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3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7"/>
  </p:notesMasterIdLst>
  <p:sldIdLst>
    <p:sldId id="535" r:id="rId2"/>
    <p:sldId id="507" r:id="rId3"/>
    <p:sldId id="508" r:id="rId4"/>
    <p:sldId id="502" r:id="rId5"/>
    <p:sldId id="509" r:id="rId6"/>
    <p:sldId id="510" r:id="rId7"/>
    <p:sldId id="470" r:id="rId8"/>
    <p:sldId id="471" r:id="rId9"/>
    <p:sldId id="374" r:id="rId10"/>
    <p:sldId id="368" r:id="rId11"/>
    <p:sldId id="513" r:id="rId12"/>
    <p:sldId id="512" r:id="rId13"/>
    <p:sldId id="505" r:id="rId14"/>
    <p:sldId id="514" r:id="rId15"/>
    <p:sldId id="515" r:id="rId16"/>
    <p:sldId id="506" r:id="rId17"/>
    <p:sldId id="517" r:id="rId18"/>
    <p:sldId id="518" r:id="rId19"/>
    <p:sldId id="520" r:id="rId20"/>
    <p:sldId id="522" r:id="rId21"/>
    <p:sldId id="519" r:id="rId22"/>
    <p:sldId id="523" r:id="rId23"/>
    <p:sldId id="524" r:id="rId24"/>
    <p:sldId id="526" r:id="rId25"/>
    <p:sldId id="521" r:id="rId26"/>
    <p:sldId id="525" r:id="rId27"/>
    <p:sldId id="527" r:id="rId28"/>
    <p:sldId id="528" r:id="rId29"/>
    <p:sldId id="529" r:id="rId30"/>
    <p:sldId id="530" r:id="rId31"/>
    <p:sldId id="531" r:id="rId32"/>
    <p:sldId id="533" r:id="rId33"/>
    <p:sldId id="532" r:id="rId34"/>
    <p:sldId id="534" r:id="rId35"/>
    <p:sldId id="516" r:id="rId36"/>
    <p:sldId id="383" r:id="rId37"/>
    <p:sldId id="537" r:id="rId38"/>
    <p:sldId id="538" r:id="rId39"/>
    <p:sldId id="389" r:id="rId40"/>
    <p:sldId id="467" r:id="rId41"/>
    <p:sldId id="493" r:id="rId42"/>
    <p:sldId id="494" r:id="rId43"/>
    <p:sldId id="539" r:id="rId44"/>
    <p:sldId id="496" r:id="rId45"/>
    <p:sldId id="334" r:id="rId46"/>
  </p:sldIdLst>
  <p:sldSz cx="9144000" cy="6858000" type="screen4x3"/>
  <p:notesSz cx="6858000" cy="9144000"/>
  <p:defaultTextStyle>
    <a:defPPr>
      <a:defRPr lang="en-US"/>
    </a:defPPr>
    <a:lvl1pPr algn="ctr" rtl="0" fontAlgn="base">
      <a:spcBef>
        <a:spcPct val="0"/>
      </a:spcBef>
      <a:spcAft>
        <a:spcPct val="0"/>
      </a:spcAft>
      <a:defRPr sz="1000" b="1" u="sng" kern="1200" baseline="-25000">
        <a:solidFill>
          <a:schemeClr val="tx1"/>
        </a:solidFill>
        <a:latin typeface="Arial" charset="0"/>
        <a:ea typeface="+mn-ea"/>
        <a:cs typeface="+mn-cs"/>
      </a:defRPr>
    </a:lvl1pPr>
    <a:lvl2pPr marL="457200" algn="ctr" rtl="0" fontAlgn="base">
      <a:spcBef>
        <a:spcPct val="0"/>
      </a:spcBef>
      <a:spcAft>
        <a:spcPct val="0"/>
      </a:spcAft>
      <a:defRPr sz="1000" b="1" u="sng" kern="1200" baseline="-25000">
        <a:solidFill>
          <a:schemeClr val="tx1"/>
        </a:solidFill>
        <a:latin typeface="Arial" charset="0"/>
        <a:ea typeface="+mn-ea"/>
        <a:cs typeface="+mn-cs"/>
      </a:defRPr>
    </a:lvl2pPr>
    <a:lvl3pPr marL="914400" algn="ctr" rtl="0" fontAlgn="base">
      <a:spcBef>
        <a:spcPct val="0"/>
      </a:spcBef>
      <a:spcAft>
        <a:spcPct val="0"/>
      </a:spcAft>
      <a:defRPr sz="1000" b="1" u="sng" kern="1200" baseline="-25000">
        <a:solidFill>
          <a:schemeClr val="tx1"/>
        </a:solidFill>
        <a:latin typeface="Arial" charset="0"/>
        <a:ea typeface="+mn-ea"/>
        <a:cs typeface="+mn-cs"/>
      </a:defRPr>
    </a:lvl3pPr>
    <a:lvl4pPr marL="1371600" algn="ctr" rtl="0" fontAlgn="base">
      <a:spcBef>
        <a:spcPct val="0"/>
      </a:spcBef>
      <a:spcAft>
        <a:spcPct val="0"/>
      </a:spcAft>
      <a:defRPr sz="1000" b="1" u="sng" kern="1200" baseline="-25000">
        <a:solidFill>
          <a:schemeClr val="tx1"/>
        </a:solidFill>
        <a:latin typeface="Arial" charset="0"/>
        <a:ea typeface="+mn-ea"/>
        <a:cs typeface="+mn-cs"/>
      </a:defRPr>
    </a:lvl4pPr>
    <a:lvl5pPr marL="1828800" algn="ctr" rtl="0" fontAlgn="base">
      <a:spcBef>
        <a:spcPct val="0"/>
      </a:spcBef>
      <a:spcAft>
        <a:spcPct val="0"/>
      </a:spcAft>
      <a:defRPr sz="1000" b="1" u="sng" kern="1200" baseline="-25000">
        <a:solidFill>
          <a:schemeClr val="tx1"/>
        </a:solidFill>
        <a:latin typeface="Arial" charset="0"/>
        <a:ea typeface="+mn-ea"/>
        <a:cs typeface="+mn-cs"/>
      </a:defRPr>
    </a:lvl5pPr>
    <a:lvl6pPr marL="2286000" algn="l" defTabSz="914400" rtl="0" eaLnBrk="1" latinLnBrk="0" hangingPunct="1">
      <a:defRPr sz="1000" b="1" u="sng" kern="1200" baseline="-25000">
        <a:solidFill>
          <a:schemeClr val="tx1"/>
        </a:solidFill>
        <a:latin typeface="Arial" charset="0"/>
        <a:ea typeface="+mn-ea"/>
        <a:cs typeface="+mn-cs"/>
      </a:defRPr>
    </a:lvl6pPr>
    <a:lvl7pPr marL="2743200" algn="l" defTabSz="914400" rtl="0" eaLnBrk="1" latinLnBrk="0" hangingPunct="1">
      <a:defRPr sz="1000" b="1" u="sng" kern="1200" baseline="-25000">
        <a:solidFill>
          <a:schemeClr val="tx1"/>
        </a:solidFill>
        <a:latin typeface="Arial" charset="0"/>
        <a:ea typeface="+mn-ea"/>
        <a:cs typeface="+mn-cs"/>
      </a:defRPr>
    </a:lvl7pPr>
    <a:lvl8pPr marL="3200400" algn="l" defTabSz="914400" rtl="0" eaLnBrk="1" latinLnBrk="0" hangingPunct="1">
      <a:defRPr sz="1000" b="1" u="sng" kern="1200" baseline="-25000">
        <a:solidFill>
          <a:schemeClr val="tx1"/>
        </a:solidFill>
        <a:latin typeface="Arial" charset="0"/>
        <a:ea typeface="+mn-ea"/>
        <a:cs typeface="+mn-cs"/>
      </a:defRPr>
    </a:lvl8pPr>
    <a:lvl9pPr marL="3657600" algn="l" defTabSz="914400" rtl="0" eaLnBrk="1" latinLnBrk="0" hangingPunct="1">
      <a:defRPr sz="1000" b="1" u="sng" kern="1200" baseline="-25000">
        <a:solidFill>
          <a:schemeClr val="tx1"/>
        </a:solidFill>
        <a:latin typeface="Arial"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DA00"/>
    <a:srgbClr val="FF7979"/>
    <a:srgbClr val="FFB7B7"/>
    <a:srgbClr val="FFDDDD"/>
    <a:srgbClr val="8383DD"/>
    <a:srgbClr val="AAAAE8"/>
    <a:srgbClr val="D0D0EE"/>
    <a:srgbClr val="4242A0"/>
    <a:srgbClr val="6767D3"/>
    <a:srgbClr val="4949B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vertBarState="maximized">
    <p:restoredLeft sz="14429" autoAdjust="0"/>
    <p:restoredTop sz="96801" autoAdjust="0"/>
  </p:normalViewPr>
  <p:slideViewPr>
    <p:cSldViewPr>
      <p:cViewPr varScale="1">
        <p:scale>
          <a:sx n="59" d="100"/>
          <a:sy n="59" d="100"/>
        </p:scale>
        <p:origin x="796" y="52"/>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98" d="100"/>
          <a:sy n="98" d="100"/>
        </p:scale>
        <p:origin x="-2640" y="-102"/>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notesMaster" Target="notesMasters/notesMaster1.xml"/><Relationship Id="rId50" Type="http://schemas.openxmlformats.org/officeDocument/2006/relationships/theme" Target="theme/theme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0" Type="http://schemas.openxmlformats.org/officeDocument/2006/relationships/slide" Target="slides/slide19.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802968960863699E-2"/>
          <c:y val="6.4417177914110779E-2"/>
          <c:w val="0.90444590259551061"/>
          <c:h val="0.48044316934765663"/>
        </c:manualLayout>
      </c:layout>
      <c:barChart>
        <c:barDir val="col"/>
        <c:grouping val="clustered"/>
        <c:varyColors val="0"/>
        <c:ser>
          <c:idx val="0"/>
          <c:order val="0"/>
          <c:tx>
            <c:strRef>
              <c:f>Sheet1!$A$2</c:f>
              <c:strCache>
                <c:ptCount val="1"/>
                <c:pt idx="0">
                  <c:v>Data 1</c:v>
                </c:pt>
              </c:strCache>
            </c:strRef>
          </c:tx>
          <c:spPr>
            <a:solidFill>
              <a:schemeClr val="bg2"/>
            </a:solidFill>
            <a:ln w="13002">
              <a:solidFill>
                <a:schemeClr val="tx1"/>
              </a:solidFill>
              <a:prstDash val="solid"/>
            </a:ln>
          </c:spPr>
          <c:invertIfNegative val="0"/>
          <c:cat>
            <c:numRef>
              <c:f>Sheet1!$B$1:$H$1</c:f>
              <c:numCache>
                <c:formatCode>General</c:formatCode>
                <c:ptCount val="7"/>
                <c:pt idx="0">
                  <c:v>1</c:v>
                </c:pt>
                <c:pt idx="1">
                  <c:v>2</c:v>
                </c:pt>
                <c:pt idx="2">
                  <c:v>3</c:v>
                </c:pt>
                <c:pt idx="3">
                  <c:v>4</c:v>
                </c:pt>
                <c:pt idx="4">
                  <c:v>5</c:v>
                </c:pt>
                <c:pt idx="5">
                  <c:v>6</c:v>
                </c:pt>
                <c:pt idx="6">
                  <c:v>7</c:v>
                </c:pt>
              </c:numCache>
            </c:numRef>
          </c:cat>
          <c:val>
            <c:numRef>
              <c:f>Sheet1!$B$2:$H$2</c:f>
              <c:numCache>
                <c:formatCode>General</c:formatCode>
                <c:ptCount val="7"/>
                <c:pt idx="0">
                  <c:v>65</c:v>
                </c:pt>
                <c:pt idx="1">
                  <c:v>55</c:v>
                </c:pt>
                <c:pt idx="2">
                  <c:v>95</c:v>
                </c:pt>
                <c:pt idx="3">
                  <c:v>55</c:v>
                </c:pt>
                <c:pt idx="4">
                  <c:v>66</c:v>
                </c:pt>
                <c:pt idx="5">
                  <c:v>55</c:v>
                </c:pt>
                <c:pt idx="6">
                  <c:v>55</c:v>
                </c:pt>
              </c:numCache>
            </c:numRef>
          </c:val>
          <c:extLst>
            <c:ext xmlns:c16="http://schemas.microsoft.com/office/drawing/2014/chart" uri="{C3380CC4-5D6E-409C-BE32-E72D297353CC}">
              <c16:uniqueId val="{00000000-2066-4118-98BF-38D93F09CCF3}"/>
            </c:ext>
          </c:extLst>
        </c:ser>
        <c:ser>
          <c:idx val="1"/>
          <c:order val="1"/>
          <c:tx>
            <c:strRef>
              <c:f>Sheet1!$A$3</c:f>
              <c:strCache>
                <c:ptCount val="1"/>
                <c:pt idx="0">
                  <c:v>Data 2</c:v>
                </c:pt>
              </c:strCache>
            </c:strRef>
          </c:tx>
          <c:spPr>
            <a:solidFill>
              <a:srgbClr val="FF0000"/>
            </a:solidFill>
            <a:ln w="13002">
              <a:solidFill>
                <a:srgbClr val="800000"/>
              </a:solidFill>
              <a:prstDash val="solid"/>
            </a:ln>
          </c:spPr>
          <c:invertIfNegative val="0"/>
          <c:cat>
            <c:numRef>
              <c:f>Sheet1!$B$1:$H$1</c:f>
              <c:numCache>
                <c:formatCode>General</c:formatCode>
                <c:ptCount val="7"/>
                <c:pt idx="0">
                  <c:v>1</c:v>
                </c:pt>
                <c:pt idx="1">
                  <c:v>2</c:v>
                </c:pt>
                <c:pt idx="2">
                  <c:v>3</c:v>
                </c:pt>
                <c:pt idx="3">
                  <c:v>4</c:v>
                </c:pt>
                <c:pt idx="4">
                  <c:v>5</c:v>
                </c:pt>
                <c:pt idx="5">
                  <c:v>6</c:v>
                </c:pt>
                <c:pt idx="6">
                  <c:v>7</c:v>
                </c:pt>
              </c:numCache>
            </c:numRef>
          </c:cat>
          <c:val>
            <c:numRef>
              <c:f>Sheet1!$B$3:$H$3</c:f>
              <c:numCache>
                <c:formatCode>General</c:formatCode>
                <c:ptCount val="7"/>
                <c:pt idx="0">
                  <c:v>45</c:v>
                </c:pt>
                <c:pt idx="1">
                  <c:v>85</c:v>
                </c:pt>
                <c:pt idx="2">
                  <c:v>65</c:v>
                </c:pt>
                <c:pt idx="3">
                  <c:v>31.6</c:v>
                </c:pt>
                <c:pt idx="4">
                  <c:v>32</c:v>
                </c:pt>
                <c:pt idx="5">
                  <c:v>30</c:v>
                </c:pt>
                <c:pt idx="6">
                  <c:v>95</c:v>
                </c:pt>
              </c:numCache>
            </c:numRef>
          </c:val>
          <c:extLst>
            <c:ext xmlns:c16="http://schemas.microsoft.com/office/drawing/2014/chart" uri="{C3380CC4-5D6E-409C-BE32-E72D297353CC}">
              <c16:uniqueId val="{00000001-2066-4118-98BF-38D93F09CCF3}"/>
            </c:ext>
          </c:extLst>
        </c:ser>
        <c:ser>
          <c:idx val="2"/>
          <c:order val="2"/>
          <c:tx>
            <c:strRef>
              <c:f>Sheet1!$A$4</c:f>
              <c:strCache>
                <c:ptCount val="1"/>
                <c:pt idx="0">
                  <c:v>Data 3</c:v>
                </c:pt>
              </c:strCache>
            </c:strRef>
          </c:tx>
          <c:spPr>
            <a:solidFill>
              <a:srgbClr val="009600"/>
            </a:solidFill>
            <a:ln w="13002">
              <a:solidFill>
                <a:srgbClr val="008000"/>
              </a:solidFill>
              <a:prstDash val="solid"/>
            </a:ln>
          </c:spPr>
          <c:invertIfNegative val="0"/>
          <c:cat>
            <c:numRef>
              <c:f>Sheet1!$B$1:$H$1</c:f>
              <c:numCache>
                <c:formatCode>General</c:formatCode>
                <c:ptCount val="7"/>
                <c:pt idx="0">
                  <c:v>1</c:v>
                </c:pt>
                <c:pt idx="1">
                  <c:v>2</c:v>
                </c:pt>
                <c:pt idx="2">
                  <c:v>3</c:v>
                </c:pt>
                <c:pt idx="3">
                  <c:v>4</c:v>
                </c:pt>
                <c:pt idx="4">
                  <c:v>5</c:v>
                </c:pt>
                <c:pt idx="5">
                  <c:v>6</c:v>
                </c:pt>
                <c:pt idx="6">
                  <c:v>7</c:v>
                </c:pt>
              </c:numCache>
            </c:numRef>
          </c:cat>
          <c:val>
            <c:numRef>
              <c:f>Sheet1!$B$4:$H$4</c:f>
              <c:numCache>
                <c:formatCode>General</c:formatCode>
                <c:ptCount val="7"/>
                <c:pt idx="0">
                  <c:v>25</c:v>
                </c:pt>
                <c:pt idx="1">
                  <c:v>65</c:v>
                </c:pt>
                <c:pt idx="2">
                  <c:v>45</c:v>
                </c:pt>
                <c:pt idx="3">
                  <c:v>35</c:v>
                </c:pt>
                <c:pt idx="4">
                  <c:v>23</c:v>
                </c:pt>
                <c:pt idx="5">
                  <c:v>25</c:v>
                </c:pt>
                <c:pt idx="6">
                  <c:v>42</c:v>
                </c:pt>
              </c:numCache>
            </c:numRef>
          </c:val>
          <c:extLst>
            <c:ext xmlns:c16="http://schemas.microsoft.com/office/drawing/2014/chart" uri="{C3380CC4-5D6E-409C-BE32-E72D297353CC}">
              <c16:uniqueId val="{00000002-2066-4118-98BF-38D93F09CCF3}"/>
            </c:ext>
          </c:extLst>
        </c:ser>
        <c:dLbls>
          <c:showLegendKey val="0"/>
          <c:showVal val="0"/>
          <c:showCatName val="0"/>
          <c:showSerName val="0"/>
          <c:showPercent val="0"/>
          <c:showBubbleSize val="0"/>
        </c:dLbls>
        <c:gapWidth val="150"/>
        <c:axId val="152172032"/>
        <c:axId val="153468928"/>
      </c:barChart>
      <c:catAx>
        <c:axId val="152172032"/>
        <c:scaling>
          <c:orientation val="minMax"/>
        </c:scaling>
        <c:delete val="0"/>
        <c:axPos val="b"/>
        <c:numFmt formatCode="General" sourceLinked="1"/>
        <c:majorTickMark val="out"/>
        <c:minorTickMark val="none"/>
        <c:tickLblPos val="nextTo"/>
        <c:spPr>
          <a:ln w="3251">
            <a:solidFill>
              <a:schemeClr val="tx1"/>
            </a:solidFill>
            <a:prstDash val="solid"/>
          </a:ln>
        </c:spPr>
        <c:txPr>
          <a:bodyPr rot="0" vert="horz"/>
          <a:lstStyle/>
          <a:p>
            <a:pPr>
              <a:defRPr sz="973" b="1" i="0" u="none" strike="noStrike" baseline="0">
                <a:solidFill>
                  <a:schemeClr val="tx1"/>
                </a:solidFill>
                <a:latin typeface="Arial"/>
                <a:ea typeface="Arial"/>
                <a:cs typeface="Arial"/>
              </a:defRPr>
            </a:pPr>
            <a:endParaRPr lang="es-MX"/>
          </a:p>
        </c:txPr>
        <c:crossAx val="153468928"/>
        <c:crosses val="autoZero"/>
        <c:auto val="1"/>
        <c:lblAlgn val="ctr"/>
        <c:lblOffset val="100"/>
        <c:tickLblSkip val="1"/>
        <c:tickMarkSkip val="1"/>
        <c:noMultiLvlLbl val="0"/>
      </c:catAx>
      <c:valAx>
        <c:axId val="153468928"/>
        <c:scaling>
          <c:orientation val="minMax"/>
        </c:scaling>
        <c:delete val="0"/>
        <c:axPos val="l"/>
        <c:majorGridlines>
          <c:spPr>
            <a:ln w="3251">
              <a:solidFill>
                <a:schemeClr val="tx1"/>
              </a:solidFill>
              <a:prstDash val="solid"/>
            </a:ln>
          </c:spPr>
        </c:majorGridlines>
        <c:numFmt formatCode="General" sourceLinked="1"/>
        <c:majorTickMark val="out"/>
        <c:minorTickMark val="none"/>
        <c:tickLblPos val="nextTo"/>
        <c:spPr>
          <a:ln w="3251">
            <a:solidFill>
              <a:schemeClr val="tx1"/>
            </a:solidFill>
            <a:prstDash val="solid"/>
          </a:ln>
        </c:spPr>
        <c:txPr>
          <a:bodyPr rot="0" vert="horz"/>
          <a:lstStyle/>
          <a:p>
            <a:pPr>
              <a:defRPr sz="973" b="1" i="0" u="none" strike="noStrike" baseline="0">
                <a:solidFill>
                  <a:schemeClr val="tx1"/>
                </a:solidFill>
                <a:latin typeface="Arial"/>
                <a:ea typeface="Arial"/>
                <a:cs typeface="Arial"/>
              </a:defRPr>
            </a:pPr>
            <a:endParaRPr lang="es-MX"/>
          </a:p>
        </c:txPr>
        <c:crossAx val="152172032"/>
        <c:crosses val="autoZero"/>
        <c:crossBetween val="between"/>
      </c:valAx>
      <c:spPr>
        <a:gradFill rotWithShape="0">
          <a:gsLst>
            <a:gs pos="0">
              <a:srgbClr val="FFFFFF">
                <a:gamma/>
                <a:shade val="66667"/>
                <a:invGamma/>
              </a:srgbClr>
            </a:gs>
            <a:gs pos="100000">
              <a:srgbClr val="FFFFFF"/>
            </a:gs>
          </a:gsLst>
          <a:lin ang="5400000" scaled="1"/>
        </a:gradFill>
        <a:ln w="13002">
          <a:solidFill>
            <a:srgbClr val="808080"/>
          </a:solidFill>
          <a:prstDash val="solid"/>
        </a:ln>
      </c:spPr>
    </c:plotArea>
    <c:legend>
      <c:legendPos val="r"/>
      <c:layout>
        <c:manualLayout>
          <c:xMode val="edge"/>
          <c:yMode val="edge"/>
          <c:x val="0.50124331680762113"/>
          <c:y val="0.68465325245429742"/>
          <c:w val="0.14035087719298245"/>
          <c:h val="0.22467003933886912"/>
        </c:manualLayout>
      </c:layout>
      <c:overlay val="0"/>
      <c:spPr>
        <a:noFill/>
        <a:ln w="26005">
          <a:noFill/>
        </a:ln>
      </c:spPr>
      <c:txPr>
        <a:bodyPr/>
        <a:lstStyle/>
        <a:p>
          <a:pPr>
            <a:defRPr sz="1316" b="0" i="0" u="none" strike="noStrike" baseline="0">
              <a:solidFill>
                <a:schemeClr val="tx1"/>
              </a:solidFill>
              <a:latin typeface="Arial"/>
              <a:ea typeface="Arial"/>
              <a:cs typeface="Arial"/>
            </a:defRPr>
          </a:pPr>
          <a:endParaRPr lang="es-MX"/>
        </a:p>
      </c:txPr>
    </c:legend>
    <c:plotVisOnly val="1"/>
    <c:dispBlanksAs val="gap"/>
    <c:showDLblsOverMax val="0"/>
  </c:chart>
  <c:spPr>
    <a:noFill/>
    <a:ln>
      <a:noFill/>
    </a:ln>
  </c:spPr>
  <c:txPr>
    <a:bodyPr/>
    <a:lstStyle/>
    <a:p>
      <a:pPr>
        <a:defRPr sz="1433" b="1" i="0" u="none" strike="noStrike" baseline="0">
          <a:solidFill>
            <a:schemeClr val="tx1"/>
          </a:solidFill>
          <a:latin typeface="Arial"/>
          <a:ea typeface="Arial"/>
          <a:cs typeface="Arial"/>
        </a:defRPr>
      </a:pPr>
      <a:endParaRPr lang="es-MX"/>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594800986774068"/>
          <c:y val="8.3665071929300339E-2"/>
          <c:w val="0.66072221211523385"/>
          <c:h val="0.42654207780989573"/>
        </c:manualLayout>
      </c:layout>
      <c:pieChart>
        <c:varyColors val="1"/>
        <c:ser>
          <c:idx val="0"/>
          <c:order val="0"/>
          <c:tx>
            <c:strRef>
              <c:f>Sheet1!$A$2</c:f>
              <c:strCache>
                <c:ptCount val="1"/>
                <c:pt idx="0">
                  <c:v>East</c:v>
                </c:pt>
              </c:strCache>
            </c:strRef>
          </c:tx>
          <c:spPr>
            <a:gradFill rotWithShape="0">
              <a:gsLst>
                <a:gs pos="0">
                  <a:srgbClr val="FF0000"/>
                </a:gs>
                <a:gs pos="100000">
                  <a:srgbClr val="FF0000">
                    <a:gamma/>
                    <a:shade val="46275"/>
                    <a:invGamma/>
                  </a:srgbClr>
                </a:gs>
              </a:gsLst>
              <a:lin ang="5400000" scaled="1"/>
            </a:gradFill>
            <a:ln w="12699">
              <a:solidFill>
                <a:schemeClr val="tx1"/>
              </a:solidFill>
              <a:prstDash val="solid"/>
            </a:ln>
          </c:spPr>
          <c:dPt>
            <c:idx val="0"/>
            <c:bubble3D val="0"/>
            <c:spPr>
              <a:gradFill rotWithShape="0">
                <a:gsLst>
                  <a:gs pos="0">
                    <a:srgbClr val="008000"/>
                  </a:gs>
                  <a:gs pos="100000">
                    <a:srgbClr val="00FF00"/>
                  </a:gs>
                </a:gsLst>
                <a:lin ang="5400000" scaled="1"/>
              </a:gradFill>
              <a:ln w="12699">
                <a:solidFill>
                  <a:srgbClr val="C0C0C0"/>
                </a:solidFill>
                <a:prstDash val="solid"/>
              </a:ln>
            </c:spPr>
            <c:extLst>
              <c:ext xmlns:c16="http://schemas.microsoft.com/office/drawing/2014/chart" uri="{C3380CC4-5D6E-409C-BE32-E72D297353CC}">
                <c16:uniqueId val="{00000000-376E-4EA5-99B0-91AD5E2C99A6}"/>
              </c:ext>
            </c:extLst>
          </c:dPt>
          <c:dPt>
            <c:idx val="1"/>
            <c:bubble3D val="0"/>
            <c:spPr>
              <a:solidFill>
                <a:schemeClr val="hlink"/>
              </a:solidFill>
              <a:ln w="12699">
                <a:solidFill>
                  <a:srgbClr val="800000"/>
                </a:solidFill>
                <a:prstDash val="solid"/>
              </a:ln>
            </c:spPr>
            <c:extLst>
              <c:ext xmlns:c16="http://schemas.microsoft.com/office/drawing/2014/chart" uri="{C3380CC4-5D6E-409C-BE32-E72D297353CC}">
                <c16:uniqueId val="{00000001-376E-4EA5-99B0-91AD5E2C99A6}"/>
              </c:ext>
            </c:extLst>
          </c:dPt>
          <c:dPt>
            <c:idx val="2"/>
            <c:bubble3D val="0"/>
            <c:spPr>
              <a:gradFill rotWithShape="0">
                <a:gsLst>
                  <a:gs pos="0">
                    <a:schemeClr val="accent5">
                      <a:lumMod val="75000"/>
                    </a:schemeClr>
                  </a:gs>
                  <a:gs pos="100000">
                    <a:srgbClr val="0071FF"/>
                  </a:gs>
                </a:gsLst>
                <a:lin ang="5400000" scaled="1"/>
              </a:gradFill>
              <a:ln w="12699">
                <a:solidFill>
                  <a:schemeClr val="tx1"/>
                </a:solidFill>
                <a:prstDash val="solid"/>
              </a:ln>
            </c:spPr>
            <c:extLst>
              <c:ext xmlns:c16="http://schemas.microsoft.com/office/drawing/2014/chart" uri="{C3380CC4-5D6E-409C-BE32-E72D297353CC}">
                <c16:uniqueId val="{00000002-376E-4EA5-99B0-91AD5E2C99A6}"/>
              </c:ext>
            </c:extLst>
          </c:dPt>
          <c:dPt>
            <c:idx val="3"/>
            <c:bubble3D val="0"/>
            <c:spPr>
              <a:solidFill>
                <a:srgbClr val="FFFF00"/>
              </a:solidFill>
              <a:ln w="12699">
                <a:solidFill>
                  <a:srgbClr val="C0C0C0"/>
                </a:solidFill>
                <a:prstDash val="solid"/>
              </a:ln>
            </c:spPr>
            <c:extLst>
              <c:ext xmlns:c16="http://schemas.microsoft.com/office/drawing/2014/chart" uri="{C3380CC4-5D6E-409C-BE32-E72D297353CC}">
                <c16:uniqueId val="{00000003-376E-4EA5-99B0-91AD5E2C99A6}"/>
              </c:ext>
            </c:extLst>
          </c:dPt>
          <c:cat>
            <c:strRef>
              <c:f>Sheet1!$B$1:$E$1</c:f>
              <c:strCache>
                <c:ptCount val="4"/>
                <c:pt idx="0">
                  <c:v>Product A</c:v>
                </c:pt>
                <c:pt idx="1">
                  <c:v>Product B</c:v>
                </c:pt>
                <c:pt idx="2">
                  <c:v>Product C</c:v>
                </c:pt>
                <c:pt idx="3">
                  <c:v>Product D  </c:v>
                </c:pt>
              </c:strCache>
            </c:strRef>
          </c:cat>
          <c:val>
            <c:numRef>
              <c:f>Sheet1!$B$2:$E$2</c:f>
              <c:numCache>
                <c:formatCode>General</c:formatCode>
                <c:ptCount val="4"/>
                <c:pt idx="0">
                  <c:v>15</c:v>
                </c:pt>
                <c:pt idx="1">
                  <c:v>27.4</c:v>
                </c:pt>
                <c:pt idx="2">
                  <c:v>50</c:v>
                </c:pt>
                <c:pt idx="3">
                  <c:v>20</c:v>
                </c:pt>
              </c:numCache>
            </c:numRef>
          </c:val>
          <c:extLst>
            <c:ext xmlns:c16="http://schemas.microsoft.com/office/drawing/2014/chart" uri="{C3380CC4-5D6E-409C-BE32-E72D297353CC}">
              <c16:uniqueId val="{00000004-376E-4EA5-99B0-91AD5E2C99A6}"/>
            </c:ext>
          </c:extLst>
        </c:ser>
        <c:ser>
          <c:idx val="1"/>
          <c:order val="1"/>
          <c:tx>
            <c:strRef>
              <c:f>Sheet1!$A$3</c:f>
              <c:strCache>
                <c:ptCount val="1"/>
                <c:pt idx="0">
                  <c:v>West</c:v>
                </c:pt>
              </c:strCache>
            </c:strRef>
          </c:tx>
          <c:spPr>
            <a:solidFill>
              <a:schemeClr val="accent2"/>
            </a:solidFill>
            <a:ln w="12699">
              <a:solidFill>
                <a:schemeClr val="tx1"/>
              </a:solidFill>
              <a:prstDash val="solid"/>
            </a:ln>
          </c:spPr>
          <c:dPt>
            <c:idx val="0"/>
            <c:bubble3D val="0"/>
            <c:spPr>
              <a:solidFill>
                <a:schemeClr val="accent1"/>
              </a:solidFill>
              <a:ln w="12699">
                <a:solidFill>
                  <a:schemeClr val="tx1"/>
                </a:solidFill>
                <a:prstDash val="solid"/>
              </a:ln>
            </c:spPr>
            <c:extLst>
              <c:ext xmlns:c16="http://schemas.microsoft.com/office/drawing/2014/chart" uri="{C3380CC4-5D6E-409C-BE32-E72D297353CC}">
                <c16:uniqueId val="{00000005-376E-4EA5-99B0-91AD5E2C99A6}"/>
              </c:ext>
            </c:extLst>
          </c:dPt>
          <c:dPt>
            <c:idx val="2"/>
            <c:bubble3D val="0"/>
            <c:spPr>
              <a:solidFill>
                <a:schemeClr val="hlink"/>
              </a:solidFill>
              <a:ln w="12699">
                <a:solidFill>
                  <a:schemeClr val="tx1"/>
                </a:solidFill>
                <a:prstDash val="solid"/>
              </a:ln>
            </c:spPr>
            <c:extLst>
              <c:ext xmlns:c16="http://schemas.microsoft.com/office/drawing/2014/chart" uri="{C3380CC4-5D6E-409C-BE32-E72D297353CC}">
                <c16:uniqueId val="{00000006-376E-4EA5-99B0-91AD5E2C99A6}"/>
              </c:ext>
            </c:extLst>
          </c:dPt>
          <c:dPt>
            <c:idx val="3"/>
            <c:bubble3D val="0"/>
            <c:spPr>
              <a:solidFill>
                <a:schemeClr val="folHlink"/>
              </a:solidFill>
              <a:ln w="12699">
                <a:solidFill>
                  <a:schemeClr val="tx1"/>
                </a:solidFill>
                <a:prstDash val="solid"/>
              </a:ln>
            </c:spPr>
            <c:extLst>
              <c:ext xmlns:c16="http://schemas.microsoft.com/office/drawing/2014/chart" uri="{C3380CC4-5D6E-409C-BE32-E72D297353CC}">
                <c16:uniqueId val="{00000007-376E-4EA5-99B0-91AD5E2C99A6}"/>
              </c:ext>
            </c:extLst>
          </c:dPt>
          <c:cat>
            <c:strRef>
              <c:f>Sheet1!$B$1:$E$1</c:f>
              <c:strCache>
                <c:ptCount val="4"/>
                <c:pt idx="0">
                  <c:v>Product A</c:v>
                </c:pt>
                <c:pt idx="1">
                  <c:v>Product B</c:v>
                </c:pt>
                <c:pt idx="2">
                  <c:v>Product C</c:v>
                </c:pt>
                <c:pt idx="3">
                  <c:v>Product D  </c:v>
                </c:pt>
              </c:strCache>
            </c:strRef>
          </c:cat>
          <c:val>
            <c:numRef>
              <c:f>Sheet1!$B$3:$E$3</c:f>
              <c:numCache>
                <c:formatCode>General</c:formatCode>
                <c:ptCount val="4"/>
                <c:pt idx="0">
                  <c:v>30.6</c:v>
                </c:pt>
                <c:pt idx="1">
                  <c:v>38.6</c:v>
                </c:pt>
                <c:pt idx="2">
                  <c:v>34.6</c:v>
                </c:pt>
                <c:pt idx="3">
                  <c:v>31.6</c:v>
                </c:pt>
              </c:numCache>
            </c:numRef>
          </c:val>
          <c:extLst>
            <c:ext xmlns:c16="http://schemas.microsoft.com/office/drawing/2014/chart" uri="{C3380CC4-5D6E-409C-BE32-E72D297353CC}">
              <c16:uniqueId val="{00000008-376E-4EA5-99B0-91AD5E2C99A6}"/>
            </c:ext>
          </c:extLst>
        </c:ser>
        <c:ser>
          <c:idx val="2"/>
          <c:order val="2"/>
          <c:tx>
            <c:strRef>
              <c:f>Sheet1!$A$4</c:f>
              <c:strCache>
                <c:ptCount val="1"/>
                <c:pt idx="0">
                  <c:v>North</c:v>
                </c:pt>
              </c:strCache>
            </c:strRef>
          </c:tx>
          <c:spPr>
            <a:solidFill>
              <a:schemeClr val="hlink"/>
            </a:solidFill>
            <a:ln w="12699">
              <a:solidFill>
                <a:schemeClr val="tx1"/>
              </a:solidFill>
              <a:prstDash val="solid"/>
            </a:ln>
          </c:spPr>
          <c:dPt>
            <c:idx val="0"/>
            <c:bubble3D val="0"/>
            <c:spPr>
              <a:solidFill>
                <a:schemeClr val="accent1"/>
              </a:solidFill>
              <a:ln w="12699">
                <a:solidFill>
                  <a:schemeClr val="tx1"/>
                </a:solidFill>
                <a:prstDash val="solid"/>
              </a:ln>
            </c:spPr>
            <c:extLst>
              <c:ext xmlns:c16="http://schemas.microsoft.com/office/drawing/2014/chart" uri="{C3380CC4-5D6E-409C-BE32-E72D297353CC}">
                <c16:uniqueId val="{00000009-376E-4EA5-99B0-91AD5E2C99A6}"/>
              </c:ext>
            </c:extLst>
          </c:dPt>
          <c:dPt>
            <c:idx val="1"/>
            <c:bubble3D val="0"/>
            <c:spPr>
              <a:solidFill>
                <a:schemeClr val="accent2"/>
              </a:solidFill>
              <a:ln w="12699">
                <a:solidFill>
                  <a:schemeClr val="tx1"/>
                </a:solidFill>
                <a:prstDash val="solid"/>
              </a:ln>
            </c:spPr>
            <c:extLst>
              <c:ext xmlns:c16="http://schemas.microsoft.com/office/drawing/2014/chart" uri="{C3380CC4-5D6E-409C-BE32-E72D297353CC}">
                <c16:uniqueId val="{0000000A-376E-4EA5-99B0-91AD5E2C99A6}"/>
              </c:ext>
            </c:extLst>
          </c:dPt>
          <c:dPt>
            <c:idx val="3"/>
            <c:bubble3D val="0"/>
            <c:spPr>
              <a:solidFill>
                <a:schemeClr val="folHlink"/>
              </a:solidFill>
              <a:ln w="12699">
                <a:solidFill>
                  <a:schemeClr val="tx1"/>
                </a:solidFill>
                <a:prstDash val="solid"/>
              </a:ln>
            </c:spPr>
            <c:extLst>
              <c:ext xmlns:c16="http://schemas.microsoft.com/office/drawing/2014/chart" uri="{C3380CC4-5D6E-409C-BE32-E72D297353CC}">
                <c16:uniqueId val="{0000000B-376E-4EA5-99B0-91AD5E2C99A6}"/>
              </c:ext>
            </c:extLst>
          </c:dPt>
          <c:cat>
            <c:strRef>
              <c:f>Sheet1!$B$1:$E$1</c:f>
              <c:strCache>
                <c:ptCount val="4"/>
                <c:pt idx="0">
                  <c:v>Product A</c:v>
                </c:pt>
                <c:pt idx="1">
                  <c:v>Product B</c:v>
                </c:pt>
                <c:pt idx="2">
                  <c:v>Product C</c:v>
                </c:pt>
                <c:pt idx="3">
                  <c:v>Product D  </c:v>
                </c:pt>
              </c:strCache>
            </c:strRef>
          </c:cat>
          <c:val>
            <c:numRef>
              <c:f>Sheet1!$B$4:$E$4</c:f>
              <c:numCache>
                <c:formatCode>General</c:formatCode>
                <c:ptCount val="4"/>
                <c:pt idx="0">
                  <c:v>45.9</c:v>
                </c:pt>
                <c:pt idx="1">
                  <c:v>46.9</c:v>
                </c:pt>
                <c:pt idx="2">
                  <c:v>45</c:v>
                </c:pt>
                <c:pt idx="3">
                  <c:v>43.9</c:v>
                </c:pt>
              </c:numCache>
            </c:numRef>
          </c:val>
          <c:extLst>
            <c:ext xmlns:c16="http://schemas.microsoft.com/office/drawing/2014/chart" uri="{C3380CC4-5D6E-409C-BE32-E72D297353CC}">
              <c16:uniqueId val="{0000000C-376E-4EA5-99B0-91AD5E2C99A6}"/>
            </c:ext>
          </c:extLst>
        </c:ser>
        <c:dLbls>
          <c:showLegendKey val="0"/>
          <c:showVal val="0"/>
          <c:showCatName val="0"/>
          <c:showSerName val="0"/>
          <c:showPercent val="0"/>
          <c:showBubbleSize val="0"/>
          <c:showLeaderLines val="1"/>
        </c:dLbls>
        <c:firstSliceAng val="0"/>
      </c:pieChart>
      <c:spPr>
        <a:noFill/>
        <a:ln w="25400">
          <a:noFill/>
        </a:ln>
      </c:spPr>
    </c:plotArea>
    <c:legend>
      <c:legendPos val="r"/>
      <c:layout>
        <c:manualLayout>
          <c:xMode val="edge"/>
          <c:yMode val="edge"/>
          <c:x val="0.15432534463623762"/>
          <c:y val="0.63333333333333364"/>
          <c:w val="0.56994533733347608"/>
          <c:h val="0.29772417688295438"/>
        </c:manualLayout>
      </c:layout>
      <c:overlay val="0"/>
      <c:spPr>
        <a:noFill/>
        <a:ln w="25399">
          <a:noFill/>
        </a:ln>
      </c:spPr>
      <c:txPr>
        <a:bodyPr/>
        <a:lstStyle/>
        <a:p>
          <a:pPr>
            <a:defRPr sz="1470" b="0" i="0" u="none" strike="noStrike" baseline="0">
              <a:solidFill>
                <a:schemeClr val="tx1"/>
              </a:solidFill>
              <a:latin typeface="Arial"/>
              <a:ea typeface="Arial"/>
              <a:cs typeface="Arial"/>
            </a:defRPr>
          </a:pPr>
          <a:endParaRPr lang="es-MX"/>
        </a:p>
      </c:txPr>
    </c:legend>
    <c:plotVisOnly val="1"/>
    <c:dispBlanksAs val="zero"/>
    <c:showDLblsOverMax val="0"/>
  </c:chart>
  <c:spPr>
    <a:noFill/>
    <a:ln>
      <a:noFill/>
    </a:ln>
  </c:spPr>
  <c:txPr>
    <a:bodyPr/>
    <a:lstStyle/>
    <a:p>
      <a:pPr>
        <a:defRPr sz="1150" b="1" i="0" u="none" strike="noStrike" baseline="0">
          <a:solidFill>
            <a:schemeClr val="tx1"/>
          </a:solidFill>
          <a:latin typeface="Arial"/>
          <a:ea typeface="Arial"/>
          <a:cs typeface="Arial"/>
        </a:defRPr>
      </a:pPr>
      <a:endParaRPr lang="es-MX"/>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b="0" u="none" baseline="0"/>
            </a:lvl1pPr>
          </a:lstStyle>
          <a:p>
            <a:endParaRPr lang="en-US" dirty="0"/>
          </a:p>
        </p:txBody>
      </p:sp>
      <p:sp>
        <p:nvSpPr>
          <p:cNvPr id="3075" name="Rectangle 3"/>
          <p:cNvSpPr>
            <a:spLocks noGrp="1" noChangeArrowheads="1"/>
          </p:cNvSpPr>
          <p:nvPr>
            <p:ph type="dt"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0" u="none" baseline="0"/>
            </a:lvl1pPr>
          </a:lstStyle>
          <a:p>
            <a:endParaRPr lang="en-US" dirty="0"/>
          </a:p>
        </p:txBody>
      </p:sp>
      <p:sp>
        <p:nvSpPr>
          <p:cNvPr id="307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p:spPr>
      </p:sp>
      <p:sp>
        <p:nvSpPr>
          <p:cNvPr id="3077"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78" name="Rectangle 6"/>
          <p:cNvSpPr>
            <a:spLocks noGrp="1" noChangeArrowheads="1"/>
          </p:cNvSpPr>
          <p:nvPr>
            <p:ph type="ftr" sz="quarter" idx="4"/>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a:defRPr sz="1200" b="0" u="none" baseline="0"/>
            </a:lvl1pPr>
          </a:lstStyle>
          <a:p>
            <a:endParaRPr lang="en-US" dirty="0"/>
          </a:p>
        </p:txBody>
      </p:sp>
      <p:sp>
        <p:nvSpPr>
          <p:cNvPr id="3079" name="Rectangle 7"/>
          <p:cNvSpPr>
            <a:spLocks noGrp="1" noChangeArrowheads="1"/>
          </p:cNvSpPr>
          <p:nvPr>
            <p:ph type="sldNum" sz="quarter" idx="5"/>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b="0" u="none" baseline="0"/>
            </a:lvl1pPr>
          </a:lstStyle>
          <a:p>
            <a:fld id="{6AE61165-25B1-40FF-A622-0A3E032E428E}" type="slidenum">
              <a:rPr lang="en-US"/>
              <a:pPr/>
              <a:t>‹Nº›</a:t>
            </a:fld>
            <a:endParaRPr lang="en-US" dirty="0"/>
          </a:p>
        </p:txBody>
      </p:sp>
    </p:spTree>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Arial" charset="0"/>
        <a:ea typeface="+mn-ea"/>
        <a:cs typeface="+mn-cs"/>
      </a:defRPr>
    </a:lvl1pPr>
    <a:lvl2pPr marL="457200" algn="l" rtl="0" fontAlgn="base">
      <a:spcBef>
        <a:spcPct val="30000"/>
      </a:spcBef>
      <a:spcAft>
        <a:spcPct val="0"/>
      </a:spcAft>
      <a:defRPr sz="1200" kern="1200">
        <a:solidFill>
          <a:schemeClr val="tx1"/>
        </a:solidFill>
        <a:latin typeface="Arial" charset="0"/>
        <a:ea typeface="+mn-ea"/>
        <a:cs typeface="+mn-cs"/>
      </a:defRPr>
    </a:lvl2pPr>
    <a:lvl3pPr marL="914400" algn="l" rtl="0" fontAlgn="base">
      <a:spcBef>
        <a:spcPct val="30000"/>
      </a:spcBef>
      <a:spcAft>
        <a:spcPct val="0"/>
      </a:spcAft>
      <a:defRPr sz="1200" kern="1200">
        <a:solidFill>
          <a:schemeClr val="tx1"/>
        </a:solidFill>
        <a:latin typeface="Arial" charset="0"/>
        <a:ea typeface="+mn-ea"/>
        <a:cs typeface="+mn-cs"/>
      </a:defRPr>
    </a:lvl3pPr>
    <a:lvl4pPr marL="1371600" algn="l" rtl="0" fontAlgn="base">
      <a:spcBef>
        <a:spcPct val="30000"/>
      </a:spcBef>
      <a:spcAft>
        <a:spcPct val="0"/>
      </a:spcAft>
      <a:defRPr sz="1200" kern="1200">
        <a:solidFill>
          <a:schemeClr val="tx1"/>
        </a:solidFill>
        <a:latin typeface="Arial" charset="0"/>
        <a:ea typeface="+mn-ea"/>
        <a:cs typeface="+mn-cs"/>
      </a:defRPr>
    </a:lvl4pPr>
    <a:lvl5pPr marL="1828800" algn="l" rtl="0" fontAlgn="base">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1</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4</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5</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6</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7</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8</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13</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14</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15</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16</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17</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18</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19</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20</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21</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22</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23</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24</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25</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26</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27</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28</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29</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30</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31</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32</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33</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34</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35</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37</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56859B-64A6-4C16-B5B9-8672DA9FA109}" type="slidenum">
              <a:rPr lang="en-US"/>
              <a:pPr/>
              <a:t>38</a:t>
            </a:fld>
            <a:endParaRPr lang="en-US" dirty="0"/>
          </a:p>
        </p:txBody>
      </p:sp>
      <p:sp>
        <p:nvSpPr>
          <p:cNvPr id="4098" name="Rectangle 2"/>
          <p:cNvSpPr>
            <a:spLocks noGrp="1" noRot="1" noChangeAspect="1" noChangeArrowheads="1" noTextEdit="1"/>
          </p:cNvSpPr>
          <p:nvPr>
            <p:ph type="sldImg"/>
          </p:nvPr>
        </p:nvSpPr>
        <p:spPr>
          <a:ln/>
        </p:spPr>
      </p:sp>
      <p:sp>
        <p:nvSpPr>
          <p:cNvPr id="4099" name="Rectangle 3"/>
          <p:cNvSpPr>
            <a:spLocks noGrp="1" noChangeArrowheads="1"/>
          </p:cNvSpPr>
          <p:nvPr>
            <p:ph type="body" idx="1"/>
          </p:nvPr>
        </p:nvSpPr>
        <p:spPr/>
        <p:txBody>
          <a:bodyPr/>
          <a:lstStyle/>
          <a:p>
            <a:endParaRPr lang="ru-RU"/>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7"/>
          <p:cNvSpPr>
            <a:spLocks noGrp="1" noChangeArrowheads="1"/>
          </p:cNvSpPr>
          <p:nvPr>
            <p:ph type="sldNum" sz="quarter" idx="5"/>
          </p:nvPr>
        </p:nvSpPr>
        <p:spPr>
          <a:noFill/>
        </p:spPr>
        <p:txBody>
          <a:bodyPr/>
          <a:lstStyle/>
          <a:p>
            <a:fld id="{4501D635-3109-4B62-A3DE-9482D57A8D1C}" type="slidenum">
              <a:rPr lang="en-US" smtClean="0"/>
              <a:pPr/>
              <a:t>43</a:t>
            </a:fld>
            <a:endParaRPr lang="en-US"/>
          </a:p>
        </p:txBody>
      </p:sp>
      <p:sp>
        <p:nvSpPr>
          <p:cNvPr id="117763" name="Rectangle 2"/>
          <p:cNvSpPr>
            <a:spLocks noGrp="1" noRot="1" noChangeAspect="1" noChangeArrowheads="1" noTextEdit="1"/>
          </p:cNvSpPr>
          <p:nvPr>
            <p:ph type="sldImg"/>
          </p:nvPr>
        </p:nvSpPr>
        <p:spPr>
          <a:ln/>
        </p:spPr>
      </p:sp>
      <p:sp>
        <p:nvSpPr>
          <p:cNvPr id="117764" name="Rectangle 3"/>
          <p:cNvSpPr>
            <a:spLocks noGrp="1" noChangeArrowheads="1"/>
          </p:cNvSpPr>
          <p:nvPr>
            <p:ph type="body" idx="1"/>
          </p:nvPr>
        </p:nvSpPr>
        <p:spPr>
          <a:noFill/>
          <a:ln/>
        </p:spPr>
        <p:txBody>
          <a:bodyPr/>
          <a:lstStyle/>
          <a:p>
            <a:pPr eaLnBrk="1" hangingPunct="1"/>
            <a:endParaRPr lang="ru-RU"/>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6BC34C2-7CDD-4A25-93F4-C62CCCDC3B24}" type="slidenum">
              <a:rPr lang="en-US"/>
              <a:pPr/>
              <a:t>45</a:t>
            </a:fld>
            <a:endParaRPr lang="en-US" dirty="0"/>
          </a:p>
        </p:txBody>
      </p:sp>
      <p:sp>
        <p:nvSpPr>
          <p:cNvPr id="192514" name="Rectangle 2"/>
          <p:cNvSpPr>
            <a:spLocks noGrp="1" noRot="1" noChangeAspect="1" noChangeArrowheads="1" noTextEdit="1"/>
          </p:cNvSpPr>
          <p:nvPr>
            <p:ph type="sldImg"/>
          </p:nvPr>
        </p:nvSpPr>
        <p:spPr>
          <a:ln/>
        </p:spPr>
      </p:sp>
      <p:sp>
        <p:nvSpPr>
          <p:cNvPr id="192515" name="Rectangle 3"/>
          <p:cNvSpPr>
            <a:spLocks noGrp="1" noChangeArrowheads="1"/>
          </p:cNvSpPr>
          <p:nvPr>
            <p:ph type="body" idx="1"/>
          </p:nvPr>
        </p:nvSpPr>
        <p:spPr/>
        <p:txBody>
          <a:bodyPr/>
          <a:lstStyle/>
          <a:p>
            <a:endParaRPr lang="ru-RU"/>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endParaRPr lang="en-US" dirty="0"/>
          </a:p>
        </p:txBody>
      </p:sp>
      <p:sp>
        <p:nvSpPr>
          <p:cNvPr id="5" name="Footer Placeholder 4"/>
          <p:cNvSpPr>
            <a:spLocks noGrp="1"/>
          </p:cNvSpPr>
          <p:nvPr>
            <p:ph type="ftr" sz="quarter" idx="11"/>
          </p:nvPr>
        </p:nvSpPr>
        <p:spPr/>
        <p:txBody>
          <a:bodyPr/>
          <a:lstStyle>
            <a:lvl1pPr>
              <a:defRPr/>
            </a:lvl1pPr>
          </a:lstStyle>
          <a:p>
            <a:endParaRPr lang="en-US" dirty="0"/>
          </a:p>
        </p:txBody>
      </p:sp>
      <p:sp>
        <p:nvSpPr>
          <p:cNvPr id="6" name="Slide Number Placeholder 5"/>
          <p:cNvSpPr>
            <a:spLocks noGrp="1"/>
          </p:cNvSpPr>
          <p:nvPr>
            <p:ph type="sldNum" sz="quarter" idx="12"/>
          </p:nvPr>
        </p:nvSpPr>
        <p:spPr/>
        <p:txBody>
          <a:bodyPr/>
          <a:lstStyle>
            <a:lvl1pPr>
              <a:defRPr/>
            </a:lvl1pPr>
          </a:lstStyle>
          <a:p>
            <a:fld id="{7BB3BA89-B1DB-4488-97C5-97439192AEF8}" type="slidenum">
              <a:rPr lang="en-US"/>
              <a:pPr/>
              <a:t>‹Nº›</a:t>
            </a:fld>
            <a:endParaRPr 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dirty="0"/>
          </a:p>
        </p:txBody>
      </p:sp>
      <p:sp>
        <p:nvSpPr>
          <p:cNvPr id="5" name="Footer Placeholder 4"/>
          <p:cNvSpPr>
            <a:spLocks noGrp="1"/>
          </p:cNvSpPr>
          <p:nvPr>
            <p:ph type="ftr" sz="quarter" idx="11"/>
          </p:nvPr>
        </p:nvSpPr>
        <p:spPr/>
        <p:txBody>
          <a:bodyPr/>
          <a:lstStyle>
            <a:lvl1pPr>
              <a:defRPr/>
            </a:lvl1pPr>
          </a:lstStyle>
          <a:p>
            <a:endParaRPr lang="en-US" dirty="0"/>
          </a:p>
        </p:txBody>
      </p:sp>
      <p:sp>
        <p:nvSpPr>
          <p:cNvPr id="6" name="Slide Number Placeholder 5"/>
          <p:cNvSpPr>
            <a:spLocks noGrp="1"/>
          </p:cNvSpPr>
          <p:nvPr>
            <p:ph type="sldNum" sz="quarter" idx="12"/>
          </p:nvPr>
        </p:nvSpPr>
        <p:spPr/>
        <p:txBody>
          <a:bodyPr/>
          <a:lstStyle>
            <a:lvl1pPr>
              <a:defRPr/>
            </a:lvl1pPr>
          </a:lstStyle>
          <a:p>
            <a:fld id="{B2949362-6370-4F0F-A05C-513E4EC6EE30}" type="slidenum">
              <a:rPr lang="en-US"/>
              <a:pPr/>
              <a:t>‹Nº›</a:t>
            </a:fld>
            <a:endParaRPr 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dirty="0"/>
          </a:p>
        </p:txBody>
      </p:sp>
      <p:sp>
        <p:nvSpPr>
          <p:cNvPr id="5" name="Footer Placeholder 4"/>
          <p:cNvSpPr>
            <a:spLocks noGrp="1"/>
          </p:cNvSpPr>
          <p:nvPr>
            <p:ph type="ftr" sz="quarter" idx="11"/>
          </p:nvPr>
        </p:nvSpPr>
        <p:spPr/>
        <p:txBody>
          <a:bodyPr/>
          <a:lstStyle>
            <a:lvl1pPr>
              <a:defRPr/>
            </a:lvl1pPr>
          </a:lstStyle>
          <a:p>
            <a:endParaRPr lang="en-US" dirty="0"/>
          </a:p>
        </p:txBody>
      </p:sp>
      <p:sp>
        <p:nvSpPr>
          <p:cNvPr id="6" name="Slide Number Placeholder 5"/>
          <p:cNvSpPr>
            <a:spLocks noGrp="1"/>
          </p:cNvSpPr>
          <p:nvPr>
            <p:ph type="sldNum" sz="quarter" idx="12"/>
          </p:nvPr>
        </p:nvSpPr>
        <p:spPr/>
        <p:txBody>
          <a:bodyPr/>
          <a:lstStyle>
            <a:lvl1pPr>
              <a:defRPr/>
            </a:lvl1pPr>
          </a:lstStyle>
          <a:p>
            <a:fld id="{CA86A8A5-2206-4C9B-898C-D42E48AF3121}" type="slidenum">
              <a:rPr lang="en-US"/>
              <a:pPr/>
              <a:t>‹Nº›</a:t>
            </a:fld>
            <a:endParaRPr 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dirty="0"/>
          </a:p>
        </p:txBody>
      </p:sp>
      <p:sp>
        <p:nvSpPr>
          <p:cNvPr id="6" name="Footer Placeholder 5"/>
          <p:cNvSpPr>
            <a:spLocks noGrp="1"/>
          </p:cNvSpPr>
          <p:nvPr>
            <p:ph type="ftr" sz="quarter" idx="11"/>
          </p:nvPr>
        </p:nvSpPr>
        <p:spPr/>
        <p:txBody>
          <a:bodyPr/>
          <a:lstStyle>
            <a:lvl1pPr>
              <a:defRPr/>
            </a:lvl1pPr>
          </a:lstStyle>
          <a:p>
            <a:endParaRPr lang="en-US" dirty="0"/>
          </a:p>
        </p:txBody>
      </p:sp>
      <p:sp>
        <p:nvSpPr>
          <p:cNvPr id="7" name="Slide Number Placeholder 6"/>
          <p:cNvSpPr>
            <a:spLocks noGrp="1"/>
          </p:cNvSpPr>
          <p:nvPr>
            <p:ph type="sldNum" sz="quarter" idx="12"/>
          </p:nvPr>
        </p:nvSpPr>
        <p:spPr/>
        <p:txBody>
          <a:bodyPr/>
          <a:lstStyle>
            <a:lvl1pPr>
              <a:defRPr/>
            </a:lvl1pPr>
          </a:lstStyle>
          <a:p>
            <a:fld id="{4233C6A1-BD43-4402-87EB-336DCFA18249}" type="slidenum">
              <a:rPr lang="en-US"/>
              <a:pPr/>
              <a:t>‹Nº›</a:t>
            </a:fld>
            <a:endParaRPr lang="en-US"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dirty="0"/>
          </a:p>
        </p:txBody>
      </p:sp>
      <p:sp>
        <p:nvSpPr>
          <p:cNvPr id="8" name="Footer Placeholder 7"/>
          <p:cNvSpPr>
            <a:spLocks noGrp="1"/>
          </p:cNvSpPr>
          <p:nvPr>
            <p:ph type="ftr" sz="quarter" idx="11"/>
          </p:nvPr>
        </p:nvSpPr>
        <p:spPr/>
        <p:txBody>
          <a:bodyPr/>
          <a:lstStyle>
            <a:lvl1pPr>
              <a:defRPr/>
            </a:lvl1pPr>
          </a:lstStyle>
          <a:p>
            <a:endParaRPr lang="en-US" dirty="0"/>
          </a:p>
        </p:txBody>
      </p:sp>
      <p:sp>
        <p:nvSpPr>
          <p:cNvPr id="9" name="Slide Number Placeholder 8"/>
          <p:cNvSpPr>
            <a:spLocks noGrp="1"/>
          </p:cNvSpPr>
          <p:nvPr>
            <p:ph type="sldNum" sz="quarter" idx="12"/>
          </p:nvPr>
        </p:nvSpPr>
        <p:spPr/>
        <p:txBody>
          <a:bodyPr/>
          <a:lstStyle>
            <a:lvl1pPr>
              <a:defRPr/>
            </a:lvl1pPr>
          </a:lstStyle>
          <a:p>
            <a:fld id="{E039CEC2-E456-4BEE-BBBE-0EEF27B52446}" type="slidenum">
              <a:rPr lang="en-US"/>
              <a:pPr/>
              <a:t>‹Nº›</a:t>
            </a:fld>
            <a:endParaRPr lang="en-US"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dirty="0"/>
          </a:p>
        </p:txBody>
      </p:sp>
      <p:sp>
        <p:nvSpPr>
          <p:cNvPr id="4" name="Footer Placeholder 3"/>
          <p:cNvSpPr>
            <a:spLocks noGrp="1"/>
          </p:cNvSpPr>
          <p:nvPr>
            <p:ph type="ftr" sz="quarter" idx="11"/>
          </p:nvPr>
        </p:nvSpPr>
        <p:spPr/>
        <p:txBody>
          <a:bodyPr/>
          <a:lstStyle>
            <a:lvl1pPr>
              <a:defRPr/>
            </a:lvl1pPr>
          </a:lstStyle>
          <a:p>
            <a:endParaRPr lang="en-US" dirty="0"/>
          </a:p>
        </p:txBody>
      </p:sp>
      <p:sp>
        <p:nvSpPr>
          <p:cNvPr id="5" name="Slide Number Placeholder 4"/>
          <p:cNvSpPr>
            <a:spLocks noGrp="1"/>
          </p:cNvSpPr>
          <p:nvPr>
            <p:ph type="sldNum" sz="quarter" idx="12"/>
          </p:nvPr>
        </p:nvSpPr>
        <p:spPr/>
        <p:txBody>
          <a:bodyPr/>
          <a:lstStyle>
            <a:lvl1pPr>
              <a:defRPr/>
            </a:lvl1pPr>
          </a:lstStyle>
          <a:p>
            <a:fld id="{E5971661-750D-43F2-BC74-153771BF8487}" type="slidenum">
              <a:rPr lang="en-US"/>
              <a:pPr/>
              <a:t>‹Nº›</a:t>
            </a:fld>
            <a:endParaRPr lang="en-US"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dirty="0"/>
          </a:p>
        </p:txBody>
      </p:sp>
      <p:sp>
        <p:nvSpPr>
          <p:cNvPr id="3" name="Footer Placeholder 2"/>
          <p:cNvSpPr>
            <a:spLocks noGrp="1"/>
          </p:cNvSpPr>
          <p:nvPr>
            <p:ph type="ftr" sz="quarter" idx="11"/>
          </p:nvPr>
        </p:nvSpPr>
        <p:spPr/>
        <p:txBody>
          <a:bodyPr/>
          <a:lstStyle>
            <a:lvl1pPr>
              <a:defRPr/>
            </a:lvl1pPr>
          </a:lstStyle>
          <a:p>
            <a:endParaRPr lang="en-US" dirty="0"/>
          </a:p>
        </p:txBody>
      </p:sp>
      <p:sp>
        <p:nvSpPr>
          <p:cNvPr id="4" name="Slide Number Placeholder 3"/>
          <p:cNvSpPr>
            <a:spLocks noGrp="1"/>
          </p:cNvSpPr>
          <p:nvPr>
            <p:ph type="sldNum" sz="quarter" idx="12"/>
          </p:nvPr>
        </p:nvSpPr>
        <p:spPr/>
        <p:txBody>
          <a:bodyPr/>
          <a:lstStyle>
            <a:lvl1pPr>
              <a:defRPr/>
            </a:lvl1pPr>
          </a:lstStyle>
          <a:p>
            <a:fld id="{17A571EE-AE81-4893-8F11-F81C7F875391}" type="slidenum">
              <a:rPr lang="en-US"/>
              <a:pPr/>
              <a:t>‹Nº›</a:t>
            </a:fld>
            <a:endParaRPr lang="en-US"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dirty="0"/>
          </a:p>
        </p:txBody>
      </p:sp>
      <p:sp>
        <p:nvSpPr>
          <p:cNvPr id="6" name="Footer Placeholder 5"/>
          <p:cNvSpPr>
            <a:spLocks noGrp="1"/>
          </p:cNvSpPr>
          <p:nvPr>
            <p:ph type="ftr" sz="quarter" idx="11"/>
          </p:nvPr>
        </p:nvSpPr>
        <p:spPr/>
        <p:txBody>
          <a:bodyPr/>
          <a:lstStyle>
            <a:lvl1pPr>
              <a:defRPr/>
            </a:lvl1pPr>
          </a:lstStyle>
          <a:p>
            <a:endParaRPr lang="en-US" dirty="0"/>
          </a:p>
        </p:txBody>
      </p:sp>
      <p:sp>
        <p:nvSpPr>
          <p:cNvPr id="7" name="Slide Number Placeholder 6"/>
          <p:cNvSpPr>
            <a:spLocks noGrp="1"/>
          </p:cNvSpPr>
          <p:nvPr>
            <p:ph type="sldNum" sz="quarter" idx="12"/>
          </p:nvPr>
        </p:nvSpPr>
        <p:spPr/>
        <p:txBody>
          <a:bodyPr/>
          <a:lstStyle>
            <a:lvl1pPr>
              <a:defRPr/>
            </a:lvl1pPr>
          </a:lstStyle>
          <a:p>
            <a:fld id="{C48FEC9A-7E77-4549-B785-F431C0FD9BD6}" type="slidenum">
              <a:rPr lang="en-US"/>
              <a:pPr/>
              <a:t>‹Nº›</a:t>
            </a:fld>
            <a:endParaRPr lang="en-US"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dirty="0"/>
          </a:p>
        </p:txBody>
      </p:sp>
      <p:sp>
        <p:nvSpPr>
          <p:cNvPr id="6" name="Footer Placeholder 5"/>
          <p:cNvSpPr>
            <a:spLocks noGrp="1"/>
          </p:cNvSpPr>
          <p:nvPr>
            <p:ph type="ftr" sz="quarter" idx="11"/>
          </p:nvPr>
        </p:nvSpPr>
        <p:spPr/>
        <p:txBody>
          <a:bodyPr/>
          <a:lstStyle>
            <a:lvl1pPr>
              <a:defRPr/>
            </a:lvl1pPr>
          </a:lstStyle>
          <a:p>
            <a:endParaRPr lang="en-US" dirty="0"/>
          </a:p>
        </p:txBody>
      </p:sp>
      <p:sp>
        <p:nvSpPr>
          <p:cNvPr id="7" name="Slide Number Placeholder 6"/>
          <p:cNvSpPr>
            <a:spLocks noGrp="1"/>
          </p:cNvSpPr>
          <p:nvPr>
            <p:ph type="sldNum" sz="quarter" idx="12"/>
          </p:nvPr>
        </p:nvSpPr>
        <p:spPr/>
        <p:txBody>
          <a:bodyPr/>
          <a:lstStyle>
            <a:lvl1pPr>
              <a:defRPr/>
            </a:lvl1pPr>
          </a:lstStyle>
          <a:p>
            <a:fld id="{B1E8B8EE-3E7C-4227-A3C8-A225E211EABD}" type="slidenum">
              <a:rPr lang="en-US"/>
              <a:pPr/>
              <a:t>‹Nº›</a:t>
            </a:fld>
            <a:endParaRPr 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dirty="0"/>
          </a:p>
        </p:txBody>
      </p:sp>
      <p:sp>
        <p:nvSpPr>
          <p:cNvPr id="5" name="Footer Placeholder 4"/>
          <p:cNvSpPr>
            <a:spLocks noGrp="1"/>
          </p:cNvSpPr>
          <p:nvPr>
            <p:ph type="ftr" sz="quarter" idx="11"/>
          </p:nvPr>
        </p:nvSpPr>
        <p:spPr/>
        <p:txBody>
          <a:bodyPr/>
          <a:lstStyle>
            <a:lvl1pPr>
              <a:defRPr/>
            </a:lvl1pPr>
          </a:lstStyle>
          <a:p>
            <a:endParaRPr lang="en-US" dirty="0"/>
          </a:p>
        </p:txBody>
      </p:sp>
      <p:sp>
        <p:nvSpPr>
          <p:cNvPr id="6" name="Slide Number Placeholder 5"/>
          <p:cNvSpPr>
            <a:spLocks noGrp="1"/>
          </p:cNvSpPr>
          <p:nvPr>
            <p:ph type="sldNum" sz="quarter" idx="12"/>
          </p:nvPr>
        </p:nvSpPr>
        <p:spPr/>
        <p:txBody>
          <a:bodyPr/>
          <a:lstStyle>
            <a:lvl1pPr>
              <a:defRPr/>
            </a:lvl1pPr>
          </a:lstStyle>
          <a:p>
            <a:fld id="{FE7F7EA3-2E08-414C-B664-14552B422C30}" type="slidenum">
              <a:rPr lang="en-US"/>
              <a:pPr/>
              <a:t>‹Nº›</a:t>
            </a:fld>
            <a:endParaRPr lang="en-US"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dirty="0"/>
          </a:p>
        </p:txBody>
      </p:sp>
      <p:sp>
        <p:nvSpPr>
          <p:cNvPr id="5" name="Footer Placeholder 4"/>
          <p:cNvSpPr>
            <a:spLocks noGrp="1"/>
          </p:cNvSpPr>
          <p:nvPr>
            <p:ph type="ftr" sz="quarter" idx="11"/>
          </p:nvPr>
        </p:nvSpPr>
        <p:spPr/>
        <p:txBody>
          <a:bodyPr/>
          <a:lstStyle>
            <a:lvl1pPr>
              <a:defRPr/>
            </a:lvl1pPr>
          </a:lstStyle>
          <a:p>
            <a:endParaRPr lang="en-US" dirty="0"/>
          </a:p>
        </p:txBody>
      </p:sp>
      <p:sp>
        <p:nvSpPr>
          <p:cNvPr id="6" name="Slide Number Placeholder 5"/>
          <p:cNvSpPr>
            <a:spLocks noGrp="1"/>
          </p:cNvSpPr>
          <p:nvPr>
            <p:ph type="sldNum" sz="quarter" idx="12"/>
          </p:nvPr>
        </p:nvSpPr>
        <p:spPr/>
        <p:txBody>
          <a:bodyPr/>
          <a:lstStyle>
            <a:lvl1pPr>
              <a:defRPr/>
            </a:lvl1pPr>
          </a:lstStyle>
          <a:p>
            <a:fld id="{1C83307D-EE68-4336-8CDE-54B6A612C76B}" type="slidenum">
              <a:rPr lang="en-US"/>
              <a:pPr/>
              <a:t>‹Nº›</a:t>
            </a:fld>
            <a:endParaRPr 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dirty="0"/>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dirty="0"/>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37D02199-8D61-4EE8-9FBF-F12196253B19}" type="slidenum">
              <a:rPr lang="en-US"/>
              <a:pPr/>
              <a:t>‹Nº›</a:t>
            </a:fld>
            <a:endParaRPr lang="en-US" dirty="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chemeClr val="bg1">
                <a:lumMod val="75000"/>
              </a:schemeClr>
            </a:gs>
            <a:gs pos="100000">
              <a:schemeClr val="bg1"/>
            </a:gs>
          </a:gsLst>
          <a:lin ang="5400000" scaled="0"/>
          <a:tileRect/>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0" u="none" baseline="0"/>
            </a:lvl1pPr>
          </a:lstStyle>
          <a:p>
            <a:endParaRPr lang="en-US" dirty="0"/>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0" u="none" baseline="0"/>
            </a:lvl1pPr>
          </a:lstStyle>
          <a:p>
            <a:endParaRPr lang="en-US" dirty="0"/>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0" u="none" baseline="0"/>
            </a:lvl1pPr>
          </a:lstStyle>
          <a:p>
            <a:fld id="{1E11A2CC-EA80-4B06-BD52-B50A4042C995}" type="slidenum">
              <a:rPr lang="en-US"/>
              <a:pPr/>
              <a:t>‹Nº›</a:t>
            </a:fld>
            <a:endParaRPr lang="en-US" dirty="0"/>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ctr" rtl="0" eaLnBrk="1" fontAlgn="base" hangingPunct="1">
        <a:spcBef>
          <a:spcPct val="0"/>
        </a:spcBef>
        <a:spcAft>
          <a:spcPct val="0"/>
        </a:spcAft>
        <a:defRPr sz="4400">
          <a:solidFill>
            <a:schemeClr val="tx2"/>
          </a:solidFill>
          <a:latin typeface="+mj-lt"/>
          <a:ea typeface="+mj-ea"/>
          <a:cs typeface="+mj-cs"/>
        </a:defRPr>
      </a:lvl1pPr>
      <a:lvl2pPr algn="ctr" rtl="0" eaLnBrk="1" fontAlgn="base" hangingPunct="1">
        <a:spcBef>
          <a:spcPct val="0"/>
        </a:spcBef>
        <a:spcAft>
          <a:spcPct val="0"/>
        </a:spcAft>
        <a:defRPr sz="4400">
          <a:solidFill>
            <a:schemeClr val="tx2"/>
          </a:solidFill>
          <a:latin typeface="Arial" charset="0"/>
        </a:defRPr>
      </a:lvl2pPr>
      <a:lvl3pPr algn="ctr" rtl="0" eaLnBrk="1" fontAlgn="base" hangingPunct="1">
        <a:spcBef>
          <a:spcPct val="0"/>
        </a:spcBef>
        <a:spcAft>
          <a:spcPct val="0"/>
        </a:spcAft>
        <a:defRPr sz="4400">
          <a:solidFill>
            <a:schemeClr val="tx2"/>
          </a:solidFill>
          <a:latin typeface="Arial" charset="0"/>
        </a:defRPr>
      </a:lvl3pPr>
      <a:lvl4pPr algn="ctr" rtl="0" eaLnBrk="1" fontAlgn="base" hangingPunct="1">
        <a:spcBef>
          <a:spcPct val="0"/>
        </a:spcBef>
        <a:spcAft>
          <a:spcPct val="0"/>
        </a:spcAft>
        <a:defRPr sz="4400">
          <a:solidFill>
            <a:schemeClr val="tx2"/>
          </a:solidFill>
          <a:latin typeface="Arial" charset="0"/>
        </a:defRPr>
      </a:lvl4pPr>
      <a:lvl5pPr algn="ctr" rtl="0" eaLnBrk="1" fontAlgn="base" hangingPunct="1">
        <a:spcBef>
          <a:spcPct val="0"/>
        </a:spcBef>
        <a:spcAft>
          <a:spcPct val="0"/>
        </a:spcAft>
        <a:defRPr sz="4400">
          <a:solidFill>
            <a:schemeClr val="tx2"/>
          </a:solidFill>
          <a:latin typeface="Arial" charset="0"/>
        </a:defRPr>
      </a:lvl5pPr>
      <a:lvl6pPr marL="457200" algn="ctr" rtl="0" eaLnBrk="1" fontAlgn="base" hangingPunct="1">
        <a:spcBef>
          <a:spcPct val="0"/>
        </a:spcBef>
        <a:spcAft>
          <a:spcPct val="0"/>
        </a:spcAft>
        <a:defRPr sz="4400">
          <a:solidFill>
            <a:schemeClr val="tx2"/>
          </a:solidFill>
          <a:latin typeface="Arial" charset="0"/>
        </a:defRPr>
      </a:lvl6pPr>
      <a:lvl7pPr marL="914400" algn="ctr" rtl="0" eaLnBrk="1" fontAlgn="base" hangingPunct="1">
        <a:spcBef>
          <a:spcPct val="0"/>
        </a:spcBef>
        <a:spcAft>
          <a:spcPct val="0"/>
        </a:spcAft>
        <a:defRPr sz="4400">
          <a:solidFill>
            <a:schemeClr val="tx2"/>
          </a:solidFill>
          <a:latin typeface="Arial" charset="0"/>
        </a:defRPr>
      </a:lvl7pPr>
      <a:lvl8pPr marL="1371600" algn="ctr" rtl="0" eaLnBrk="1" fontAlgn="base" hangingPunct="1">
        <a:spcBef>
          <a:spcPct val="0"/>
        </a:spcBef>
        <a:spcAft>
          <a:spcPct val="0"/>
        </a:spcAft>
        <a:defRPr sz="4400">
          <a:solidFill>
            <a:schemeClr val="tx2"/>
          </a:solidFill>
          <a:latin typeface="Arial" charset="0"/>
        </a:defRPr>
      </a:lvl8pPr>
      <a:lvl9pPr marL="1828800" algn="ctr" rtl="0" eaLnBrk="1" fontAlgn="base" hangingPunct="1">
        <a:spcBef>
          <a:spcPct val="0"/>
        </a:spcBef>
        <a:spcAft>
          <a:spcPct val="0"/>
        </a:spcAft>
        <a:defRPr sz="4400">
          <a:solidFill>
            <a:schemeClr val="tx2"/>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png"/><Relationship Id="rId7"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1.xml"/><Relationship Id="rId6" Type="http://schemas.openxmlformats.org/officeDocument/2006/relationships/image" Target="../media/image4.png"/><Relationship Id="rId11" Type="http://schemas.openxmlformats.org/officeDocument/2006/relationships/image" Target="../media/image9.png"/><Relationship Id="rId5" Type="http://schemas.openxmlformats.org/officeDocument/2006/relationships/image" Target="../media/image3.png"/><Relationship Id="rId10" Type="http://schemas.openxmlformats.org/officeDocument/2006/relationships/image" Target="../media/image8.png"/><Relationship Id="rId4" Type="http://schemas.openxmlformats.org/officeDocument/2006/relationships/image" Target="../media/image2.png"/><Relationship Id="rId9" Type="http://schemas.openxmlformats.org/officeDocument/2006/relationships/image" Target="../media/image7.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0.xml"/><Relationship Id="rId1" Type="http://schemas.openxmlformats.org/officeDocument/2006/relationships/slideLayout" Target="../slideLayouts/slideLayout1.xml"/><Relationship Id="rId5" Type="http://schemas.openxmlformats.org/officeDocument/2006/relationships/image" Target="../media/image14.png"/><Relationship Id="rId4" Type="http://schemas.openxmlformats.org/officeDocument/2006/relationships/image" Target="../media/image13.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grpSp>
        <p:nvGrpSpPr>
          <p:cNvPr id="2" name="Group 101"/>
          <p:cNvGrpSpPr/>
          <p:nvPr/>
        </p:nvGrpSpPr>
        <p:grpSpPr>
          <a:xfrm>
            <a:off x="116064" y="632536"/>
            <a:ext cx="8799336" cy="5844464"/>
            <a:chOff x="116064" y="632536"/>
            <a:chExt cx="8799336" cy="5844464"/>
          </a:xfrm>
        </p:grpSpPr>
        <p:grpSp>
          <p:nvGrpSpPr>
            <p:cNvPr id="3" name="Group 51"/>
            <p:cNvGrpSpPr/>
            <p:nvPr/>
          </p:nvGrpSpPr>
          <p:grpSpPr>
            <a:xfrm>
              <a:off x="277551" y="632536"/>
              <a:ext cx="8637849" cy="5844464"/>
              <a:chOff x="530225" y="682625"/>
              <a:chExt cx="7981950" cy="5400676"/>
            </a:xfrm>
            <a:solidFill>
              <a:schemeClr val="bg1"/>
            </a:soli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129"/>
            <p:cNvGrpSpPr/>
            <p:nvPr/>
          </p:nvGrpSpPr>
          <p:grpSpPr>
            <a:xfrm>
              <a:off x="116064" y="797459"/>
              <a:ext cx="8740926" cy="5259589"/>
              <a:chOff x="381000" y="762000"/>
              <a:chExt cx="8077200" cy="4860212"/>
            </a:xfrm>
          </p:grpSpPr>
          <p:sp>
            <p:nvSpPr>
              <p:cNvPr id="103"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104"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105"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sp>
            <p:nvSpPr>
              <p:cNvPr id="106"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107"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108"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109"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110"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111"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112"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113"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114"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115"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116"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117"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118" name="Rectangle 10"/>
              <p:cNvSpPr>
                <a:spLocks noChangeArrowheads="1"/>
              </p:cNvSpPr>
              <p:nvPr/>
            </p:nvSpPr>
            <p:spPr bwMode="auto">
              <a:xfrm>
                <a:off x="7416800"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119"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120"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121"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122" name="Rectangle 10"/>
              <p:cNvSpPr>
                <a:spLocks noChangeArrowheads="1"/>
              </p:cNvSpPr>
              <p:nvPr/>
            </p:nvSpPr>
            <p:spPr bwMode="auto">
              <a:xfrm>
                <a:off x="4724400" y="46320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MEXICO</a:t>
                </a:r>
                <a:endParaRPr kumimoji="0" lang="en-US" sz="2400" i="0" u="none" strike="noStrike" cap="none" normalizeH="0" baseline="0" dirty="0">
                  <a:ln>
                    <a:noFill/>
                  </a:ln>
                  <a:effectLst/>
                  <a:latin typeface="Arial" pitchFamily="34" charset="0"/>
                  <a:cs typeface="Arial" pitchFamily="34" charset="0"/>
                </a:endParaRPr>
              </a:p>
            </p:txBody>
          </p:sp>
          <p:sp>
            <p:nvSpPr>
              <p:cNvPr id="123"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124"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125"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126"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127"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128"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129"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p:cNvSpPr>
            <a:spLocks/>
          </p:cNvSpPr>
          <p:nvPr/>
        </p:nvSpPr>
        <p:spPr bwMode="auto">
          <a:xfrm>
            <a:off x="1524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1952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reflection blurRad="6350" stA="52000" endA="300" endPos="35000" dir="5400000" sy="-100000" algn="bl" rotWithShape="0"/>
          </a:effectLst>
        </p:spPr>
        <p:txBody>
          <a:bodyPr vert="horz" wrap="square" lIns="91440" tIns="45720" rIns="91440" bIns="45720" numCol="1" anchor="t" anchorCtr="0" compatLnSpc="1">
            <a:prstTxWarp prst="textNoShape">
              <a:avLst/>
            </a:prstTxWarp>
          </a:bodyPr>
          <a:lstStyle/>
          <a:p>
            <a:endParaRPr lang="en-US"/>
          </a:p>
        </p:txBody>
      </p:sp>
      <p:sp>
        <p:nvSpPr>
          <p:cNvPr id="87" name="Rectangle 2078"/>
          <p:cNvSpPr>
            <a:spLocks noChangeArrowheads="1"/>
          </p:cNvSpPr>
          <p:nvPr/>
        </p:nvSpPr>
        <p:spPr bwMode="auto">
          <a:xfrm>
            <a:off x="304800" y="5334000"/>
            <a:ext cx="3714750" cy="933450"/>
          </a:xfrm>
          <a:prstGeom prst="rect">
            <a:avLst/>
          </a:prstGeom>
          <a:noFill/>
          <a:ln w="9525">
            <a:noFill/>
            <a:miter lim="800000"/>
            <a:headEnd/>
            <a:tailEnd/>
          </a:ln>
          <a:effectLst>
            <a:reflection blurRad="6350" stA="52000" endA="300" endPos="35000" dir="5400000" sy="-100000" algn="bl" rotWithShape="0"/>
          </a:effectLst>
        </p:spPr>
        <p:txBody>
          <a:bodyPr wrap="none">
            <a:noAutofit/>
          </a:bodyPr>
          <a:lstStyle/>
          <a:p>
            <a:r>
              <a:rPr lang="en-US" sz="7200" u="none" baseline="0" dirty="0">
                <a:solidFill>
                  <a:schemeClr val="tx1">
                    <a:lumMod val="65000"/>
                    <a:lumOff val="35000"/>
                  </a:schemeClr>
                </a:solidFill>
              </a:rPr>
              <a:t>MEXICO</a:t>
            </a:r>
          </a:p>
        </p:txBody>
      </p:sp>
      <p:sp>
        <p:nvSpPr>
          <p:cNvPr id="4" name="Rectangle 10"/>
          <p:cNvSpPr>
            <a:spLocks noChangeArrowheads="1"/>
          </p:cNvSpPr>
          <p:nvPr/>
        </p:nvSpPr>
        <p:spPr bwMode="auto">
          <a:xfrm>
            <a:off x="4800600" y="304800"/>
            <a:ext cx="4463512" cy="554038"/>
          </a:xfrm>
          <a:prstGeom prst="rect">
            <a:avLst/>
          </a:prstGeom>
          <a:noFill/>
          <a:ln w="9525">
            <a:noFill/>
            <a:miter lim="800000"/>
            <a:headEnd/>
            <a:tailEnd/>
          </a:ln>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3000" i="0" u="none" strike="noStrike" kern="0" cap="none" spc="0" normalizeH="0" baseline="0" noProof="0" dirty="0">
                <a:ln>
                  <a:noFill/>
                </a:ln>
                <a:solidFill>
                  <a:srgbClr val="333333"/>
                </a:solidFill>
                <a:effectLst/>
                <a:uLnTx/>
                <a:uFillTx/>
              </a:rPr>
              <a:t>YOUR COMPANY</a:t>
            </a:r>
          </a:p>
        </p:txBody>
      </p:sp>
      <p:sp>
        <p:nvSpPr>
          <p:cNvPr id="5" name="Rectangle 13"/>
          <p:cNvSpPr>
            <a:spLocks noChangeArrowheads="1"/>
          </p:cNvSpPr>
          <p:nvPr/>
        </p:nvSpPr>
        <p:spPr bwMode="auto">
          <a:xfrm>
            <a:off x="4604288" y="800100"/>
            <a:ext cx="4920712" cy="323850"/>
          </a:xfrm>
          <a:prstGeom prst="rect">
            <a:avLst/>
          </a:prstGeom>
          <a:noFill/>
          <a:ln w="9525">
            <a:noFill/>
            <a:miter lim="800000"/>
            <a:headEnd/>
            <a:tailEnd/>
          </a:ln>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333333"/>
                </a:solidFill>
                <a:effectLst/>
                <a:uLnTx/>
                <a:uFillTx/>
              </a:rPr>
              <a:t>YOUR COMPANY SLOGAN HERE </a:t>
            </a:r>
          </a:p>
        </p:txBody>
      </p:sp>
      <p:sp>
        <p:nvSpPr>
          <p:cNvPr id="6" name="Rectangle 14"/>
          <p:cNvSpPr>
            <a:spLocks noChangeArrowheads="1"/>
          </p:cNvSpPr>
          <p:nvPr/>
        </p:nvSpPr>
        <p:spPr bwMode="auto">
          <a:xfrm>
            <a:off x="5562600" y="1619071"/>
            <a:ext cx="3048000" cy="1200329"/>
          </a:xfrm>
          <a:prstGeom prst="rect">
            <a:avLst/>
          </a:prstGeom>
          <a:noFill/>
          <a:ln w="9525">
            <a:noFill/>
            <a:miter lim="800000"/>
            <a:headEnd/>
            <a:tailEnd/>
          </a:ln>
        </p:spPr>
        <p:txBody>
          <a:bodyP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Text" lastClr="000000"/>
                </a:solidFill>
                <a:effectLst/>
                <a:uLnTx/>
                <a:uFillTx/>
              </a:rPr>
              <a:t>CONTACT INFORMATION: </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Text" lastClr="000000"/>
                </a:solidFill>
                <a:effectLst/>
                <a:uLnTx/>
                <a:uFillTx/>
              </a:rPr>
              <a:t>5342 Any Street </a:t>
            </a:r>
            <a:r>
              <a:rPr kumimoji="0" lang="en-US" sz="1200" b="0" i="0" u="none" strike="noStrike" kern="0" cap="none" spc="0" normalizeH="0" baseline="0" noProof="0" dirty="0" err="1">
                <a:ln>
                  <a:noFill/>
                </a:ln>
                <a:solidFill>
                  <a:sysClr val="windowText" lastClr="000000"/>
                </a:solidFill>
                <a:effectLst/>
                <a:uLnTx/>
                <a:uFillTx/>
              </a:rPr>
              <a:t>WestTownsville</a:t>
            </a:r>
            <a:r>
              <a:rPr kumimoji="0" lang="en-US" sz="1200" b="0" i="0" u="none" strike="noStrike" kern="0" cap="none" spc="0" normalizeH="0" baseline="0" noProof="0" dirty="0">
                <a:ln>
                  <a:noFill/>
                </a:ln>
                <a:solidFill>
                  <a:sysClr val="windowText" lastClr="000000"/>
                </a:solidFill>
                <a:effectLst/>
                <a:uLnTx/>
                <a:uFillTx/>
              </a:rPr>
              <a:t>, </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Text" lastClr="000000"/>
                </a:solidFill>
                <a:effectLst/>
                <a:uLnTx/>
                <a:uFillTx/>
              </a:rPr>
              <a:t>MEXICO 54321</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Text" lastClr="000000"/>
                </a:solidFill>
                <a:effectLst/>
                <a:uLnTx/>
                <a:uFillTx/>
              </a:rPr>
              <a:t>(555) 434-3333  (800) 343-4444</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Text" lastClr="000000"/>
                </a:solidFill>
                <a:effectLst/>
                <a:uLnTx/>
                <a:uFillTx/>
              </a:rPr>
              <a:t>(700) 545-5433 fax</a:t>
            </a: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Text" lastClr="000000"/>
                </a:solidFill>
                <a:effectLst/>
                <a:uLnTx/>
                <a:uFillTx/>
              </a:rPr>
              <a:t>www.yourwebsitehere.com</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6" name="Group 51"/>
          <p:cNvGrpSpPr/>
          <p:nvPr/>
        </p:nvGrpSpPr>
        <p:grpSpPr>
          <a:xfrm>
            <a:off x="277551" y="677037"/>
            <a:ext cx="8637849" cy="5844464"/>
            <a:chOff x="530225" y="682625"/>
            <a:chExt cx="7981950" cy="5400676"/>
          </a:xfrm>
          <a:solidFill>
            <a:schemeClr val="tx1"/>
          </a:solidFill>
          <a:effectLst>
            <a:outerShdw blurRad="50800" dist="38100" dir="2700000" algn="tl" rotWithShape="0">
              <a:prstClr val="black">
                <a:alpha val="40000"/>
              </a:prstClr>
            </a:outerShdw>
          </a:effectLst>
        </p:grpSpPr>
        <p:sp>
          <p:nvSpPr>
            <p:cNvPr id="137"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8" name="Group 51"/>
          <p:cNvGrpSpPr/>
          <p:nvPr/>
        </p:nvGrpSpPr>
        <p:grpSpPr>
          <a:xfrm>
            <a:off x="277551" y="632536"/>
            <a:ext cx="8637849" cy="5844464"/>
            <a:chOff x="530225" y="682625"/>
            <a:chExt cx="7981950" cy="5400676"/>
          </a:xfrm>
          <a:gradFill>
            <a:gsLst>
              <a:gs pos="0">
                <a:schemeClr val="tx1">
                  <a:lumMod val="75000"/>
                  <a:lumOff val="25000"/>
                  <a:shade val="30000"/>
                  <a:satMod val="115000"/>
                </a:schemeClr>
              </a:gs>
              <a:gs pos="50000">
                <a:schemeClr val="tx1">
                  <a:lumMod val="65000"/>
                  <a:lumOff val="35000"/>
                </a:schemeClr>
              </a:gs>
              <a:gs pos="100000">
                <a:schemeClr val="tx1"/>
              </a:gs>
            </a:gsLst>
            <a:lin ang="16200000" scaled="1"/>
          </a:gradFill>
          <a:effectLst>
            <a:outerShdw blurRad="50800" dist="38100" dir="2700000" algn="tl" rotWithShape="0">
              <a:prstClr val="black">
                <a:alpha val="40000"/>
              </a:prstClr>
            </a:outerShdw>
          </a:effectLst>
        </p:grpSpPr>
        <p:sp>
          <p:nvSpPr>
            <p:cNvPr id="59"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bg1">
                  <a:lumMod val="50000"/>
                </a:schemeClr>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8" name="Group 129"/>
          <p:cNvGrpSpPr/>
          <p:nvPr/>
        </p:nvGrpSpPr>
        <p:grpSpPr>
          <a:xfrm>
            <a:off x="116064" y="797459"/>
            <a:ext cx="8740926" cy="5249473"/>
            <a:chOff x="381000" y="762000"/>
            <a:chExt cx="8077200" cy="4850864"/>
          </a:xfrm>
        </p:grpSpPr>
        <p:sp>
          <p:nvSpPr>
            <p:cNvPr id="109" name="Rectangle 10"/>
            <p:cNvSpPr>
              <a:spLocks noChangeArrowheads="1"/>
            </p:cNvSpPr>
            <p:nvPr/>
          </p:nvSpPr>
          <p:spPr bwMode="auto">
            <a:xfrm>
              <a:off x="381000" y="762000"/>
              <a:ext cx="933538" cy="22752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CALIFORNIA</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0" name="Rectangle 10"/>
            <p:cNvSpPr>
              <a:spLocks noChangeArrowheads="1"/>
            </p:cNvSpPr>
            <p:nvPr/>
          </p:nvSpPr>
          <p:spPr bwMode="auto">
            <a:xfrm>
              <a:off x="4025900" y="4610100"/>
              <a:ext cx="698500" cy="22752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solidFill>
                    <a:schemeClr val="bg1"/>
                  </a:solidFill>
                  <a:latin typeface="Arial" pitchFamily="34" charset="0"/>
                  <a:cs typeface="Arial" pitchFamily="34" charset="0"/>
                </a:rPr>
                <a:t>DEOCAMPO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1" name="Rectangle 10"/>
            <p:cNvSpPr>
              <a:spLocks noChangeArrowheads="1"/>
            </p:cNvSpPr>
            <p:nvPr/>
          </p:nvSpPr>
          <p:spPr bwMode="auto">
            <a:xfrm>
              <a:off x="2819400" y="1781889"/>
              <a:ext cx="8382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CHIHUAHUA</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2" name="Rectangle 10"/>
            <p:cNvSpPr>
              <a:spLocks noChangeArrowheads="1"/>
            </p:cNvSpPr>
            <p:nvPr/>
          </p:nvSpPr>
          <p:spPr bwMode="auto">
            <a:xfrm>
              <a:off x="3962400" y="2039779"/>
              <a:ext cx="762000" cy="22752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solidFill>
                    <a:schemeClr val="bg1"/>
                  </a:solidFill>
                  <a:latin typeface="Arial" pitchFamily="34" charset="0"/>
                  <a:cs typeface="Arial" pitchFamily="34" charset="0"/>
                </a:rPr>
                <a:t>ZARAGOZA</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3" name="Rectangle 10"/>
            <p:cNvSpPr>
              <a:spLocks noChangeArrowheads="1"/>
            </p:cNvSpPr>
            <p:nvPr/>
          </p:nvSpPr>
          <p:spPr bwMode="auto">
            <a:xfrm>
              <a:off x="4743450" y="2725579"/>
              <a:ext cx="361950" cy="22752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solidFill>
                    <a:schemeClr val="bg1"/>
                  </a:solidFill>
                  <a:latin typeface="Arial" pitchFamily="34" charset="0"/>
                  <a:cs typeface="Arial" pitchFamily="34" charset="0"/>
                </a:rPr>
                <a:t>LEON</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4" name="Rectangle 10"/>
            <p:cNvSpPr>
              <a:spLocks noChangeArrowheads="1"/>
            </p:cNvSpPr>
            <p:nvPr/>
          </p:nvSpPr>
          <p:spPr bwMode="auto">
            <a:xfrm>
              <a:off x="895262" y="2526268"/>
              <a:ext cx="933538" cy="3412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115" name="Rectangle 10"/>
            <p:cNvSpPr>
              <a:spLocks noChangeArrowheads="1"/>
            </p:cNvSpPr>
            <p:nvPr/>
          </p:nvSpPr>
          <p:spPr bwMode="auto">
            <a:xfrm>
              <a:off x="3276600" y="2971800"/>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DURANGO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6" name="Rectangle 10"/>
            <p:cNvSpPr>
              <a:spLocks noChangeArrowheads="1"/>
            </p:cNvSpPr>
            <p:nvPr/>
          </p:nvSpPr>
          <p:spPr bwMode="auto">
            <a:xfrm>
              <a:off x="2438400" y="2743200"/>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SINALOA</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7" name="Rectangle 10"/>
            <p:cNvSpPr>
              <a:spLocks noChangeArrowheads="1"/>
            </p:cNvSpPr>
            <p:nvPr/>
          </p:nvSpPr>
          <p:spPr bwMode="auto">
            <a:xfrm>
              <a:off x="6553200" y="4936867"/>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TABASCO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8" name="Rectangle 10"/>
            <p:cNvSpPr>
              <a:spLocks noChangeArrowheads="1"/>
            </p:cNvSpPr>
            <p:nvPr/>
          </p:nvSpPr>
          <p:spPr bwMode="auto">
            <a:xfrm>
              <a:off x="3810000" y="3382089"/>
              <a:ext cx="66675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ZACATECAS</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19" name="Rectangle 10"/>
            <p:cNvSpPr>
              <a:spLocks noChangeArrowheads="1"/>
            </p:cNvSpPr>
            <p:nvPr/>
          </p:nvSpPr>
          <p:spPr bwMode="auto">
            <a:xfrm>
              <a:off x="4787900" y="3365500"/>
              <a:ext cx="774700" cy="22752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solidFill>
                    <a:schemeClr val="bg1"/>
                  </a:solidFill>
                  <a:latin typeface="Arial" pitchFamily="34" charset="0"/>
                  <a:cs typeface="Arial" pitchFamily="34" charset="0"/>
                </a:rPr>
                <a:t>POTOSI</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0" name="Rectangle 10"/>
            <p:cNvSpPr>
              <a:spLocks noChangeArrowheads="1"/>
            </p:cNvSpPr>
            <p:nvPr/>
          </p:nvSpPr>
          <p:spPr bwMode="auto">
            <a:xfrm>
              <a:off x="3429000" y="4324350"/>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JALISCO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1" name="Rectangle 10"/>
            <p:cNvSpPr>
              <a:spLocks noChangeArrowheads="1"/>
            </p:cNvSpPr>
            <p:nvPr/>
          </p:nvSpPr>
          <p:spPr bwMode="auto">
            <a:xfrm>
              <a:off x="5181600" y="4800600"/>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PUEBLA</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2" name="Rectangle 10"/>
            <p:cNvSpPr>
              <a:spLocks noChangeArrowheads="1"/>
            </p:cNvSpPr>
            <p:nvPr/>
          </p:nvSpPr>
          <p:spPr bwMode="auto">
            <a:xfrm>
              <a:off x="5895975" y="4887754"/>
              <a:ext cx="647700" cy="22752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solidFill>
                    <a:schemeClr val="bg1"/>
                  </a:solidFill>
                  <a:latin typeface="Arial" pitchFamily="34" charset="0"/>
                  <a:cs typeface="Arial" pitchFamily="34" charset="0"/>
                </a:rPr>
                <a:t>LLAVE</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3" name="Rectangle 10"/>
            <p:cNvSpPr>
              <a:spLocks noChangeArrowheads="1"/>
            </p:cNvSpPr>
            <p:nvPr/>
          </p:nvSpPr>
          <p:spPr bwMode="auto">
            <a:xfrm>
              <a:off x="6781800" y="5499101"/>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CHIAPAS</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4" name="Rectangle 10"/>
            <p:cNvSpPr>
              <a:spLocks noChangeArrowheads="1"/>
            </p:cNvSpPr>
            <p:nvPr/>
          </p:nvSpPr>
          <p:spPr bwMode="auto">
            <a:xfrm>
              <a:off x="7416800" y="4768851"/>
              <a:ext cx="660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CAMPECHE</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5" name="Rectangle 10"/>
            <p:cNvSpPr>
              <a:spLocks noChangeArrowheads="1"/>
            </p:cNvSpPr>
            <p:nvPr/>
          </p:nvSpPr>
          <p:spPr bwMode="auto">
            <a:xfrm>
              <a:off x="7664450" y="4064001"/>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YUCATAN</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6" name="Rectangle 10"/>
            <p:cNvSpPr>
              <a:spLocks noChangeArrowheads="1"/>
            </p:cNvSpPr>
            <p:nvPr/>
          </p:nvSpPr>
          <p:spPr bwMode="auto">
            <a:xfrm>
              <a:off x="7772400" y="4343401"/>
              <a:ext cx="685800" cy="22752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solidFill>
                    <a:schemeClr val="bg1"/>
                  </a:solidFill>
                  <a:latin typeface="Arial" pitchFamily="34" charset="0"/>
                  <a:cs typeface="Arial" pitchFamily="34" charset="0"/>
                </a:rPr>
                <a:t>ROO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7" name="Rectangle 10"/>
            <p:cNvSpPr>
              <a:spLocks noChangeArrowheads="1"/>
            </p:cNvSpPr>
            <p:nvPr/>
          </p:nvSpPr>
          <p:spPr bwMode="auto">
            <a:xfrm>
              <a:off x="4324350" y="3763089"/>
              <a:ext cx="100965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AGUASCALIENTES</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8" name="Rectangle 10"/>
            <p:cNvSpPr>
              <a:spLocks noChangeArrowheads="1"/>
            </p:cNvSpPr>
            <p:nvPr/>
          </p:nvSpPr>
          <p:spPr bwMode="auto">
            <a:xfrm>
              <a:off x="4724400" y="4632067"/>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MEXICO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29" name="Rectangle 10"/>
            <p:cNvSpPr>
              <a:spLocks noChangeArrowheads="1"/>
            </p:cNvSpPr>
            <p:nvPr/>
          </p:nvSpPr>
          <p:spPr bwMode="auto">
            <a:xfrm>
              <a:off x="4267200" y="4220289"/>
              <a:ext cx="7620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GUANAJUATO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30" name="Rectangle 10"/>
            <p:cNvSpPr>
              <a:spLocks noChangeArrowheads="1"/>
            </p:cNvSpPr>
            <p:nvPr/>
          </p:nvSpPr>
          <p:spPr bwMode="auto">
            <a:xfrm>
              <a:off x="5181600" y="4601289"/>
              <a:ext cx="6096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TLAXCALA</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31" name="Rectangle 10"/>
            <p:cNvSpPr>
              <a:spLocks noChangeArrowheads="1"/>
            </p:cNvSpPr>
            <p:nvPr/>
          </p:nvSpPr>
          <p:spPr bwMode="auto">
            <a:xfrm>
              <a:off x="1905000" y="1524000"/>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SONORA</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32" name="Rectangle 10"/>
            <p:cNvSpPr>
              <a:spLocks noChangeArrowheads="1"/>
            </p:cNvSpPr>
            <p:nvPr/>
          </p:nvSpPr>
          <p:spPr bwMode="auto">
            <a:xfrm>
              <a:off x="3105150" y="3886200"/>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NAVARIT</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33" name="Rectangle 10"/>
            <p:cNvSpPr>
              <a:spLocks noChangeArrowheads="1"/>
            </p:cNvSpPr>
            <p:nvPr/>
          </p:nvSpPr>
          <p:spPr bwMode="auto">
            <a:xfrm>
              <a:off x="4562474" y="5127367"/>
              <a:ext cx="695325"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GUERRERO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34" name="Rectangle 10"/>
            <p:cNvSpPr>
              <a:spLocks noChangeArrowheads="1"/>
            </p:cNvSpPr>
            <p:nvPr/>
          </p:nvSpPr>
          <p:spPr bwMode="auto">
            <a:xfrm>
              <a:off x="5600700" y="5327392"/>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OAXACA</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sp>
          <p:nvSpPr>
            <p:cNvPr id="135" name="Rectangle 10"/>
            <p:cNvSpPr>
              <a:spLocks noChangeArrowheads="1"/>
            </p:cNvSpPr>
            <p:nvPr/>
          </p:nvSpPr>
          <p:spPr bwMode="auto">
            <a:xfrm>
              <a:off x="4905375" y="4317742"/>
              <a:ext cx="533400" cy="11376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solidFill>
                    <a:schemeClr val="bg1"/>
                  </a:solidFill>
                  <a:effectLst/>
                  <a:latin typeface="Arial" pitchFamily="34" charset="0"/>
                  <a:cs typeface="Arial" pitchFamily="34" charset="0"/>
                </a:rPr>
                <a:t>HIDALGO</a:t>
              </a:r>
              <a:endParaRPr kumimoji="0" lang="en-US" sz="2400" i="0" u="none" strike="noStrike" cap="none" normalizeH="0" baseline="0" dirty="0">
                <a:ln>
                  <a:noFill/>
                </a:ln>
                <a:solidFill>
                  <a:schemeClr val="bg1"/>
                </a:solidFill>
                <a:effectLst/>
                <a:latin typeface="Arial" pitchFamily="34" charset="0"/>
                <a:cs typeface="Arial" pitchFamily="34" charset="0"/>
              </a:endParaRPr>
            </a:p>
          </p:txBody>
        </p:sp>
      </p:grpSp>
      <p:sp>
        <p:nvSpPr>
          <p:cNvPr id="185"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4" name="Group 1343"/>
          <p:cNvGrpSpPr/>
          <p:nvPr/>
        </p:nvGrpSpPr>
        <p:grpSpPr>
          <a:xfrm>
            <a:off x="2883848" y="480057"/>
            <a:ext cx="2831152" cy="1882143"/>
            <a:chOff x="3877383" y="4597086"/>
            <a:chExt cx="2831152" cy="1882143"/>
          </a:xfrm>
          <a:effectLst>
            <a:outerShdw blurRad="50800" dist="38100" dir="2700000" algn="tl" rotWithShape="0">
              <a:prstClr val="black">
                <a:alpha val="40000"/>
              </a:prstClr>
            </a:outerShdw>
          </a:effectLst>
        </p:grpSpPr>
        <p:pic>
          <p:nvPicPr>
            <p:cNvPr id="1028" name="Picture 4" descr="C:\Diagrams &amp; Charts\MAPs\Mexico\2.png"/>
            <p:cNvPicPr>
              <a:picLocks noChangeAspect="1" noChangeArrowheads="1"/>
            </p:cNvPicPr>
            <p:nvPr/>
          </p:nvPicPr>
          <p:blipFill>
            <a:blip r:embed="rId3" cstate="print"/>
            <a:srcRect/>
            <a:stretch>
              <a:fillRect/>
            </a:stretch>
          </p:blipFill>
          <p:spPr bwMode="auto">
            <a:xfrm>
              <a:off x="3877383" y="4597086"/>
              <a:ext cx="2825698" cy="1882143"/>
            </a:xfrm>
            <a:prstGeom prst="rect">
              <a:avLst/>
            </a:prstGeom>
            <a:noFill/>
          </p:spPr>
        </p:pic>
        <p:sp>
          <p:nvSpPr>
            <p:cNvPr id="6357"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291" name="Group 8"/>
          <p:cNvGrpSpPr>
            <a:grpSpLocks/>
          </p:cNvGrpSpPr>
          <p:nvPr/>
        </p:nvGrpSpPr>
        <p:grpSpPr bwMode="auto">
          <a:xfrm>
            <a:off x="7572375" y="2517775"/>
            <a:ext cx="1270000" cy="1377950"/>
            <a:chOff x="2822" y="2160"/>
            <a:chExt cx="481" cy="522"/>
          </a:xfrm>
        </p:grpSpPr>
        <p:sp>
          <p:nvSpPr>
            <p:cNvPr id="1292" name="Freeform 9"/>
            <p:cNvSpPr>
              <a:spLocks/>
            </p:cNvSpPr>
            <p:nvPr/>
          </p:nvSpPr>
          <p:spPr bwMode="auto">
            <a:xfrm rot="-246248">
              <a:off x="2903" y="2214"/>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1293" name="Freeform 10"/>
            <p:cNvSpPr>
              <a:spLocks/>
            </p:cNvSpPr>
            <p:nvPr/>
          </p:nvSpPr>
          <p:spPr bwMode="auto">
            <a:xfrm rot="-246248">
              <a:off x="2906" y="2216"/>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1294" name="Oval 11"/>
            <p:cNvSpPr>
              <a:spLocks noChangeArrowheads="1"/>
            </p:cNvSpPr>
            <p:nvPr/>
          </p:nvSpPr>
          <p:spPr bwMode="auto">
            <a:xfrm rot="-246248">
              <a:off x="2822" y="2160"/>
              <a:ext cx="257" cy="257"/>
            </a:xfrm>
            <a:prstGeom prst="ellipse">
              <a:avLst/>
            </a:prstGeom>
            <a:gradFill rotWithShape="1">
              <a:gsLst>
                <a:gs pos="0">
                  <a:srgbClr val="006600"/>
                </a:gs>
                <a:gs pos="100000">
                  <a:srgbClr val="00CC00"/>
                </a:gs>
              </a:gsLst>
              <a:lin ang="5400000" scaled="1"/>
            </a:gradFill>
            <a:ln w="9525">
              <a:noFill/>
              <a:round/>
              <a:headEnd/>
              <a:tailEnd/>
            </a:ln>
          </p:spPr>
          <p:txBody>
            <a:bodyPr/>
            <a:lstStyle/>
            <a:p>
              <a:endParaRPr lang="en-US"/>
            </a:p>
          </p:txBody>
        </p:sp>
        <p:sp>
          <p:nvSpPr>
            <p:cNvPr id="1295" name="Oval 12"/>
            <p:cNvSpPr>
              <a:spLocks noChangeArrowheads="1"/>
            </p:cNvSpPr>
            <p:nvPr/>
          </p:nvSpPr>
          <p:spPr bwMode="auto">
            <a:xfrm rot="-246248">
              <a:off x="2847" y="2166"/>
              <a:ext cx="201" cy="150"/>
            </a:xfrm>
            <a:prstGeom prst="ellipse">
              <a:avLst/>
            </a:prstGeom>
            <a:gradFill rotWithShape="1">
              <a:gsLst>
                <a:gs pos="0">
                  <a:srgbClr val="FFFFFF"/>
                </a:gs>
                <a:gs pos="100000">
                  <a:srgbClr val="00CC00"/>
                </a:gs>
              </a:gsLst>
              <a:lin ang="5400000" scaled="1"/>
            </a:gradFill>
            <a:ln w="9525">
              <a:noFill/>
              <a:round/>
              <a:headEnd/>
              <a:tailEnd/>
            </a:ln>
          </p:spPr>
          <p:txBody>
            <a:bodyPr/>
            <a:lstStyle/>
            <a:p>
              <a:endParaRPr lang="en-US"/>
            </a:p>
          </p:txBody>
        </p:sp>
        <p:sp>
          <p:nvSpPr>
            <p:cNvPr id="1296" name="Freeform 13"/>
            <p:cNvSpPr>
              <a:spLocks/>
            </p:cNvSpPr>
            <p:nvPr/>
          </p:nvSpPr>
          <p:spPr bwMode="auto">
            <a:xfrm>
              <a:off x="2919" y="237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nvGrpSpPr>
          <p:cNvPr id="1297" name="Group 14"/>
          <p:cNvGrpSpPr>
            <a:grpSpLocks/>
          </p:cNvGrpSpPr>
          <p:nvPr/>
        </p:nvGrpSpPr>
        <p:grpSpPr bwMode="auto">
          <a:xfrm>
            <a:off x="1112838" y="2667000"/>
            <a:ext cx="1249362" cy="1368425"/>
            <a:chOff x="3600" y="2208"/>
            <a:chExt cx="473" cy="518"/>
          </a:xfrm>
        </p:grpSpPr>
        <p:grpSp>
          <p:nvGrpSpPr>
            <p:cNvPr id="1298" name="Group 15"/>
            <p:cNvGrpSpPr>
              <a:grpSpLocks/>
            </p:cNvGrpSpPr>
            <p:nvPr/>
          </p:nvGrpSpPr>
          <p:grpSpPr bwMode="auto">
            <a:xfrm rot="-252224">
              <a:off x="3600" y="2208"/>
              <a:ext cx="257" cy="518"/>
              <a:chOff x="3456" y="2208"/>
              <a:chExt cx="257" cy="518"/>
            </a:xfrm>
          </p:grpSpPr>
          <p:sp>
            <p:nvSpPr>
              <p:cNvPr id="1300" name="Freeform 16"/>
              <p:cNvSpPr>
                <a:spLocks/>
              </p:cNvSpPr>
              <p:nvPr/>
            </p:nvSpPr>
            <p:spPr bwMode="auto">
              <a:xfrm>
                <a:off x="3526" y="2261"/>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1301" name="Freeform 17"/>
              <p:cNvSpPr>
                <a:spLocks/>
              </p:cNvSpPr>
              <p:nvPr/>
            </p:nvSpPr>
            <p:spPr bwMode="auto">
              <a:xfrm>
                <a:off x="3529" y="2263"/>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1302" name="Oval 18"/>
              <p:cNvSpPr>
                <a:spLocks noChangeArrowheads="1"/>
              </p:cNvSpPr>
              <p:nvPr/>
            </p:nvSpPr>
            <p:spPr bwMode="auto">
              <a:xfrm>
                <a:off x="3456" y="2208"/>
                <a:ext cx="257" cy="257"/>
              </a:xfrm>
              <a:prstGeom prst="ellipse">
                <a:avLst/>
              </a:prstGeom>
              <a:gradFill rotWithShape="1">
                <a:gsLst>
                  <a:gs pos="0">
                    <a:schemeClr val="bg2">
                      <a:lumMod val="50000"/>
                    </a:schemeClr>
                  </a:gs>
                  <a:gs pos="100000">
                    <a:schemeClr val="bg2"/>
                  </a:gs>
                </a:gsLst>
                <a:lin ang="5400000" scaled="1"/>
              </a:gradFill>
              <a:ln w="9525">
                <a:noFill/>
                <a:round/>
                <a:headEnd/>
                <a:tailEnd/>
              </a:ln>
            </p:spPr>
            <p:txBody>
              <a:bodyPr wrap="none"/>
              <a:lstStyle/>
              <a:p>
                <a:pPr algn="l">
                  <a:defRPr/>
                </a:pPr>
                <a:endParaRPr lang="en-US" sz="1800" u="none"/>
              </a:p>
              <a:p>
                <a:pPr algn="l">
                  <a:defRPr/>
                </a:pPr>
                <a:endParaRPr lang="en-US" sz="1800" u="none"/>
              </a:p>
            </p:txBody>
          </p:sp>
          <p:sp>
            <p:nvSpPr>
              <p:cNvPr id="1303" name="Oval 19"/>
              <p:cNvSpPr>
                <a:spLocks noChangeArrowheads="1"/>
              </p:cNvSpPr>
              <p:nvPr/>
            </p:nvSpPr>
            <p:spPr bwMode="auto">
              <a:xfrm>
                <a:off x="3484" y="2214"/>
                <a:ext cx="201" cy="150"/>
              </a:xfrm>
              <a:prstGeom prst="ellipse">
                <a:avLst/>
              </a:prstGeom>
              <a:gradFill rotWithShape="1">
                <a:gsLst>
                  <a:gs pos="0">
                    <a:srgbClr val="FFFFFF"/>
                  </a:gs>
                  <a:gs pos="100000">
                    <a:schemeClr val="bg2"/>
                  </a:gs>
                </a:gsLst>
                <a:lin ang="5400000" scaled="1"/>
              </a:gradFill>
              <a:ln w="9525">
                <a:noFill/>
                <a:round/>
                <a:headEnd/>
                <a:tailEnd/>
              </a:ln>
            </p:spPr>
            <p:txBody>
              <a:bodyPr/>
              <a:lstStyle/>
              <a:p>
                <a:endParaRPr lang="en-US"/>
              </a:p>
            </p:txBody>
          </p:sp>
        </p:grpSp>
        <p:sp>
          <p:nvSpPr>
            <p:cNvPr id="1299" name="Freeform 20"/>
            <p:cNvSpPr>
              <a:spLocks/>
            </p:cNvSpPr>
            <p:nvPr/>
          </p:nvSpPr>
          <p:spPr bwMode="auto">
            <a:xfrm>
              <a:off x="3689"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nvGrpSpPr>
          <p:cNvPr id="1304" name="Group 21"/>
          <p:cNvGrpSpPr>
            <a:grpSpLocks/>
          </p:cNvGrpSpPr>
          <p:nvPr/>
        </p:nvGrpSpPr>
        <p:grpSpPr bwMode="auto">
          <a:xfrm>
            <a:off x="5514975" y="2593975"/>
            <a:ext cx="1246188" cy="1368425"/>
            <a:chOff x="3455" y="2208"/>
            <a:chExt cx="472" cy="518"/>
          </a:xfrm>
        </p:grpSpPr>
        <p:grpSp>
          <p:nvGrpSpPr>
            <p:cNvPr id="1305" name="Group 22"/>
            <p:cNvGrpSpPr>
              <a:grpSpLocks/>
            </p:cNvGrpSpPr>
            <p:nvPr/>
          </p:nvGrpSpPr>
          <p:grpSpPr bwMode="auto">
            <a:xfrm rot="-245609">
              <a:off x="3455" y="2208"/>
              <a:ext cx="257" cy="518"/>
              <a:chOff x="3792" y="2112"/>
              <a:chExt cx="257" cy="518"/>
            </a:xfrm>
          </p:grpSpPr>
          <p:sp>
            <p:nvSpPr>
              <p:cNvPr id="1307" name="Freeform 23"/>
              <p:cNvSpPr>
                <a:spLocks/>
              </p:cNvSpPr>
              <p:nvPr/>
            </p:nvSpPr>
            <p:spPr bwMode="auto">
              <a:xfrm>
                <a:off x="3862" y="2165"/>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1308" name="Freeform 24"/>
              <p:cNvSpPr>
                <a:spLocks/>
              </p:cNvSpPr>
              <p:nvPr/>
            </p:nvSpPr>
            <p:spPr bwMode="auto">
              <a:xfrm>
                <a:off x="3865" y="2167"/>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1309" name="Oval 25"/>
              <p:cNvSpPr>
                <a:spLocks noChangeArrowheads="1"/>
              </p:cNvSpPr>
              <p:nvPr/>
            </p:nvSpPr>
            <p:spPr bwMode="auto">
              <a:xfrm>
                <a:off x="3792" y="2112"/>
                <a:ext cx="257" cy="257"/>
              </a:xfrm>
              <a:prstGeom prst="ellipse">
                <a:avLst/>
              </a:prstGeom>
              <a:gradFill rotWithShape="1">
                <a:gsLst>
                  <a:gs pos="0">
                    <a:srgbClr val="C5C000"/>
                  </a:gs>
                  <a:gs pos="100000">
                    <a:srgbClr val="FFFF00"/>
                  </a:gs>
                </a:gsLst>
                <a:lin ang="5400000" scaled="1"/>
              </a:gradFill>
              <a:ln w="9525">
                <a:noFill/>
                <a:round/>
                <a:headEnd/>
                <a:tailEnd/>
              </a:ln>
            </p:spPr>
            <p:txBody>
              <a:bodyPr/>
              <a:lstStyle/>
              <a:p>
                <a:endParaRPr lang="en-US"/>
              </a:p>
            </p:txBody>
          </p:sp>
          <p:sp>
            <p:nvSpPr>
              <p:cNvPr id="1310" name="Oval 26"/>
              <p:cNvSpPr>
                <a:spLocks noChangeArrowheads="1"/>
              </p:cNvSpPr>
              <p:nvPr/>
            </p:nvSpPr>
            <p:spPr bwMode="auto">
              <a:xfrm>
                <a:off x="3820" y="2118"/>
                <a:ext cx="201" cy="150"/>
              </a:xfrm>
              <a:prstGeom prst="ellipse">
                <a:avLst/>
              </a:prstGeom>
              <a:gradFill rotWithShape="1">
                <a:gsLst>
                  <a:gs pos="0">
                    <a:srgbClr val="FFFFFF"/>
                  </a:gs>
                  <a:gs pos="100000">
                    <a:srgbClr val="FFFF00"/>
                  </a:gs>
                </a:gsLst>
                <a:lin ang="5400000" scaled="1"/>
              </a:gradFill>
              <a:ln w="9525">
                <a:noFill/>
                <a:round/>
                <a:headEnd/>
                <a:tailEnd/>
              </a:ln>
            </p:spPr>
            <p:txBody>
              <a:bodyPr/>
              <a:lstStyle/>
              <a:p>
                <a:endParaRPr lang="en-US"/>
              </a:p>
            </p:txBody>
          </p:sp>
        </p:grpSp>
        <p:sp>
          <p:nvSpPr>
            <p:cNvPr id="1306" name="Freeform 27"/>
            <p:cNvSpPr>
              <a:spLocks/>
            </p:cNvSpPr>
            <p:nvPr/>
          </p:nvSpPr>
          <p:spPr bwMode="auto">
            <a:xfrm>
              <a:off x="3543"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nvGrpSpPr>
          <p:cNvPr id="1311" name="Group 28"/>
          <p:cNvGrpSpPr>
            <a:grpSpLocks/>
          </p:cNvGrpSpPr>
          <p:nvPr/>
        </p:nvGrpSpPr>
        <p:grpSpPr bwMode="auto">
          <a:xfrm>
            <a:off x="3457575" y="2670175"/>
            <a:ext cx="1273175" cy="1371600"/>
            <a:chOff x="4310" y="2160"/>
            <a:chExt cx="482" cy="519"/>
          </a:xfrm>
        </p:grpSpPr>
        <p:sp>
          <p:nvSpPr>
            <p:cNvPr id="1312" name="Freeform 29"/>
            <p:cNvSpPr>
              <a:spLocks/>
            </p:cNvSpPr>
            <p:nvPr/>
          </p:nvSpPr>
          <p:spPr bwMode="auto">
            <a:xfrm rot="-245609">
              <a:off x="4391" y="2214"/>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1313" name="Freeform 30"/>
            <p:cNvSpPr>
              <a:spLocks/>
            </p:cNvSpPr>
            <p:nvPr/>
          </p:nvSpPr>
          <p:spPr bwMode="auto">
            <a:xfrm rot="-245609">
              <a:off x="4394" y="2216"/>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1314" name="Oval 31"/>
            <p:cNvSpPr>
              <a:spLocks noChangeArrowheads="1"/>
            </p:cNvSpPr>
            <p:nvPr/>
          </p:nvSpPr>
          <p:spPr bwMode="auto">
            <a:xfrm rot="-245609">
              <a:off x="4310" y="2160"/>
              <a:ext cx="257" cy="257"/>
            </a:xfrm>
            <a:prstGeom prst="ellipse">
              <a:avLst/>
            </a:prstGeom>
            <a:gradFill rotWithShape="1">
              <a:gsLst>
                <a:gs pos="0">
                  <a:srgbClr val="CC0000"/>
                </a:gs>
                <a:gs pos="100000">
                  <a:schemeClr val="hlink"/>
                </a:gs>
              </a:gsLst>
              <a:lin ang="5400000" scaled="1"/>
            </a:gradFill>
            <a:ln w="9525">
              <a:noFill/>
              <a:round/>
              <a:headEnd/>
              <a:tailEnd/>
            </a:ln>
          </p:spPr>
          <p:txBody>
            <a:bodyPr/>
            <a:lstStyle/>
            <a:p>
              <a:endParaRPr lang="en-US"/>
            </a:p>
          </p:txBody>
        </p:sp>
        <p:sp>
          <p:nvSpPr>
            <p:cNvPr id="1315" name="Oval 32"/>
            <p:cNvSpPr>
              <a:spLocks noChangeArrowheads="1"/>
            </p:cNvSpPr>
            <p:nvPr/>
          </p:nvSpPr>
          <p:spPr bwMode="auto">
            <a:xfrm rot="-245609">
              <a:off x="4335" y="2166"/>
              <a:ext cx="201" cy="150"/>
            </a:xfrm>
            <a:prstGeom prst="ellipse">
              <a:avLst/>
            </a:prstGeom>
            <a:gradFill rotWithShape="1">
              <a:gsLst>
                <a:gs pos="0">
                  <a:srgbClr val="FFFFFF"/>
                </a:gs>
                <a:gs pos="100000">
                  <a:schemeClr val="hlink"/>
                </a:gs>
              </a:gsLst>
              <a:lin ang="5400000" scaled="1"/>
            </a:gradFill>
            <a:ln w="9525">
              <a:noFill/>
              <a:round/>
              <a:headEnd/>
              <a:tailEnd/>
            </a:ln>
          </p:spPr>
          <p:txBody>
            <a:bodyPr/>
            <a:lstStyle/>
            <a:p>
              <a:endParaRPr lang="en-US"/>
            </a:p>
          </p:txBody>
        </p:sp>
        <p:sp>
          <p:nvSpPr>
            <p:cNvPr id="1316" name="Freeform 33"/>
            <p:cNvSpPr>
              <a:spLocks/>
            </p:cNvSpPr>
            <p:nvPr/>
          </p:nvSpPr>
          <p:spPr bwMode="auto">
            <a:xfrm>
              <a:off x="4408" y="2368"/>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nvGrpSpPr>
          <p:cNvPr id="1317" name="Group 57"/>
          <p:cNvGrpSpPr>
            <a:grpSpLocks/>
          </p:cNvGrpSpPr>
          <p:nvPr/>
        </p:nvGrpSpPr>
        <p:grpSpPr bwMode="auto">
          <a:xfrm>
            <a:off x="7010400" y="3203575"/>
            <a:ext cx="638175" cy="692150"/>
            <a:chOff x="2822" y="2160"/>
            <a:chExt cx="481" cy="522"/>
          </a:xfrm>
        </p:grpSpPr>
        <p:sp>
          <p:nvSpPr>
            <p:cNvPr id="1318" name="Freeform 58"/>
            <p:cNvSpPr>
              <a:spLocks/>
            </p:cNvSpPr>
            <p:nvPr/>
          </p:nvSpPr>
          <p:spPr bwMode="auto">
            <a:xfrm rot="-246248">
              <a:off x="2903" y="2214"/>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1319" name="Freeform 59"/>
            <p:cNvSpPr>
              <a:spLocks/>
            </p:cNvSpPr>
            <p:nvPr/>
          </p:nvSpPr>
          <p:spPr bwMode="auto">
            <a:xfrm rot="-246248">
              <a:off x="2906" y="2216"/>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1320" name="Oval 60"/>
            <p:cNvSpPr>
              <a:spLocks noChangeArrowheads="1"/>
            </p:cNvSpPr>
            <p:nvPr/>
          </p:nvSpPr>
          <p:spPr bwMode="auto">
            <a:xfrm rot="-246248">
              <a:off x="2822" y="2160"/>
              <a:ext cx="257" cy="257"/>
            </a:xfrm>
            <a:prstGeom prst="ellipse">
              <a:avLst/>
            </a:prstGeom>
            <a:gradFill rotWithShape="1">
              <a:gsLst>
                <a:gs pos="0">
                  <a:srgbClr val="006600"/>
                </a:gs>
                <a:gs pos="100000">
                  <a:srgbClr val="00CC00"/>
                </a:gs>
              </a:gsLst>
              <a:lin ang="5400000" scaled="1"/>
            </a:gradFill>
            <a:ln w="9525">
              <a:noFill/>
              <a:round/>
              <a:headEnd/>
              <a:tailEnd/>
            </a:ln>
          </p:spPr>
          <p:txBody>
            <a:bodyPr/>
            <a:lstStyle/>
            <a:p>
              <a:endParaRPr lang="en-US"/>
            </a:p>
          </p:txBody>
        </p:sp>
        <p:sp>
          <p:nvSpPr>
            <p:cNvPr id="1321" name="Oval 61"/>
            <p:cNvSpPr>
              <a:spLocks noChangeArrowheads="1"/>
            </p:cNvSpPr>
            <p:nvPr/>
          </p:nvSpPr>
          <p:spPr bwMode="auto">
            <a:xfrm rot="-246248">
              <a:off x="2847" y="2166"/>
              <a:ext cx="201" cy="150"/>
            </a:xfrm>
            <a:prstGeom prst="ellipse">
              <a:avLst/>
            </a:prstGeom>
            <a:gradFill rotWithShape="1">
              <a:gsLst>
                <a:gs pos="0">
                  <a:srgbClr val="FFFFFF"/>
                </a:gs>
                <a:gs pos="100000">
                  <a:srgbClr val="00CC00"/>
                </a:gs>
              </a:gsLst>
              <a:lin ang="5400000" scaled="1"/>
            </a:gradFill>
            <a:ln w="9525">
              <a:noFill/>
              <a:round/>
              <a:headEnd/>
              <a:tailEnd/>
            </a:ln>
          </p:spPr>
          <p:txBody>
            <a:bodyPr/>
            <a:lstStyle/>
            <a:p>
              <a:endParaRPr lang="en-US"/>
            </a:p>
          </p:txBody>
        </p:sp>
        <p:sp>
          <p:nvSpPr>
            <p:cNvPr id="1322" name="Freeform 62"/>
            <p:cNvSpPr>
              <a:spLocks/>
            </p:cNvSpPr>
            <p:nvPr/>
          </p:nvSpPr>
          <p:spPr bwMode="auto">
            <a:xfrm>
              <a:off x="2919" y="237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nvGrpSpPr>
          <p:cNvPr id="1323" name="Group 63"/>
          <p:cNvGrpSpPr>
            <a:grpSpLocks/>
          </p:cNvGrpSpPr>
          <p:nvPr/>
        </p:nvGrpSpPr>
        <p:grpSpPr bwMode="auto">
          <a:xfrm>
            <a:off x="515938" y="3352800"/>
            <a:ext cx="627062" cy="687388"/>
            <a:chOff x="3600" y="2208"/>
            <a:chExt cx="473" cy="518"/>
          </a:xfrm>
        </p:grpSpPr>
        <p:grpSp>
          <p:nvGrpSpPr>
            <p:cNvPr id="1324" name="Group 64"/>
            <p:cNvGrpSpPr>
              <a:grpSpLocks/>
            </p:cNvGrpSpPr>
            <p:nvPr/>
          </p:nvGrpSpPr>
          <p:grpSpPr bwMode="auto">
            <a:xfrm rot="-252224">
              <a:off x="3600" y="2208"/>
              <a:ext cx="257" cy="518"/>
              <a:chOff x="3456" y="2208"/>
              <a:chExt cx="257" cy="518"/>
            </a:xfrm>
          </p:grpSpPr>
          <p:sp>
            <p:nvSpPr>
              <p:cNvPr id="1326" name="Freeform 65"/>
              <p:cNvSpPr>
                <a:spLocks/>
              </p:cNvSpPr>
              <p:nvPr/>
            </p:nvSpPr>
            <p:spPr bwMode="auto">
              <a:xfrm>
                <a:off x="3526" y="2261"/>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1327" name="Freeform 66"/>
              <p:cNvSpPr>
                <a:spLocks/>
              </p:cNvSpPr>
              <p:nvPr/>
            </p:nvSpPr>
            <p:spPr bwMode="auto">
              <a:xfrm>
                <a:off x="3529" y="2263"/>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1328" name="Oval 67"/>
              <p:cNvSpPr>
                <a:spLocks noChangeArrowheads="1"/>
              </p:cNvSpPr>
              <p:nvPr/>
            </p:nvSpPr>
            <p:spPr bwMode="auto">
              <a:xfrm>
                <a:off x="3456" y="2208"/>
                <a:ext cx="257" cy="257"/>
              </a:xfrm>
              <a:prstGeom prst="ellipse">
                <a:avLst/>
              </a:prstGeom>
              <a:gradFill rotWithShape="1">
                <a:gsLst>
                  <a:gs pos="0">
                    <a:schemeClr val="bg2">
                      <a:lumMod val="50000"/>
                    </a:schemeClr>
                  </a:gs>
                  <a:gs pos="100000">
                    <a:schemeClr val="bg2"/>
                  </a:gs>
                </a:gsLst>
                <a:lin ang="5400000" scaled="1"/>
              </a:gradFill>
              <a:ln w="9525">
                <a:noFill/>
                <a:round/>
                <a:headEnd/>
                <a:tailEnd/>
              </a:ln>
            </p:spPr>
            <p:txBody>
              <a:bodyPr wrap="none"/>
              <a:lstStyle/>
              <a:p>
                <a:pPr algn="l">
                  <a:defRPr/>
                </a:pPr>
                <a:endParaRPr lang="en-US" sz="1800" u="none"/>
              </a:p>
              <a:p>
                <a:pPr algn="l">
                  <a:defRPr/>
                </a:pPr>
                <a:endParaRPr lang="en-US" sz="1800" u="none"/>
              </a:p>
            </p:txBody>
          </p:sp>
          <p:sp>
            <p:nvSpPr>
              <p:cNvPr id="1329" name="Oval 68"/>
              <p:cNvSpPr>
                <a:spLocks noChangeArrowheads="1"/>
              </p:cNvSpPr>
              <p:nvPr/>
            </p:nvSpPr>
            <p:spPr bwMode="auto">
              <a:xfrm>
                <a:off x="3484" y="2214"/>
                <a:ext cx="201" cy="150"/>
              </a:xfrm>
              <a:prstGeom prst="ellipse">
                <a:avLst/>
              </a:prstGeom>
              <a:gradFill rotWithShape="1">
                <a:gsLst>
                  <a:gs pos="0">
                    <a:srgbClr val="FFFFFF"/>
                  </a:gs>
                  <a:gs pos="100000">
                    <a:schemeClr val="bg2"/>
                  </a:gs>
                </a:gsLst>
                <a:lin ang="5400000" scaled="1"/>
              </a:gradFill>
              <a:ln w="9525">
                <a:noFill/>
                <a:round/>
                <a:headEnd/>
                <a:tailEnd/>
              </a:ln>
            </p:spPr>
            <p:txBody>
              <a:bodyPr/>
              <a:lstStyle/>
              <a:p>
                <a:endParaRPr lang="en-US"/>
              </a:p>
            </p:txBody>
          </p:sp>
        </p:grpSp>
        <p:sp>
          <p:nvSpPr>
            <p:cNvPr id="1325" name="Freeform 69"/>
            <p:cNvSpPr>
              <a:spLocks/>
            </p:cNvSpPr>
            <p:nvPr/>
          </p:nvSpPr>
          <p:spPr bwMode="auto">
            <a:xfrm>
              <a:off x="3689"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nvGrpSpPr>
          <p:cNvPr id="1330" name="Group 70"/>
          <p:cNvGrpSpPr>
            <a:grpSpLocks/>
          </p:cNvGrpSpPr>
          <p:nvPr/>
        </p:nvGrpSpPr>
        <p:grpSpPr bwMode="auto">
          <a:xfrm>
            <a:off x="4953000" y="3275013"/>
            <a:ext cx="625475" cy="687387"/>
            <a:chOff x="3455" y="2208"/>
            <a:chExt cx="472" cy="518"/>
          </a:xfrm>
        </p:grpSpPr>
        <p:grpSp>
          <p:nvGrpSpPr>
            <p:cNvPr id="1331" name="Group 71"/>
            <p:cNvGrpSpPr>
              <a:grpSpLocks/>
            </p:cNvGrpSpPr>
            <p:nvPr/>
          </p:nvGrpSpPr>
          <p:grpSpPr bwMode="auto">
            <a:xfrm rot="-245609">
              <a:off x="3455" y="2208"/>
              <a:ext cx="257" cy="518"/>
              <a:chOff x="3792" y="2112"/>
              <a:chExt cx="257" cy="518"/>
            </a:xfrm>
          </p:grpSpPr>
          <p:sp>
            <p:nvSpPr>
              <p:cNvPr id="1333" name="Freeform 72"/>
              <p:cNvSpPr>
                <a:spLocks/>
              </p:cNvSpPr>
              <p:nvPr/>
            </p:nvSpPr>
            <p:spPr bwMode="auto">
              <a:xfrm>
                <a:off x="3862" y="2165"/>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1334" name="Freeform 73"/>
              <p:cNvSpPr>
                <a:spLocks/>
              </p:cNvSpPr>
              <p:nvPr/>
            </p:nvSpPr>
            <p:spPr bwMode="auto">
              <a:xfrm>
                <a:off x="3865" y="2167"/>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1335" name="Oval 74"/>
              <p:cNvSpPr>
                <a:spLocks noChangeArrowheads="1"/>
              </p:cNvSpPr>
              <p:nvPr/>
            </p:nvSpPr>
            <p:spPr bwMode="auto">
              <a:xfrm>
                <a:off x="3792" y="2112"/>
                <a:ext cx="257" cy="257"/>
              </a:xfrm>
              <a:prstGeom prst="ellipse">
                <a:avLst/>
              </a:prstGeom>
              <a:gradFill rotWithShape="1">
                <a:gsLst>
                  <a:gs pos="0">
                    <a:srgbClr val="C5C000"/>
                  </a:gs>
                  <a:gs pos="100000">
                    <a:srgbClr val="FFFF00"/>
                  </a:gs>
                </a:gsLst>
                <a:lin ang="5400000" scaled="1"/>
              </a:gradFill>
              <a:ln w="9525">
                <a:noFill/>
                <a:round/>
                <a:headEnd/>
                <a:tailEnd/>
              </a:ln>
            </p:spPr>
            <p:txBody>
              <a:bodyPr/>
              <a:lstStyle/>
              <a:p>
                <a:endParaRPr lang="en-US"/>
              </a:p>
            </p:txBody>
          </p:sp>
          <p:sp>
            <p:nvSpPr>
              <p:cNvPr id="1336" name="Oval 75"/>
              <p:cNvSpPr>
                <a:spLocks noChangeArrowheads="1"/>
              </p:cNvSpPr>
              <p:nvPr/>
            </p:nvSpPr>
            <p:spPr bwMode="auto">
              <a:xfrm>
                <a:off x="3820" y="2118"/>
                <a:ext cx="201" cy="150"/>
              </a:xfrm>
              <a:prstGeom prst="ellipse">
                <a:avLst/>
              </a:prstGeom>
              <a:gradFill rotWithShape="1">
                <a:gsLst>
                  <a:gs pos="0">
                    <a:srgbClr val="FFFFFF"/>
                  </a:gs>
                  <a:gs pos="100000">
                    <a:srgbClr val="FFFF00"/>
                  </a:gs>
                </a:gsLst>
                <a:lin ang="5400000" scaled="1"/>
              </a:gradFill>
              <a:ln w="9525">
                <a:noFill/>
                <a:round/>
                <a:headEnd/>
                <a:tailEnd/>
              </a:ln>
            </p:spPr>
            <p:txBody>
              <a:bodyPr/>
              <a:lstStyle/>
              <a:p>
                <a:endParaRPr lang="en-US"/>
              </a:p>
            </p:txBody>
          </p:sp>
        </p:grpSp>
        <p:sp>
          <p:nvSpPr>
            <p:cNvPr id="1332" name="Freeform 76"/>
            <p:cNvSpPr>
              <a:spLocks/>
            </p:cNvSpPr>
            <p:nvPr/>
          </p:nvSpPr>
          <p:spPr bwMode="auto">
            <a:xfrm>
              <a:off x="3543"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nvGrpSpPr>
          <p:cNvPr id="1337" name="Group 77"/>
          <p:cNvGrpSpPr>
            <a:grpSpLocks/>
          </p:cNvGrpSpPr>
          <p:nvPr/>
        </p:nvGrpSpPr>
        <p:grpSpPr bwMode="auto">
          <a:xfrm>
            <a:off x="2895600" y="3352800"/>
            <a:ext cx="639763" cy="688975"/>
            <a:chOff x="4310" y="2160"/>
            <a:chExt cx="482" cy="519"/>
          </a:xfrm>
        </p:grpSpPr>
        <p:sp>
          <p:nvSpPr>
            <p:cNvPr id="1338" name="Freeform 78"/>
            <p:cNvSpPr>
              <a:spLocks/>
            </p:cNvSpPr>
            <p:nvPr/>
          </p:nvSpPr>
          <p:spPr bwMode="auto">
            <a:xfrm rot="-245609">
              <a:off x="4391" y="2214"/>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1339" name="Freeform 79"/>
            <p:cNvSpPr>
              <a:spLocks/>
            </p:cNvSpPr>
            <p:nvPr/>
          </p:nvSpPr>
          <p:spPr bwMode="auto">
            <a:xfrm rot="-245609">
              <a:off x="4394" y="2216"/>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1340" name="Oval 80"/>
            <p:cNvSpPr>
              <a:spLocks noChangeArrowheads="1"/>
            </p:cNvSpPr>
            <p:nvPr/>
          </p:nvSpPr>
          <p:spPr bwMode="auto">
            <a:xfrm rot="-245609">
              <a:off x="4310" y="2160"/>
              <a:ext cx="257" cy="257"/>
            </a:xfrm>
            <a:prstGeom prst="ellipse">
              <a:avLst/>
            </a:prstGeom>
            <a:gradFill rotWithShape="1">
              <a:gsLst>
                <a:gs pos="0">
                  <a:srgbClr val="CC0000"/>
                </a:gs>
                <a:gs pos="100000">
                  <a:schemeClr val="hlink"/>
                </a:gs>
              </a:gsLst>
              <a:lin ang="5400000" scaled="1"/>
            </a:gradFill>
            <a:ln w="9525">
              <a:noFill/>
              <a:round/>
              <a:headEnd/>
              <a:tailEnd/>
            </a:ln>
          </p:spPr>
          <p:txBody>
            <a:bodyPr/>
            <a:lstStyle/>
            <a:p>
              <a:endParaRPr lang="en-US"/>
            </a:p>
          </p:txBody>
        </p:sp>
        <p:sp>
          <p:nvSpPr>
            <p:cNvPr id="1341" name="Oval 81"/>
            <p:cNvSpPr>
              <a:spLocks noChangeArrowheads="1"/>
            </p:cNvSpPr>
            <p:nvPr/>
          </p:nvSpPr>
          <p:spPr bwMode="auto">
            <a:xfrm rot="-245609">
              <a:off x="4335" y="2166"/>
              <a:ext cx="201" cy="150"/>
            </a:xfrm>
            <a:prstGeom prst="ellipse">
              <a:avLst/>
            </a:prstGeom>
            <a:gradFill rotWithShape="1">
              <a:gsLst>
                <a:gs pos="0">
                  <a:srgbClr val="FFFFFF"/>
                </a:gs>
                <a:gs pos="100000">
                  <a:schemeClr val="hlink"/>
                </a:gs>
              </a:gsLst>
              <a:lin ang="5400000" scaled="1"/>
            </a:gradFill>
            <a:ln w="9525">
              <a:noFill/>
              <a:round/>
              <a:headEnd/>
              <a:tailEnd/>
            </a:ln>
          </p:spPr>
          <p:txBody>
            <a:bodyPr/>
            <a:lstStyle/>
            <a:p>
              <a:endParaRPr lang="en-US"/>
            </a:p>
          </p:txBody>
        </p:sp>
        <p:sp>
          <p:nvSpPr>
            <p:cNvPr id="1342" name="Freeform 82"/>
            <p:cNvSpPr>
              <a:spLocks/>
            </p:cNvSpPr>
            <p:nvPr/>
          </p:nvSpPr>
          <p:spPr bwMode="auto">
            <a:xfrm>
              <a:off x="4408" y="2368"/>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nvGrpSpPr>
          <p:cNvPr id="1343" name="Group 1342"/>
          <p:cNvGrpSpPr/>
          <p:nvPr/>
        </p:nvGrpSpPr>
        <p:grpSpPr>
          <a:xfrm>
            <a:off x="381000" y="381000"/>
            <a:ext cx="2118361" cy="2118360"/>
            <a:chOff x="756285" y="3786189"/>
            <a:chExt cx="2118361" cy="2118360"/>
          </a:xfrm>
        </p:grpSpPr>
        <p:pic>
          <p:nvPicPr>
            <p:cNvPr id="1026" name="Picture 2" descr="C:\Diagrams &amp; Charts\MAPs\Mexico\1.png"/>
            <p:cNvPicPr>
              <a:picLocks noChangeAspect="1" noChangeArrowheads="1"/>
            </p:cNvPicPr>
            <p:nvPr/>
          </p:nvPicPr>
          <p:blipFill>
            <a:blip r:embed="rId4" cstate="print"/>
            <a:srcRect/>
            <a:stretch>
              <a:fillRect/>
            </a:stretch>
          </p:blipFill>
          <p:spPr bwMode="auto">
            <a:xfrm>
              <a:off x="756285" y="3786189"/>
              <a:ext cx="2118361" cy="2118360"/>
            </a:xfrm>
            <a:prstGeom prst="rect">
              <a:avLst/>
            </a:prstGeom>
            <a:noFill/>
          </p:spPr>
        </p:pic>
        <p:sp>
          <p:nvSpPr>
            <p:cNvPr id="6358" name="Freeform 1238"/>
            <p:cNvSpPr>
              <a:spLocks/>
            </p:cNvSpPr>
            <p:nvPr/>
          </p:nvSpPr>
          <p:spPr bwMode="auto">
            <a:xfrm>
              <a:off x="892928" y="3895725"/>
              <a:ext cx="1859798" cy="925104"/>
            </a:xfrm>
            <a:custGeom>
              <a:avLst/>
              <a:gdLst/>
              <a:ahLst/>
              <a:cxnLst>
                <a:cxn ang="0">
                  <a:pos x="570" y="0"/>
                </a:cxn>
                <a:cxn ang="0">
                  <a:pos x="87" y="0"/>
                </a:cxn>
                <a:cxn ang="0">
                  <a:pos x="0" y="87"/>
                </a:cxn>
                <a:cxn ang="0">
                  <a:pos x="0" y="304"/>
                </a:cxn>
                <a:cxn ang="0">
                  <a:pos x="202" y="273"/>
                </a:cxn>
                <a:cxn ang="0">
                  <a:pos x="489" y="327"/>
                </a:cxn>
                <a:cxn ang="0">
                  <a:pos x="657" y="297"/>
                </a:cxn>
                <a:cxn ang="0">
                  <a:pos x="657" y="87"/>
                </a:cxn>
                <a:cxn ang="0">
                  <a:pos x="570" y="0"/>
                </a:cxn>
              </a:cxnLst>
              <a:rect l="0" t="0" r="r" b="b"/>
              <a:pathLst>
                <a:path w="657" h="327">
                  <a:moveTo>
                    <a:pt x="570" y="0"/>
                  </a:moveTo>
                  <a:cubicBezTo>
                    <a:pt x="87" y="0"/>
                    <a:pt x="87" y="0"/>
                    <a:pt x="87" y="0"/>
                  </a:cubicBezTo>
                  <a:cubicBezTo>
                    <a:pt x="39" y="0"/>
                    <a:pt x="0" y="39"/>
                    <a:pt x="0" y="87"/>
                  </a:cubicBezTo>
                  <a:cubicBezTo>
                    <a:pt x="0" y="304"/>
                    <a:pt x="0" y="304"/>
                    <a:pt x="0" y="304"/>
                  </a:cubicBezTo>
                  <a:cubicBezTo>
                    <a:pt x="31" y="292"/>
                    <a:pt x="95" y="273"/>
                    <a:pt x="202" y="273"/>
                  </a:cubicBezTo>
                  <a:cubicBezTo>
                    <a:pt x="333" y="273"/>
                    <a:pt x="385" y="327"/>
                    <a:pt x="489" y="327"/>
                  </a:cubicBezTo>
                  <a:cubicBezTo>
                    <a:pt x="581" y="327"/>
                    <a:pt x="634" y="308"/>
                    <a:pt x="657" y="297"/>
                  </a:cubicBezTo>
                  <a:cubicBezTo>
                    <a:pt x="657" y="87"/>
                    <a:pt x="657" y="87"/>
                    <a:pt x="657" y="87"/>
                  </a:cubicBezTo>
                  <a:cubicBezTo>
                    <a:pt x="657" y="39"/>
                    <a:pt x="618" y="0"/>
                    <a:pt x="570" y="0"/>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5" name="Group 64"/>
          <p:cNvGrpSpPr/>
          <p:nvPr/>
        </p:nvGrpSpPr>
        <p:grpSpPr>
          <a:xfrm>
            <a:off x="6431363" y="4191000"/>
            <a:ext cx="1728256" cy="2413524"/>
            <a:chOff x="6309360" y="4279063"/>
            <a:chExt cx="1728256" cy="2413524"/>
          </a:xfrm>
        </p:grpSpPr>
        <p:sp>
          <p:nvSpPr>
            <p:cNvPr id="61" name="Freeform 946"/>
            <p:cNvSpPr>
              <a:spLocks/>
            </p:cNvSpPr>
            <p:nvPr/>
          </p:nvSpPr>
          <p:spPr bwMode="auto">
            <a:xfrm rot="21303127">
              <a:off x="6648554" y="5620681"/>
              <a:ext cx="1389062" cy="977900"/>
            </a:xfrm>
            <a:custGeom>
              <a:avLst/>
              <a:gdLst/>
              <a:ahLst/>
              <a:cxnLst>
                <a:cxn ang="0">
                  <a:pos x="1773" y="879"/>
                </a:cxn>
                <a:cxn ang="0">
                  <a:pos x="2361" y="466"/>
                </a:cxn>
                <a:cxn ang="0">
                  <a:pos x="2359" y="465"/>
                </a:cxn>
                <a:cxn ang="0">
                  <a:pos x="2324" y="401"/>
                </a:cxn>
                <a:cxn ang="0">
                  <a:pos x="2324" y="401"/>
                </a:cxn>
                <a:cxn ang="0">
                  <a:pos x="1959" y="298"/>
                </a:cxn>
                <a:cxn ang="0">
                  <a:pos x="2022" y="256"/>
                </a:cxn>
                <a:cxn ang="0">
                  <a:pos x="2333" y="189"/>
                </a:cxn>
                <a:cxn ang="0">
                  <a:pos x="2211" y="26"/>
                </a:cxn>
                <a:cxn ang="0">
                  <a:pos x="1794" y="80"/>
                </a:cxn>
                <a:cxn ang="0">
                  <a:pos x="1800" y="210"/>
                </a:cxn>
                <a:cxn ang="0">
                  <a:pos x="1753" y="241"/>
                </a:cxn>
                <a:cxn ang="0">
                  <a:pos x="1487" y="166"/>
                </a:cxn>
                <a:cxn ang="0">
                  <a:pos x="1486" y="167"/>
                </a:cxn>
                <a:cxn ang="0">
                  <a:pos x="1464" y="160"/>
                </a:cxn>
                <a:cxn ang="0">
                  <a:pos x="1351" y="173"/>
                </a:cxn>
                <a:cxn ang="0">
                  <a:pos x="1351" y="173"/>
                </a:cxn>
                <a:cxn ang="0">
                  <a:pos x="1349" y="174"/>
                </a:cxn>
                <a:cxn ang="0">
                  <a:pos x="1348" y="175"/>
                </a:cxn>
                <a:cxn ang="0">
                  <a:pos x="1346" y="176"/>
                </a:cxn>
                <a:cxn ang="0">
                  <a:pos x="998" y="402"/>
                </a:cxn>
                <a:cxn ang="0">
                  <a:pos x="998" y="402"/>
                </a:cxn>
                <a:cxn ang="0">
                  <a:pos x="834" y="509"/>
                </a:cxn>
                <a:cxn ang="0">
                  <a:pos x="835" y="510"/>
                </a:cxn>
                <a:cxn ang="0">
                  <a:pos x="859" y="569"/>
                </a:cxn>
                <a:cxn ang="0">
                  <a:pos x="870" y="572"/>
                </a:cxn>
                <a:cxn ang="0">
                  <a:pos x="984" y="556"/>
                </a:cxn>
                <a:cxn ang="0">
                  <a:pos x="988" y="552"/>
                </a:cxn>
                <a:cxn ang="0">
                  <a:pos x="1147" y="447"/>
                </a:cxn>
                <a:cxn ang="0">
                  <a:pos x="1148" y="447"/>
                </a:cxn>
                <a:cxn ang="0">
                  <a:pos x="1410" y="276"/>
                </a:cxn>
                <a:cxn ang="0">
                  <a:pos x="1466" y="293"/>
                </a:cxn>
                <a:cxn ang="0">
                  <a:pos x="851" y="689"/>
                </a:cxn>
                <a:cxn ang="0">
                  <a:pos x="851" y="689"/>
                </a:cxn>
                <a:cxn ang="0">
                  <a:pos x="88" y="1200"/>
                </a:cxn>
                <a:cxn ang="0">
                  <a:pos x="88" y="1200"/>
                </a:cxn>
                <a:cxn ang="0">
                  <a:pos x="84" y="1202"/>
                </a:cxn>
                <a:cxn ang="0">
                  <a:pos x="111" y="1340"/>
                </a:cxn>
                <a:cxn ang="0">
                  <a:pos x="292" y="1318"/>
                </a:cxn>
                <a:cxn ang="0">
                  <a:pos x="296" y="1315"/>
                </a:cxn>
                <a:cxn ang="0">
                  <a:pos x="296" y="1315"/>
                </a:cxn>
                <a:cxn ang="0">
                  <a:pos x="1081" y="784"/>
                </a:cxn>
                <a:cxn ang="0">
                  <a:pos x="1114" y="798"/>
                </a:cxn>
                <a:cxn ang="0">
                  <a:pos x="288" y="1359"/>
                </a:cxn>
                <a:cxn ang="0">
                  <a:pos x="290" y="1360"/>
                </a:cxn>
                <a:cxn ang="0">
                  <a:pos x="320" y="1509"/>
                </a:cxn>
                <a:cxn ang="0">
                  <a:pos x="520" y="1490"/>
                </a:cxn>
                <a:cxn ang="0">
                  <a:pos x="520" y="1491"/>
                </a:cxn>
                <a:cxn ang="0">
                  <a:pos x="1364" y="900"/>
                </a:cxn>
                <a:cxn ang="0">
                  <a:pos x="1364" y="900"/>
                </a:cxn>
                <a:cxn ang="0">
                  <a:pos x="2008" y="457"/>
                </a:cxn>
                <a:cxn ang="0">
                  <a:pos x="2067" y="475"/>
                </a:cxn>
                <a:cxn ang="0">
                  <a:pos x="1578" y="809"/>
                </a:cxn>
                <a:cxn ang="0">
                  <a:pos x="1577" y="810"/>
                </a:cxn>
                <a:cxn ang="0">
                  <a:pos x="1576" y="811"/>
                </a:cxn>
                <a:cxn ang="0">
                  <a:pos x="1567" y="817"/>
                </a:cxn>
                <a:cxn ang="0">
                  <a:pos x="1568" y="818"/>
                </a:cxn>
                <a:cxn ang="0">
                  <a:pos x="1614" y="894"/>
                </a:cxn>
                <a:cxn ang="0">
                  <a:pos x="1628" y="899"/>
                </a:cxn>
                <a:cxn ang="0">
                  <a:pos x="1769" y="883"/>
                </a:cxn>
                <a:cxn ang="0">
                  <a:pos x="1773" y="879"/>
                </a:cxn>
              </a:cxnLst>
              <a:rect l="0" t="0" r="r" b="b"/>
              <a:pathLst>
                <a:path w="2423" h="1550">
                  <a:moveTo>
                    <a:pt x="1773" y="879"/>
                  </a:moveTo>
                  <a:cubicBezTo>
                    <a:pt x="2361" y="466"/>
                    <a:pt x="2361" y="466"/>
                    <a:pt x="2361" y="466"/>
                  </a:cubicBezTo>
                  <a:cubicBezTo>
                    <a:pt x="2359" y="465"/>
                    <a:pt x="2359" y="465"/>
                    <a:pt x="2359" y="465"/>
                  </a:cubicBezTo>
                  <a:cubicBezTo>
                    <a:pt x="2389" y="443"/>
                    <a:pt x="2372" y="416"/>
                    <a:pt x="2324" y="401"/>
                  </a:cubicBezTo>
                  <a:cubicBezTo>
                    <a:pt x="2324" y="401"/>
                    <a:pt x="2324" y="401"/>
                    <a:pt x="2324" y="401"/>
                  </a:cubicBezTo>
                  <a:cubicBezTo>
                    <a:pt x="1959" y="298"/>
                    <a:pt x="1959" y="298"/>
                    <a:pt x="1959" y="298"/>
                  </a:cubicBezTo>
                  <a:cubicBezTo>
                    <a:pt x="2022" y="256"/>
                    <a:pt x="2022" y="256"/>
                    <a:pt x="2022" y="256"/>
                  </a:cubicBezTo>
                  <a:cubicBezTo>
                    <a:pt x="2143" y="259"/>
                    <a:pt x="2267" y="234"/>
                    <a:pt x="2333" y="189"/>
                  </a:cubicBezTo>
                  <a:cubicBezTo>
                    <a:pt x="2423" y="127"/>
                    <a:pt x="2365" y="54"/>
                    <a:pt x="2211" y="26"/>
                  </a:cubicBezTo>
                  <a:cubicBezTo>
                    <a:pt x="2065" y="0"/>
                    <a:pt x="1881" y="24"/>
                    <a:pt x="1794" y="80"/>
                  </a:cubicBezTo>
                  <a:cubicBezTo>
                    <a:pt x="1728" y="123"/>
                    <a:pt x="1733" y="174"/>
                    <a:pt x="1800" y="210"/>
                  </a:cubicBezTo>
                  <a:cubicBezTo>
                    <a:pt x="1753" y="241"/>
                    <a:pt x="1753" y="241"/>
                    <a:pt x="1753" y="241"/>
                  </a:cubicBezTo>
                  <a:cubicBezTo>
                    <a:pt x="1487" y="166"/>
                    <a:pt x="1487" y="166"/>
                    <a:pt x="1487" y="166"/>
                  </a:cubicBezTo>
                  <a:cubicBezTo>
                    <a:pt x="1486" y="167"/>
                    <a:pt x="1486" y="167"/>
                    <a:pt x="1486" y="167"/>
                  </a:cubicBezTo>
                  <a:cubicBezTo>
                    <a:pt x="1479" y="164"/>
                    <a:pt x="1472" y="162"/>
                    <a:pt x="1464" y="160"/>
                  </a:cubicBezTo>
                  <a:cubicBezTo>
                    <a:pt x="1421" y="150"/>
                    <a:pt x="1381" y="156"/>
                    <a:pt x="1351" y="173"/>
                  </a:cubicBezTo>
                  <a:cubicBezTo>
                    <a:pt x="1351" y="173"/>
                    <a:pt x="1351" y="173"/>
                    <a:pt x="1351" y="173"/>
                  </a:cubicBezTo>
                  <a:cubicBezTo>
                    <a:pt x="1349" y="174"/>
                    <a:pt x="1349" y="174"/>
                    <a:pt x="1349" y="174"/>
                  </a:cubicBezTo>
                  <a:cubicBezTo>
                    <a:pt x="1348" y="174"/>
                    <a:pt x="1348" y="175"/>
                    <a:pt x="1348" y="175"/>
                  </a:cubicBezTo>
                  <a:cubicBezTo>
                    <a:pt x="1347" y="175"/>
                    <a:pt x="1346" y="176"/>
                    <a:pt x="1346" y="176"/>
                  </a:cubicBezTo>
                  <a:cubicBezTo>
                    <a:pt x="998" y="402"/>
                    <a:pt x="998" y="402"/>
                    <a:pt x="998" y="402"/>
                  </a:cubicBezTo>
                  <a:cubicBezTo>
                    <a:pt x="998" y="402"/>
                    <a:pt x="998" y="402"/>
                    <a:pt x="998" y="402"/>
                  </a:cubicBezTo>
                  <a:cubicBezTo>
                    <a:pt x="834" y="509"/>
                    <a:pt x="834" y="509"/>
                    <a:pt x="834" y="509"/>
                  </a:cubicBezTo>
                  <a:cubicBezTo>
                    <a:pt x="835" y="510"/>
                    <a:pt x="835" y="510"/>
                    <a:pt x="835" y="510"/>
                  </a:cubicBezTo>
                  <a:cubicBezTo>
                    <a:pt x="811" y="530"/>
                    <a:pt x="820" y="555"/>
                    <a:pt x="859" y="569"/>
                  </a:cubicBezTo>
                  <a:cubicBezTo>
                    <a:pt x="870" y="572"/>
                    <a:pt x="870" y="572"/>
                    <a:pt x="870" y="572"/>
                  </a:cubicBezTo>
                  <a:cubicBezTo>
                    <a:pt x="914" y="587"/>
                    <a:pt x="949" y="579"/>
                    <a:pt x="984" y="556"/>
                  </a:cubicBezTo>
                  <a:cubicBezTo>
                    <a:pt x="984" y="556"/>
                    <a:pt x="986" y="555"/>
                    <a:pt x="988" y="552"/>
                  </a:cubicBezTo>
                  <a:cubicBezTo>
                    <a:pt x="1147" y="447"/>
                    <a:pt x="1147" y="447"/>
                    <a:pt x="1147" y="447"/>
                  </a:cubicBezTo>
                  <a:cubicBezTo>
                    <a:pt x="1148" y="447"/>
                    <a:pt x="1148" y="447"/>
                    <a:pt x="1148" y="447"/>
                  </a:cubicBezTo>
                  <a:cubicBezTo>
                    <a:pt x="1410" y="276"/>
                    <a:pt x="1410" y="276"/>
                    <a:pt x="1410" y="276"/>
                  </a:cubicBezTo>
                  <a:cubicBezTo>
                    <a:pt x="1466" y="293"/>
                    <a:pt x="1466" y="293"/>
                    <a:pt x="1466" y="293"/>
                  </a:cubicBezTo>
                  <a:cubicBezTo>
                    <a:pt x="851" y="689"/>
                    <a:pt x="851" y="689"/>
                    <a:pt x="851" y="689"/>
                  </a:cubicBezTo>
                  <a:cubicBezTo>
                    <a:pt x="851" y="689"/>
                    <a:pt x="851" y="689"/>
                    <a:pt x="851" y="689"/>
                  </a:cubicBezTo>
                  <a:cubicBezTo>
                    <a:pt x="88" y="1200"/>
                    <a:pt x="88" y="1200"/>
                    <a:pt x="88" y="1200"/>
                  </a:cubicBezTo>
                  <a:cubicBezTo>
                    <a:pt x="88" y="1200"/>
                    <a:pt x="88" y="1200"/>
                    <a:pt x="88" y="1200"/>
                  </a:cubicBezTo>
                  <a:cubicBezTo>
                    <a:pt x="87" y="1201"/>
                    <a:pt x="85" y="1201"/>
                    <a:pt x="84" y="1202"/>
                  </a:cubicBezTo>
                  <a:cubicBezTo>
                    <a:pt x="0" y="1256"/>
                    <a:pt x="55" y="1307"/>
                    <a:pt x="111" y="1340"/>
                  </a:cubicBezTo>
                  <a:cubicBezTo>
                    <a:pt x="168" y="1373"/>
                    <a:pt x="206" y="1375"/>
                    <a:pt x="292" y="1318"/>
                  </a:cubicBezTo>
                  <a:cubicBezTo>
                    <a:pt x="293" y="1317"/>
                    <a:pt x="295" y="1316"/>
                    <a:pt x="296" y="1315"/>
                  </a:cubicBezTo>
                  <a:cubicBezTo>
                    <a:pt x="296" y="1315"/>
                    <a:pt x="296" y="1315"/>
                    <a:pt x="296" y="1315"/>
                  </a:cubicBezTo>
                  <a:cubicBezTo>
                    <a:pt x="1081" y="784"/>
                    <a:pt x="1081" y="784"/>
                    <a:pt x="1081" y="784"/>
                  </a:cubicBezTo>
                  <a:cubicBezTo>
                    <a:pt x="1114" y="798"/>
                    <a:pt x="1114" y="798"/>
                    <a:pt x="1114" y="798"/>
                  </a:cubicBezTo>
                  <a:cubicBezTo>
                    <a:pt x="288" y="1359"/>
                    <a:pt x="288" y="1359"/>
                    <a:pt x="288" y="1359"/>
                  </a:cubicBezTo>
                  <a:cubicBezTo>
                    <a:pt x="290" y="1360"/>
                    <a:pt x="290" y="1360"/>
                    <a:pt x="290" y="1360"/>
                  </a:cubicBezTo>
                  <a:cubicBezTo>
                    <a:pt x="208" y="1418"/>
                    <a:pt x="259" y="1472"/>
                    <a:pt x="320" y="1509"/>
                  </a:cubicBezTo>
                  <a:cubicBezTo>
                    <a:pt x="383" y="1547"/>
                    <a:pt x="432" y="1550"/>
                    <a:pt x="520" y="1490"/>
                  </a:cubicBezTo>
                  <a:cubicBezTo>
                    <a:pt x="520" y="1491"/>
                    <a:pt x="520" y="1491"/>
                    <a:pt x="520" y="1491"/>
                  </a:cubicBezTo>
                  <a:cubicBezTo>
                    <a:pt x="1364" y="900"/>
                    <a:pt x="1364" y="900"/>
                    <a:pt x="1364" y="900"/>
                  </a:cubicBezTo>
                  <a:cubicBezTo>
                    <a:pt x="1364" y="900"/>
                    <a:pt x="1364" y="900"/>
                    <a:pt x="1364" y="900"/>
                  </a:cubicBezTo>
                  <a:cubicBezTo>
                    <a:pt x="2008" y="457"/>
                    <a:pt x="2008" y="457"/>
                    <a:pt x="2008" y="457"/>
                  </a:cubicBezTo>
                  <a:cubicBezTo>
                    <a:pt x="2067" y="475"/>
                    <a:pt x="2067" y="475"/>
                    <a:pt x="2067" y="475"/>
                  </a:cubicBezTo>
                  <a:cubicBezTo>
                    <a:pt x="1578" y="809"/>
                    <a:pt x="1578" y="809"/>
                    <a:pt x="1578" y="809"/>
                  </a:cubicBezTo>
                  <a:cubicBezTo>
                    <a:pt x="1578" y="810"/>
                    <a:pt x="1577" y="810"/>
                    <a:pt x="1577" y="810"/>
                  </a:cubicBezTo>
                  <a:cubicBezTo>
                    <a:pt x="1576" y="811"/>
                    <a:pt x="1576" y="811"/>
                    <a:pt x="1576" y="811"/>
                  </a:cubicBezTo>
                  <a:cubicBezTo>
                    <a:pt x="1567" y="817"/>
                    <a:pt x="1567" y="817"/>
                    <a:pt x="1567" y="817"/>
                  </a:cubicBezTo>
                  <a:cubicBezTo>
                    <a:pt x="1568" y="818"/>
                    <a:pt x="1568" y="818"/>
                    <a:pt x="1568" y="818"/>
                  </a:cubicBezTo>
                  <a:cubicBezTo>
                    <a:pt x="1543" y="843"/>
                    <a:pt x="1561" y="876"/>
                    <a:pt x="1614" y="894"/>
                  </a:cubicBezTo>
                  <a:cubicBezTo>
                    <a:pt x="1628" y="899"/>
                    <a:pt x="1628" y="899"/>
                    <a:pt x="1628" y="899"/>
                  </a:cubicBezTo>
                  <a:cubicBezTo>
                    <a:pt x="1688" y="920"/>
                    <a:pt x="1732" y="911"/>
                    <a:pt x="1769" y="883"/>
                  </a:cubicBezTo>
                  <a:cubicBezTo>
                    <a:pt x="1769" y="883"/>
                    <a:pt x="1771" y="882"/>
                    <a:pt x="1773" y="879"/>
                  </a:cubicBezTo>
                  <a:close/>
                </a:path>
              </a:pathLst>
            </a:custGeom>
            <a:solidFill>
              <a:schemeClr val="tx2">
                <a:alpha val="30000"/>
              </a:schemeClr>
            </a:solidFill>
            <a:ln w="9525">
              <a:noFill/>
              <a:round/>
              <a:headEnd/>
              <a:tailEnd/>
            </a:ln>
          </p:spPr>
          <p:txBody>
            <a:bodyPr/>
            <a:lstStyle/>
            <a:p>
              <a:endParaRPr lang="en-US" dirty="0"/>
            </a:p>
          </p:txBody>
        </p:sp>
        <p:pic>
          <p:nvPicPr>
            <p:cNvPr id="2" name="Picture 2" descr="D:\MAPs\NEW\Mexico\add files\people.png"/>
            <p:cNvPicPr>
              <a:picLocks noChangeAspect="1" noChangeArrowheads="1"/>
            </p:cNvPicPr>
            <p:nvPr/>
          </p:nvPicPr>
          <p:blipFill>
            <a:blip r:embed="rId5" cstate="print"/>
            <a:srcRect/>
            <a:stretch>
              <a:fillRect/>
            </a:stretch>
          </p:blipFill>
          <p:spPr bwMode="auto">
            <a:xfrm>
              <a:off x="6309360" y="4279063"/>
              <a:ext cx="830370" cy="2413524"/>
            </a:xfrm>
            <a:prstGeom prst="rect">
              <a:avLst/>
            </a:prstGeom>
            <a:noFill/>
          </p:spPr>
        </p:pic>
      </p:grpSp>
      <p:grpSp>
        <p:nvGrpSpPr>
          <p:cNvPr id="66" name="Group 65"/>
          <p:cNvGrpSpPr/>
          <p:nvPr/>
        </p:nvGrpSpPr>
        <p:grpSpPr>
          <a:xfrm>
            <a:off x="7726763" y="4625340"/>
            <a:ext cx="1417237" cy="1979184"/>
            <a:chOff x="6309360" y="4279063"/>
            <a:chExt cx="1728256" cy="2413524"/>
          </a:xfrm>
        </p:grpSpPr>
        <p:sp>
          <p:nvSpPr>
            <p:cNvPr id="67" name="Freeform 946"/>
            <p:cNvSpPr>
              <a:spLocks/>
            </p:cNvSpPr>
            <p:nvPr/>
          </p:nvSpPr>
          <p:spPr bwMode="auto">
            <a:xfrm rot="21303127">
              <a:off x="6648554" y="5620681"/>
              <a:ext cx="1389062" cy="977900"/>
            </a:xfrm>
            <a:custGeom>
              <a:avLst/>
              <a:gdLst/>
              <a:ahLst/>
              <a:cxnLst>
                <a:cxn ang="0">
                  <a:pos x="1773" y="879"/>
                </a:cxn>
                <a:cxn ang="0">
                  <a:pos x="2361" y="466"/>
                </a:cxn>
                <a:cxn ang="0">
                  <a:pos x="2359" y="465"/>
                </a:cxn>
                <a:cxn ang="0">
                  <a:pos x="2324" y="401"/>
                </a:cxn>
                <a:cxn ang="0">
                  <a:pos x="2324" y="401"/>
                </a:cxn>
                <a:cxn ang="0">
                  <a:pos x="1959" y="298"/>
                </a:cxn>
                <a:cxn ang="0">
                  <a:pos x="2022" y="256"/>
                </a:cxn>
                <a:cxn ang="0">
                  <a:pos x="2333" y="189"/>
                </a:cxn>
                <a:cxn ang="0">
                  <a:pos x="2211" y="26"/>
                </a:cxn>
                <a:cxn ang="0">
                  <a:pos x="1794" y="80"/>
                </a:cxn>
                <a:cxn ang="0">
                  <a:pos x="1800" y="210"/>
                </a:cxn>
                <a:cxn ang="0">
                  <a:pos x="1753" y="241"/>
                </a:cxn>
                <a:cxn ang="0">
                  <a:pos x="1487" y="166"/>
                </a:cxn>
                <a:cxn ang="0">
                  <a:pos x="1486" y="167"/>
                </a:cxn>
                <a:cxn ang="0">
                  <a:pos x="1464" y="160"/>
                </a:cxn>
                <a:cxn ang="0">
                  <a:pos x="1351" y="173"/>
                </a:cxn>
                <a:cxn ang="0">
                  <a:pos x="1351" y="173"/>
                </a:cxn>
                <a:cxn ang="0">
                  <a:pos x="1349" y="174"/>
                </a:cxn>
                <a:cxn ang="0">
                  <a:pos x="1348" y="175"/>
                </a:cxn>
                <a:cxn ang="0">
                  <a:pos x="1346" y="176"/>
                </a:cxn>
                <a:cxn ang="0">
                  <a:pos x="998" y="402"/>
                </a:cxn>
                <a:cxn ang="0">
                  <a:pos x="998" y="402"/>
                </a:cxn>
                <a:cxn ang="0">
                  <a:pos x="834" y="509"/>
                </a:cxn>
                <a:cxn ang="0">
                  <a:pos x="835" y="510"/>
                </a:cxn>
                <a:cxn ang="0">
                  <a:pos x="859" y="569"/>
                </a:cxn>
                <a:cxn ang="0">
                  <a:pos x="870" y="572"/>
                </a:cxn>
                <a:cxn ang="0">
                  <a:pos x="984" y="556"/>
                </a:cxn>
                <a:cxn ang="0">
                  <a:pos x="988" y="552"/>
                </a:cxn>
                <a:cxn ang="0">
                  <a:pos x="1147" y="447"/>
                </a:cxn>
                <a:cxn ang="0">
                  <a:pos x="1148" y="447"/>
                </a:cxn>
                <a:cxn ang="0">
                  <a:pos x="1410" y="276"/>
                </a:cxn>
                <a:cxn ang="0">
                  <a:pos x="1466" y="293"/>
                </a:cxn>
                <a:cxn ang="0">
                  <a:pos x="851" y="689"/>
                </a:cxn>
                <a:cxn ang="0">
                  <a:pos x="851" y="689"/>
                </a:cxn>
                <a:cxn ang="0">
                  <a:pos x="88" y="1200"/>
                </a:cxn>
                <a:cxn ang="0">
                  <a:pos x="88" y="1200"/>
                </a:cxn>
                <a:cxn ang="0">
                  <a:pos x="84" y="1202"/>
                </a:cxn>
                <a:cxn ang="0">
                  <a:pos x="111" y="1340"/>
                </a:cxn>
                <a:cxn ang="0">
                  <a:pos x="292" y="1318"/>
                </a:cxn>
                <a:cxn ang="0">
                  <a:pos x="296" y="1315"/>
                </a:cxn>
                <a:cxn ang="0">
                  <a:pos x="296" y="1315"/>
                </a:cxn>
                <a:cxn ang="0">
                  <a:pos x="1081" y="784"/>
                </a:cxn>
                <a:cxn ang="0">
                  <a:pos x="1114" y="798"/>
                </a:cxn>
                <a:cxn ang="0">
                  <a:pos x="288" y="1359"/>
                </a:cxn>
                <a:cxn ang="0">
                  <a:pos x="290" y="1360"/>
                </a:cxn>
                <a:cxn ang="0">
                  <a:pos x="320" y="1509"/>
                </a:cxn>
                <a:cxn ang="0">
                  <a:pos x="520" y="1490"/>
                </a:cxn>
                <a:cxn ang="0">
                  <a:pos x="520" y="1491"/>
                </a:cxn>
                <a:cxn ang="0">
                  <a:pos x="1364" y="900"/>
                </a:cxn>
                <a:cxn ang="0">
                  <a:pos x="1364" y="900"/>
                </a:cxn>
                <a:cxn ang="0">
                  <a:pos x="2008" y="457"/>
                </a:cxn>
                <a:cxn ang="0">
                  <a:pos x="2067" y="475"/>
                </a:cxn>
                <a:cxn ang="0">
                  <a:pos x="1578" y="809"/>
                </a:cxn>
                <a:cxn ang="0">
                  <a:pos x="1577" y="810"/>
                </a:cxn>
                <a:cxn ang="0">
                  <a:pos x="1576" y="811"/>
                </a:cxn>
                <a:cxn ang="0">
                  <a:pos x="1567" y="817"/>
                </a:cxn>
                <a:cxn ang="0">
                  <a:pos x="1568" y="818"/>
                </a:cxn>
                <a:cxn ang="0">
                  <a:pos x="1614" y="894"/>
                </a:cxn>
                <a:cxn ang="0">
                  <a:pos x="1628" y="899"/>
                </a:cxn>
                <a:cxn ang="0">
                  <a:pos x="1769" y="883"/>
                </a:cxn>
                <a:cxn ang="0">
                  <a:pos x="1773" y="879"/>
                </a:cxn>
              </a:cxnLst>
              <a:rect l="0" t="0" r="r" b="b"/>
              <a:pathLst>
                <a:path w="2423" h="1550">
                  <a:moveTo>
                    <a:pt x="1773" y="879"/>
                  </a:moveTo>
                  <a:cubicBezTo>
                    <a:pt x="2361" y="466"/>
                    <a:pt x="2361" y="466"/>
                    <a:pt x="2361" y="466"/>
                  </a:cubicBezTo>
                  <a:cubicBezTo>
                    <a:pt x="2359" y="465"/>
                    <a:pt x="2359" y="465"/>
                    <a:pt x="2359" y="465"/>
                  </a:cubicBezTo>
                  <a:cubicBezTo>
                    <a:pt x="2389" y="443"/>
                    <a:pt x="2372" y="416"/>
                    <a:pt x="2324" y="401"/>
                  </a:cubicBezTo>
                  <a:cubicBezTo>
                    <a:pt x="2324" y="401"/>
                    <a:pt x="2324" y="401"/>
                    <a:pt x="2324" y="401"/>
                  </a:cubicBezTo>
                  <a:cubicBezTo>
                    <a:pt x="1959" y="298"/>
                    <a:pt x="1959" y="298"/>
                    <a:pt x="1959" y="298"/>
                  </a:cubicBezTo>
                  <a:cubicBezTo>
                    <a:pt x="2022" y="256"/>
                    <a:pt x="2022" y="256"/>
                    <a:pt x="2022" y="256"/>
                  </a:cubicBezTo>
                  <a:cubicBezTo>
                    <a:pt x="2143" y="259"/>
                    <a:pt x="2267" y="234"/>
                    <a:pt x="2333" y="189"/>
                  </a:cubicBezTo>
                  <a:cubicBezTo>
                    <a:pt x="2423" y="127"/>
                    <a:pt x="2365" y="54"/>
                    <a:pt x="2211" y="26"/>
                  </a:cubicBezTo>
                  <a:cubicBezTo>
                    <a:pt x="2065" y="0"/>
                    <a:pt x="1881" y="24"/>
                    <a:pt x="1794" y="80"/>
                  </a:cubicBezTo>
                  <a:cubicBezTo>
                    <a:pt x="1728" y="123"/>
                    <a:pt x="1733" y="174"/>
                    <a:pt x="1800" y="210"/>
                  </a:cubicBezTo>
                  <a:cubicBezTo>
                    <a:pt x="1753" y="241"/>
                    <a:pt x="1753" y="241"/>
                    <a:pt x="1753" y="241"/>
                  </a:cubicBezTo>
                  <a:cubicBezTo>
                    <a:pt x="1487" y="166"/>
                    <a:pt x="1487" y="166"/>
                    <a:pt x="1487" y="166"/>
                  </a:cubicBezTo>
                  <a:cubicBezTo>
                    <a:pt x="1486" y="167"/>
                    <a:pt x="1486" y="167"/>
                    <a:pt x="1486" y="167"/>
                  </a:cubicBezTo>
                  <a:cubicBezTo>
                    <a:pt x="1479" y="164"/>
                    <a:pt x="1472" y="162"/>
                    <a:pt x="1464" y="160"/>
                  </a:cubicBezTo>
                  <a:cubicBezTo>
                    <a:pt x="1421" y="150"/>
                    <a:pt x="1381" y="156"/>
                    <a:pt x="1351" y="173"/>
                  </a:cubicBezTo>
                  <a:cubicBezTo>
                    <a:pt x="1351" y="173"/>
                    <a:pt x="1351" y="173"/>
                    <a:pt x="1351" y="173"/>
                  </a:cubicBezTo>
                  <a:cubicBezTo>
                    <a:pt x="1349" y="174"/>
                    <a:pt x="1349" y="174"/>
                    <a:pt x="1349" y="174"/>
                  </a:cubicBezTo>
                  <a:cubicBezTo>
                    <a:pt x="1348" y="174"/>
                    <a:pt x="1348" y="175"/>
                    <a:pt x="1348" y="175"/>
                  </a:cubicBezTo>
                  <a:cubicBezTo>
                    <a:pt x="1347" y="175"/>
                    <a:pt x="1346" y="176"/>
                    <a:pt x="1346" y="176"/>
                  </a:cubicBezTo>
                  <a:cubicBezTo>
                    <a:pt x="998" y="402"/>
                    <a:pt x="998" y="402"/>
                    <a:pt x="998" y="402"/>
                  </a:cubicBezTo>
                  <a:cubicBezTo>
                    <a:pt x="998" y="402"/>
                    <a:pt x="998" y="402"/>
                    <a:pt x="998" y="402"/>
                  </a:cubicBezTo>
                  <a:cubicBezTo>
                    <a:pt x="834" y="509"/>
                    <a:pt x="834" y="509"/>
                    <a:pt x="834" y="509"/>
                  </a:cubicBezTo>
                  <a:cubicBezTo>
                    <a:pt x="835" y="510"/>
                    <a:pt x="835" y="510"/>
                    <a:pt x="835" y="510"/>
                  </a:cubicBezTo>
                  <a:cubicBezTo>
                    <a:pt x="811" y="530"/>
                    <a:pt x="820" y="555"/>
                    <a:pt x="859" y="569"/>
                  </a:cubicBezTo>
                  <a:cubicBezTo>
                    <a:pt x="870" y="572"/>
                    <a:pt x="870" y="572"/>
                    <a:pt x="870" y="572"/>
                  </a:cubicBezTo>
                  <a:cubicBezTo>
                    <a:pt x="914" y="587"/>
                    <a:pt x="949" y="579"/>
                    <a:pt x="984" y="556"/>
                  </a:cubicBezTo>
                  <a:cubicBezTo>
                    <a:pt x="984" y="556"/>
                    <a:pt x="986" y="555"/>
                    <a:pt x="988" y="552"/>
                  </a:cubicBezTo>
                  <a:cubicBezTo>
                    <a:pt x="1147" y="447"/>
                    <a:pt x="1147" y="447"/>
                    <a:pt x="1147" y="447"/>
                  </a:cubicBezTo>
                  <a:cubicBezTo>
                    <a:pt x="1148" y="447"/>
                    <a:pt x="1148" y="447"/>
                    <a:pt x="1148" y="447"/>
                  </a:cubicBezTo>
                  <a:cubicBezTo>
                    <a:pt x="1410" y="276"/>
                    <a:pt x="1410" y="276"/>
                    <a:pt x="1410" y="276"/>
                  </a:cubicBezTo>
                  <a:cubicBezTo>
                    <a:pt x="1466" y="293"/>
                    <a:pt x="1466" y="293"/>
                    <a:pt x="1466" y="293"/>
                  </a:cubicBezTo>
                  <a:cubicBezTo>
                    <a:pt x="851" y="689"/>
                    <a:pt x="851" y="689"/>
                    <a:pt x="851" y="689"/>
                  </a:cubicBezTo>
                  <a:cubicBezTo>
                    <a:pt x="851" y="689"/>
                    <a:pt x="851" y="689"/>
                    <a:pt x="851" y="689"/>
                  </a:cubicBezTo>
                  <a:cubicBezTo>
                    <a:pt x="88" y="1200"/>
                    <a:pt x="88" y="1200"/>
                    <a:pt x="88" y="1200"/>
                  </a:cubicBezTo>
                  <a:cubicBezTo>
                    <a:pt x="88" y="1200"/>
                    <a:pt x="88" y="1200"/>
                    <a:pt x="88" y="1200"/>
                  </a:cubicBezTo>
                  <a:cubicBezTo>
                    <a:pt x="87" y="1201"/>
                    <a:pt x="85" y="1201"/>
                    <a:pt x="84" y="1202"/>
                  </a:cubicBezTo>
                  <a:cubicBezTo>
                    <a:pt x="0" y="1256"/>
                    <a:pt x="55" y="1307"/>
                    <a:pt x="111" y="1340"/>
                  </a:cubicBezTo>
                  <a:cubicBezTo>
                    <a:pt x="168" y="1373"/>
                    <a:pt x="206" y="1375"/>
                    <a:pt x="292" y="1318"/>
                  </a:cubicBezTo>
                  <a:cubicBezTo>
                    <a:pt x="293" y="1317"/>
                    <a:pt x="295" y="1316"/>
                    <a:pt x="296" y="1315"/>
                  </a:cubicBezTo>
                  <a:cubicBezTo>
                    <a:pt x="296" y="1315"/>
                    <a:pt x="296" y="1315"/>
                    <a:pt x="296" y="1315"/>
                  </a:cubicBezTo>
                  <a:cubicBezTo>
                    <a:pt x="1081" y="784"/>
                    <a:pt x="1081" y="784"/>
                    <a:pt x="1081" y="784"/>
                  </a:cubicBezTo>
                  <a:cubicBezTo>
                    <a:pt x="1114" y="798"/>
                    <a:pt x="1114" y="798"/>
                    <a:pt x="1114" y="798"/>
                  </a:cubicBezTo>
                  <a:cubicBezTo>
                    <a:pt x="288" y="1359"/>
                    <a:pt x="288" y="1359"/>
                    <a:pt x="288" y="1359"/>
                  </a:cubicBezTo>
                  <a:cubicBezTo>
                    <a:pt x="290" y="1360"/>
                    <a:pt x="290" y="1360"/>
                    <a:pt x="290" y="1360"/>
                  </a:cubicBezTo>
                  <a:cubicBezTo>
                    <a:pt x="208" y="1418"/>
                    <a:pt x="259" y="1472"/>
                    <a:pt x="320" y="1509"/>
                  </a:cubicBezTo>
                  <a:cubicBezTo>
                    <a:pt x="383" y="1547"/>
                    <a:pt x="432" y="1550"/>
                    <a:pt x="520" y="1490"/>
                  </a:cubicBezTo>
                  <a:cubicBezTo>
                    <a:pt x="520" y="1491"/>
                    <a:pt x="520" y="1491"/>
                    <a:pt x="520" y="1491"/>
                  </a:cubicBezTo>
                  <a:cubicBezTo>
                    <a:pt x="1364" y="900"/>
                    <a:pt x="1364" y="900"/>
                    <a:pt x="1364" y="900"/>
                  </a:cubicBezTo>
                  <a:cubicBezTo>
                    <a:pt x="1364" y="900"/>
                    <a:pt x="1364" y="900"/>
                    <a:pt x="1364" y="900"/>
                  </a:cubicBezTo>
                  <a:cubicBezTo>
                    <a:pt x="2008" y="457"/>
                    <a:pt x="2008" y="457"/>
                    <a:pt x="2008" y="457"/>
                  </a:cubicBezTo>
                  <a:cubicBezTo>
                    <a:pt x="2067" y="475"/>
                    <a:pt x="2067" y="475"/>
                    <a:pt x="2067" y="475"/>
                  </a:cubicBezTo>
                  <a:cubicBezTo>
                    <a:pt x="1578" y="809"/>
                    <a:pt x="1578" y="809"/>
                    <a:pt x="1578" y="809"/>
                  </a:cubicBezTo>
                  <a:cubicBezTo>
                    <a:pt x="1578" y="810"/>
                    <a:pt x="1577" y="810"/>
                    <a:pt x="1577" y="810"/>
                  </a:cubicBezTo>
                  <a:cubicBezTo>
                    <a:pt x="1576" y="811"/>
                    <a:pt x="1576" y="811"/>
                    <a:pt x="1576" y="811"/>
                  </a:cubicBezTo>
                  <a:cubicBezTo>
                    <a:pt x="1567" y="817"/>
                    <a:pt x="1567" y="817"/>
                    <a:pt x="1567" y="817"/>
                  </a:cubicBezTo>
                  <a:cubicBezTo>
                    <a:pt x="1568" y="818"/>
                    <a:pt x="1568" y="818"/>
                    <a:pt x="1568" y="818"/>
                  </a:cubicBezTo>
                  <a:cubicBezTo>
                    <a:pt x="1543" y="843"/>
                    <a:pt x="1561" y="876"/>
                    <a:pt x="1614" y="894"/>
                  </a:cubicBezTo>
                  <a:cubicBezTo>
                    <a:pt x="1628" y="899"/>
                    <a:pt x="1628" y="899"/>
                    <a:pt x="1628" y="899"/>
                  </a:cubicBezTo>
                  <a:cubicBezTo>
                    <a:pt x="1688" y="920"/>
                    <a:pt x="1732" y="911"/>
                    <a:pt x="1769" y="883"/>
                  </a:cubicBezTo>
                  <a:cubicBezTo>
                    <a:pt x="1769" y="883"/>
                    <a:pt x="1771" y="882"/>
                    <a:pt x="1773" y="879"/>
                  </a:cubicBezTo>
                  <a:close/>
                </a:path>
              </a:pathLst>
            </a:custGeom>
            <a:solidFill>
              <a:schemeClr val="tx2">
                <a:alpha val="30000"/>
              </a:schemeClr>
            </a:solidFill>
            <a:ln w="9525">
              <a:noFill/>
              <a:round/>
              <a:headEnd/>
              <a:tailEnd/>
            </a:ln>
          </p:spPr>
          <p:txBody>
            <a:bodyPr/>
            <a:lstStyle/>
            <a:p>
              <a:endParaRPr lang="en-US" dirty="0"/>
            </a:p>
          </p:txBody>
        </p:sp>
        <p:pic>
          <p:nvPicPr>
            <p:cNvPr id="68" name="Picture 2" descr="D:\MAPs\NEW\Mexico\add files\people.png"/>
            <p:cNvPicPr>
              <a:picLocks noChangeAspect="1" noChangeArrowheads="1"/>
            </p:cNvPicPr>
            <p:nvPr/>
          </p:nvPicPr>
          <p:blipFill>
            <a:blip r:embed="rId6" cstate="print"/>
            <a:srcRect/>
            <a:stretch>
              <a:fillRect/>
            </a:stretch>
          </p:blipFill>
          <p:spPr bwMode="auto">
            <a:xfrm>
              <a:off x="6309360" y="4279063"/>
              <a:ext cx="830370" cy="2413524"/>
            </a:xfrm>
            <a:prstGeom prst="rect">
              <a:avLst/>
            </a:prstGeom>
            <a:noFill/>
          </p:spPr>
        </p:pic>
      </p:grpSp>
      <p:pic>
        <p:nvPicPr>
          <p:cNvPr id="1027" name="Picture 3" descr="D:\MAPs\NEW\Mexico\add files\flag.png"/>
          <p:cNvPicPr>
            <a:picLocks noChangeAspect="1" noChangeArrowheads="1"/>
          </p:cNvPicPr>
          <p:nvPr/>
        </p:nvPicPr>
        <p:blipFill>
          <a:blip r:embed="rId7" cstate="print"/>
          <a:srcRect/>
          <a:stretch>
            <a:fillRect/>
          </a:stretch>
        </p:blipFill>
        <p:spPr bwMode="auto">
          <a:xfrm>
            <a:off x="6096000" y="533400"/>
            <a:ext cx="2626403" cy="1782763"/>
          </a:xfrm>
          <a:prstGeom prst="rect">
            <a:avLst/>
          </a:prstGeom>
          <a:noFill/>
        </p:spPr>
      </p:pic>
      <p:grpSp>
        <p:nvGrpSpPr>
          <p:cNvPr id="78" name="Group 77"/>
          <p:cNvGrpSpPr/>
          <p:nvPr/>
        </p:nvGrpSpPr>
        <p:grpSpPr>
          <a:xfrm>
            <a:off x="3421353" y="4282440"/>
            <a:ext cx="1850216" cy="2356650"/>
            <a:chOff x="3238389" y="4222225"/>
            <a:chExt cx="1897491" cy="2416865"/>
          </a:xfrm>
        </p:grpSpPr>
        <p:grpSp>
          <p:nvGrpSpPr>
            <p:cNvPr id="77" name="Group 76"/>
            <p:cNvGrpSpPr/>
            <p:nvPr/>
          </p:nvGrpSpPr>
          <p:grpSpPr>
            <a:xfrm>
              <a:off x="3657600" y="5410200"/>
              <a:ext cx="1478280" cy="1228890"/>
              <a:chOff x="4464012" y="5091265"/>
              <a:chExt cx="1478280" cy="1228890"/>
            </a:xfrm>
          </p:grpSpPr>
          <p:sp>
            <p:nvSpPr>
              <p:cNvPr id="72" name="Freeform 29"/>
              <p:cNvSpPr>
                <a:spLocks/>
              </p:cNvSpPr>
              <p:nvPr/>
            </p:nvSpPr>
            <p:spPr bwMode="auto">
              <a:xfrm rot="21354391">
                <a:off x="4464012" y="5091265"/>
                <a:ext cx="224523" cy="1228890"/>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73" name="Freeform 30"/>
              <p:cNvSpPr>
                <a:spLocks/>
              </p:cNvSpPr>
              <p:nvPr/>
            </p:nvSpPr>
            <p:spPr bwMode="auto">
              <a:xfrm rot="21354391">
                <a:off x="4471936" y="5096550"/>
                <a:ext cx="169052" cy="1181320"/>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76" name="Freeform 33"/>
              <p:cNvSpPr>
                <a:spLocks/>
              </p:cNvSpPr>
              <p:nvPr/>
            </p:nvSpPr>
            <p:spPr bwMode="auto">
              <a:xfrm>
                <a:off x="4508916" y="5164144"/>
                <a:ext cx="1433376" cy="1142797"/>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pic>
          <p:nvPicPr>
            <p:cNvPr id="3" name="Picture 4" descr="D:\MAPs\NEW\Mexico\add files\flag_globe.png"/>
            <p:cNvPicPr>
              <a:picLocks noChangeAspect="1" noChangeArrowheads="1"/>
            </p:cNvPicPr>
            <p:nvPr/>
          </p:nvPicPr>
          <p:blipFill>
            <a:blip r:embed="rId8" cstate="print"/>
            <a:srcRect/>
            <a:stretch>
              <a:fillRect/>
            </a:stretch>
          </p:blipFill>
          <p:spPr bwMode="auto">
            <a:xfrm rot="249509">
              <a:off x="3238389" y="4222225"/>
              <a:ext cx="1214712" cy="1221740"/>
            </a:xfrm>
            <a:prstGeom prst="rect">
              <a:avLst/>
            </a:prstGeom>
            <a:noFill/>
          </p:spPr>
        </p:pic>
      </p:grpSp>
      <p:grpSp>
        <p:nvGrpSpPr>
          <p:cNvPr id="79" name="Group 78"/>
          <p:cNvGrpSpPr/>
          <p:nvPr/>
        </p:nvGrpSpPr>
        <p:grpSpPr>
          <a:xfrm>
            <a:off x="4907363" y="4960620"/>
            <a:ext cx="1317774" cy="1678470"/>
            <a:chOff x="3238389" y="4222225"/>
            <a:chExt cx="1897491" cy="2416865"/>
          </a:xfrm>
        </p:grpSpPr>
        <p:grpSp>
          <p:nvGrpSpPr>
            <p:cNvPr id="80" name="Group 79"/>
            <p:cNvGrpSpPr/>
            <p:nvPr/>
          </p:nvGrpSpPr>
          <p:grpSpPr>
            <a:xfrm>
              <a:off x="3657600" y="5410200"/>
              <a:ext cx="1478280" cy="1228890"/>
              <a:chOff x="4464012" y="5091265"/>
              <a:chExt cx="1478280" cy="1228890"/>
            </a:xfrm>
          </p:grpSpPr>
          <p:sp>
            <p:nvSpPr>
              <p:cNvPr id="82" name="Freeform 29"/>
              <p:cNvSpPr>
                <a:spLocks/>
              </p:cNvSpPr>
              <p:nvPr/>
            </p:nvSpPr>
            <p:spPr bwMode="auto">
              <a:xfrm rot="21354391">
                <a:off x="4464012" y="5091265"/>
                <a:ext cx="224523" cy="1228890"/>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83" name="Freeform 30"/>
              <p:cNvSpPr>
                <a:spLocks/>
              </p:cNvSpPr>
              <p:nvPr/>
            </p:nvSpPr>
            <p:spPr bwMode="auto">
              <a:xfrm rot="21354391">
                <a:off x="4471936" y="5096550"/>
                <a:ext cx="169052" cy="1181320"/>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84" name="Freeform 33"/>
              <p:cNvSpPr>
                <a:spLocks/>
              </p:cNvSpPr>
              <p:nvPr/>
            </p:nvSpPr>
            <p:spPr bwMode="auto">
              <a:xfrm>
                <a:off x="4508916" y="5164144"/>
                <a:ext cx="1433376" cy="1142797"/>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pic>
          <p:nvPicPr>
            <p:cNvPr id="81" name="Picture 4" descr="D:\MAPs\NEW\Mexico\add files\flag_globe.png"/>
            <p:cNvPicPr>
              <a:picLocks noChangeAspect="1" noChangeArrowheads="1"/>
            </p:cNvPicPr>
            <p:nvPr/>
          </p:nvPicPr>
          <p:blipFill>
            <a:blip r:embed="rId9" cstate="print"/>
            <a:srcRect/>
            <a:stretch>
              <a:fillRect/>
            </a:stretch>
          </p:blipFill>
          <p:spPr bwMode="auto">
            <a:xfrm rot="249509">
              <a:off x="3238389" y="4222225"/>
              <a:ext cx="1214712" cy="1221740"/>
            </a:xfrm>
            <a:prstGeom prst="rect">
              <a:avLst/>
            </a:prstGeom>
            <a:noFill/>
          </p:spPr>
        </p:pic>
      </p:grpSp>
      <p:grpSp>
        <p:nvGrpSpPr>
          <p:cNvPr id="87" name="Group 86"/>
          <p:cNvGrpSpPr/>
          <p:nvPr/>
        </p:nvGrpSpPr>
        <p:grpSpPr>
          <a:xfrm>
            <a:off x="381000" y="4191000"/>
            <a:ext cx="2294206" cy="2445086"/>
            <a:chOff x="533400" y="4343400"/>
            <a:chExt cx="1988235" cy="2118994"/>
          </a:xfrm>
        </p:grpSpPr>
        <p:sp>
          <p:nvSpPr>
            <p:cNvPr id="63" name="Freeform 949"/>
            <p:cNvSpPr>
              <a:spLocks/>
            </p:cNvSpPr>
            <p:nvPr/>
          </p:nvSpPr>
          <p:spPr bwMode="auto">
            <a:xfrm rot="508436">
              <a:off x="707122" y="5309436"/>
              <a:ext cx="1814513" cy="1073150"/>
            </a:xfrm>
            <a:custGeom>
              <a:avLst/>
              <a:gdLst/>
              <a:ahLst/>
              <a:cxnLst>
                <a:cxn ang="0">
                  <a:pos x="938" y="344"/>
                </a:cxn>
                <a:cxn ang="0">
                  <a:pos x="951" y="147"/>
                </a:cxn>
                <a:cxn ang="0">
                  <a:pos x="1450" y="0"/>
                </a:cxn>
                <a:cxn ang="0">
                  <a:pos x="1619" y="243"/>
                </a:cxn>
                <a:cxn ang="0">
                  <a:pos x="1273" y="388"/>
                </a:cxn>
                <a:cxn ang="0">
                  <a:pos x="949" y="983"/>
                </a:cxn>
                <a:cxn ang="0">
                  <a:pos x="348" y="1066"/>
                </a:cxn>
                <a:cxn ang="0">
                  <a:pos x="0" y="912"/>
                </a:cxn>
              </a:cxnLst>
              <a:rect l="0" t="0" r="r" b="b"/>
              <a:pathLst>
                <a:path w="1857" h="1066">
                  <a:moveTo>
                    <a:pt x="938" y="344"/>
                  </a:moveTo>
                  <a:cubicBezTo>
                    <a:pt x="938" y="344"/>
                    <a:pt x="795" y="287"/>
                    <a:pt x="951" y="147"/>
                  </a:cubicBezTo>
                  <a:cubicBezTo>
                    <a:pt x="1106" y="8"/>
                    <a:pt x="1346" y="0"/>
                    <a:pt x="1450" y="0"/>
                  </a:cubicBezTo>
                  <a:cubicBezTo>
                    <a:pt x="1450" y="0"/>
                    <a:pt x="1857" y="27"/>
                    <a:pt x="1619" y="243"/>
                  </a:cubicBezTo>
                  <a:cubicBezTo>
                    <a:pt x="1619" y="243"/>
                    <a:pt x="1541" y="329"/>
                    <a:pt x="1273" y="388"/>
                  </a:cubicBezTo>
                  <a:cubicBezTo>
                    <a:pt x="949" y="983"/>
                    <a:pt x="949" y="983"/>
                    <a:pt x="949" y="983"/>
                  </a:cubicBezTo>
                  <a:cubicBezTo>
                    <a:pt x="949" y="983"/>
                    <a:pt x="853" y="1062"/>
                    <a:pt x="348" y="1066"/>
                  </a:cubicBezTo>
                  <a:cubicBezTo>
                    <a:pt x="348" y="1066"/>
                    <a:pt x="3" y="1015"/>
                    <a:pt x="0" y="912"/>
                  </a:cubicBezTo>
                </a:path>
              </a:pathLst>
            </a:custGeom>
            <a:solidFill>
              <a:srgbClr val="343434">
                <a:alpha val="30000"/>
              </a:srgbClr>
            </a:solidFill>
            <a:ln w="9525">
              <a:noFill/>
              <a:round/>
              <a:headEnd/>
              <a:tailEnd/>
            </a:ln>
          </p:spPr>
          <p:txBody>
            <a:bodyPr/>
            <a:lstStyle/>
            <a:p>
              <a:endParaRPr lang="en-US" dirty="0"/>
            </a:p>
          </p:txBody>
        </p:sp>
        <p:pic>
          <p:nvPicPr>
            <p:cNvPr id="1030" name="Picture 6" descr="D:\MAPs\NEW\Mexico\add files\flag_fishka.png"/>
            <p:cNvPicPr>
              <a:picLocks noChangeAspect="1" noChangeArrowheads="1"/>
            </p:cNvPicPr>
            <p:nvPr/>
          </p:nvPicPr>
          <p:blipFill>
            <a:blip r:embed="rId10" cstate="print"/>
            <a:srcRect/>
            <a:stretch>
              <a:fillRect/>
            </a:stretch>
          </p:blipFill>
          <p:spPr bwMode="auto">
            <a:xfrm>
              <a:off x="533400" y="4343400"/>
              <a:ext cx="1018230" cy="2118994"/>
            </a:xfrm>
            <a:prstGeom prst="rect">
              <a:avLst/>
            </a:prstGeom>
            <a:noFill/>
          </p:spPr>
        </p:pic>
      </p:grpSp>
      <p:grpSp>
        <p:nvGrpSpPr>
          <p:cNvPr id="88" name="Group 87"/>
          <p:cNvGrpSpPr/>
          <p:nvPr/>
        </p:nvGrpSpPr>
        <p:grpSpPr>
          <a:xfrm>
            <a:off x="1973580" y="4953000"/>
            <a:ext cx="1579227" cy="1683086"/>
            <a:chOff x="533400" y="4343400"/>
            <a:chExt cx="1988235" cy="2118994"/>
          </a:xfrm>
        </p:grpSpPr>
        <p:sp>
          <p:nvSpPr>
            <p:cNvPr id="89" name="Freeform 949"/>
            <p:cNvSpPr>
              <a:spLocks/>
            </p:cNvSpPr>
            <p:nvPr/>
          </p:nvSpPr>
          <p:spPr bwMode="auto">
            <a:xfrm rot="508436">
              <a:off x="707122" y="5309436"/>
              <a:ext cx="1814513" cy="1073150"/>
            </a:xfrm>
            <a:custGeom>
              <a:avLst/>
              <a:gdLst/>
              <a:ahLst/>
              <a:cxnLst>
                <a:cxn ang="0">
                  <a:pos x="938" y="344"/>
                </a:cxn>
                <a:cxn ang="0">
                  <a:pos x="951" y="147"/>
                </a:cxn>
                <a:cxn ang="0">
                  <a:pos x="1450" y="0"/>
                </a:cxn>
                <a:cxn ang="0">
                  <a:pos x="1619" y="243"/>
                </a:cxn>
                <a:cxn ang="0">
                  <a:pos x="1273" y="388"/>
                </a:cxn>
                <a:cxn ang="0">
                  <a:pos x="949" y="983"/>
                </a:cxn>
                <a:cxn ang="0">
                  <a:pos x="348" y="1066"/>
                </a:cxn>
                <a:cxn ang="0">
                  <a:pos x="0" y="912"/>
                </a:cxn>
              </a:cxnLst>
              <a:rect l="0" t="0" r="r" b="b"/>
              <a:pathLst>
                <a:path w="1857" h="1066">
                  <a:moveTo>
                    <a:pt x="938" y="344"/>
                  </a:moveTo>
                  <a:cubicBezTo>
                    <a:pt x="938" y="344"/>
                    <a:pt x="795" y="287"/>
                    <a:pt x="951" y="147"/>
                  </a:cubicBezTo>
                  <a:cubicBezTo>
                    <a:pt x="1106" y="8"/>
                    <a:pt x="1346" y="0"/>
                    <a:pt x="1450" y="0"/>
                  </a:cubicBezTo>
                  <a:cubicBezTo>
                    <a:pt x="1450" y="0"/>
                    <a:pt x="1857" y="27"/>
                    <a:pt x="1619" y="243"/>
                  </a:cubicBezTo>
                  <a:cubicBezTo>
                    <a:pt x="1619" y="243"/>
                    <a:pt x="1541" y="329"/>
                    <a:pt x="1273" y="388"/>
                  </a:cubicBezTo>
                  <a:cubicBezTo>
                    <a:pt x="949" y="983"/>
                    <a:pt x="949" y="983"/>
                    <a:pt x="949" y="983"/>
                  </a:cubicBezTo>
                  <a:cubicBezTo>
                    <a:pt x="949" y="983"/>
                    <a:pt x="853" y="1062"/>
                    <a:pt x="348" y="1066"/>
                  </a:cubicBezTo>
                  <a:cubicBezTo>
                    <a:pt x="348" y="1066"/>
                    <a:pt x="3" y="1015"/>
                    <a:pt x="0" y="912"/>
                  </a:cubicBezTo>
                </a:path>
              </a:pathLst>
            </a:custGeom>
            <a:solidFill>
              <a:srgbClr val="343434">
                <a:alpha val="30000"/>
              </a:srgbClr>
            </a:solidFill>
            <a:ln w="9525">
              <a:noFill/>
              <a:round/>
              <a:headEnd/>
              <a:tailEnd/>
            </a:ln>
          </p:spPr>
          <p:txBody>
            <a:bodyPr/>
            <a:lstStyle/>
            <a:p>
              <a:endParaRPr lang="en-US" dirty="0"/>
            </a:p>
          </p:txBody>
        </p:sp>
        <p:pic>
          <p:nvPicPr>
            <p:cNvPr id="90" name="Picture 6" descr="D:\MAPs\NEW\Mexico\add files\flag_fishka.png"/>
            <p:cNvPicPr>
              <a:picLocks noChangeAspect="1" noChangeArrowheads="1"/>
            </p:cNvPicPr>
            <p:nvPr/>
          </p:nvPicPr>
          <p:blipFill>
            <a:blip r:embed="rId11" cstate="print"/>
            <a:srcRect/>
            <a:stretch>
              <a:fillRect/>
            </a:stretch>
          </p:blipFill>
          <p:spPr bwMode="auto">
            <a:xfrm>
              <a:off x="533400" y="4343400"/>
              <a:ext cx="1018230" cy="2118994"/>
            </a:xfrm>
            <a:prstGeom prst="rect">
              <a:avLst/>
            </a:prstGeom>
            <a:noFill/>
          </p:spPr>
        </p:pic>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3"/>
          <p:cNvGrpSpPr/>
          <p:nvPr/>
        </p:nvGrpSpPr>
        <p:grpSpPr>
          <a:xfrm>
            <a:off x="530225" y="835025"/>
            <a:ext cx="7981950" cy="5400676"/>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reflection blurRad="6350" stA="52000" endA="300" endPos="35000" dir="5400000" sy="-100000" algn="bl" rotWithShape="0"/>
          </a:effectLst>
        </p:grpSpPr>
        <p:sp>
          <p:nvSpPr>
            <p:cNvPr id="2054"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5"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6"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7"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8"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9"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0"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1"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2"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3"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4"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5"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6"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7"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8"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9"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0"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1"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2"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3"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4"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5"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6"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7"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8"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9"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0"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1"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2"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3"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4"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5"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6"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7"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 name="Group 147"/>
          <p:cNvGrpSpPr/>
          <p:nvPr/>
        </p:nvGrpSpPr>
        <p:grpSpPr>
          <a:xfrm>
            <a:off x="152400" y="826278"/>
            <a:ext cx="8889148" cy="5422122"/>
            <a:chOff x="152400" y="673878"/>
            <a:chExt cx="8889148" cy="5422122"/>
          </a:xfrm>
        </p:grpSpPr>
        <p:sp>
          <p:nvSpPr>
            <p:cNvPr id="53" name="Freeform 8"/>
            <p:cNvSpPr>
              <a:spLocks/>
            </p:cNvSpPr>
            <p:nvPr/>
          </p:nvSpPr>
          <p:spPr bwMode="auto">
            <a:xfrm>
              <a:off x="4924426" y="5507816"/>
              <a:ext cx="25400" cy="25400"/>
            </a:xfrm>
            <a:custGeom>
              <a:avLst/>
              <a:gdLst/>
              <a:ahLst/>
              <a:cxnLst>
                <a:cxn ang="0">
                  <a:pos x="0" y="3"/>
                </a:cxn>
                <a:cxn ang="0">
                  <a:pos x="1" y="2"/>
                </a:cxn>
                <a:cxn ang="0">
                  <a:pos x="1" y="1"/>
                </a:cxn>
                <a:cxn ang="0">
                  <a:pos x="2" y="0"/>
                </a:cxn>
                <a:cxn ang="0">
                  <a:pos x="4" y="0"/>
                </a:cxn>
                <a:cxn ang="0">
                  <a:pos x="5" y="0"/>
                </a:cxn>
                <a:cxn ang="0">
                  <a:pos x="6" y="1"/>
                </a:cxn>
                <a:cxn ang="0">
                  <a:pos x="7" y="2"/>
                </a:cxn>
                <a:cxn ang="0">
                  <a:pos x="7" y="3"/>
                </a:cxn>
                <a:cxn ang="0">
                  <a:pos x="7" y="5"/>
                </a:cxn>
                <a:cxn ang="0">
                  <a:pos x="6" y="6"/>
                </a:cxn>
                <a:cxn ang="0">
                  <a:pos x="5" y="6"/>
                </a:cxn>
                <a:cxn ang="0">
                  <a:pos x="4" y="7"/>
                </a:cxn>
                <a:cxn ang="0">
                  <a:pos x="2" y="6"/>
                </a:cxn>
                <a:cxn ang="0">
                  <a:pos x="1" y="6"/>
                </a:cxn>
                <a:cxn ang="0">
                  <a:pos x="1" y="5"/>
                </a:cxn>
                <a:cxn ang="0">
                  <a:pos x="0" y="3"/>
                </a:cxn>
              </a:cxnLst>
              <a:rect l="0" t="0" r="r" b="b"/>
              <a:pathLst>
                <a:path w="7" h="7">
                  <a:moveTo>
                    <a:pt x="0" y="3"/>
                  </a:moveTo>
                  <a:cubicBezTo>
                    <a:pt x="0" y="3"/>
                    <a:pt x="0" y="2"/>
                    <a:pt x="1" y="2"/>
                  </a:cubicBezTo>
                  <a:cubicBezTo>
                    <a:pt x="1" y="2"/>
                    <a:pt x="1" y="1"/>
                    <a:pt x="1" y="1"/>
                  </a:cubicBezTo>
                  <a:cubicBezTo>
                    <a:pt x="2" y="1"/>
                    <a:pt x="2" y="0"/>
                    <a:pt x="2" y="0"/>
                  </a:cubicBezTo>
                  <a:cubicBezTo>
                    <a:pt x="3" y="0"/>
                    <a:pt x="3" y="0"/>
                    <a:pt x="4" y="0"/>
                  </a:cubicBezTo>
                  <a:cubicBezTo>
                    <a:pt x="4" y="0"/>
                    <a:pt x="5" y="0"/>
                    <a:pt x="5" y="0"/>
                  </a:cubicBezTo>
                  <a:cubicBezTo>
                    <a:pt x="5" y="0"/>
                    <a:pt x="6" y="1"/>
                    <a:pt x="6" y="1"/>
                  </a:cubicBezTo>
                  <a:cubicBezTo>
                    <a:pt x="6" y="1"/>
                    <a:pt x="7" y="2"/>
                    <a:pt x="7" y="2"/>
                  </a:cubicBezTo>
                  <a:cubicBezTo>
                    <a:pt x="7" y="2"/>
                    <a:pt x="7" y="3"/>
                    <a:pt x="7" y="3"/>
                  </a:cubicBezTo>
                  <a:cubicBezTo>
                    <a:pt x="7" y="4"/>
                    <a:pt x="7" y="4"/>
                    <a:pt x="7" y="5"/>
                  </a:cubicBezTo>
                  <a:cubicBezTo>
                    <a:pt x="7" y="5"/>
                    <a:pt x="6" y="5"/>
                    <a:pt x="6" y="6"/>
                  </a:cubicBezTo>
                  <a:cubicBezTo>
                    <a:pt x="6" y="6"/>
                    <a:pt x="5" y="6"/>
                    <a:pt x="5" y="6"/>
                  </a:cubicBezTo>
                  <a:cubicBezTo>
                    <a:pt x="5" y="7"/>
                    <a:pt x="4" y="7"/>
                    <a:pt x="4" y="7"/>
                  </a:cubicBezTo>
                  <a:cubicBezTo>
                    <a:pt x="3" y="7"/>
                    <a:pt x="3" y="7"/>
                    <a:pt x="2" y="6"/>
                  </a:cubicBezTo>
                  <a:cubicBezTo>
                    <a:pt x="2" y="6"/>
                    <a:pt x="2" y="6"/>
                    <a:pt x="1" y="6"/>
                  </a:cubicBezTo>
                  <a:cubicBezTo>
                    <a:pt x="1" y="5"/>
                    <a:pt x="1" y="5"/>
                    <a:pt x="1"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54" name="Freeform 9"/>
            <p:cNvSpPr>
              <a:spLocks/>
            </p:cNvSpPr>
            <p:nvPr/>
          </p:nvSpPr>
          <p:spPr bwMode="auto">
            <a:xfrm>
              <a:off x="2890838" y="3151966"/>
              <a:ext cx="26988" cy="26988"/>
            </a:xfrm>
            <a:custGeom>
              <a:avLst/>
              <a:gdLst/>
              <a:ahLst/>
              <a:cxnLst>
                <a:cxn ang="0">
                  <a:pos x="0" y="4"/>
                </a:cxn>
                <a:cxn ang="0">
                  <a:pos x="0" y="2"/>
                </a:cxn>
                <a:cxn ang="0">
                  <a:pos x="1" y="1"/>
                </a:cxn>
                <a:cxn ang="0">
                  <a:pos x="2" y="0"/>
                </a:cxn>
                <a:cxn ang="0">
                  <a:pos x="3" y="0"/>
                </a:cxn>
                <a:cxn ang="0">
                  <a:pos x="5" y="0"/>
                </a:cxn>
                <a:cxn ang="0">
                  <a:pos x="6" y="1"/>
                </a:cxn>
                <a:cxn ang="0">
                  <a:pos x="7" y="2"/>
                </a:cxn>
                <a:cxn ang="0">
                  <a:pos x="7" y="4"/>
                </a:cxn>
                <a:cxn ang="0">
                  <a:pos x="7" y="5"/>
                </a:cxn>
                <a:cxn ang="0">
                  <a:pos x="6" y="6"/>
                </a:cxn>
                <a:cxn ang="0">
                  <a:pos x="5" y="7"/>
                </a:cxn>
                <a:cxn ang="0">
                  <a:pos x="3" y="7"/>
                </a:cxn>
                <a:cxn ang="0">
                  <a:pos x="2" y="7"/>
                </a:cxn>
                <a:cxn ang="0">
                  <a:pos x="1" y="6"/>
                </a:cxn>
                <a:cxn ang="0">
                  <a:pos x="0" y="5"/>
                </a:cxn>
                <a:cxn ang="0">
                  <a:pos x="0" y="4"/>
                </a:cxn>
              </a:cxnLst>
              <a:rect l="0" t="0" r="r" b="b"/>
              <a:pathLst>
                <a:path w="7" h="7">
                  <a:moveTo>
                    <a:pt x="0" y="4"/>
                  </a:moveTo>
                  <a:cubicBezTo>
                    <a:pt x="0" y="3"/>
                    <a:pt x="0" y="3"/>
                    <a:pt x="0" y="2"/>
                  </a:cubicBezTo>
                  <a:cubicBezTo>
                    <a:pt x="0" y="2"/>
                    <a:pt x="1" y="2"/>
                    <a:pt x="1" y="1"/>
                  </a:cubicBezTo>
                  <a:cubicBezTo>
                    <a:pt x="1" y="1"/>
                    <a:pt x="2" y="1"/>
                    <a:pt x="2" y="0"/>
                  </a:cubicBezTo>
                  <a:cubicBezTo>
                    <a:pt x="2" y="0"/>
                    <a:pt x="3" y="0"/>
                    <a:pt x="3" y="0"/>
                  </a:cubicBezTo>
                  <a:cubicBezTo>
                    <a:pt x="4" y="0"/>
                    <a:pt x="4" y="0"/>
                    <a:pt x="5" y="0"/>
                  </a:cubicBezTo>
                  <a:cubicBezTo>
                    <a:pt x="5" y="1"/>
                    <a:pt x="5" y="1"/>
                    <a:pt x="6" y="1"/>
                  </a:cubicBezTo>
                  <a:cubicBezTo>
                    <a:pt x="6" y="2"/>
                    <a:pt x="6" y="2"/>
                    <a:pt x="7" y="2"/>
                  </a:cubicBezTo>
                  <a:cubicBezTo>
                    <a:pt x="7" y="3"/>
                    <a:pt x="7" y="3"/>
                    <a:pt x="7" y="4"/>
                  </a:cubicBezTo>
                  <a:cubicBezTo>
                    <a:pt x="7" y="4"/>
                    <a:pt x="7" y="5"/>
                    <a:pt x="7" y="5"/>
                  </a:cubicBezTo>
                  <a:cubicBezTo>
                    <a:pt x="6" y="5"/>
                    <a:pt x="6" y="6"/>
                    <a:pt x="6" y="6"/>
                  </a:cubicBezTo>
                  <a:cubicBezTo>
                    <a:pt x="5" y="6"/>
                    <a:pt x="5" y="7"/>
                    <a:pt x="5" y="7"/>
                  </a:cubicBezTo>
                  <a:cubicBezTo>
                    <a:pt x="4" y="7"/>
                    <a:pt x="4" y="7"/>
                    <a:pt x="3" y="7"/>
                  </a:cubicBezTo>
                  <a:cubicBezTo>
                    <a:pt x="3" y="7"/>
                    <a:pt x="2" y="7"/>
                    <a:pt x="2" y="7"/>
                  </a:cubicBezTo>
                  <a:cubicBezTo>
                    <a:pt x="2" y="7"/>
                    <a:pt x="1" y="6"/>
                    <a:pt x="1" y="6"/>
                  </a:cubicBezTo>
                  <a:cubicBezTo>
                    <a:pt x="1" y="6"/>
                    <a:pt x="0" y="5"/>
                    <a:pt x="0"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55" name="Freeform 10"/>
            <p:cNvSpPr>
              <a:spLocks/>
            </p:cNvSpPr>
            <p:nvPr/>
          </p:nvSpPr>
          <p:spPr bwMode="auto">
            <a:xfrm>
              <a:off x="3430588" y="2180416"/>
              <a:ext cx="23813" cy="26988"/>
            </a:xfrm>
            <a:custGeom>
              <a:avLst/>
              <a:gdLst/>
              <a:ahLst/>
              <a:cxnLst>
                <a:cxn ang="0">
                  <a:pos x="0" y="3"/>
                </a:cxn>
                <a:cxn ang="0">
                  <a:pos x="0" y="2"/>
                </a:cxn>
                <a:cxn ang="0">
                  <a:pos x="1" y="1"/>
                </a:cxn>
                <a:cxn ang="0">
                  <a:pos x="2" y="0"/>
                </a:cxn>
                <a:cxn ang="0">
                  <a:pos x="3" y="0"/>
                </a:cxn>
                <a:cxn ang="0">
                  <a:pos x="4" y="0"/>
                </a:cxn>
                <a:cxn ang="0">
                  <a:pos x="5" y="1"/>
                </a:cxn>
                <a:cxn ang="0">
                  <a:pos x="6" y="2"/>
                </a:cxn>
                <a:cxn ang="0">
                  <a:pos x="6" y="3"/>
                </a:cxn>
                <a:cxn ang="0">
                  <a:pos x="6" y="5"/>
                </a:cxn>
                <a:cxn ang="0">
                  <a:pos x="5" y="6"/>
                </a:cxn>
                <a:cxn ang="0">
                  <a:pos x="4" y="7"/>
                </a:cxn>
                <a:cxn ang="0">
                  <a:pos x="3" y="7"/>
                </a:cxn>
                <a:cxn ang="0">
                  <a:pos x="2" y="7"/>
                </a:cxn>
                <a:cxn ang="0">
                  <a:pos x="1" y="6"/>
                </a:cxn>
                <a:cxn ang="0">
                  <a:pos x="0" y="5"/>
                </a:cxn>
                <a:cxn ang="0">
                  <a:pos x="0" y="3"/>
                </a:cxn>
              </a:cxnLst>
              <a:rect l="0" t="0" r="r" b="b"/>
              <a:pathLst>
                <a:path w="6" h="7">
                  <a:moveTo>
                    <a:pt x="0" y="3"/>
                  </a:moveTo>
                  <a:cubicBezTo>
                    <a:pt x="0" y="3"/>
                    <a:pt x="0" y="2"/>
                    <a:pt x="0" y="2"/>
                  </a:cubicBezTo>
                  <a:cubicBezTo>
                    <a:pt x="0" y="2"/>
                    <a:pt x="0" y="1"/>
                    <a:pt x="1" y="1"/>
                  </a:cubicBezTo>
                  <a:cubicBezTo>
                    <a:pt x="1" y="1"/>
                    <a:pt x="1" y="0"/>
                    <a:pt x="2" y="0"/>
                  </a:cubicBezTo>
                  <a:cubicBezTo>
                    <a:pt x="2" y="0"/>
                    <a:pt x="3" y="0"/>
                    <a:pt x="3" y="0"/>
                  </a:cubicBezTo>
                  <a:cubicBezTo>
                    <a:pt x="3" y="0"/>
                    <a:pt x="4" y="0"/>
                    <a:pt x="4" y="0"/>
                  </a:cubicBezTo>
                  <a:cubicBezTo>
                    <a:pt x="5" y="0"/>
                    <a:pt x="5" y="1"/>
                    <a:pt x="5" y="1"/>
                  </a:cubicBezTo>
                  <a:cubicBezTo>
                    <a:pt x="6" y="1"/>
                    <a:pt x="6" y="2"/>
                    <a:pt x="6" y="2"/>
                  </a:cubicBezTo>
                  <a:cubicBezTo>
                    <a:pt x="6" y="2"/>
                    <a:pt x="6" y="3"/>
                    <a:pt x="6" y="3"/>
                  </a:cubicBezTo>
                  <a:cubicBezTo>
                    <a:pt x="6" y="4"/>
                    <a:pt x="6" y="4"/>
                    <a:pt x="6" y="5"/>
                  </a:cubicBezTo>
                  <a:cubicBezTo>
                    <a:pt x="6" y="5"/>
                    <a:pt x="6" y="5"/>
                    <a:pt x="5" y="6"/>
                  </a:cubicBezTo>
                  <a:cubicBezTo>
                    <a:pt x="5" y="6"/>
                    <a:pt x="5" y="6"/>
                    <a:pt x="4" y="7"/>
                  </a:cubicBezTo>
                  <a:cubicBezTo>
                    <a:pt x="4" y="7"/>
                    <a:pt x="3" y="7"/>
                    <a:pt x="3" y="7"/>
                  </a:cubicBezTo>
                  <a:cubicBezTo>
                    <a:pt x="3" y="7"/>
                    <a:pt x="2" y="7"/>
                    <a:pt x="2" y="7"/>
                  </a:cubicBezTo>
                  <a:cubicBezTo>
                    <a:pt x="1" y="6"/>
                    <a:pt x="1" y="6"/>
                    <a:pt x="1" y="6"/>
                  </a:cubicBezTo>
                  <a:cubicBezTo>
                    <a:pt x="0" y="5"/>
                    <a:pt x="0"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56" name="Freeform 11"/>
            <p:cNvSpPr>
              <a:spLocks/>
            </p:cNvSpPr>
            <p:nvPr/>
          </p:nvSpPr>
          <p:spPr bwMode="auto">
            <a:xfrm>
              <a:off x="660401" y="908828"/>
              <a:ext cx="25400" cy="26988"/>
            </a:xfrm>
            <a:custGeom>
              <a:avLst/>
              <a:gdLst/>
              <a:ahLst/>
              <a:cxnLst>
                <a:cxn ang="0">
                  <a:pos x="0" y="4"/>
                </a:cxn>
                <a:cxn ang="0">
                  <a:pos x="0" y="2"/>
                </a:cxn>
                <a:cxn ang="0">
                  <a:pos x="1" y="1"/>
                </a:cxn>
                <a:cxn ang="0">
                  <a:pos x="2" y="1"/>
                </a:cxn>
                <a:cxn ang="0">
                  <a:pos x="3" y="0"/>
                </a:cxn>
                <a:cxn ang="0">
                  <a:pos x="5" y="1"/>
                </a:cxn>
                <a:cxn ang="0">
                  <a:pos x="6" y="1"/>
                </a:cxn>
                <a:cxn ang="0">
                  <a:pos x="7" y="2"/>
                </a:cxn>
                <a:cxn ang="0">
                  <a:pos x="7" y="4"/>
                </a:cxn>
                <a:cxn ang="0">
                  <a:pos x="7" y="5"/>
                </a:cxn>
                <a:cxn ang="0">
                  <a:pos x="6" y="6"/>
                </a:cxn>
                <a:cxn ang="0">
                  <a:pos x="5" y="7"/>
                </a:cxn>
                <a:cxn ang="0">
                  <a:pos x="3" y="7"/>
                </a:cxn>
                <a:cxn ang="0">
                  <a:pos x="2" y="7"/>
                </a:cxn>
                <a:cxn ang="0">
                  <a:pos x="1" y="6"/>
                </a:cxn>
                <a:cxn ang="0">
                  <a:pos x="0" y="5"/>
                </a:cxn>
                <a:cxn ang="0">
                  <a:pos x="0" y="4"/>
                </a:cxn>
              </a:cxnLst>
              <a:rect l="0" t="0" r="r" b="b"/>
              <a:pathLst>
                <a:path w="7" h="7">
                  <a:moveTo>
                    <a:pt x="0" y="4"/>
                  </a:moveTo>
                  <a:cubicBezTo>
                    <a:pt x="0" y="3"/>
                    <a:pt x="0" y="3"/>
                    <a:pt x="0" y="2"/>
                  </a:cubicBezTo>
                  <a:cubicBezTo>
                    <a:pt x="0" y="2"/>
                    <a:pt x="1" y="2"/>
                    <a:pt x="1" y="1"/>
                  </a:cubicBezTo>
                  <a:cubicBezTo>
                    <a:pt x="1" y="1"/>
                    <a:pt x="2" y="1"/>
                    <a:pt x="2" y="1"/>
                  </a:cubicBezTo>
                  <a:cubicBezTo>
                    <a:pt x="2" y="0"/>
                    <a:pt x="3" y="0"/>
                    <a:pt x="3" y="0"/>
                  </a:cubicBezTo>
                  <a:cubicBezTo>
                    <a:pt x="4" y="0"/>
                    <a:pt x="4" y="0"/>
                    <a:pt x="5" y="1"/>
                  </a:cubicBezTo>
                  <a:cubicBezTo>
                    <a:pt x="5" y="1"/>
                    <a:pt x="5" y="1"/>
                    <a:pt x="6" y="1"/>
                  </a:cubicBezTo>
                  <a:cubicBezTo>
                    <a:pt x="6" y="2"/>
                    <a:pt x="6" y="2"/>
                    <a:pt x="7" y="2"/>
                  </a:cubicBezTo>
                  <a:cubicBezTo>
                    <a:pt x="7" y="3"/>
                    <a:pt x="7" y="3"/>
                    <a:pt x="7" y="4"/>
                  </a:cubicBezTo>
                  <a:cubicBezTo>
                    <a:pt x="7" y="4"/>
                    <a:pt x="7" y="5"/>
                    <a:pt x="7" y="5"/>
                  </a:cubicBezTo>
                  <a:cubicBezTo>
                    <a:pt x="6" y="5"/>
                    <a:pt x="6" y="6"/>
                    <a:pt x="6" y="6"/>
                  </a:cubicBezTo>
                  <a:cubicBezTo>
                    <a:pt x="5" y="6"/>
                    <a:pt x="5" y="7"/>
                    <a:pt x="5" y="7"/>
                  </a:cubicBezTo>
                  <a:cubicBezTo>
                    <a:pt x="4" y="7"/>
                    <a:pt x="4" y="7"/>
                    <a:pt x="3" y="7"/>
                  </a:cubicBezTo>
                  <a:cubicBezTo>
                    <a:pt x="3" y="7"/>
                    <a:pt x="2" y="7"/>
                    <a:pt x="2" y="7"/>
                  </a:cubicBezTo>
                  <a:cubicBezTo>
                    <a:pt x="2" y="7"/>
                    <a:pt x="1" y="6"/>
                    <a:pt x="1" y="6"/>
                  </a:cubicBezTo>
                  <a:cubicBezTo>
                    <a:pt x="1" y="6"/>
                    <a:pt x="0" y="5"/>
                    <a:pt x="0"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57" name="Freeform 12"/>
            <p:cNvSpPr>
              <a:spLocks/>
            </p:cNvSpPr>
            <p:nvPr/>
          </p:nvSpPr>
          <p:spPr bwMode="auto">
            <a:xfrm>
              <a:off x="809626" y="1348566"/>
              <a:ext cx="26988" cy="25400"/>
            </a:xfrm>
            <a:custGeom>
              <a:avLst/>
              <a:gdLst/>
              <a:ahLst/>
              <a:cxnLst>
                <a:cxn ang="0">
                  <a:pos x="0" y="4"/>
                </a:cxn>
                <a:cxn ang="0">
                  <a:pos x="1" y="2"/>
                </a:cxn>
                <a:cxn ang="0">
                  <a:pos x="1" y="1"/>
                </a:cxn>
                <a:cxn ang="0">
                  <a:pos x="3" y="1"/>
                </a:cxn>
                <a:cxn ang="0">
                  <a:pos x="4" y="0"/>
                </a:cxn>
                <a:cxn ang="0">
                  <a:pos x="5" y="1"/>
                </a:cxn>
                <a:cxn ang="0">
                  <a:pos x="6" y="1"/>
                </a:cxn>
                <a:cxn ang="0">
                  <a:pos x="7" y="2"/>
                </a:cxn>
                <a:cxn ang="0">
                  <a:pos x="7" y="4"/>
                </a:cxn>
                <a:cxn ang="0">
                  <a:pos x="7" y="5"/>
                </a:cxn>
                <a:cxn ang="0">
                  <a:pos x="6" y="6"/>
                </a:cxn>
                <a:cxn ang="0">
                  <a:pos x="5" y="7"/>
                </a:cxn>
                <a:cxn ang="0">
                  <a:pos x="4" y="7"/>
                </a:cxn>
                <a:cxn ang="0">
                  <a:pos x="3" y="7"/>
                </a:cxn>
                <a:cxn ang="0">
                  <a:pos x="1" y="6"/>
                </a:cxn>
                <a:cxn ang="0">
                  <a:pos x="1" y="5"/>
                </a:cxn>
                <a:cxn ang="0">
                  <a:pos x="0" y="4"/>
                </a:cxn>
              </a:cxnLst>
              <a:rect l="0" t="0" r="r" b="b"/>
              <a:pathLst>
                <a:path w="7" h="7">
                  <a:moveTo>
                    <a:pt x="0" y="4"/>
                  </a:moveTo>
                  <a:cubicBezTo>
                    <a:pt x="0" y="3"/>
                    <a:pt x="0" y="3"/>
                    <a:pt x="1" y="2"/>
                  </a:cubicBezTo>
                  <a:cubicBezTo>
                    <a:pt x="1" y="2"/>
                    <a:pt x="1" y="2"/>
                    <a:pt x="1" y="1"/>
                  </a:cubicBezTo>
                  <a:cubicBezTo>
                    <a:pt x="2" y="1"/>
                    <a:pt x="2" y="1"/>
                    <a:pt x="3" y="1"/>
                  </a:cubicBezTo>
                  <a:cubicBezTo>
                    <a:pt x="3" y="0"/>
                    <a:pt x="3" y="0"/>
                    <a:pt x="4" y="0"/>
                  </a:cubicBezTo>
                  <a:cubicBezTo>
                    <a:pt x="4" y="0"/>
                    <a:pt x="5" y="0"/>
                    <a:pt x="5" y="1"/>
                  </a:cubicBezTo>
                  <a:cubicBezTo>
                    <a:pt x="6" y="1"/>
                    <a:pt x="6" y="1"/>
                    <a:pt x="6" y="1"/>
                  </a:cubicBezTo>
                  <a:cubicBezTo>
                    <a:pt x="7" y="2"/>
                    <a:pt x="7" y="2"/>
                    <a:pt x="7" y="2"/>
                  </a:cubicBezTo>
                  <a:cubicBezTo>
                    <a:pt x="7" y="3"/>
                    <a:pt x="7" y="3"/>
                    <a:pt x="7" y="4"/>
                  </a:cubicBezTo>
                  <a:cubicBezTo>
                    <a:pt x="7" y="4"/>
                    <a:pt x="7" y="5"/>
                    <a:pt x="7" y="5"/>
                  </a:cubicBezTo>
                  <a:cubicBezTo>
                    <a:pt x="7" y="5"/>
                    <a:pt x="7" y="6"/>
                    <a:pt x="6" y="6"/>
                  </a:cubicBezTo>
                  <a:cubicBezTo>
                    <a:pt x="6" y="6"/>
                    <a:pt x="6" y="7"/>
                    <a:pt x="5" y="7"/>
                  </a:cubicBezTo>
                  <a:cubicBezTo>
                    <a:pt x="5" y="7"/>
                    <a:pt x="4" y="7"/>
                    <a:pt x="4" y="7"/>
                  </a:cubicBezTo>
                  <a:cubicBezTo>
                    <a:pt x="3" y="7"/>
                    <a:pt x="3" y="7"/>
                    <a:pt x="3" y="7"/>
                  </a:cubicBezTo>
                  <a:cubicBezTo>
                    <a:pt x="2" y="7"/>
                    <a:pt x="2" y="6"/>
                    <a:pt x="1" y="6"/>
                  </a:cubicBezTo>
                  <a:cubicBezTo>
                    <a:pt x="1" y="6"/>
                    <a:pt x="1" y="5"/>
                    <a:pt x="1"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58" name="Freeform 13"/>
            <p:cNvSpPr>
              <a:spLocks/>
            </p:cNvSpPr>
            <p:nvPr/>
          </p:nvSpPr>
          <p:spPr bwMode="auto">
            <a:xfrm>
              <a:off x="4421188" y="4261628"/>
              <a:ext cx="26988" cy="26988"/>
            </a:xfrm>
            <a:custGeom>
              <a:avLst/>
              <a:gdLst/>
              <a:ahLst/>
              <a:cxnLst>
                <a:cxn ang="0">
                  <a:pos x="0" y="3"/>
                </a:cxn>
                <a:cxn ang="0">
                  <a:pos x="0" y="2"/>
                </a:cxn>
                <a:cxn ang="0">
                  <a:pos x="1" y="1"/>
                </a:cxn>
                <a:cxn ang="0">
                  <a:pos x="2" y="0"/>
                </a:cxn>
                <a:cxn ang="0">
                  <a:pos x="4" y="0"/>
                </a:cxn>
                <a:cxn ang="0">
                  <a:pos x="5" y="0"/>
                </a:cxn>
                <a:cxn ang="0">
                  <a:pos x="6" y="1"/>
                </a:cxn>
                <a:cxn ang="0">
                  <a:pos x="7" y="2"/>
                </a:cxn>
                <a:cxn ang="0">
                  <a:pos x="7" y="3"/>
                </a:cxn>
                <a:cxn ang="0">
                  <a:pos x="7" y="5"/>
                </a:cxn>
                <a:cxn ang="0">
                  <a:pos x="6" y="6"/>
                </a:cxn>
                <a:cxn ang="0">
                  <a:pos x="5" y="7"/>
                </a:cxn>
                <a:cxn ang="0">
                  <a:pos x="4" y="7"/>
                </a:cxn>
                <a:cxn ang="0">
                  <a:pos x="2" y="7"/>
                </a:cxn>
                <a:cxn ang="0">
                  <a:pos x="1" y="6"/>
                </a:cxn>
                <a:cxn ang="0">
                  <a:pos x="0" y="5"/>
                </a:cxn>
                <a:cxn ang="0">
                  <a:pos x="0" y="3"/>
                </a:cxn>
              </a:cxnLst>
              <a:rect l="0" t="0" r="r" b="b"/>
              <a:pathLst>
                <a:path w="7" h="7">
                  <a:moveTo>
                    <a:pt x="0" y="3"/>
                  </a:moveTo>
                  <a:cubicBezTo>
                    <a:pt x="0" y="3"/>
                    <a:pt x="0" y="3"/>
                    <a:pt x="0" y="2"/>
                  </a:cubicBezTo>
                  <a:cubicBezTo>
                    <a:pt x="1" y="2"/>
                    <a:pt x="1" y="1"/>
                    <a:pt x="1" y="1"/>
                  </a:cubicBezTo>
                  <a:cubicBezTo>
                    <a:pt x="2" y="1"/>
                    <a:pt x="2" y="0"/>
                    <a:pt x="2" y="0"/>
                  </a:cubicBezTo>
                  <a:cubicBezTo>
                    <a:pt x="3" y="0"/>
                    <a:pt x="3" y="0"/>
                    <a:pt x="4" y="0"/>
                  </a:cubicBezTo>
                  <a:cubicBezTo>
                    <a:pt x="4" y="0"/>
                    <a:pt x="5" y="0"/>
                    <a:pt x="5" y="0"/>
                  </a:cubicBezTo>
                  <a:cubicBezTo>
                    <a:pt x="5" y="0"/>
                    <a:pt x="6" y="1"/>
                    <a:pt x="6" y="1"/>
                  </a:cubicBezTo>
                  <a:cubicBezTo>
                    <a:pt x="6" y="1"/>
                    <a:pt x="7" y="2"/>
                    <a:pt x="7" y="2"/>
                  </a:cubicBezTo>
                  <a:cubicBezTo>
                    <a:pt x="7" y="3"/>
                    <a:pt x="7" y="3"/>
                    <a:pt x="7" y="3"/>
                  </a:cubicBezTo>
                  <a:cubicBezTo>
                    <a:pt x="7" y="4"/>
                    <a:pt x="7" y="4"/>
                    <a:pt x="7" y="5"/>
                  </a:cubicBezTo>
                  <a:cubicBezTo>
                    <a:pt x="7" y="5"/>
                    <a:pt x="6" y="6"/>
                    <a:pt x="6" y="6"/>
                  </a:cubicBezTo>
                  <a:cubicBezTo>
                    <a:pt x="6" y="6"/>
                    <a:pt x="5" y="6"/>
                    <a:pt x="5" y="7"/>
                  </a:cubicBezTo>
                  <a:cubicBezTo>
                    <a:pt x="5" y="7"/>
                    <a:pt x="4" y="7"/>
                    <a:pt x="4" y="7"/>
                  </a:cubicBezTo>
                  <a:cubicBezTo>
                    <a:pt x="3" y="7"/>
                    <a:pt x="3" y="7"/>
                    <a:pt x="2" y="7"/>
                  </a:cubicBezTo>
                  <a:cubicBezTo>
                    <a:pt x="2" y="6"/>
                    <a:pt x="2" y="6"/>
                    <a:pt x="1" y="6"/>
                  </a:cubicBezTo>
                  <a:cubicBezTo>
                    <a:pt x="1" y="6"/>
                    <a:pt x="1"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59" name="Freeform 14"/>
            <p:cNvSpPr>
              <a:spLocks/>
            </p:cNvSpPr>
            <p:nvPr/>
          </p:nvSpPr>
          <p:spPr bwMode="auto">
            <a:xfrm>
              <a:off x="3138488" y="3628216"/>
              <a:ext cx="26988" cy="26988"/>
            </a:xfrm>
            <a:custGeom>
              <a:avLst/>
              <a:gdLst/>
              <a:ahLst/>
              <a:cxnLst>
                <a:cxn ang="0">
                  <a:pos x="0" y="4"/>
                </a:cxn>
                <a:cxn ang="0">
                  <a:pos x="0" y="2"/>
                </a:cxn>
                <a:cxn ang="0">
                  <a:pos x="1" y="1"/>
                </a:cxn>
                <a:cxn ang="0">
                  <a:pos x="2" y="0"/>
                </a:cxn>
                <a:cxn ang="0">
                  <a:pos x="4" y="0"/>
                </a:cxn>
                <a:cxn ang="0">
                  <a:pos x="5" y="0"/>
                </a:cxn>
                <a:cxn ang="0">
                  <a:pos x="6" y="1"/>
                </a:cxn>
                <a:cxn ang="0">
                  <a:pos x="7" y="2"/>
                </a:cxn>
                <a:cxn ang="0">
                  <a:pos x="7" y="4"/>
                </a:cxn>
                <a:cxn ang="0">
                  <a:pos x="7" y="5"/>
                </a:cxn>
                <a:cxn ang="0">
                  <a:pos x="6" y="6"/>
                </a:cxn>
                <a:cxn ang="0">
                  <a:pos x="5" y="7"/>
                </a:cxn>
                <a:cxn ang="0">
                  <a:pos x="4" y="7"/>
                </a:cxn>
                <a:cxn ang="0">
                  <a:pos x="2" y="7"/>
                </a:cxn>
                <a:cxn ang="0">
                  <a:pos x="1" y="6"/>
                </a:cxn>
                <a:cxn ang="0">
                  <a:pos x="0" y="5"/>
                </a:cxn>
                <a:cxn ang="0">
                  <a:pos x="0" y="4"/>
                </a:cxn>
              </a:cxnLst>
              <a:rect l="0" t="0" r="r" b="b"/>
              <a:pathLst>
                <a:path w="7" h="7">
                  <a:moveTo>
                    <a:pt x="0" y="4"/>
                  </a:moveTo>
                  <a:cubicBezTo>
                    <a:pt x="0" y="3"/>
                    <a:pt x="0" y="3"/>
                    <a:pt x="0" y="2"/>
                  </a:cubicBezTo>
                  <a:cubicBezTo>
                    <a:pt x="1" y="2"/>
                    <a:pt x="1" y="2"/>
                    <a:pt x="1" y="1"/>
                  </a:cubicBezTo>
                  <a:cubicBezTo>
                    <a:pt x="2" y="1"/>
                    <a:pt x="2" y="1"/>
                    <a:pt x="2" y="0"/>
                  </a:cubicBezTo>
                  <a:cubicBezTo>
                    <a:pt x="3" y="0"/>
                    <a:pt x="3" y="0"/>
                    <a:pt x="4" y="0"/>
                  </a:cubicBezTo>
                  <a:cubicBezTo>
                    <a:pt x="4" y="0"/>
                    <a:pt x="5" y="0"/>
                    <a:pt x="5" y="0"/>
                  </a:cubicBezTo>
                  <a:cubicBezTo>
                    <a:pt x="5" y="1"/>
                    <a:pt x="6" y="1"/>
                    <a:pt x="6" y="1"/>
                  </a:cubicBezTo>
                  <a:cubicBezTo>
                    <a:pt x="6" y="2"/>
                    <a:pt x="7" y="2"/>
                    <a:pt x="7" y="2"/>
                  </a:cubicBezTo>
                  <a:cubicBezTo>
                    <a:pt x="7" y="3"/>
                    <a:pt x="7" y="3"/>
                    <a:pt x="7" y="4"/>
                  </a:cubicBezTo>
                  <a:cubicBezTo>
                    <a:pt x="7" y="4"/>
                    <a:pt x="7" y="5"/>
                    <a:pt x="7" y="5"/>
                  </a:cubicBezTo>
                  <a:cubicBezTo>
                    <a:pt x="7" y="5"/>
                    <a:pt x="6" y="6"/>
                    <a:pt x="6" y="6"/>
                  </a:cubicBezTo>
                  <a:cubicBezTo>
                    <a:pt x="6" y="6"/>
                    <a:pt x="5" y="7"/>
                    <a:pt x="5" y="7"/>
                  </a:cubicBezTo>
                  <a:cubicBezTo>
                    <a:pt x="5" y="7"/>
                    <a:pt x="4" y="7"/>
                    <a:pt x="4" y="7"/>
                  </a:cubicBezTo>
                  <a:cubicBezTo>
                    <a:pt x="3" y="7"/>
                    <a:pt x="3" y="7"/>
                    <a:pt x="2" y="7"/>
                  </a:cubicBezTo>
                  <a:cubicBezTo>
                    <a:pt x="2" y="7"/>
                    <a:pt x="2" y="6"/>
                    <a:pt x="1" y="6"/>
                  </a:cubicBezTo>
                  <a:cubicBezTo>
                    <a:pt x="1" y="6"/>
                    <a:pt x="1" y="5"/>
                    <a:pt x="0"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0" name="Freeform 15"/>
            <p:cNvSpPr>
              <a:spLocks/>
            </p:cNvSpPr>
            <p:nvPr/>
          </p:nvSpPr>
          <p:spPr bwMode="auto">
            <a:xfrm>
              <a:off x="3765551" y="4888691"/>
              <a:ext cx="25400" cy="22225"/>
            </a:xfrm>
            <a:custGeom>
              <a:avLst/>
              <a:gdLst/>
              <a:ahLst/>
              <a:cxnLst>
                <a:cxn ang="0">
                  <a:pos x="0" y="3"/>
                </a:cxn>
                <a:cxn ang="0">
                  <a:pos x="0" y="2"/>
                </a:cxn>
                <a:cxn ang="0">
                  <a:pos x="1" y="1"/>
                </a:cxn>
                <a:cxn ang="0">
                  <a:pos x="2" y="0"/>
                </a:cxn>
                <a:cxn ang="0">
                  <a:pos x="3" y="0"/>
                </a:cxn>
                <a:cxn ang="0">
                  <a:pos x="5" y="0"/>
                </a:cxn>
                <a:cxn ang="0">
                  <a:pos x="6" y="1"/>
                </a:cxn>
                <a:cxn ang="0">
                  <a:pos x="7" y="2"/>
                </a:cxn>
                <a:cxn ang="0">
                  <a:pos x="7" y="3"/>
                </a:cxn>
                <a:cxn ang="0">
                  <a:pos x="7" y="4"/>
                </a:cxn>
                <a:cxn ang="0">
                  <a:pos x="6" y="5"/>
                </a:cxn>
                <a:cxn ang="0">
                  <a:pos x="5" y="6"/>
                </a:cxn>
                <a:cxn ang="0">
                  <a:pos x="3" y="6"/>
                </a:cxn>
                <a:cxn ang="0">
                  <a:pos x="2" y="6"/>
                </a:cxn>
                <a:cxn ang="0">
                  <a:pos x="1" y="5"/>
                </a:cxn>
                <a:cxn ang="0">
                  <a:pos x="0" y="4"/>
                </a:cxn>
                <a:cxn ang="0">
                  <a:pos x="0" y="3"/>
                </a:cxn>
              </a:cxnLst>
              <a:rect l="0" t="0" r="r" b="b"/>
              <a:pathLst>
                <a:path w="7" h="6">
                  <a:moveTo>
                    <a:pt x="0" y="3"/>
                  </a:moveTo>
                  <a:cubicBezTo>
                    <a:pt x="0" y="2"/>
                    <a:pt x="0" y="2"/>
                    <a:pt x="0" y="2"/>
                  </a:cubicBezTo>
                  <a:cubicBezTo>
                    <a:pt x="0" y="1"/>
                    <a:pt x="1" y="1"/>
                    <a:pt x="1" y="1"/>
                  </a:cubicBezTo>
                  <a:cubicBezTo>
                    <a:pt x="1" y="0"/>
                    <a:pt x="2" y="0"/>
                    <a:pt x="2" y="0"/>
                  </a:cubicBezTo>
                  <a:cubicBezTo>
                    <a:pt x="3" y="0"/>
                    <a:pt x="3" y="0"/>
                    <a:pt x="3" y="0"/>
                  </a:cubicBezTo>
                  <a:cubicBezTo>
                    <a:pt x="4" y="0"/>
                    <a:pt x="4" y="0"/>
                    <a:pt x="5" y="0"/>
                  </a:cubicBezTo>
                  <a:cubicBezTo>
                    <a:pt x="5" y="0"/>
                    <a:pt x="6" y="0"/>
                    <a:pt x="6" y="1"/>
                  </a:cubicBezTo>
                  <a:cubicBezTo>
                    <a:pt x="6" y="1"/>
                    <a:pt x="6" y="1"/>
                    <a:pt x="7" y="2"/>
                  </a:cubicBezTo>
                  <a:cubicBezTo>
                    <a:pt x="7" y="2"/>
                    <a:pt x="7" y="2"/>
                    <a:pt x="7" y="3"/>
                  </a:cubicBezTo>
                  <a:cubicBezTo>
                    <a:pt x="7" y="3"/>
                    <a:pt x="7" y="4"/>
                    <a:pt x="7" y="4"/>
                  </a:cubicBezTo>
                  <a:cubicBezTo>
                    <a:pt x="6" y="5"/>
                    <a:pt x="6" y="5"/>
                    <a:pt x="6" y="5"/>
                  </a:cubicBezTo>
                  <a:cubicBezTo>
                    <a:pt x="6" y="6"/>
                    <a:pt x="5" y="6"/>
                    <a:pt x="5" y="6"/>
                  </a:cubicBezTo>
                  <a:cubicBezTo>
                    <a:pt x="4" y="6"/>
                    <a:pt x="4" y="6"/>
                    <a:pt x="3" y="6"/>
                  </a:cubicBezTo>
                  <a:cubicBezTo>
                    <a:pt x="3" y="6"/>
                    <a:pt x="3" y="6"/>
                    <a:pt x="2" y="6"/>
                  </a:cubicBezTo>
                  <a:cubicBezTo>
                    <a:pt x="2" y="6"/>
                    <a:pt x="1" y="6"/>
                    <a:pt x="1" y="5"/>
                  </a:cubicBezTo>
                  <a:cubicBezTo>
                    <a:pt x="1" y="5"/>
                    <a:pt x="0" y="5"/>
                    <a:pt x="0" y="4"/>
                  </a:cubicBezTo>
                  <a:cubicBezTo>
                    <a:pt x="0" y="4"/>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1" name="Freeform 16"/>
            <p:cNvSpPr>
              <a:spLocks/>
            </p:cNvSpPr>
            <p:nvPr/>
          </p:nvSpPr>
          <p:spPr bwMode="auto">
            <a:xfrm>
              <a:off x="4271963" y="5172853"/>
              <a:ext cx="25400" cy="26988"/>
            </a:xfrm>
            <a:custGeom>
              <a:avLst/>
              <a:gdLst/>
              <a:ahLst/>
              <a:cxnLst>
                <a:cxn ang="0">
                  <a:pos x="0" y="3"/>
                </a:cxn>
                <a:cxn ang="0">
                  <a:pos x="0" y="2"/>
                </a:cxn>
                <a:cxn ang="0">
                  <a:pos x="1" y="1"/>
                </a:cxn>
                <a:cxn ang="0">
                  <a:pos x="2" y="0"/>
                </a:cxn>
                <a:cxn ang="0">
                  <a:pos x="3" y="0"/>
                </a:cxn>
                <a:cxn ang="0">
                  <a:pos x="5" y="0"/>
                </a:cxn>
                <a:cxn ang="0">
                  <a:pos x="6" y="1"/>
                </a:cxn>
                <a:cxn ang="0">
                  <a:pos x="7" y="2"/>
                </a:cxn>
                <a:cxn ang="0">
                  <a:pos x="7" y="3"/>
                </a:cxn>
                <a:cxn ang="0">
                  <a:pos x="7" y="5"/>
                </a:cxn>
                <a:cxn ang="0">
                  <a:pos x="6" y="6"/>
                </a:cxn>
                <a:cxn ang="0">
                  <a:pos x="5" y="7"/>
                </a:cxn>
                <a:cxn ang="0">
                  <a:pos x="3" y="7"/>
                </a:cxn>
                <a:cxn ang="0">
                  <a:pos x="2" y="7"/>
                </a:cxn>
                <a:cxn ang="0">
                  <a:pos x="1" y="6"/>
                </a:cxn>
                <a:cxn ang="0">
                  <a:pos x="0" y="5"/>
                </a:cxn>
                <a:cxn ang="0">
                  <a:pos x="0" y="3"/>
                </a:cxn>
              </a:cxnLst>
              <a:rect l="0" t="0" r="r" b="b"/>
              <a:pathLst>
                <a:path w="7" h="7">
                  <a:moveTo>
                    <a:pt x="0" y="3"/>
                  </a:moveTo>
                  <a:cubicBezTo>
                    <a:pt x="0" y="3"/>
                    <a:pt x="0" y="3"/>
                    <a:pt x="0" y="2"/>
                  </a:cubicBezTo>
                  <a:cubicBezTo>
                    <a:pt x="0" y="2"/>
                    <a:pt x="1" y="1"/>
                    <a:pt x="1" y="1"/>
                  </a:cubicBezTo>
                  <a:cubicBezTo>
                    <a:pt x="1" y="1"/>
                    <a:pt x="2" y="0"/>
                    <a:pt x="2" y="0"/>
                  </a:cubicBezTo>
                  <a:cubicBezTo>
                    <a:pt x="3" y="0"/>
                    <a:pt x="3" y="0"/>
                    <a:pt x="3" y="0"/>
                  </a:cubicBezTo>
                  <a:cubicBezTo>
                    <a:pt x="4" y="0"/>
                    <a:pt x="4" y="0"/>
                    <a:pt x="5" y="0"/>
                  </a:cubicBezTo>
                  <a:cubicBezTo>
                    <a:pt x="5" y="0"/>
                    <a:pt x="6" y="1"/>
                    <a:pt x="6" y="1"/>
                  </a:cubicBezTo>
                  <a:cubicBezTo>
                    <a:pt x="6" y="1"/>
                    <a:pt x="6" y="2"/>
                    <a:pt x="7" y="2"/>
                  </a:cubicBezTo>
                  <a:cubicBezTo>
                    <a:pt x="7" y="3"/>
                    <a:pt x="7" y="3"/>
                    <a:pt x="7" y="3"/>
                  </a:cubicBezTo>
                  <a:cubicBezTo>
                    <a:pt x="7" y="4"/>
                    <a:pt x="7" y="4"/>
                    <a:pt x="7" y="5"/>
                  </a:cubicBezTo>
                  <a:cubicBezTo>
                    <a:pt x="6" y="5"/>
                    <a:pt x="6" y="6"/>
                    <a:pt x="6" y="6"/>
                  </a:cubicBezTo>
                  <a:cubicBezTo>
                    <a:pt x="6" y="6"/>
                    <a:pt x="5" y="6"/>
                    <a:pt x="5" y="7"/>
                  </a:cubicBezTo>
                  <a:cubicBezTo>
                    <a:pt x="4" y="7"/>
                    <a:pt x="4" y="7"/>
                    <a:pt x="3" y="7"/>
                  </a:cubicBezTo>
                  <a:cubicBezTo>
                    <a:pt x="3" y="7"/>
                    <a:pt x="3" y="7"/>
                    <a:pt x="2" y="7"/>
                  </a:cubicBezTo>
                  <a:cubicBezTo>
                    <a:pt x="2" y="6"/>
                    <a:pt x="1" y="6"/>
                    <a:pt x="1" y="6"/>
                  </a:cubicBezTo>
                  <a:cubicBezTo>
                    <a:pt x="1" y="6"/>
                    <a:pt x="0"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2" name="Freeform 17"/>
            <p:cNvSpPr>
              <a:spLocks/>
            </p:cNvSpPr>
            <p:nvPr/>
          </p:nvSpPr>
          <p:spPr bwMode="auto">
            <a:xfrm>
              <a:off x="5516563" y="2867803"/>
              <a:ext cx="25400" cy="25400"/>
            </a:xfrm>
            <a:custGeom>
              <a:avLst/>
              <a:gdLst/>
              <a:ahLst/>
              <a:cxnLst>
                <a:cxn ang="0">
                  <a:pos x="0" y="4"/>
                </a:cxn>
                <a:cxn ang="0">
                  <a:pos x="1" y="2"/>
                </a:cxn>
                <a:cxn ang="0">
                  <a:pos x="1" y="1"/>
                </a:cxn>
                <a:cxn ang="0">
                  <a:pos x="2" y="0"/>
                </a:cxn>
                <a:cxn ang="0">
                  <a:pos x="4" y="0"/>
                </a:cxn>
                <a:cxn ang="0">
                  <a:pos x="5" y="0"/>
                </a:cxn>
                <a:cxn ang="0">
                  <a:pos x="6" y="1"/>
                </a:cxn>
                <a:cxn ang="0">
                  <a:pos x="7" y="2"/>
                </a:cxn>
                <a:cxn ang="0">
                  <a:pos x="7" y="4"/>
                </a:cxn>
                <a:cxn ang="0">
                  <a:pos x="7" y="5"/>
                </a:cxn>
                <a:cxn ang="0">
                  <a:pos x="6" y="6"/>
                </a:cxn>
                <a:cxn ang="0">
                  <a:pos x="5" y="7"/>
                </a:cxn>
                <a:cxn ang="0">
                  <a:pos x="4" y="7"/>
                </a:cxn>
                <a:cxn ang="0">
                  <a:pos x="2" y="7"/>
                </a:cxn>
                <a:cxn ang="0">
                  <a:pos x="1" y="6"/>
                </a:cxn>
                <a:cxn ang="0">
                  <a:pos x="1" y="5"/>
                </a:cxn>
                <a:cxn ang="0">
                  <a:pos x="0" y="4"/>
                </a:cxn>
              </a:cxnLst>
              <a:rect l="0" t="0" r="r" b="b"/>
              <a:pathLst>
                <a:path w="7" h="7">
                  <a:moveTo>
                    <a:pt x="0" y="4"/>
                  </a:moveTo>
                  <a:cubicBezTo>
                    <a:pt x="0" y="3"/>
                    <a:pt x="0" y="3"/>
                    <a:pt x="1" y="2"/>
                  </a:cubicBezTo>
                  <a:cubicBezTo>
                    <a:pt x="1" y="2"/>
                    <a:pt x="1" y="2"/>
                    <a:pt x="1" y="1"/>
                  </a:cubicBezTo>
                  <a:cubicBezTo>
                    <a:pt x="2" y="1"/>
                    <a:pt x="2" y="1"/>
                    <a:pt x="2" y="0"/>
                  </a:cubicBezTo>
                  <a:cubicBezTo>
                    <a:pt x="3" y="0"/>
                    <a:pt x="3" y="0"/>
                    <a:pt x="4" y="0"/>
                  </a:cubicBezTo>
                  <a:cubicBezTo>
                    <a:pt x="4" y="0"/>
                    <a:pt x="5" y="0"/>
                    <a:pt x="5" y="0"/>
                  </a:cubicBezTo>
                  <a:cubicBezTo>
                    <a:pt x="6" y="1"/>
                    <a:pt x="6" y="1"/>
                    <a:pt x="6" y="1"/>
                  </a:cubicBezTo>
                  <a:cubicBezTo>
                    <a:pt x="7" y="2"/>
                    <a:pt x="7" y="2"/>
                    <a:pt x="7" y="2"/>
                  </a:cubicBezTo>
                  <a:cubicBezTo>
                    <a:pt x="7" y="3"/>
                    <a:pt x="7" y="3"/>
                    <a:pt x="7" y="4"/>
                  </a:cubicBezTo>
                  <a:cubicBezTo>
                    <a:pt x="7" y="4"/>
                    <a:pt x="7" y="5"/>
                    <a:pt x="7" y="5"/>
                  </a:cubicBezTo>
                  <a:cubicBezTo>
                    <a:pt x="7" y="5"/>
                    <a:pt x="7" y="6"/>
                    <a:pt x="6" y="6"/>
                  </a:cubicBezTo>
                  <a:cubicBezTo>
                    <a:pt x="6" y="6"/>
                    <a:pt x="6" y="7"/>
                    <a:pt x="5" y="7"/>
                  </a:cubicBezTo>
                  <a:cubicBezTo>
                    <a:pt x="5" y="7"/>
                    <a:pt x="4" y="7"/>
                    <a:pt x="4" y="7"/>
                  </a:cubicBezTo>
                  <a:cubicBezTo>
                    <a:pt x="3" y="7"/>
                    <a:pt x="3" y="7"/>
                    <a:pt x="2" y="7"/>
                  </a:cubicBezTo>
                  <a:cubicBezTo>
                    <a:pt x="2" y="7"/>
                    <a:pt x="2" y="6"/>
                    <a:pt x="1" y="6"/>
                  </a:cubicBezTo>
                  <a:cubicBezTo>
                    <a:pt x="1" y="6"/>
                    <a:pt x="1" y="5"/>
                    <a:pt x="1"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3" name="Freeform 18"/>
            <p:cNvSpPr>
              <a:spLocks/>
            </p:cNvSpPr>
            <p:nvPr/>
          </p:nvSpPr>
          <p:spPr bwMode="auto">
            <a:xfrm>
              <a:off x="3930651" y="2956703"/>
              <a:ext cx="25400" cy="26988"/>
            </a:xfrm>
            <a:custGeom>
              <a:avLst/>
              <a:gdLst/>
              <a:ahLst/>
              <a:cxnLst>
                <a:cxn ang="0">
                  <a:pos x="0" y="3"/>
                </a:cxn>
                <a:cxn ang="0">
                  <a:pos x="1" y="2"/>
                </a:cxn>
                <a:cxn ang="0">
                  <a:pos x="1" y="1"/>
                </a:cxn>
                <a:cxn ang="0">
                  <a:pos x="2" y="0"/>
                </a:cxn>
                <a:cxn ang="0">
                  <a:pos x="4" y="0"/>
                </a:cxn>
                <a:cxn ang="0">
                  <a:pos x="5" y="0"/>
                </a:cxn>
                <a:cxn ang="0">
                  <a:pos x="6" y="1"/>
                </a:cxn>
                <a:cxn ang="0">
                  <a:pos x="7" y="2"/>
                </a:cxn>
                <a:cxn ang="0">
                  <a:pos x="7" y="3"/>
                </a:cxn>
                <a:cxn ang="0">
                  <a:pos x="7" y="4"/>
                </a:cxn>
                <a:cxn ang="0">
                  <a:pos x="6" y="6"/>
                </a:cxn>
                <a:cxn ang="0">
                  <a:pos x="5" y="6"/>
                </a:cxn>
                <a:cxn ang="0">
                  <a:pos x="4" y="7"/>
                </a:cxn>
                <a:cxn ang="0">
                  <a:pos x="2" y="6"/>
                </a:cxn>
                <a:cxn ang="0">
                  <a:pos x="1" y="6"/>
                </a:cxn>
                <a:cxn ang="0">
                  <a:pos x="1" y="4"/>
                </a:cxn>
                <a:cxn ang="0">
                  <a:pos x="0" y="3"/>
                </a:cxn>
              </a:cxnLst>
              <a:rect l="0" t="0" r="r" b="b"/>
              <a:pathLst>
                <a:path w="7" h="7">
                  <a:moveTo>
                    <a:pt x="0" y="3"/>
                  </a:moveTo>
                  <a:cubicBezTo>
                    <a:pt x="0" y="3"/>
                    <a:pt x="0" y="2"/>
                    <a:pt x="1" y="2"/>
                  </a:cubicBezTo>
                  <a:cubicBezTo>
                    <a:pt x="1" y="1"/>
                    <a:pt x="1" y="1"/>
                    <a:pt x="1" y="1"/>
                  </a:cubicBezTo>
                  <a:cubicBezTo>
                    <a:pt x="2" y="0"/>
                    <a:pt x="2" y="0"/>
                    <a:pt x="2" y="0"/>
                  </a:cubicBezTo>
                  <a:cubicBezTo>
                    <a:pt x="3" y="0"/>
                    <a:pt x="3" y="0"/>
                    <a:pt x="4" y="0"/>
                  </a:cubicBezTo>
                  <a:cubicBezTo>
                    <a:pt x="4" y="0"/>
                    <a:pt x="5" y="0"/>
                    <a:pt x="5" y="0"/>
                  </a:cubicBezTo>
                  <a:cubicBezTo>
                    <a:pt x="6" y="0"/>
                    <a:pt x="6" y="0"/>
                    <a:pt x="6" y="1"/>
                  </a:cubicBezTo>
                  <a:cubicBezTo>
                    <a:pt x="7" y="1"/>
                    <a:pt x="7" y="1"/>
                    <a:pt x="7" y="2"/>
                  </a:cubicBezTo>
                  <a:cubicBezTo>
                    <a:pt x="7" y="2"/>
                    <a:pt x="7" y="3"/>
                    <a:pt x="7" y="3"/>
                  </a:cubicBezTo>
                  <a:cubicBezTo>
                    <a:pt x="7" y="4"/>
                    <a:pt x="7" y="4"/>
                    <a:pt x="7" y="4"/>
                  </a:cubicBezTo>
                  <a:cubicBezTo>
                    <a:pt x="7" y="5"/>
                    <a:pt x="7" y="5"/>
                    <a:pt x="6" y="6"/>
                  </a:cubicBezTo>
                  <a:cubicBezTo>
                    <a:pt x="6" y="6"/>
                    <a:pt x="5" y="6"/>
                    <a:pt x="5" y="6"/>
                  </a:cubicBezTo>
                  <a:cubicBezTo>
                    <a:pt x="5" y="6"/>
                    <a:pt x="4" y="7"/>
                    <a:pt x="4" y="7"/>
                  </a:cubicBezTo>
                  <a:cubicBezTo>
                    <a:pt x="3" y="7"/>
                    <a:pt x="3" y="6"/>
                    <a:pt x="2" y="6"/>
                  </a:cubicBezTo>
                  <a:cubicBezTo>
                    <a:pt x="2" y="6"/>
                    <a:pt x="2" y="6"/>
                    <a:pt x="1" y="6"/>
                  </a:cubicBezTo>
                  <a:cubicBezTo>
                    <a:pt x="1" y="5"/>
                    <a:pt x="1" y="5"/>
                    <a:pt x="1" y="4"/>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4" name="Freeform 19"/>
            <p:cNvSpPr>
              <a:spLocks/>
            </p:cNvSpPr>
            <p:nvPr/>
          </p:nvSpPr>
          <p:spPr bwMode="auto">
            <a:xfrm>
              <a:off x="7721601" y="4085416"/>
              <a:ext cx="25400" cy="26988"/>
            </a:xfrm>
            <a:custGeom>
              <a:avLst/>
              <a:gdLst/>
              <a:ahLst/>
              <a:cxnLst>
                <a:cxn ang="0">
                  <a:pos x="0" y="4"/>
                </a:cxn>
                <a:cxn ang="0">
                  <a:pos x="0" y="2"/>
                </a:cxn>
                <a:cxn ang="0">
                  <a:pos x="1" y="1"/>
                </a:cxn>
                <a:cxn ang="0">
                  <a:pos x="2" y="1"/>
                </a:cxn>
                <a:cxn ang="0">
                  <a:pos x="3" y="0"/>
                </a:cxn>
                <a:cxn ang="0">
                  <a:pos x="5" y="1"/>
                </a:cxn>
                <a:cxn ang="0">
                  <a:pos x="6" y="1"/>
                </a:cxn>
                <a:cxn ang="0">
                  <a:pos x="7" y="2"/>
                </a:cxn>
                <a:cxn ang="0">
                  <a:pos x="7" y="4"/>
                </a:cxn>
                <a:cxn ang="0">
                  <a:pos x="7" y="5"/>
                </a:cxn>
                <a:cxn ang="0">
                  <a:pos x="6" y="6"/>
                </a:cxn>
                <a:cxn ang="0">
                  <a:pos x="5" y="7"/>
                </a:cxn>
                <a:cxn ang="0">
                  <a:pos x="3" y="7"/>
                </a:cxn>
                <a:cxn ang="0">
                  <a:pos x="2" y="7"/>
                </a:cxn>
                <a:cxn ang="0">
                  <a:pos x="1" y="6"/>
                </a:cxn>
                <a:cxn ang="0">
                  <a:pos x="0" y="5"/>
                </a:cxn>
                <a:cxn ang="0">
                  <a:pos x="0" y="4"/>
                </a:cxn>
              </a:cxnLst>
              <a:rect l="0" t="0" r="r" b="b"/>
              <a:pathLst>
                <a:path w="7" h="7">
                  <a:moveTo>
                    <a:pt x="0" y="4"/>
                  </a:moveTo>
                  <a:cubicBezTo>
                    <a:pt x="0" y="3"/>
                    <a:pt x="0" y="3"/>
                    <a:pt x="0" y="2"/>
                  </a:cubicBezTo>
                  <a:cubicBezTo>
                    <a:pt x="0" y="2"/>
                    <a:pt x="1" y="2"/>
                    <a:pt x="1" y="1"/>
                  </a:cubicBezTo>
                  <a:cubicBezTo>
                    <a:pt x="1" y="1"/>
                    <a:pt x="2" y="1"/>
                    <a:pt x="2" y="1"/>
                  </a:cubicBezTo>
                  <a:cubicBezTo>
                    <a:pt x="3" y="0"/>
                    <a:pt x="3" y="0"/>
                    <a:pt x="3" y="0"/>
                  </a:cubicBezTo>
                  <a:cubicBezTo>
                    <a:pt x="4" y="0"/>
                    <a:pt x="4" y="0"/>
                    <a:pt x="5" y="1"/>
                  </a:cubicBezTo>
                  <a:cubicBezTo>
                    <a:pt x="5" y="1"/>
                    <a:pt x="6" y="1"/>
                    <a:pt x="6" y="1"/>
                  </a:cubicBezTo>
                  <a:cubicBezTo>
                    <a:pt x="6" y="2"/>
                    <a:pt x="6" y="2"/>
                    <a:pt x="7" y="2"/>
                  </a:cubicBezTo>
                  <a:cubicBezTo>
                    <a:pt x="7" y="3"/>
                    <a:pt x="7" y="3"/>
                    <a:pt x="7" y="4"/>
                  </a:cubicBezTo>
                  <a:cubicBezTo>
                    <a:pt x="7" y="4"/>
                    <a:pt x="7" y="5"/>
                    <a:pt x="7" y="5"/>
                  </a:cubicBezTo>
                  <a:cubicBezTo>
                    <a:pt x="6" y="6"/>
                    <a:pt x="6" y="6"/>
                    <a:pt x="6" y="6"/>
                  </a:cubicBezTo>
                  <a:cubicBezTo>
                    <a:pt x="6" y="7"/>
                    <a:pt x="5" y="7"/>
                    <a:pt x="5" y="7"/>
                  </a:cubicBezTo>
                  <a:cubicBezTo>
                    <a:pt x="4" y="7"/>
                    <a:pt x="4" y="7"/>
                    <a:pt x="3" y="7"/>
                  </a:cubicBezTo>
                  <a:cubicBezTo>
                    <a:pt x="3" y="7"/>
                    <a:pt x="3" y="7"/>
                    <a:pt x="2" y="7"/>
                  </a:cubicBezTo>
                  <a:cubicBezTo>
                    <a:pt x="2" y="7"/>
                    <a:pt x="1" y="7"/>
                    <a:pt x="1" y="6"/>
                  </a:cubicBezTo>
                  <a:cubicBezTo>
                    <a:pt x="1" y="6"/>
                    <a:pt x="0" y="6"/>
                    <a:pt x="0"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5" name="Freeform 20"/>
            <p:cNvSpPr>
              <a:spLocks/>
            </p:cNvSpPr>
            <p:nvPr/>
          </p:nvSpPr>
          <p:spPr bwMode="auto">
            <a:xfrm>
              <a:off x="8486776" y="4044141"/>
              <a:ext cx="25400" cy="26988"/>
            </a:xfrm>
            <a:custGeom>
              <a:avLst/>
              <a:gdLst/>
              <a:ahLst/>
              <a:cxnLst>
                <a:cxn ang="0">
                  <a:pos x="0" y="4"/>
                </a:cxn>
                <a:cxn ang="0">
                  <a:pos x="0" y="2"/>
                </a:cxn>
                <a:cxn ang="0">
                  <a:pos x="1" y="1"/>
                </a:cxn>
                <a:cxn ang="0">
                  <a:pos x="2" y="1"/>
                </a:cxn>
                <a:cxn ang="0">
                  <a:pos x="3" y="0"/>
                </a:cxn>
                <a:cxn ang="0">
                  <a:pos x="5" y="1"/>
                </a:cxn>
                <a:cxn ang="0">
                  <a:pos x="6" y="1"/>
                </a:cxn>
                <a:cxn ang="0">
                  <a:pos x="7" y="2"/>
                </a:cxn>
                <a:cxn ang="0">
                  <a:pos x="7" y="4"/>
                </a:cxn>
                <a:cxn ang="0">
                  <a:pos x="7" y="5"/>
                </a:cxn>
                <a:cxn ang="0">
                  <a:pos x="6" y="6"/>
                </a:cxn>
                <a:cxn ang="0">
                  <a:pos x="5" y="7"/>
                </a:cxn>
                <a:cxn ang="0">
                  <a:pos x="3" y="7"/>
                </a:cxn>
                <a:cxn ang="0">
                  <a:pos x="2" y="7"/>
                </a:cxn>
                <a:cxn ang="0">
                  <a:pos x="1" y="6"/>
                </a:cxn>
                <a:cxn ang="0">
                  <a:pos x="0" y="5"/>
                </a:cxn>
                <a:cxn ang="0">
                  <a:pos x="0" y="4"/>
                </a:cxn>
              </a:cxnLst>
              <a:rect l="0" t="0" r="r" b="b"/>
              <a:pathLst>
                <a:path w="7" h="7">
                  <a:moveTo>
                    <a:pt x="0" y="4"/>
                  </a:moveTo>
                  <a:cubicBezTo>
                    <a:pt x="0" y="3"/>
                    <a:pt x="0" y="3"/>
                    <a:pt x="0" y="2"/>
                  </a:cubicBezTo>
                  <a:cubicBezTo>
                    <a:pt x="0" y="2"/>
                    <a:pt x="1" y="2"/>
                    <a:pt x="1" y="1"/>
                  </a:cubicBezTo>
                  <a:cubicBezTo>
                    <a:pt x="1" y="1"/>
                    <a:pt x="2" y="1"/>
                    <a:pt x="2" y="1"/>
                  </a:cubicBezTo>
                  <a:cubicBezTo>
                    <a:pt x="3" y="0"/>
                    <a:pt x="3" y="0"/>
                    <a:pt x="3" y="0"/>
                  </a:cubicBezTo>
                  <a:cubicBezTo>
                    <a:pt x="4" y="0"/>
                    <a:pt x="4" y="0"/>
                    <a:pt x="5" y="1"/>
                  </a:cubicBezTo>
                  <a:cubicBezTo>
                    <a:pt x="5" y="1"/>
                    <a:pt x="6" y="1"/>
                    <a:pt x="6" y="1"/>
                  </a:cubicBezTo>
                  <a:cubicBezTo>
                    <a:pt x="6" y="2"/>
                    <a:pt x="6" y="2"/>
                    <a:pt x="7" y="2"/>
                  </a:cubicBezTo>
                  <a:cubicBezTo>
                    <a:pt x="7" y="3"/>
                    <a:pt x="7" y="3"/>
                    <a:pt x="7" y="4"/>
                  </a:cubicBezTo>
                  <a:cubicBezTo>
                    <a:pt x="7" y="4"/>
                    <a:pt x="7" y="5"/>
                    <a:pt x="7" y="5"/>
                  </a:cubicBezTo>
                  <a:cubicBezTo>
                    <a:pt x="6" y="6"/>
                    <a:pt x="6" y="6"/>
                    <a:pt x="6" y="6"/>
                  </a:cubicBezTo>
                  <a:cubicBezTo>
                    <a:pt x="6" y="7"/>
                    <a:pt x="5" y="7"/>
                    <a:pt x="5" y="7"/>
                  </a:cubicBezTo>
                  <a:cubicBezTo>
                    <a:pt x="4" y="7"/>
                    <a:pt x="4" y="7"/>
                    <a:pt x="3" y="7"/>
                  </a:cubicBezTo>
                  <a:cubicBezTo>
                    <a:pt x="3" y="7"/>
                    <a:pt x="3" y="7"/>
                    <a:pt x="2" y="7"/>
                  </a:cubicBezTo>
                  <a:cubicBezTo>
                    <a:pt x="2" y="7"/>
                    <a:pt x="1" y="7"/>
                    <a:pt x="1" y="6"/>
                  </a:cubicBezTo>
                  <a:cubicBezTo>
                    <a:pt x="1" y="6"/>
                    <a:pt x="0" y="6"/>
                    <a:pt x="0"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6" name="Freeform 21"/>
            <p:cNvSpPr>
              <a:spLocks/>
            </p:cNvSpPr>
            <p:nvPr/>
          </p:nvSpPr>
          <p:spPr bwMode="auto">
            <a:xfrm>
              <a:off x="5583238" y="4415616"/>
              <a:ext cx="26988" cy="26988"/>
            </a:xfrm>
            <a:custGeom>
              <a:avLst/>
              <a:gdLst/>
              <a:ahLst/>
              <a:cxnLst>
                <a:cxn ang="0">
                  <a:pos x="0" y="3"/>
                </a:cxn>
                <a:cxn ang="0">
                  <a:pos x="0" y="2"/>
                </a:cxn>
                <a:cxn ang="0">
                  <a:pos x="1" y="1"/>
                </a:cxn>
                <a:cxn ang="0">
                  <a:pos x="2" y="0"/>
                </a:cxn>
                <a:cxn ang="0">
                  <a:pos x="3" y="0"/>
                </a:cxn>
                <a:cxn ang="0">
                  <a:pos x="4" y="0"/>
                </a:cxn>
                <a:cxn ang="0">
                  <a:pos x="6" y="1"/>
                </a:cxn>
                <a:cxn ang="0">
                  <a:pos x="6" y="2"/>
                </a:cxn>
                <a:cxn ang="0">
                  <a:pos x="7" y="3"/>
                </a:cxn>
                <a:cxn ang="0">
                  <a:pos x="6" y="5"/>
                </a:cxn>
                <a:cxn ang="0">
                  <a:pos x="5" y="6"/>
                </a:cxn>
                <a:cxn ang="0">
                  <a:pos x="4" y="7"/>
                </a:cxn>
                <a:cxn ang="0">
                  <a:pos x="3" y="7"/>
                </a:cxn>
                <a:cxn ang="0">
                  <a:pos x="2" y="7"/>
                </a:cxn>
                <a:cxn ang="0">
                  <a:pos x="1" y="6"/>
                </a:cxn>
                <a:cxn ang="0">
                  <a:pos x="0" y="5"/>
                </a:cxn>
                <a:cxn ang="0">
                  <a:pos x="0" y="3"/>
                </a:cxn>
              </a:cxnLst>
              <a:rect l="0" t="0" r="r" b="b"/>
              <a:pathLst>
                <a:path w="7" h="7">
                  <a:moveTo>
                    <a:pt x="0" y="3"/>
                  </a:moveTo>
                  <a:cubicBezTo>
                    <a:pt x="0" y="3"/>
                    <a:pt x="0" y="3"/>
                    <a:pt x="0" y="2"/>
                  </a:cubicBezTo>
                  <a:cubicBezTo>
                    <a:pt x="0" y="2"/>
                    <a:pt x="0" y="1"/>
                    <a:pt x="1" y="1"/>
                  </a:cubicBezTo>
                  <a:cubicBezTo>
                    <a:pt x="1" y="1"/>
                    <a:pt x="1" y="0"/>
                    <a:pt x="2" y="0"/>
                  </a:cubicBezTo>
                  <a:cubicBezTo>
                    <a:pt x="2" y="0"/>
                    <a:pt x="3" y="0"/>
                    <a:pt x="3" y="0"/>
                  </a:cubicBezTo>
                  <a:cubicBezTo>
                    <a:pt x="4" y="0"/>
                    <a:pt x="4" y="0"/>
                    <a:pt x="4" y="0"/>
                  </a:cubicBezTo>
                  <a:cubicBezTo>
                    <a:pt x="5" y="0"/>
                    <a:pt x="5" y="1"/>
                    <a:pt x="6" y="1"/>
                  </a:cubicBezTo>
                  <a:cubicBezTo>
                    <a:pt x="6" y="1"/>
                    <a:pt x="6" y="2"/>
                    <a:pt x="6" y="2"/>
                  </a:cubicBezTo>
                  <a:cubicBezTo>
                    <a:pt x="6" y="3"/>
                    <a:pt x="7" y="3"/>
                    <a:pt x="7" y="3"/>
                  </a:cubicBezTo>
                  <a:cubicBezTo>
                    <a:pt x="7" y="4"/>
                    <a:pt x="6" y="4"/>
                    <a:pt x="6" y="5"/>
                  </a:cubicBezTo>
                  <a:cubicBezTo>
                    <a:pt x="6" y="5"/>
                    <a:pt x="6" y="6"/>
                    <a:pt x="5" y="6"/>
                  </a:cubicBezTo>
                  <a:cubicBezTo>
                    <a:pt x="5" y="6"/>
                    <a:pt x="5" y="6"/>
                    <a:pt x="4" y="7"/>
                  </a:cubicBezTo>
                  <a:cubicBezTo>
                    <a:pt x="4" y="7"/>
                    <a:pt x="4" y="7"/>
                    <a:pt x="3" y="7"/>
                  </a:cubicBezTo>
                  <a:cubicBezTo>
                    <a:pt x="3" y="7"/>
                    <a:pt x="2" y="7"/>
                    <a:pt x="2" y="7"/>
                  </a:cubicBezTo>
                  <a:cubicBezTo>
                    <a:pt x="1" y="6"/>
                    <a:pt x="1" y="6"/>
                    <a:pt x="1" y="6"/>
                  </a:cubicBezTo>
                  <a:cubicBezTo>
                    <a:pt x="0" y="6"/>
                    <a:pt x="0"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7" name="Freeform 22"/>
            <p:cNvSpPr>
              <a:spLocks/>
            </p:cNvSpPr>
            <p:nvPr/>
          </p:nvSpPr>
          <p:spPr bwMode="auto">
            <a:xfrm>
              <a:off x="2486026" y="2848753"/>
              <a:ext cx="22225" cy="25400"/>
            </a:xfrm>
            <a:custGeom>
              <a:avLst/>
              <a:gdLst/>
              <a:ahLst/>
              <a:cxnLst>
                <a:cxn ang="0">
                  <a:pos x="0" y="3"/>
                </a:cxn>
                <a:cxn ang="0">
                  <a:pos x="0" y="2"/>
                </a:cxn>
                <a:cxn ang="0">
                  <a:pos x="1" y="1"/>
                </a:cxn>
                <a:cxn ang="0">
                  <a:pos x="2" y="0"/>
                </a:cxn>
                <a:cxn ang="0">
                  <a:pos x="3" y="0"/>
                </a:cxn>
                <a:cxn ang="0">
                  <a:pos x="4" y="0"/>
                </a:cxn>
                <a:cxn ang="0">
                  <a:pos x="5" y="1"/>
                </a:cxn>
                <a:cxn ang="0">
                  <a:pos x="6" y="2"/>
                </a:cxn>
                <a:cxn ang="0">
                  <a:pos x="6" y="3"/>
                </a:cxn>
                <a:cxn ang="0">
                  <a:pos x="6" y="5"/>
                </a:cxn>
                <a:cxn ang="0">
                  <a:pos x="5" y="6"/>
                </a:cxn>
                <a:cxn ang="0">
                  <a:pos x="4" y="7"/>
                </a:cxn>
                <a:cxn ang="0">
                  <a:pos x="3" y="7"/>
                </a:cxn>
                <a:cxn ang="0">
                  <a:pos x="2" y="7"/>
                </a:cxn>
                <a:cxn ang="0">
                  <a:pos x="1" y="6"/>
                </a:cxn>
                <a:cxn ang="0">
                  <a:pos x="0" y="5"/>
                </a:cxn>
                <a:cxn ang="0">
                  <a:pos x="0" y="3"/>
                </a:cxn>
              </a:cxnLst>
              <a:rect l="0" t="0" r="r" b="b"/>
              <a:pathLst>
                <a:path w="6" h="7">
                  <a:moveTo>
                    <a:pt x="0" y="3"/>
                  </a:moveTo>
                  <a:cubicBezTo>
                    <a:pt x="0" y="3"/>
                    <a:pt x="0" y="3"/>
                    <a:pt x="0" y="2"/>
                  </a:cubicBezTo>
                  <a:cubicBezTo>
                    <a:pt x="0" y="2"/>
                    <a:pt x="0" y="1"/>
                    <a:pt x="1" y="1"/>
                  </a:cubicBezTo>
                  <a:cubicBezTo>
                    <a:pt x="1" y="1"/>
                    <a:pt x="1" y="0"/>
                    <a:pt x="2" y="0"/>
                  </a:cubicBezTo>
                  <a:cubicBezTo>
                    <a:pt x="2" y="0"/>
                    <a:pt x="3" y="0"/>
                    <a:pt x="3" y="0"/>
                  </a:cubicBezTo>
                  <a:cubicBezTo>
                    <a:pt x="3" y="0"/>
                    <a:pt x="4" y="0"/>
                    <a:pt x="4" y="0"/>
                  </a:cubicBezTo>
                  <a:cubicBezTo>
                    <a:pt x="5" y="0"/>
                    <a:pt x="5" y="1"/>
                    <a:pt x="5" y="1"/>
                  </a:cubicBezTo>
                  <a:cubicBezTo>
                    <a:pt x="6" y="1"/>
                    <a:pt x="6" y="2"/>
                    <a:pt x="6" y="2"/>
                  </a:cubicBezTo>
                  <a:cubicBezTo>
                    <a:pt x="6" y="3"/>
                    <a:pt x="6" y="3"/>
                    <a:pt x="6" y="3"/>
                  </a:cubicBezTo>
                  <a:cubicBezTo>
                    <a:pt x="6" y="4"/>
                    <a:pt x="6" y="4"/>
                    <a:pt x="6" y="5"/>
                  </a:cubicBezTo>
                  <a:cubicBezTo>
                    <a:pt x="6" y="5"/>
                    <a:pt x="6" y="6"/>
                    <a:pt x="5" y="6"/>
                  </a:cubicBezTo>
                  <a:cubicBezTo>
                    <a:pt x="5" y="6"/>
                    <a:pt x="5" y="6"/>
                    <a:pt x="4" y="7"/>
                  </a:cubicBezTo>
                  <a:cubicBezTo>
                    <a:pt x="4" y="7"/>
                    <a:pt x="3" y="7"/>
                    <a:pt x="3" y="7"/>
                  </a:cubicBezTo>
                  <a:cubicBezTo>
                    <a:pt x="3" y="7"/>
                    <a:pt x="2" y="7"/>
                    <a:pt x="2" y="7"/>
                  </a:cubicBezTo>
                  <a:cubicBezTo>
                    <a:pt x="1" y="6"/>
                    <a:pt x="1" y="6"/>
                    <a:pt x="1" y="6"/>
                  </a:cubicBezTo>
                  <a:cubicBezTo>
                    <a:pt x="0" y="6"/>
                    <a:pt x="0"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8" name="Freeform 23"/>
            <p:cNvSpPr>
              <a:spLocks/>
            </p:cNvSpPr>
            <p:nvPr/>
          </p:nvSpPr>
          <p:spPr bwMode="auto">
            <a:xfrm>
              <a:off x="5464176" y="3898091"/>
              <a:ext cx="25400" cy="22225"/>
            </a:xfrm>
            <a:custGeom>
              <a:avLst/>
              <a:gdLst/>
              <a:ahLst/>
              <a:cxnLst>
                <a:cxn ang="0">
                  <a:pos x="0" y="3"/>
                </a:cxn>
                <a:cxn ang="0">
                  <a:pos x="0" y="2"/>
                </a:cxn>
                <a:cxn ang="0">
                  <a:pos x="1" y="1"/>
                </a:cxn>
                <a:cxn ang="0">
                  <a:pos x="2" y="0"/>
                </a:cxn>
                <a:cxn ang="0">
                  <a:pos x="4" y="0"/>
                </a:cxn>
                <a:cxn ang="0">
                  <a:pos x="5" y="0"/>
                </a:cxn>
                <a:cxn ang="0">
                  <a:pos x="6" y="1"/>
                </a:cxn>
                <a:cxn ang="0">
                  <a:pos x="7" y="2"/>
                </a:cxn>
                <a:cxn ang="0">
                  <a:pos x="7" y="3"/>
                </a:cxn>
                <a:cxn ang="0">
                  <a:pos x="7" y="4"/>
                </a:cxn>
                <a:cxn ang="0">
                  <a:pos x="6" y="5"/>
                </a:cxn>
                <a:cxn ang="0">
                  <a:pos x="5" y="6"/>
                </a:cxn>
                <a:cxn ang="0">
                  <a:pos x="4" y="6"/>
                </a:cxn>
                <a:cxn ang="0">
                  <a:pos x="2" y="6"/>
                </a:cxn>
                <a:cxn ang="0">
                  <a:pos x="1" y="5"/>
                </a:cxn>
                <a:cxn ang="0">
                  <a:pos x="0" y="4"/>
                </a:cxn>
                <a:cxn ang="0">
                  <a:pos x="0" y="3"/>
                </a:cxn>
              </a:cxnLst>
              <a:rect l="0" t="0" r="r" b="b"/>
              <a:pathLst>
                <a:path w="7" h="6">
                  <a:moveTo>
                    <a:pt x="0" y="3"/>
                  </a:moveTo>
                  <a:cubicBezTo>
                    <a:pt x="0" y="3"/>
                    <a:pt x="0" y="2"/>
                    <a:pt x="0" y="2"/>
                  </a:cubicBezTo>
                  <a:cubicBezTo>
                    <a:pt x="1" y="1"/>
                    <a:pt x="1" y="1"/>
                    <a:pt x="1" y="1"/>
                  </a:cubicBezTo>
                  <a:cubicBezTo>
                    <a:pt x="1" y="0"/>
                    <a:pt x="2" y="0"/>
                    <a:pt x="2" y="0"/>
                  </a:cubicBezTo>
                  <a:cubicBezTo>
                    <a:pt x="3" y="0"/>
                    <a:pt x="3" y="0"/>
                    <a:pt x="4" y="0"/>
                  </a:cubicBezTo>
                  <a:cubicBezTo>
                    <a:pt x="4" y="0"/>
                    <a:pt x="4" y="0"/>
                    <a:pt x="5" y="0"/>
                  </a:cubicBezTo>
                  <a:cubicBezTo>
                    <a:pt x="5" y="0"/>
                    <a:pt x="6" y="0"/>
                    <a:pt x="6" y="1"/>
                  </a:cubicBezTo>
                  <a:cubicBezTo>
                    <a:pt x="6" y="1"/>
                    <a:pt x="7" y="1"/>
                    <a:pt x="7" y="2"/>
                  </a:cubicBezTo>
                  <a:cubicBezTo>
                    <a:pt x="7" y="2"/>
                    <a:pt x="7" y="3"/>
                    <a:pt x="7" y="3"/>
                  </a:cubicBezTo>
                  <a:cubicBezTo>
                    <a:pt x="7" y="3"/>
                    <a:pt x="7" y="4"/>
                    <a:pt x="7" y="4"/>
                  </a:cubicBezTo>
                  <a:cubicBezTo>
                    <a:pt x="7" y="5"/>
                    <a:pt x="6" y="5"/>
                    <a:pt x="6" y="5"/>
                  </a:cubicBezTo>
                  <a:cubicBezTo>
                    <a:pt x="6" y="6"/>
                    <a:pt x="5" y="6"/>
                    <a:pt x="5" y="6"/>
                  </a:cubicBezTo>
                  <a:cubicBezTo>
                    <a:pt x="4" y="6"/>
                    <a:pt x="4" y="6"/>
                    <a:pt x="4" y="6"/>
                  </a:cubicBezTo>
                  <a:cubicBezTo>
                    <a:pt x="3" y="6"/>
                    <a:pt x="3" y="6"/>
                    <a:pt x="2" y="6"/>
                  </a:cubicBezTo>
                  <a:cubicBezTo>
                    <a:pt x="2" y="6"/>
                    <a:pt x="1" y="6"/>
                    <a:pt x="1" y="5"/>
                  </a:cubicBezTo>
                  <a:cubicBezTo>
                    <a:pt x="1" y="5"/>
                    <a:pt x="0" y="5"/>
                    <a:pt x="0" y="4"/>
                  </a:cubicBezTo>
                  <a:cubicBezTo>
                    <a:pt x="0" y="4"/>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69" name="Freeform 24"/>
            <p:cNvSpPr>
              <a:spLocks/>
            </p:cNvSpPr>
            <p:nvPr/>
          </p:nvSpPr>
          <p:spPr bwMode="auto">
            <a:xfrm>
              <a:off x="7129463" y="5998353"/>
              <a:ext cx="25400" cy="26988"/>
            </a:xfrm>
            <a:custGeom>
              <a:avLst/>
              <a:gdLst/>
              <a:ahLst/>
              <a:cxnLst>
                <a:cxn ang="0">
                  <a:pos x="0" y="4"/>
                </a:cxn>
                <a:cxn ang="0">
                  <a:pos x="0" y="2"/>
                </a:cxn>
                <a:cxn ang="0">
                  <a:pos x="1" y="1"/>
                </a:cxn>
                <a:cxn ang="0">
                  <a:pos x="2" y="0"/>
                </a:cxn>
                <a:cxn ang="0">
                  <a:pos x="3" y="0"/>
                </a:cxn>
                <a:cxn ang="0">
                  <a:pos x="5" y="0"/>
                </a:cxn>
                <a:cxn ang="0">
                  <a:pos x="6" y="1"/>
                </a:cxn>
                <a:cxn ang="0">
                  <a:pos x="6" y="2"/>
                </a:cxn>
                <a:cxn ang="0">
                  <a:pos x="7" y="4"/>
                </a:cxn>
                <a:cxn ang="0">
                  <a:pos x="6" y="5"/>
                </a:cxn>
                <a:cxn ang="0">
                  <a:pos x="6" y="6"/>
                </a:cxn>
                <a:cxn ang="0">
                  <a:pos x="5" y="7"/>
                </a:cxn>
                <a:cxn ang="0">
                  <a:pos x="3" y="7"/>
                </a:cxn>
                <a:cxn ang="0">
                  <a:pos x="2" y="7"/>
                </a:cxn>
                <a:cxn ang="0">
                  <a:pos x="1" y="6"/>
                </a:cxn>
                <a:cxn ang="0">
                  <a:pos x="0" y="5"/>
                </a:cxn>
                <a:cxn ang="0">
                  <a:pos x="0" y="4"/>
                </a:cxn>
              </a:cxnLst>
              <a:rect l="0" t="0" r="r" b="b"/>
              <a:pathLst>
                <a:path w="7" h="7">
                  <a:moveTo>
                    <a:pt x="0" y="4"/>
                  </a:moveTo>
                  <a:cubicBezTo>
                    <a:pt x="0" y="3"/>
                    <a:pt x="0" y="3"/>
                    <a:pt x="0" y="2"/>
                  </a:cubicBezTo>
                  <a:cubicBezTo>
                    <a:pt x="0" y="2"/>
                    <a:pt x="0" y="1"/>
                    <a:pt x="1" y="1"/>
                  </a:cubicBezTo>
                  <a:cubicBezTo>
                    <a:pt x="1" y="1"/>
                    <a:pt x="2" y="1"/>
                    <a:pt x="2" y="0"/>
                  </a:cubicBezTo>
                  <a:cubicBezTo>
                    <a:pt x="2" y="0"/>
                    <a:pt x="3" y="0"/>
                    <a:pt x="3" y="0"/>
                  </a:cubicBezTo>
                  <a:cubicBezTo>
                    <a:pt x="4" y="0"/>
                    <a:pt x="4" y="0"/>
                    <a:pt x="5" y="0"/>
                  </a:cubicBezTo>
                  <a:cubicBezTo>
                    <a:pt x="5" y="1"/>
                    <a:pt x="5" y="1"/>
                    <a:pt x="6" y="1"/>
                  </a:cubicBezTo>
                  <a:cubicBezTo>
                    <a:pt x="6" y="1"/>
                    <a:pt x="6" y="2"/>
                    <a:pt x="6" y="2"/>
                  </a:cubicBezTo>
                  <a:cubicBezTo>
                    <a:pt x="7" y="3"/>
                    <a:pt x="7" y="3"/>
                    <a:pt x="7" y="4"/>
                  </a:cubicBezTo>
                  <a:cubicBezTo>
                    <a:pt x="7" y="4"/>
                    <a:pt x="7" y="4"/>
                    <a:pt x="6" y="5"/>
                  </a:cubicBezTo>
                  <a:cubicBezTo>
                    <a:pt x="6" y="5"/>
                    <a:pt x="6" y="6"/>
                    <a:pt x="6" y="6"/>
                  </a:cubicBezTo>
                  <a:cubicBezTo>
                    <a:pt x="5" y="6"/>
                    <a:pt x="5" y="7"/>
                    <a:pt x="5" y="7"/>
                  </a:cubicBezTo>
                  <a:cubicBezTo>
                    <a:pt x="4" y="7"/>
                    <a:pt x="4" y="7"/>
                    <a:pt x="3" y="7"/>
                  </a:cubicBezTo>
                  <a:cubicBezTo>
                    <a:pt x="3" y="7"/>
                    <a:pt x="2" y="7"/>
                    <a:pt x="2" y="7"/>
                  </a:cubicBezTo>
                  <a:cubicBezTo>
                    <a:pt x="2" y="7"/>
                    <a:pt x="1" y="6"/>
                    <a:pt x="1" y="6"/>
                  </a:cubicBezTo>
                  <a:cubicBezTo>
                    <a:pt x="0" y="6"/>
                    <a:pt x="0" y="5"/>
                    <a:pt x="0" y="5"/>
                  </a:cubicBezTo>
                  <a:cubicBezTo>
                    <a:pt x="0" y="4"/>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0" name="Freeform 25"/>
            <p:cNvSpPr>
              <a:spLocks/>
            </p:cNvSpPr>
            <p:nvPr/>
          </p:nvSpPr>
          <p:spPr bwMode="auto">
            <a:xfrm>
              <a:off x="5965826" y="4795028"/>
              <a:ext cx="26988" cy="25400"/>
            </a:xfrm>
            <a:custGeom>
              <a:avLst/>
              <a:gdLst/>
              <a:ahLst/>
              <a:cxnLst>
                <a:cxn ang="0">
                  <a:pos x="0" y="3"/>
                </a:cxn>
                <a:cxn ang="0">
                  <a:pos x="0" y="2"/>
                </a:cxn>
                <a:cxn ang="0">
                  <a:pos x="1" y="1"/>
                </a:cxn>
                <a:cxn ang="0">
                  <a:pos x="2" y="0"/>
                </a:cxn>
                <a:cxn ang="0">
                  <a:pos x="3" y="0"/>
                </a:cxn>
                <a:cxn ang="0">
                  <a:pos x="4" y="0"/>
                </a:cxn>
                <a:cxn ang="0">
                  <a:pos x="6" y="1"/>
                </a:cxn>
                <a:cxn ang="0">
                  <a:pos x="6" y="2"/>
                </a:cxn>
                <a:cxn ang="0">
                  <a:pos x="7" y="3"/>
                </a:cxn>
                <a:cxn ang="0">
                  <a:pos x="6" y="5"/>
                </a:cxn>
                <a:cxn ang="0">
                  <a:pos x="6" y="6"/>
                </a:cxn>
                <a:cxn ang="0">
                  <a:pos x="4" y="6"/>
                </a:cxn>
                <a:cxn ang="0">
                  <a:pos x="3" y="7"/>
                </a:cxn>
                <a:cxn ang="0">
                  <a:pos x="2" y="6"/>
                </a:cxn>
                <a:cxn ang="0">
                  <a:pos x="1" y="6"/>
                </a:cxn>
                <a:cxn ang="0">
                  <a:pos x="0" y="5"/>
                </a:cxn>
                <a:cxn ang="0">
                  <a:pos x="0" y="3"/>
                </a:cxn>
              </a:cxnLst>
              <a:rect l="0" t="0" r="r" b="b"/>
              <a:pathLst>
                <a:path w="7" h="7">
                  <a:moveTo>
                    <a:pt x="0" y="3"/>
                  </a:moveTo>
                  <a:cubicBezTo>
                    <a:pt x="0" y="3"/>
                    <a:pt x="0" y="2"/>
                    <a:pt x="0" y="2"/>
                  </a:cubicBezTo>
                  <a:cubicBezTo>
                    <a:pt x="0" y="2"/>
                    <a:pt x="0" y="1"/>
                    <a:pt x="1" y="1"/>
                  </a:cubicBezTo>
                  <a:cubicBezTo>
                    <a:pt x="1" y="1"/>
                    <a:pt x="1" y="0"/>
                    <a:pt x="2" y="0"/>
                  </a:cubicBezTo>
                  <a:cubicBezTo>
                    <a:pt x="2" y="0"/>
                    <a:pt x="3" y="0"/>
                    <a:pt x="3" y="0"/>
                  </a:cubicBezTo>
                  <a:cubicBezTo>
                    <a:pt x="4" y="0"/>
                    <a:pt x="4" y="0"/>
                    <a:pt x="4" y="0"/>
                  </a:cubicBezTo>
                  <a:cubicBezTo>
                    <a:pt x="5" y="0"/>
                    <a:pt x="5" y="1"/>
                    <a:pt x="6" y="1"/>
                  </a:cubicBezTo>
                  <a:cubicBezTo>
                    <a:pt x="6" y="1"/>
                    <a:pt x="6" y="2"/>
                    <a:pt x="6" y="2"/>
                  </a:cubicBezTo>
                  <a:cubicBezTo>
                    <a:pt x="7" y="2"/>
                    <a:pt x="7" y="3"/>
                    <a:pt x="7" y="3"/>
                  </a:cubicBezTo>
                  <a:cubicBezTo>
                    <a:pt x="7" y="4"/>
                    <a:pt x="7" y="4"/>
                    <a:pt x="6" y="5"/>
                  </a:cubicBezTo>
                  <a:cubicBezTo>
                    <a:pt x="6" y="5"/>
                    <a:pt x="6" y="5"/>
                    <a:pt x="6" y="6"/>
                  </a:cubicBezTo>
                  <a:cubicBezTo>
                    <a:pt x="5" y="6"/>
                    <a:pt x="5" y="6"/>
                    <a:pt x="4" y="6"/>
                  </a:cubicBezTo>
                  <a:cubicBezTo>
                    <a:pt x="4" y="7"/>
                    <a:pt x="4" y="7"/>
                    <a:pt x="3" y="7"/>
                  </a:cubicBezTo>
                  <a:cubicBezTo>
                    <a:pt x="3" y="7"/>
                    <a:pt x="2" y="7"/>
                    <a:pt x="2" y="6"/>
                  </a:cubicBezTo>
                  <a:cubicBezTo>
                    <a:pt x="1" y="6"/>
                    <a:pt x="1" y="6"/>
                    <a:pt x="1" y="6"/>
                  </a:cubicBezTo>
                  <a:cubicBezTo>
                    <a:pt x="0" y="5"/>
                    <a:pt x="0"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1" name="Freeform 26"/>
            <p:cNvSpPr>
              <a:spLocks/>
            </p:cNvSpPr>
            <p:nvPr/>
          </p:nvSpPr>
          <p:spPr bwMode="auto">
            <a:xfrm>
              <a:off x="6465888" y="5083953"/>
              <a:ext cx="25400" cy="25400"/>
            </a:xfrm>
            <a:custGeom>
              <a:avLst/>
              <a:gdLst/>
              <a:ahLst/>
              <a:cxnLst>
                <a:cxn ang="0">
                  <a:pos x="0" y="4"/>
                </a:cxn>
                <a:cxn ang="0">
                  <a:pos x="0" y="2"/>
                </a:cxn>
                <a:cxn ang="0">
                  <a:pos x="1" y="1"/>
                </a:cxn>
                <a:cxn ang="0">
                  <a:pos x="2" y="1"/>
                </a:cxn>
                <a:cxn ang="0">
                  <a:pos x="3" y="0"/>
                </a:cxn>
                <a:cxn ang="0">
                  <a:pos x="4" y="1"/>
                </a:cxn>
                <a:cxn ang="0">
                  <a:pos x="6" y="1"/>
                </a:cxn>
                <a:cxn ang="0">
                  <a:pos x="6" y="2"/>
                </a:cxn>
                <a:cxn ang="0">
                  <a:pos x="7" y="4"/>
                </a:cxn>
                <a:cxn ang="0">
                  <a:pos x="6" y="5"/>
                </a:cxn>
                <a:cxn ang="0">
                  <a:pos x="6" y="6"/>
                </a:cxn>
                <a:cxn ang="0">
                  <a:pos x="4" y="7"/>
                </a:cxn>
                <a:cxn ang="0">
                  <a:pos x="3" y="7"/>
                </a:cxn>
                <a:cxn ang="0">
                  <a:pos x="2" y="7"/>
                </a:cxn>
                <a:cxn ang="0">
                  <a:pos x="1" y="6"/>
                </a:cxn>
                <a:cxn ang="0">
                  <a:pos x="0" y="5"/>
                </a:cxn>
                <a:cxn ang="0">
                  <a:pos x="0" y="4"/>
                </a:cxn>
              </a:cxnLst>
              <a:rect l="0" t="0" r="r" b="b"/>
              <a:pathLst>
                <a:path w="7" h="7">
                  <a:moveTo>
                    <a:pt x="0" y="4"/>
                  </a:moveTo>
                  <a:cubicBezTo>
                    <a:pt x="0" y="3"/>
                    <a:pt x="0" y="3"/>
                    <a:pt x="0" y="2"/>
                  </a:cubicBezTo>
                  <a:cubicBezTo>
                    <a:pt x="0" y="2"/>
                    <a:pt x="0" y="2"/>
                    <a:pt x="1" y="1"/>
                  </a:cubicBezTo>
                  <a:cubicBezTo>
                    <a:pt x="1" y="1"/>
                    <a:pt x="1" y="1"/>
                    <a:pt x="2" y="1"/>
                  </a:cubicBezTo>
                  <a:cubicBezTo>
                    <a:pt x="2" y="0"/>
                    <a:pt x="3" y="0"/>
                    <a:pt x="3" y="0"/>
                  </a:cubicBezTo>
                  <a:cubicBezTo>
                    <a:pt x="4" y="0"/>
                    <a:pt x="4" y="0"/>
                    <a:pt x="4" y="1"/>
                  </a:cubicBezTo>
                  <a:cubicBezTo>
                    <a:pt x="5" y="1"/>
                    <a:pt x="5" y="1"/>
                    <a:pt x="6" y="1"/>
                  </a:cubicBezTo>
                  <a:cubicBezTo>
                    <a:pt x="6" y="2"/>
                    <a:pt x="6" y="2"/>
                    <a:pt x="6" y="2"/>
                  </a:cubicBezTo>
                  <a:cubicBezTo>
                    <a:pt x="7" y="3"/>
                    <a:pt x="7" y="3"/>
                    <a:pt x="7" y="4"/>
                  </a:cubicBezTo>
                  <a:cubicBezTo>
                    <a:pt x="7" y="4"/>
                    <a:pt x="7" y="5"/>
                    <a:pt x="6" y="5"/>
                  </a:cubicBezTo>
                  <a:cubicBezTo>
                    <a:pt x="6" y="6"/>
                    <a:pt x="6" y="6"/>
                    <a:pt x="6" y="6"/>
                  </a:cubicBezTo>
                  <a:cubicBezTo>
                    <a:pt x="5" y="7"/>
                    <a:pt x="5" y="7"/>
                    <a:pt x="4" y="7"/>
                  </a:cubicBezTo>
                  <a:cubicBezTo>
                    <a:pt x="4" y="7"/>
                    <a:pt x="4" y="7"/>
                    <a:pt x="3" y="7"/>
                  </a:cubicBezTo>
                  <a:cubicBezTo>
                    <a:pt x="3" y="7"/>
                    <a:pt x="2" y="7"/>
                    <a:pt x="2" y="7"/>
                  </a:cubicBezTo>
                  <a:cubicBezTo>
                    <a:pt x="1" y="7"/>
                    <a:pt x="1" y="7"/>
                    <a:pt x="1" y="6"/>
                  </a:cubicBezTo>
                  <a:cubicBezTo>
                    <a:pt x="0" y="6"/>
                    <a:pt x="0" y="6"/>
                    <a:pt x="0"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2" name="Freeform 27"/>
            <p:cNvSpPr>
              <a:spLocks/>
            </p:cNvSpPr>
            <p:nvPr/>
          </p:nvSpPr>
          <p:spPr bwMode="auto">
            <a:xfrm>
              <a:off x="6273801" y="5668153"/>
              <a:ext cx="26988" cy="26988"/>
            </a:xfrm>
            <a:custGeom>
              <a:avLst/>
              <a:gdLst/>
              <a:ahLst/>
              <a:cxnLst>
                <a:cxn ang="0">
                  <a:pos x="0" y="3"/>
                </a:cxn>
                <a:cxn ang="0">
                  <a:pos x="0" y="2"/>
                </a:cxn>
                <a:cxn ang="0">
                  <a:pos x="1" y="1"/>
                </a:cxn>
                <a:cxn ang="0">
                  <a:pos x="2" y="0"/>
                </a:cxn>
                <a:cxn ang="0">
                  <a:pos x="3" y="0"/>
                </a:cxn>
                <a:cxn ang="0">
                  <a:pos x="4" y="0"/>
                </a:cxn>
                <a:cxn ang="0">
                  <a:pos x="6" y="1"/>
                </a:cxn>
                <a:cxn ang="0">
                  <a:pos x="6" y="2"/>
                </a:cxn>
                <a:cxn ang="0">
                  <a:pos x="7" y="3"/>
                </a:cxn>
                <a:cxn ang="0">
                  <a:pos x="6" y="5"/>
                </a:cxn>
                <a:cxn ang="0">
                  <a:pos x="6" y="6"/>
                </a:cxn>
                <a:cxn ang="0">
                  <a:pos x="4" y="6"/>
                </a:cxn>
                <a:cxn ang="0">
                  <a:pos x="3" y="7"/>
                </a:cxn>
                <a:cxn ang="0">
                  <a:pos x="2" y="6"/>
                </a:cxn>
                <a:cxn ang="0">
                  <a:pos x="1" y="6"/>
                </a:cxn>
                <a:cxn ang="0">
                  <a:pos x="0" y="5"/>
                </a:cxn>
                <a:cxn ang="0">
                  <a:pos x="0" y="3"/>
                </a:cxn>
              </a:cxnLst>
              <a:rect l="0" t="0" r="r" b="b"/>
              <a:pathLst>
                <a:path w="7" h="7">
                  <a:moveTo>
                    <a:pt x="0" y="3"/>
                  </a:moveTo>
                  <a:cubicBezTo>
                    <a:pt x="0" y="3"/>
                    <a:pt x="0" y="2"/>
                    <a:pt x="0" y="2"/>
                  </a:cubicBezTo>
                  <a:cubicBezTo>
                    <a:pt x="0" y="2"/>
                    <a:pt x="0" y="1"/>
                    <a:pt x="1" y="1"/>
                  </a:cubicBezTo>
                  <a:cubicBezTo>
                    <a:pt x="1" y="1"/>
                    <a:pt x="1" y="0"/>
                    <a:pt x="2" y="0"/>
                  </a:cubicBezTo>
                  <a:cubicBezTo>
                    <a:pt x="2" y="0"/>
                    <a:pt x="3" y="0"/>
                    <a:pt x="3" y="0"/>
                  </a:cubicBezTo>
                  <a:cubicBezTo>
                    <a:pt x="4" y="0"/>
                    <a:pt x="4" y="0"/>
                    <a:pt x="4" y="0"/>
                  </a:cubicBezTo>
                  <a:cubicBezTo>
                    <a:pt x="5" y="0"/>
                    <a:pt x="5" y="1"/>
                    <a:pt x="6" y="1"/>
                  </a:cubicBezTo>
                  <a:cubicBezTo>
                    <a:pt x="6" y="1"/>
                    <a:pt x="6" y="2"/>
                    <a:pt x="6" y="2"/>
                  </a:cubicBezTo>
                  <a:cubicBezTo>
                    <a:pt x="7" y="2"/>
                    <a:pt x="7" y="3"/>
                    <a:pt x="7" y="3"/>
                  </a:cubicBezTo>
                  <a:cubicBezTo>
                    <a:pt x="7" y="4"/>
                    <a:pt x="7" y="4"/>
                    <a:pt x="6" y="5"/>
                  </a:cubicBezTo>
                  <a:cubicBezTo>
                    <a:pt x="6" y="5"/>
                    <a:pt x="6" y="5"/>
                    <a:pt x="6" y="6"/>
                  </a:cubicBezTo>
                  <a:cubicBezTo>
                    <a:pt x="5" y="6"/>
                    <a:pt x="5" y="6"/>
                    <a:pt x="4" y="6"/>
                  </a:cubicBezTo>
                  <a:cubicBezTo>
                    <a:pt x="4" y="7"/>
                    <a:pt x="4" y="7"/>
                    <a:pt x="3" y="7"/>
                  </a:cubicBezTo>
                  <a:cubicBezTo>
                    <a:pt x="3" y="7"/>
                    <a:pt x="2" y="7"/>
                    <a:pt x="2" y="6"/>
                  </a:cubicBezTo>
                  <a:cubicBezTo>
                    <a:pt x="1" y="6"/>
                    <a:pt x="1" y="6"/>
                    <a:pt x="1" y="6"/>
                  </a:cubicBezTo>
                  <a:cubicBezTo>
                    <a:pt x="0" y="5"/>
                    <a:pt x="0"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3" name="Freeform 28"/>
            <p:cNvSpPr>
              <a:spLocks/>
            </p:cNvSpPr>
            <p:nvPr/>
          </p:nvSpPr>
          <p:spPr bwMode="auto">
            <a:xfrm>
              <a:off x="2024063" y="2191528"/>
              <a:ext cx="26988" cy="26988"/>
            </a:xfrm>
            <a:custGeom>
              <a:avLst/>
              <a:gdLst/>
              <a:ahLst/>
              <a:cxnLst>
                <a:cxn ang="0">
                  <a:pos x="0" y="3"/>
                </a:cxn>
                <a:cxn ang="0">
                  <a:pos x="0" y="2"/>
                </a:cxn>
                <a:cxn ang="0">
                  <a:pos x="1" y="1"/>
                </a:cxn>
                <a:cxn ang="0">
                  <a:pos x="2" y="0"/>
                </a:cxn>
                <a:cxn ang="0">
                  <a:pos x="3" y="0"/>
                </a:cxn>
                <a:cxn ang="0">
                  <a:pos x="4" y="0"/>
                </a:cxn>
                <a:cxn ang="0">
                  <a:pos x="6" y="1"/>
                </a:cxn>
                <a:cxn ang="0">
                  <a:pos x="6" y="2"/>
                </a:cxn>
                <a:cxn ang="0">
                  <a:pos x="7" y="3"/>
                </a:cxn>
                <a:cxn ang="0">
                  <a:pos x="6" y="4"/>
                </a:cxn>
                <a:cxn ang="0">
                  <a:pos x="6" y="6"/>
                </a:cxn>
                <a:cxn ang="0">
                  <a:pos x="4" y="6"/>
                </a:cxn>
                <a:cxn ang="0">
                  <a:pos x="3" y="7"/>
                </a:cxn>
                <a:cxn ang="0">
                  <a:pos x="2" y="6"/>
                </a:cxn>
                <a:cxn ang="0">
                  <a:pos x="1" y="6"/>
                </a:cxn>
                <a:cxn ang="0">
                  <a:pos x="0" y="4"/>
                </a:cxn>
                <a:cxn ang="0">
                  <a:pos x="0" y="3"/>
                </a:cxn>
              </a:cxnLst>
              <a:rect l="0" t="0" r="r" b="b"/>
              <a:pathLst>
                <a:path w="7" h="7">
                  <a:moveTo>
                    <a:pt x="0" y="3"/>
                  </a:moveTo>
                  <a:cubicBezTo>
                    <a:pt x="0" y="3"/>
                    <a:pt x="0" y="2"/>
                    <a:pt x="0" y="2"/>
                  </a:cubicBezTo>
                  <a:cubicBezTo>
                    <a:pt x="0" y="1"/>
                    <a:pt x="0" y="1"/>
                    <a:pt x="1" y="1"/>
                  </a:cubicBezTo>
                  <a:cubicBezTo>
                    <a:pt x="1" y="0"/>
                    <a:pt x="1" y="0"/>
                    <a:pt x="2" y="0"/>
                  </a:cubicBezTo>
                  <a:cubicBezTo>
                    <a:pt x="2" y="0"/>
                    <a:pt x="3" y="0"/>
                    <a:pt x="3" y="0"/>
                  </a:cubicBezTo>
                  <a:cubicBezTo>
                    <a:pt x="4" y="0"/>
                    <a:pt x="4" y="0"/>
                    <a:pt x="4" y="0"/>
                  </a:cubicBezTo>
                  <a:cubicBezTo>
                    <a:pt x="5" y="0"/>
                    <a:pt x="5" y="0"/>
                    <a:pt x="6" y="1"/>
                  </a:cubicBezTo>
                  <a:cubicBezTo>
                    <a:pt x="6" y="1"/>
                    <a:pt x="6" y="1"/>
                    <a:pt x="6" y="2"/>
                  </a:cubicBezTo>
                  <a:cubicBezTo>
                    <a:pt x="7" y="2"/>
                    <a:pt x="7" y="3"/>
                    <a:pt x="7" y="3"/>
                  </a:cubicBezTo>
                  <a:cubicBezTo>
                    <a:pt x="7" y="4"/>
                    <a:pt x="7" y="4"/>
                    <a:pt x="6" y="4"/>
                  </a:cubicBezTo>
                  <a:cubicBezTo>
                    <a:pt x="6" y="5"/>
                    <a:pt x="6" y="5"/>
                    <a:pt x="6" y="6"/>
                  </a:cubicBezTo>
                  <a:cubicBezTo>
                    <a:pt x="5" y="6"/>
                    <a:pt x="5" y="6"/>
                    <a:pt x="4" y="6"/>
                  </a:cubicBezTo>
                  <a:cubicBezTo>
                    <a:pt x="4" y="6"/>
                    <a:pt x="4" y="7"/>
                    <a:pt x="3" y="7"/>
                  </a:cubicBezTo>
                  <a:cubicBezTo>
                    <a:pt x="3" y="7"/>
                    <a:pt x="2" y="6"/>
                    <a:pt x="2" y="6"/>
                  </a:cubicBezTo>
                  <a:cubicBezTo>
                    <a:pt x="1" y="6"/>
                    <a:pt x="1" y="6"/>
                    <a:pt x="1" y="6"/>
                  </a:cubicBezTo>
                  <a:cubicBezTo>
                    <a:pt x="0" y="5"/>
                    <a:pt x="0" y="5"/>
                    <a:pt x="0" y="4"/>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4" name="Freeform 29"/>
            <p:cNvSpPr>
              <a:spLocks/>
            </p:cNvSpPr>
            <p:nvPr/>
          </p:nvSpPr>
          <p:spPr bwMode="auto">
            <a:xfrm>
              <a:off x="1635126" y="2337578"/>
              <a:ext cx="25400" cy="26988"/>
            </a:xfrm>
            <a:custGeom>
              <a:avLst/>
              <a:gdLst/>
              <a:ahLst/>
              <a:cxnLst>
                <a:cxn ang="0">
                  <a:pos x="0" y="4"/>
                </a:cxn>
                <a:cxn ang="0">
                  <a:pos x="0" y="2"/>
                </a:cxn>
                <a:cxn ang="0">
                  <a:pos x="1" y="1"/>
                </a:cxn>
                <a:cxn ang="0">
                  <a:pos x="2" y="0"/>
                </a:cxn>
                <a:cxn ang="0">
                  <a:pos x="4" y="0"/>
                </a:cxn>
                <a:cxn ang="0">
                  <a:pos x="5" y="0"/>
                </a:cxn>
                <a:cxn ang="0">
                  <a:pos x="6" y="1"/>
                </a:cxn>
                <a:cxn ang="0">
                  <a:pos x="7" y="2"/>
                </a:cxn>
                <a:cxn ang="0">
                  <a:pos x="7" y="4"/>
                </a:cxn>
                <a:cxn ang="0">
                  <a:pos x="7" y="5"/>
                </a:cxn>
                <a:cxn ang="0">
                  <a:pos x="6" y="6"/>
                </a:cxn>
                <a:cxn ang="0">
                  <a:pos x="5" y="7"/>
                </a:cxn>
                <a:cxn ang="0">
                  <a:pos x="4" y="7"/>
                </a:cxn>
                <a:cxn ang="0">
                  <a:pos x="2" y="7"/>
                </a:cxn>
                <a:cxn ang="0">
                  <a:pos x="1" y="6"/>
                </a:cxn>
                <a:cxn ang="0">
                  <a:pos x="0" y="5"/>
                </a:cxn>
                <a:cxn ang="0">
                  <a:pos x="0" y="4"/>
                </a:cxn>
              </a:cxnLst>
              <a:rect l="0" t="0" r="r" b="b"/>
              <a:pathLst>
                <a:path w="7" h="7">
                  <a:moveTo>
                    <a:pt x="0" y="4"/>
                  </a:moveTo>
                  <a:cubicBezTo>
                    <a:pt x="0" y="3"/>
                    <a:pt x="0" y="3"/>
                    <a:pt x="0" y="2"/>
                  </a:cubicBezTo>
                  <a:cubicBezTo>
                    <a:pt x="1" y="2"/>
                    <a:pt x="1" y="2"/>
                    <a:pt x="1" y="1"/>
                  </a:cubicBezTo>
                  <a:cubicBezTo>
                    <a:pt x="2" y="1"/>
                    <a:pt x="2" y="1"/>
                    <a:pt x="2" y="0"/>
                  </a:cubicBezTo>
                  <a:cubicBezTo>
                    <a:pt x="3" y="0"/>
                    <a:pt x="3" y="0"/>
                    <a:pt x="4" y="0"/>
                  </a:cubicBezTo>
                  <a:cubicBezTo>
                    <a:pt x="4" y="0"/>
                    <a:pt x="5" y="0"/>
                    <a:pt x="5" y="0"/>
                  </a:cubicBezTo>
                  <a:cubicBezTo>
                    <a:pt x="5" y="1"/>
                    <a:pt x="6" y="1"/>
                    <a:pt x="6" y="1"/>
                  </a:cubicBezTo>
                  <a:cubicBezTo>
                    <a:pt x="6" y="2"/>
                    <a:pt x="7" y="2"/>
                    <a:pt x="7" y="2"/>
                  </a:cubicBezTo>
                  <a:cubicBezTo>
                    <a:pt x="7" y="3"/>
                    <a:pt x="7" y="3"/>
                    <a:pt x="7" y="4"/>
                  </a:cubicBezTo>
                  <a:cubicBezTo>
                    <a:pt x="7" y="4"/>
                    <a:pt x="7" y="5"/>
                    <a:pt x="7" y="5"/>
                  </a:cubicBezTo>
                  <a:cubicBezTo>
                    <a:pt x="7" y="5"/>
                    <a:pt x="6" y="6"/>
                    <a:pt x="6" y="6"/>
                  </a:cubicBezTo>
                  <a:cubicBezTo>
                    <a:pt x="6" y="6"/>
                    <a:pt x="5" y="7"/>
                    <a:pt x="5" y="7"/>
                  </a:cubicBezTo>
                  <a:cubicBezTo>
                    <a:pt x="5" y="7"/>
                    <a:pt x="4" y="7"/>
                    <a:pt x="4" y="7"/>
                  </a:cubicBezTo>
                  <a:cubicBezTo>
                    <a:pt x="3" y="7"/>
                    <a:pt x="3" y="7"/>
                    <a:pt x="2" y="7"/>
                  </a:cubicBezTo>
                  <a:cubicBezTo>
                    <a:pt x="2" y="7"/>
                    <a:pt x="2" y="6"/>
                    <a:pt x="1" y="6"/>
                  </a:cubicBezTo>
                  <a:cubicBezTo>
                    <a:pt x="1" y="6"/>
                    <a:pt x="1" y="5"/>
                    <a:pt x="0" y="5"/>
                  </a:cubicBezTo>
                  <a:cubicBezTo>
                    <a:pt x="0" y="5"/>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5" name="Freeform 30"/>
            <p:cNvSpPr>
              <a:spLocks/>
            </p:cNvSpPr>
            <p:nvPr/>
          </p:nvSpPr>
          <p:spPr bwMode="auto">
            <a:xfrm>
              <a:off x="1855788" y="2788428"/>
              <a:ext cx="26988" cy="25400"/>
            </a:xfrm>
            <a:custGeom>
              <a:avLst/>
              <a:gdLst/>
              <a:ahLst/>
              <a:cxnLst>
                <a:cxn ang="0">
                  <a:pos x="0" y="3"/>
                </a:cxn>
                <a:cxn ang="0">
                  <a:pos x="0" y="2"/>
                </a:cxn>
                <a:cxn ang="0">
                  <a:pos x="1" y="1"/>
                </a:cxn>
                <a:cxn ang="0">
                  <a:pos x="2" y="0"/>
                </a:cxn>
                <a:cxn ang="0">
                  <a:pos x="3" y="0"/>
                </a:cxn>
                <a:cxn ang="0">
                  <a:pos x="4" y="0"/>
                </a:cxn>
                <a:cxn ang="0">
                  <a:pos x="6" y="1"/>
                </a:cxn>
                <a:cxn ang="0">
                  <a:pos x="6" y="2"/>
                </a:cxn>
                <a:cxn ang="0">
                  <a:pos x="7" y="3"/>
                </a:cxn>
                <a:cxn ang="0">
                  <a:pos x="6" y="4"/>
                </a:cxn>
                <a:cxn ang="0">
                  <a:pos x="6" y="6"/>
                </a:cxn>
                <a:cxn ang="0">
                  <a:pos x="4" y="6"/>
                </a:cxn>
                <a:cxn ang="0">
                  <a:pos x="3" y="7"/>
                </a:cxn>
                <a:cxn ang="0">
                  <a:pos x="2" y="6"/>
                </a:cxn>
                <a:cxn ang="0">
                  <a:pos x="1" y="6"/>
                </a:cxn>
                <a:cxn ang="0">
                  <a:pos x="0" y="4"/>
                </a:cxn>
                <a:cxn ang="0">
                  <a:pos x="0" y="3"/>
                </a:cxn>
              </a:cxnLst>
              <a:rect l="0" t="0" r="r" b="b"/>
              <a:pathLst>
                <a:path w="7" h="7">
                  <a:moveTo>
                    <a:pt x="0" y="3"/>
                  </a:moveTo>
                  <a:cubicBezTo>
                    <a:pt x="0" y="3"/>
                    <a:pt x="0" y="2"/>
                    <a:pt x="0" y="2"/>
                  </a:cubicBezTo>
                  <a:cubicBezTo>
                    <a:pt x="0" y="1"/>
                    <a:pt x="0" y="1"/>
                    <a:pt x="1" y="1"/>
                  </a:cubicBezTo>
                  <a:cubicBezTo>
                    <a:pt x="1" y="0"/>
                    <a:pt x="1" y="0"/>
                    <a:pt x="2" y="0"/>
                  </a:cubicBezTo>
                  <a:cubicBezTo>
                    <a:pt x="2" y="0"/>
                    <a:pt x="3" y="0"/>
                    <a:pt x="3" y="0"/>
                  </a:cubicBezTo>
                  <a:cubicBezTo>
                    <a:pt x="4" y="0"/>
                    <a:pt x="4" y="0"/>
                    <a:pt x="4" y="0"/>
                  </a:cubicBezTo>
                  <a:cubicBezTo>
                    <a:pt x="5" y="0"/>
                    <a:pt x="5" y="0"/>
                    <a:pt x="6" y="1"/>
                  </a:cubicBezTo>
                  <a:cubicBezTo>
                    <a:pt x="6" y="1"/>
                    <a:pt x="6" y="1"/>
                    <a:pt x="6" y="2"/>
                  </a:cubicBezTo>
                  <a:cubicBezTo>
                    <a:pt x="7" y="2"/>
                    <a:pt x="7" y="3"/>
                    <a:pt x="7" y="3"/>
                  </a:cubicBezTo>
                  <a:cubicBezTo>
                    <a:pt x="7" y="4"/>
                    <a:pt x="7" y="4"/>
                    <a:pt x="6" y="4"/>
                  </a:cubicBezTo>
                  <a:cubicBezTo>
                    <a:pt x="6" y="5"/>
                    <a:pt x="6" y="5"/>
                    <a:pt x="6" y="6"/>
                  </a:cubicBezTo>
                  <a:cubicBezTo>
                    <a:pt x="5" y="6"/>
                    <a:pt x="5" y="6"/>
                    <a:pt x="4" y="6"/>
                  </a:cubicBezTo>
                  <a:cubicBezTo>
                    <a:pt x="4" y="6"/>
                    <a:pt x="4" y="7"/>
                    <a:pt x="3" y="7"/>
                  </a:cubicBezTo>
                  <a:cubicBezTo>
                    <a:pt x="3" y="7"/>
                    <a:pt x="2" y="6"/>
                    <a:pt x="2" y="6"/>
                  </a:cubicBezTo>
                  <a:cubicBezTo>
                    <a:pt x="1" y="6"/>
                    <a:pt x="1" y="6"/>
                    <a:pt x="1" y="6"/>
                  </a:cubicBezTo>
                  <a:cubicBezTo>
                    <a:pt x="0" y="5"/>
                    <a:pt x="0" y="5"/>
                    <a:pt x="0" y="4"/>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6" name="Freeform 31"/>
            <p:cNvSpPr>
              <a:spLocks/>
            </p:cNvSpPr>
            <p:nvPr/>
          </p:nvSpPr>
          <p:spPr bwMode="auto">
            <a:xfrm>
              <a:off x="1222376" y="1948641"/>
              <a:ext cx="25400" cy="25400"/>
            </a:xfrm>
            <a:custGeom>
              <a:avLst/>
              <a:gdLst/>
              <a:ahLst/>
              <a:cxnLst>
                <a:cxn ang="0">
                  <a:pos x="0" y="3"/>
                </a:cxn>
                <a:cxn ang="0">
                  <a:pos x="0" y="2"/>
                </a:cxn>
                <a:cxn ang="0">
                  <a:pos x="1" y="1"/>
                </a:cxn>
                <a:cxn ang="0">
                  <a:pos x="2" y="0"/>
                </a:cxn>
                <a:cxn ang="0">
                  <a:pos x="3" y="0"/>
                </a:cxn>
                <a:cxn ang="0">
                  <a:pos x="4" y="0"/>
                </a:cxn>
                <a:cxn ang="0">
                  <a:pos x="6" y="1"/>
                </a:cxn>
                <a:cxn ang="0">
                  <a:pos x="6" y="2"/>
                </a:cxn>
                <a:cxn ang="0">
                  <a:pos x="7" y="3"/>
                </a:cxn>
                <a:cxn ang="0">
                  <a:pos x="6" y="4"/>
                </a:cxn>
                <a:cxn ang="0">
                  <a:pos x="6" y="6"/>
                </a:cxn>
                <a:cxn ang="0">
                  <a:pos x="4" y="6"/>
                </a:cxn>
                <a:cxn ang="0">
                  <a:pos x="3" y="7"/>
                </a:cxn>
                <a:cxn ang="0">
                  <a:pos x="2" y="6"/>
                </a:cxn>
                <a:cxn ang="0">
                  <a:pos x="1" y="6"/>
                </a:cxn>
                <a:cxn ang="0">
                  <a:pos x="0" y="4"/>
                </a:cxn>
                <a:cxn ang="0">
                  <a:pos x="0" y="3"/>
                </a:cxn>
              </a:cxnLst>
              <a:rect l="0" t="0" r="r" b="b"/>
              <a:pathLst>
                <a:path w="7" h="7">
                  <a:moveTo>
                    <a:pt x="0" y="3"/>
                  </a:moveTo>
                  <a:cubicBezTo>
                    <a:pt x="0" y="3"/>
                    <a:pt x="0" y="2"/>
                    <a:pt x="0" y="2"/>
                  </a:cubicBezTo>
                  <a:cubicBezTo>
                    <a:pt x="0" y="1"/>
                    <a:pt x="0" y="1"/>
                    <a:pt x="1" y="1"/>
                  </a:cubicBezTo>
                  <a:cubicBezTo>
                    <a:pt x="1" y="0"/>
                    <a:pt x="1" y="0"/>
                    <a:pt x="2" y="0"/>
                  </a:cubicBezTo>
                  <a:cubicBezTo>
                    <a:pt x="2" y="0"/>
                    <a:pt x="3" y="0"/>
                    <a:pt x="3" y="0"/>
                  </a:cubicBezTo>
                  <a:cubicBezTo>
                    <a:pt x="4" y="0"/>
                    <a:pt x="4" y="0"/>
                    <a:pt x="4" y="0"/>
                  </a:cubicBezTo>
                  <a:cubicBezTo>
                    <a:pt x="5" y="0"/>
                    <a:pt x="5" y="0"/>
                    <a:pt x="6" y="1"/>
                  </a:cubicBezTo>
                  <a:cubicBezTo>
                    <a:pt x="6" y="1"/>
                    <a:pt x="6" y="1"/>
                    <a:pt x="6" y="2"/>
                  </a:cubicBezTo>
                  <a:cubicBezTo>
                    <a:pt x="7" y="2"/>
                    <a:pt x="7" y="3"/>
                    <a:pt x="7" y="3"/>
                  </a:cubicBezTo>
                  <a:cubicBezTo>
                    <a:pt x="7" y="4"/>
                    <a:pt x="7" y="4"/>
                    <a:pt x="6" y="4"/>
                  </a:cubicBezTo>
                  <a:cubicBezTo>
                    <a:pt x="6" y="5"/>
                    <a:pt x="6" y="5"/>
                    <a:pt x="6" y="6"/>
                  </a:cubicBezTo>
                  <a:cubicBezTo>
                    <a:pt x="5" y="6"/>
                    <a:pt x="5" y="6"/>
                    <a:pt x="4" y="6"/>
                  </a:cubicBezTo>
                  <a:cubicBezTo>
                    <a:pt x="4" y="6"/>
                    <a:pt x="4" y="7"/>
                    <a:pt x="3" y="7"/>
                  </a:cubicBezTo>
                  <a:cubicBezTo>
                    <a:pt x="3" y="7"/>
                    <a:pt x="2" y="6"/>
                    <a:pt x="2" y="6"/>
                  </a:cubicBezTo>
                  <a:cubicBezTo>
                    <a:pt x="1" y="6"/>
                    <a:pt x="1" y="6"/>
                    <a:pt x="1" y="6"/>
                  </a:cubicBezTo>
                  <a:cubicBezTo>
                    <a:pt x="0" y="5"/>
                    <a:pt x="0" y="5"/>
                    <a:pt x="0" y="4"/>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7" name="Freeform 32"/>
            <p:cNvSpPr>
              <a:spLocks/>
            </p:cNvSpPr>
            <p:nvPr/>
          </p:nvSpPr>
          <p:spPr bwMode="auto">
            <a:xfrm>
              <a:off x="577851" y="718328"/>
              <a:ext cx="25400" cy="25400"/>
            </a:xfrm>
            <a:custGeom>
              <a:avLst/>
              <a:gdLst/>
              <a:ahLst/>
              <a:cxnLst>
                <a:cxn ang="0">
                  <a:pos x="0" y="4"/>
                </a:cxn>
                <a:cxn ang="0">
                  <a:pos x="0" y="2"/>
                </a:cxn>
                <a:cxn ang="0">
                  <a:pos x="1" y="1"/>
                </a:cxn>
                <a:cxn ang="0">
                  <a:pos x="2" y="0"/>
                </a:cxn>
                <a:cxn ang="0">
                  <a:pos x="3" y="0"/>
                </a:cxn>
                <a:cxn ang="0">
                  <a:pos x="5" y="0"/>
                </a:cxn>
                <a:cxn ang="0">
                  <a:pos x="6" y="1"/>
                </a:cxn>
                <a:cxn ang="0">
                  <a:pos x="6" y="2"/>
                </a:cxn>
                <a:cxn ang="0">
                  <a:pos x="7" y="4"/>
                </a:cxn>
                <a:cxn ang="0">
                  <a:pos x="6" y="5"/>
                </a:cxn>
                <a:cxn ang="0">
                  <a:pos x="6" y="6"/>
                </a:cxn>
                <a:cxn ang="0">
                  <a:pos x="5" y="7"/>
                </a:cxn>
                <a:cxn ang="0">
                  <a:pos x="3" y="7"/>
                </a:cxn>
                <a:cxn ang="0">
                  <a:pos x="2" y="7"/>
                </a:cxn>
                <a:cxn ang="0">
                  <a:pos x="1" y="6"/>
                </a:cxn>
                <a:cxn ang="0">
                  <a:pos x="0" y="5"/>
                </a:cxn>
                <a:cxn ang="0">
                  <a:pos x="0" y="4"/>
                </a:cxn>
              </a:cxnLst>
              <a:rect l="0" t="0" r="r" b="b"/>
              <a:pathLst>
                <a:path w="7" h="7">
                  <a:moveTo>
                    <a:pt x="0" y="4"/>
                  </a:moveTo>
                  <a:cubicBezTo>
                    <a:pt x="0" y="3"/>
                    <a:pt x="0" y="3"/>
                    <a:pt x="0" y="2"/>
                  </a:cubicBezTo>
                  <a:cubicBezTo>
                    <a:pt x="0" y="2"/>
                    <a:pt x="0" y="1"/>
                    <a:pt x="1" y="1"/>
                  </a:cubicBezTo>
                  <a:cubicBezTo>
                    <a:pt x="1" y="1"/>
                    <a:pt x="2" y="1"/>
                    <a:pt x="2" y="0"/>
                  </a:cubicBezTo>
                  <a:cubicBezTo>
                    <a:pt x="2" y="0"/>
                    <a:pt x="3" y="0"/>
                    <a:pt x="3" y="0"/>
                  </a:cubicBezTo>
                  <a:cubicBezTo>
                    <a:pt x="4" y="0"/>
                    <a:pt x="4" y="0"/>
                    <a:pt x="5" y="0"/>
                  </a:cubicBezTo>
                  <a:cubicBezTo>
                    <a:pt x="5" y="1"/>
                    <a:pt x="5" y="1"/>
                    <a:pt x="6" y="1"/>
                  </a:cubicBezTo>
                  <a:cubicBezTo>
                    <a:pt x="6" y="1"/>
                    <a:pt x="6" y="2"/>
                    <a:pt x="6" y="2"/>
                  </a:cubicBezTo>
                  <a:cubicBezTo>
                    <a:pt x="7" y="3"/>
                    <a:pt x="7" y="3"/>
                    <a:pt x="7" y="4"/>
                  </a:cubicBezTo>
                  <a:cubicBezTo>
                    <a:pt x="7" y="4"/>
                    <a:pt x="7" y="4"/>
                    <a:pt x="6" y="5"/>
                  </a:cubicBezTo>
                  <a:cubicBezTo>
                    <a:pt x="6" y="5"/>
                    <a:pt x="6" y="6"/>
                    <a:pt x="6" y="6"/>
                  </a:cubicBezTo>
                  <a:cubicBezTo>
                    <a:pt x="5" y="6"/>
                    <a:pt x="5" y="7"/>
                    <a:pt x="5" y="7"/>
                  </a:cubicBezTo>
                  <a:cubicBezTo>
                    <a:pt x="4" y="7"/>
                    <a:pt x="4" y="7"/>
                    <a:pt x="3" y="7"/>
                  </a:cubicBezTo>
                  <a:cubicBezTo>
                    <a:pt x="3" y="7"/>
                    <a:pt x="2" y="7"/>
                    <a:pt x="2" y="7"/>
                  </a:cubicBezTo>
                  <a:cubicBezTo>
                    <a:pt x="2" y="7"/>
                    <a:pt x="1" y="6"/>
                    <a:pt x="1" y="6"/>
                  </a:cubicBezTo>
                  <a:cubicBezTo>
                    <a:pt x="0" y="6"/>
                    <a:pt x="0" y="5"/>
                    <a:pt x="0" y="5"/>
                  </a:cubicBezTo>
                  <a:cubicBezTo>
                    <a:pt x="0" y="4"/>
                    <a:pt x="0"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8" name="Freeform 33"/>
            <p:cNvSpPr>
              <a:spLocks/>
            </p:cNvSpPr>
            <p:nvPr/>
          </p:nvSpPr>
          <p:spPr bwMode="auto">
            <a:xfrm>
              <a:off x="4976813" y="2397903"/>
              <a:ext cx="25400" cy="26988"/>
            </a:xfrm>
            <a:custGeom>
              <a:avLst/>
              <a:gdLst/>
              <a:ahLst/>
              <a:cxnLst>
                <a:cxn ang="0">
                  <a:pos x="0" y="3"/>
                </a:cxn>
                <a:cxn ang="0">
                  <a:pos x="0" y="2"/>
                </a:cxn>
                <a:cxn ang="0">
                  <a:pos x="1" y="1"/>
                </a:cxn>
                <a:cxn ang="0">
                  <a:pos x="2" y="0"/>
                </a:cxn>
                <a:cxn ang="0">
                  <a:pos x="3" y="0"/>
                </a:cxn>
                <a:cxn ang="0">
                  <a:pos x="5" y="0"/>
                </a:cxn>
                <a:cxn ang="0">
                  <a:pos x="6" y="1"/>
                </a:cxn>
                <a:cxn ang="0">
                  <a:pos x="7" y="2"/>
                </a:cxn>
                <a:cxn ang="0">
                  <a:pos x="7" y="3"/>
                </a:cxn>
                <a:cxn ang="0">
                  <a:pos x="7" y="5"/>
                </a:cxn>
                <a:cxn ang="0">
                  <a:pos x="6" y="6"/>
                </a:cxn>
                <a:cxn ang="0">
                  <a:pos x="5" y="6"/>
                </a:cxn>
                <a:cxn ang="0">
                  <a:pos x="3" y="7"/>
                </a:cxn>
                <a:cxn ang="0">
                  <a:pos x="2" y="6"/>
                </a:cxn>
                <a:cxn ang="0">
                  <a:pos x="1" y="6"/>
                </a:cxn>
                <a:cxn ang="0">
                  <a:pos x="0" y="5"/>
                </a:cxn>
                <a:cxn ang="0">
                  <a:pos x="0" y="3"/>
                </a:cxn>
              </a:cxnLst>
              <a:rect l="0" t="0" r="r" b="b"/>
              <a:pathLst>
                <a:path w="7" h="7">
                  <a:moveTo>
                    <a:pt x="0" y="3"/>
                  </a:moveTo>
                  <a:cubicBezTo>
                    <a:pt x="0" y="3"/>
                    <a:pt x="0" y="2"/>
                    <a:pt x="0" y="2"/>
                  </a:cubicBezTo>
                  <a:cubicBezTo>
                    <a:pt x="0" y="2"/>
                    <a:pt x="1" y="1"/>
                    <a:pt x="1" y="1"/>
                  </a:cubicBezTo>
                  <a:cubicBezTo>
                    <a:pt x="1" y="1"/>
                    <a:pt x="2" y="0"/>
                    <a:pt x="2" y="0"/>
                  </a:cubicBezTo>
                  <a:cubicBezTo>
                    <a:pt x="2" y="0"/>
                    <a:pt x="3" y="0"/>
                    <a:pt x="3" y="0"/>
                  </a:cubicBezTo>
                  <a:cubicBezTo>
                    <a:pt x="4" y="0"/>
                    <a:pt x="4" y="0"/>
                    <a:pt x="5" y="0"/>
                  </a:cubicBezTo>
                  <a:cubicBezTo>
                    <a:pt x="5" y="0"/>
                    <a:pt x="5" y="1"/>
                    <a:pt x="6" y="1"/>
                  </a:cubicBezTo>
                  <a:cubicBezTo>
                    <a:pt x="6" y="1"/>
                    <a:pt x="6" y="2"/>
                    <a:pt x="7" y="2"/>
                  </a:cubicBezTo>
                  <a:cubicBezTo>
                    <a:pt x="7" y="2"/>
                    <a:pt x="7" y="3"/>
                    <a:pt x="7" y="3"/>
                  </a:cubicBezTo>
                  <a:cubicBezTo>
                    <a:pt x="7" y="4"/>
                    <a:pt x="7" y="4"/>
                    <a:pt x="7" y="5"/>
                  </a:cubicBezTo>
                  <a:cubicBezTo>
                    <a:pt x="6" y="5"/>
                    <a:pt x="6" y="5"/>
                    <a:pt x="6" y="6"/>
                  </a:cubicBezTo>
                  <a:cubicBezTo>
                    <a:pt x="5" y="6"/>
                    <a:pt x="5" y="6"/>
                    <a:pt x="5" y="6"/>
                  </a:cubicBezTo>
                  <a:cubicBezTo>
                    <a:pt x="4" y="7"/>
                    <a:pt x="4" y="7"/>
                    <a:pt x="3" y="7"/>
                  </a:cubicBezTo>
                  <a:cubicBezTo>
                    <a:pt x="3" y="7"/>
                    <a:pt x="2" y="7"/>
                    <a:pt x="2" y="6"/>
                  </a:cubicBezTo>
                  <a:cubicBezTo>
                    <a:pt x="2" y="6"/>
                    <a:pt x="1" y="6"/>
                    <a:pt x="1" y="6"/>
                  </a:cubicBezTo>
                  <a:cubicBezTo>
                    <a:pt x="1" y="5"/>
                    <a:pt x="0"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79" name="Freeform 34"/>
            <p:cNvSpPr>
              <a:spLocks/>
            </p:cNvSpPr>
            <p:nvPr/>
          </p:nvSpPr>
          <p:spPr bwMode="auto">
            <a:xfrm>
              <a:off x="3201988" y="1137428"/>
              <a:ext cx="26988" cy="23813"/>
            </a:xfrm>
            <a:custGeom>
              <a:avLst/>
              <a:gdLst/>
              <a:ahLst/>
              <a:cxnLst>
                <a:cxn ang="0">
                  <a:pos x="0" y="3"/>
                </a:cxn>
                <a:cxn ang="0">
                  <a:pos x="0" y="2"/>
                </a:cxn>
                <a:cxn ang="0">
                  <a:pos x="1" y="1"/>
                </a:cxn>
                <a:cxn ang="0">
                  <a:pos x="2" y="0"/>
                </a:cxn>
                <a:cxn ang="0">
                  <a:pos x="3" y="0"/>
                </a:cxn>
                <a:cxn ang="0">
                  <a:pos x="5" y="0"/>
                </a:cxn>
                <a:cxn ang="0">
                  <a:pos x="6" y="1"/>
                </a:cxn>
                <a:cxn ang="0">
                  <a:pos x="7" y="2"/>
                </a:cxn>
                <a:cxn ang="0">
                  <a:pos x="7" y="3"/>
                </a:cxn>
                <a:cxn ang="0">
                  <a:pos x="7" y="4"/>
                </a:cxn>
                <a:cxn ang="0">
                  <a:pos x="6" y="5"/>
                </a:cxn>
                <a:cxn ang="0">
                  <a:pos x="5" y="6"/>
                </a:cxn>
                <a:cxn ang="0">
                  <a:pos x="3" y="6"/>
                </a:cxn>
                <a:cxn ang="0">
                  <a:pos x="2" y="6"/>
                </a:cxn>
                <a:cxn ang="0">
                  <a:pos x="1" y="5"/>
                </a:cxn>
                <a:cxn ang="0">
                  <a:pos x="0" y="4"/>
                </a:cxn>
                <a:cxn ang="0">
                  <a:pos x="0" y="3"/>
                </a:cxn>
              </a:cxnLst>
              <a:rect l="0" t="0" r="r" b="b"/>
              <a:pathLst>
                <a:path w="7" h="6">
                  <a:moveTo>
                    <a:pt x="0" y="3"/>
                  </a:moveTo>
                  <a:cubicBezTo>
                    <a:pt x="0" y="3"/>
                    <a:pt x="0" y="2"/>
                    <a:pt x="0" y="2"/>
                  </a:cubicBezTo>
                  <a:cubicBezTo>
                    <a:pt x="0" y="1"/>
                    <a:pt x="1" y="1"/>
                    <a:pt x="1" y="1"/>
                  </a:cubicBezTo>
                  <a:cubicBezTo>
                    <a:pt x="1" y="0"/>
                    <a:pt x="2" y="0"/>
                    <a:pt x="2" y="0"/>
                  </a:cubicBezTo>
                  <a:cubicBezTo>
                    <a:pt x="3" y="0"/>
                    <a:pt x="3" y="0"/>
                    <a:pt x="3" y="0"/>
                  </a:cubicBezTo>
                  <a:cubicBezTo>
                    <a:pt x="4" y="0"/>
                    <a:pt x="4" y="0"/>
                    <a:pt x="5" y="0"/>
                  </a:cubicBezTo>
                  <a:cubicBezTo>
                    <a:pt x="5" y="0"/>
                    <a:pt x="6" y="0"/>
                    <a:pt x="6" y="1"/>
                  </a:cubicBezTo>
                  <a:cubicBezTo>
                    <a:pt x="6" y="1"/>
                    <a:pt x="6" y="1"/>
                    <a:pt x="7" y="2"/>
                  </a:cubicBezTo>
                  <a:cubicBezTo>
                    <a:pt x="7" y="2"/>
                    <a:pt x="7" y="3"/>
                    <a:pt x="7" y="3"/>
                  </a:cubicBezTo>
                  <a:cubicBezTo>
                    <a:pt x="7" y="3"/>
                    <a:pt x="7" y="4"/>
                    <a:pt x="7" y="4"/>
                  </a:cubicBezTo>
                  <a:cubicBezTo>
                    <a:pt x="6" y="5"/>
                    <a:pt x="6" y="5"/>
                    <a:pt x="6" y="5"/>
                  </a:cubicBezTo>
                  <a:cubicBezTo>
                    <a:pt x="6" y="6"/>
                    <a:pt x="5" y="6"/>
                    <a:pt x="5" y="6"/>
                  </a:cubicBezTo>
                  <a:cubicBezTo>
                    <a:pt x="4" y="6"/>
                    <a:pt x="4" y="6"/>
                    <a:pt x="3" y="6"/>
                  </a:cubicBezTo>
                  <a:cubicBezTo>
                    <a:pt x="3" y="6"/>
                    <a:pt x="3" y="6"/>
                    <a:pt x="2" y="6"/>
                  </a:cubicBezTo>
                  <a:cubicBezTo>
                    <a:pt x="2" y="6"/>
                    <a:pt x="1" y="6"/>
                    <a:pt x="1" y="5"/>
                  </a:cubicBezTo>
                  <a:cubicBezTo>
                    <a:pt x="1" y="5"/>
                    <a:pt x="0" y="5"/>
                    <a:pt x="0" y="4"/>
                  </a:cubicBezTo>
                  <a:cubicBezTo>
                    <a:pt x="0" y="4"/>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80" name="Rectangle 156"/>
            <p:cNvSpPr>
              <a:spLocks noChangeArrowheads="1"/>
            </p:cNvSpPr>
            <p:nvPr/>
          </p:nvSpPr>
          <p:spPr bwMode="auto">
            <a:xfrm>
              <a:off x="2751138" y="1942291"/>
              <a:ext cx="500137"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Chihuahua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81" name="Rectangle 205"/>
            <p:cNvSpPr>
              <a:spLocks noChangeArrowheads="1"/>
            </p:cNvSpPr>
            <p:nvPr/>
          </p:nvSpPr>
          <p:spPr bwMode="auto">
            <a:xfrm>
              <a:off x="5791200" y="5031565"/>
              <a:ext cx="676467"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Coatzacoalcos</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82" name="Rectangle 216"/>
            <p:cNvSpPr>
              <a:spLocks noChangeArrowheads="1"/>
            </p:cNvSpPr>
            <p:nvPr/>
          </p:nvSpPr>
          <p:spPr bwMode="auto">
            <a:xfrm>
              <a:off x="5434012" y="5399865"/>
              <a:ext cx="357187"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Oaxaca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83" name="Oval 217"/>
            <p:cNvSpPr>
              <a:spLocks noChangeArrowheads="1"/>
            </p:cNvSpPr>
            <p:nvPr/>
          </p:nvSpPr>
          <p:spPr bwMode="auto">
            <a:xfrm>
              <a:off x="974725" y="726265"/>
              <a:ext cx="22225" cy="25400"/>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84" name="Oval 218"/>
            <p:cNvSpPr>
              <a:spLocks noChangeArrowheads="1"/>
            </p:cNvSpPr>
            <p:nvPr/>
          </p:nvSpPr>
          <p:spPr bwMode="auto">
            <a:xfrm>
              <a:off x="3284538" y="2045478"/>
              <a:ext cx="22225" cy="26988"/>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85" name="Oval 219"/>
            <p:cNvSpPr>
              <a:spLocks noChangeArrowheads="1"/>
            </p:cNvSpPr>
            <p:nvPr/>
          </p:nvSpPr>
          <p:spPr bwMode="auto">
            <a:xfrm>
              <a:off x="2032000" y="1850215"/>
              <a:ext cx="26988" cy="26988"/>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86" name="Oval 220"/>
            <p:cNvSpPr>
              <a:spLocks noChangeArrowheads="1"/>
            </p:cNvSpPr>
            <p:nvPr/>
          </p:nvSpPr>
          <p:spPr bwMode="auto">
            <a:xfrm>
              <a:off x="4784725" y="2923365"/>
              <a:ext cx="26988" cy="26988"/>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88" name="Oval 221"/>
            <p:cNvSpPr>
              <a:spLocks noChangeArrowheads="1"/>
            </p:cNvSpPr>
            <p:nvPr/>
          </p:nvSpPr>
          <p:spPr bwMode="auto">
            <a:xfrm>
              <a:off x="2895600" y="3151965"/>
              <a:ext cx="25400" cy="26988"/>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89" name="Oval 222"/>
            <p:cNvSpPr>
              <a:spLocks noChangeArrowheads="1"/>
            </p:cNvSpPr>
            <p:nvPr/>
          </p:nvSpPr>
          <p:spPr bwMode="auto">
            <a:xfrm>
              <a:off x="2103438" y="3302778"/>
              <a:ext cx="26988" cy="25400"/>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0" name="Oval 223"/>
            <p:cNvSpPr>
              <a:spLocks noChangeArrowheads="1"/>
            </p:cNvSpPr>
            <p:nvPr/>
          </p:nvSpPr>
          <p:spPr bwMode="auto">
            <a:xfrm>
              <a:off x="3617913" y="3410728"/>
              <a:ext cx="23813" cy="22225"/>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1" name="Oval 224"/>
            <p:cNvSpPr>
              <a:spLocks noChangeArrowheads="1"/>
            </p:cNvSpPr>
            <p:nvPr/>
          </p:nvSpPr>
          <p:spPr bwMode="auto">
            <a:xfrm>
              <a:off x="4189413" y="3782203"/>
              <a:ext cx="22225" cy="26988"/>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2" name="Oval 225"/>
            <p:cNvSpPr>
              <a:spLocks noChangeArrowheads="1"/>
            </p:cNvSpPr>
            <p:nvPr/>
          </p:nvSpPr>
          <p:spPr bwMode="auto">
            <a:xfrm>
              <a:off x="5100638" y="3490103"/>
              <a:ext cx="25400" cy="25400"/>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3" name="Oval 226"/>
            <p:cNvSpPr>
              <a:spLocks noChangeArrowheads="1"/>
            </p:cNvSpPr>
            <p:nvPr/>
          </p:nvSpPr>
          <p:spPr bwMode="auto">
            <a:xfrm>
              <a:off x="7735888" y="4161615"/>
              <a:ext cx="26988" cy="25400"/>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4" name="Oval 228"/>
            <p:cNvSpPr>
              <a:spLocks noChangeArrowheads="1"/>
            </p:cNvSpPr>
            <p:nvPr/>
          </p:nvSpPr>
          <p:spPr bwMode="auto">
            <a:xfrm>
              <a:off x="4613275" y="3961590"/>
              <a:ext cx="25400" cy="26988"/>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5" name="Oval 229"/>
            <p:cNvSpPr>
              <a:spLocks noChangeArrowheads="1"/>
            </p:cNvSpPr>
            <p:nvPr/>
          </p:nvSpPr>
          <p:spPr bwMode="auto">
            <a:xfrm>
              <a:off x="3963988" y="4390215"/>
              <a:ext cx="25400" cy="25400"/>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6" name="Oval 230"/>
            <p:cNvSpPr>
              <a:spLocks noChangeArrowheads="1"/>
            </p:cNvSpPr>
            <p:nvPr/>
          </p:nvSpPr>
          <p:spPr bwMode="auto">
            <a:xfrm>
              <a:off x="6862763" y="5485590"/>
              <a:ext cx="22225" cy="22225"/>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7" name="Oval 231"/>
            <p:cNvSpPr>
              <a:spLocks noChangeArrowheads="1"/>
            </p:cNvSpPr>
            <p:nvPr/>
          </p:nvSpPr>
          <p:spPr bwMode="auto">
            <a:xfrm>
              <a:off x="3536950" y="4134628"/>
              <a:ext cx="22225" cy="22225"/>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8" name="Oval 232"/>
            <p:cNvSpPr>
              <a:spLocks noChangeArrowheads="1"/>
            </p:cNvSpPr>
            <p:nvPr/>
          </p:nvSpPr>
          <p:spPr bwMode="auto">
            <a:xfrm>
              <a:off x="8175625" y="4850590"/>
              <a:ext cx="22225" cy="26988"/>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99" name="Oval 233"/>
            <p:cNvSpPr>
              <a:spLocks noChangeArrowheads="1"/>
            </p:cNvSpPr>
            <p:nvPr/>
          </p:nvSpPr>
          <p:spPr bwMode="auto">
            <a:xfrm>
              <a:off x="5824538" y="5431615"/>
              <a:ext cx="25400" cy="23813"/>
            </a:xfrm>
            <a:prstGeom prst="ellipse">
              <a:avLst/>
            </a:pr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100" name="Rectangle 75"/>
            <p:cNvSpPr>
              <a:spLocks noChangeArrowheads="1"/>
            </p:cNvSpPr>
            <p:nvPr/>
          </p:nvSpPr>
          <p:spPr bwMode="auto">
            <a:xfrm>
              <a:off x="228600" y="673878"/>
              <a:ext cx="338234"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Tijuana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01" name="Rectangle 75"/>
            <p:cNvSpPr>
              <a:spLocks noChangeArrowheads="1"/>
            </p:cNvSpPr>
            <p:nvPr/>
          </p:nvSpPr>
          <p:spPr bwMode="auto">
            <a:xfrm>
              <a:off x="152400" y="873903"/>
              <a:ext cx="466474"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Ensenada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02" name="Rectangle 75"/>
            <p:cNvSpPr>
              <a:spLocks noChangeArrowheads="1"/>
            </p:cNvSpPr>
            <p:nvPr/>
          </p:nvSpPr>
          <p:spPr bwMode="auto">
            <a:xfrm>
              <a:off x="823913" y="783416"/>
              <a:ext cx="370294"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Mexicali</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03" name="Rectangle 75"/>
            <p:cNvSpPr>
              <a:spLocks noChangeArrowheads="1"/>
            </p:cNvSpPr>
            <p:nvPr/>
          </p:nvSpPr>
          <p:spPr bwMode="auto">
            <a:xfrm>
              <a:off x="554468" y="1307290"/>
              <a:ext cx="327014"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San </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err="1">
                  <a:ln>
                    <a:noFill/>
                  </a:ln>
                  <a:solidFill>
                    <a:srgbClr val="000000"/>
                  </a:solidFill>
                  <a:effectLst/>
                  <a:latin typeface="Arial" pitchFamily="34" charset="0"/>
                  <a:cs typeface="Arial" pitchFamily="34" charset="0"/>
                </a:rPr>
                <a:t>Quintin</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04" name="Rectangle 75"/>
            <p:cNvSpPr>
              <a:spLocks noChangeArrowheads="1"/>
            </p:cNvSpPr>
            <p:nvPr/>
          </p:nvSpPr>
          <p:spPr bwMode="auto">
            <a:xfrm>
              <a:off x="1290638" y="1907365"/>
              <a:ext cx="383118"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err="1">
                  <a:solidFill>
                    <a:srgbClr val="000000"/>
                  </a:solidFill>
                  <a:latin typeface="Arial" pitchFamily="34" charset="0"/>
                  <a:cs typeface="Arial" pitchFamily="34" charset="0"/>
                </a:rPr>
                <a:t>Rosarito</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05" name="Rectangle 75"/>
            <p:cNvSpPr>
              <a:spLocks noChangeArrowheads="1"/>
            </p:cNvSpPr>
            <p:nvPr/>
          </p:nvSpPr>
          <p:spPr bwMode="auto">
            <a:xfrm>
              <a:off x="1309688" y="2283603"/>
              <a:ext cx="34304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Santa </a:t>
              </a:r>
            </a:p>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err="1">
                  <a:solidFill>
                    <a:srgbClr val="000000"/>
                  </a:solidFill>
                  <a:latin typeface="Arial" pitchFamily="34" charset="0"/>
                  <a:cs typeface="Arial" pitchFamily="34" charset="0"/>
                </a:rPr>
                <a:t>Rosalia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06" name="Rectangle 75"/>
            <p:cNvSpPr>
              <a:spLocks noChangeArrowheads="1"/>
            </p:cNvSpPr>
            <p:nvPr/>
          </p:nvSpPr>
          <p:spPr bwMode="auto">
            <a:xfrm>
              <a:off x="2085975" y="1788303"/>
              <a:ext cx="512962"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Hermosillo </a:t>
              </a:r>
            </a:p>
          </p:txBody>
        </p:sp>
        <p:sp>
          <p:nvSpPr>
            <p:cNvPr id="107" name="Rectangle 75"/>
            <p:cNvSpPr>
              <a:spLocks noChangeArrowheads="1"/>
            </p:cNvSpPr>
            <p:nvPr/>
          </p:nvSpPr>
          <p:spPr bwMode="auto">
            <a:xfrm>
              <a:off x="1524000" y="2745565"/>
              <a:ext cx="293350"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Loreto</a:t>
              </a:r>
            </a:p>
          </p:txBody>
        </p:sp>
        <p:sp>
          <p:nvSpPr>
            <p:cNvPr id="108" name="Rectangle 75"/>
            <p:cNvSpPr>
              <a:spLocks noChangeArrowheads="1"/>
            </p:cNvSpPr>
            <p:nvPr/>
          </p:nvSpPr>
          <p:spPr bwMode="auto">
            <a:xfrm>
              <a:off x="2100263" y="2121678"/>
              <a:ext cx="440826"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err="1">
                  <a:solidFill>
                    <a:srgbClr val="000000"/>
                  </a:solidFill>
                  <a:latin typeface="Arial" pitchFamily="34" charset="0"/>
                  <a:cs typeface="Arial" pitchFamily="34" charset="0"/>
                </a:rPr>
                <a:t>Guaymas</a:t>
              </a:r>
              <a:endParaRPr lang="en-US" sz="800" b="0" u="none" baseline="0" dirty="0">
                <a:solidFill>
                  <a:srgbClr val="000000"/>
                </a:solidFill>
                <a:latin typeface="Arial" pitchFamily="34" charset="0"/>
                <a:cs typeface="Arial" pitchFamily="34" charset="0"/>
              </a:endParaRPr>
            </a:p>
          </p:txBody>
        </p:sp>
        <p:sp>
          <p:nvSpPr>
            <p:cNvPr id="109" name="Rectangle 75"/>
            <p:cNvSpPr>
              <a:spLocks noChangeArrowheads="1"/>
            </p:cNvSpPr>
            <p:nvPr/>
          </p:nvSpPr>
          <p:spPr bwMode="auto">
            <a:xfrm>
              <a:off x="2819400" y="1073928"/>
              <a:ext cx="327014"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Ciudad</a:t>
              </a:r>
            </a:p>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Juarez</a:t>
              </a:r>
            </a:p>
          </p:txBody>
        </p:sp>
        <p:sp>
          <p:nvSpPr>
            <p:cNvPr id="110" name="Rectangle 75"/>
            <p:cNvSpPr>
              <a:spLocks noChangeArrowheads="1"/>
            </p:cNvSpPr>
            <p:nvPr/>
          </p:nvSpPr>
          <p:spPr bwMode="auto">
            <a:xfrm>
              <a:off x="2543175" y="2802715"/>
              <a:ext cx="520976"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Los </a:t>
              </a:r>
              <a:r>
                <a:rPr lang="en-US" sz="800" b="0" u="none" baseline="0" dirty="0" err="1">
                  <a:solidFill>
                    <a:srgbClr val="000000"/>
                  </a:solidFill>
                  <a:latin typeface="Arial" pitchFamily="34" charset="0"/>
                  <a:cs typeface="Arial" pitchFamily="34" charset="0"/>
                </a:rPr>
                <a:t>Mochis</a:t>
              </a:r>
              <a:endParaRPr lang="en-US" sz="800" b="0" u="none" baseline="0" dirty="0">
                <a:solidFill>
                  <a:srgbClr val="000000"/>
                </a:solidFill>
                <a:latin typeface="Arial" pitchFamily="34" charset="0"/>
                <a:cs typeface="Arial" pitchFamily="34" charset="0"/>
              </a:endParaRPr>
            </a:p>
          </p:txBody>
        </p:sp>
        <p:sp>
          <p:nvSpPr>
            <p:cNvPr id="111" name="Rectangle 75"/>
            <p:cNvSpPr>
              <a:spLocks noChangeArrowheads="1"/>
            </p:cNvSpPr>
            <p:nvPr/>
          </p:nvSpPr>
          <p:spPr bwMode="auto">
            <a:xfrm>
              <a:off x="3476626" y="2102628"/>
              <a:ext cx="359073"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err="1">
                  <a:solidFill>
                    <a:srgbClr val="000000"/>
                  </a:solidFill>
                  <a:latin typeface="Arial" pitchFamily="34" charset="0"/>
                  <a:cs typeface="Arial" pitchFamily="34" charset="0"/>
                </a:rPr>
                <a:t>Delicias</a:t>
              </a:r>
              <a:endParaRPr lang="en-US" sz="800" b="0" u="none" baseline="0" dirty="0">
                <a:solidFill>
                  <a:srgbClr val="000000"/>
                </a:solidFill>
                <a:latin typeface="Arial" pitchFamily="34" charset="0"/>
                <a:cs typeface="Arial" pitchFamily="34" charset="0"/>
              </a:endParaRPr>
            </a:p>
          </p:txBody>
        </p:sp>
        <p:sp>
          <p:nvSpPr>
            <p:cNvPr id="112" name="Rectangle 75"/>
            <p:cNvSpPr>
              <a:spLocks noChangeArrowheads="1"/>
            </p:cNvSpPr>
            <p:nvPr/>
          </p:nvSpPr>
          <p:spPr bwMode="auto">
            <a:xfrm>
              <a:off x="4267200" y="2369328"/>
              <a:ext cx="649217"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Nuevo Laredo</a:t>
              </a:r>
            </a:p>
          </p:txBody>
        </p:sp>
        <p:sp>
          <p:nvSpPr>
            <p:cNvPr id="113" name="Rectangle 75"/>
            <p:cNvSpPr>
              <a:spLocks noChangeArrowheads="1"/>
            </p:cNvSpPr>
            <p:nvPr/>
          </p:nvSpPr>
          <p:spPr bwMode="auto">
            <a:xfrm>
              <a:off x="2438400" y="3107516"/>
              <a:ext cx="400751"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Culiacan</a:t>
              </a:r>
            </a:p>
          </p:txBody>
        </p:sp>
        <p:sp>
          <p:nvSpPr>
            <p:cNvPr id="114" name="Rectangle 75"/>
            <p:cNvSpPr>
              <a:spLocks noChangeArrowheads="1"/>
            </p:cNvSpPr>
            <p:nvPr/>
          </p:nvSpPr>
          <p:spPr bwMode="auto">
            <a:xfrm>
              <a:off x="3200400" y="2907491"/>
              <a:ext cx="698910"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Gomez Palacio</a:t>
              </a:r>
            </a:p>
          </p:txBody>
        </p:sp>
        <p:sp>
          <p:nvSpPr>
            <p:cNvPr id="115" name="Rectangle 75"/>
            <p:cNvSpPr>
              <a:spLocks noChangeArrowheads="1"/>
            </p:cNvSpPr>
            <p:nvPr/>
          </p:nvSpPr>
          <p:spPr bwMode="auto">
            <a:xfrm>
              <a:off x="2162175" y="3259916"/>
              <a:ext cx="322204"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La Paz</a:t>
              </a:r>
            </a:p>
          </p:txBody>
        </p:sp>
        <p:sp>
          <p:nvSpPr>
            <p:cNvPr id="116" name="Rectangle 75"/>
            <p:cNvSpPr>
              <a:spLocks noChangeArrowheads="1"/>
            </p:cNvSpPr>
            <p:nvPr/>
          </p:nvSpPr>
          <p:spPr bwMode="auto">
            <a:xfrm>
              <a:off x="3200400" y="3355166"/>
              <a:ext cx="395942"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Durango</a:t>
              </a:r>
            </a:p>
          </p:txBody>
        </p:sp>
        <p:sp>
          <p:nvSpPr>
            <p:cNvPr id="117" name="Rectangle 75"/>
            <p:cNvSpPr>
              <a:spLocks noChangeArrowheads="1"/>
            </p:cNvSpPr>
            <p:nvPr/>
          </p:nvSpPr>
          <p:spPr bwMode="auto">
            <a:xfrm>
              <a:off x="3657600" y="3736165"/>
              <a:ext cx="476092"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Zacatecas</a:t>
              </a:r>
            </a:p>
          </p:txBody>
        </p:sp>
        <p:sp>
          <p:nvSpPr>
            <p:cNvPr id="118" name="Rectangle 75"/>
            <p:cNvSpPr>
              <a:spLocks noChangeArrowheads="1"/>
            </p:cNvSpPr>
            <p:nvPr/>
          </p:nvSpPr>
          <p:spPr bwMode="auto">
            <a:xfrm>
              <a:off x="2667000" y="3583767"/>
              <a:ext cx="447238"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Mazatlan </a:t>
              </a:r>
            </a:p>
          </p:txBody>
        </p:sp>
        <p:sp>
          <p:nvSpPr>
            <p:cNvPr id="119" name="Rectangle 75"/>
            <p:cNvSpPr>
              <a:spLocks noChangeArrowheads="1"/>
            </p:cNvSpPr>
            <p:nvPr/>
          </p:nvSpPr>
          <p:spPr bwMode="auto">
            <a:xfrm>
              <a:off x="3200400" y="4088590"/>
              <a:ext cx="251672"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Tepic</a:t>
              </a:r>
            </a:p>
          </p:txBody>
        </p:sp>
        <p:sp>
          <p:nvSpPr>
            <p:cNvPr id="120" name="Rectangle 75"/>
            <p:cNvSpPr>
              <a:spLocks noChangeArrowheads="1"/>
            </p:cNvSpPr>
            <p:nvPr/>
          </p:nvSpPr>
          <p:spPr bwMode="auto">
            <a:xfrm>
              <a:off x="3829050" y="5098241"/>
              <a:ext cx="447238"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err="1">
                  <a:solidFill>
                    <a:srgbClr val="000000"/>
                  </a:solidFill>
                  <a:latin typeface="Arial" pitchFamily="34" charset="0"/>
                  <a:cs typeface="Arial" pitchFamily="34" charset="0"/>
                </a:rPr>
                <a:t>Lazaro</a:t>
              </a:r>
              <a:endParaRPr lang="en-US" sz="800" b="0" u="none" baseline="0" dirty="0">
                <a:solidFill>
                  <a:srgbClr val="000000"/>
                </a:solidFill>
                <a:latin typeface="Arial" pitchFamily="34" charset="0"/>
                <a:cs typeface="Arial" pitchFamily="34" charset="0"/>
              </a:endParaRPr>
            </a:p>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Cardenas</a:t>
              </a:r>
            </a:p>
          </p:txBody>
        </p:sp>
        <p:sp>
          <p:nvSpPr>
            <p:cNvPr id="121" name="Rectangle 75"/>
            <p:cNvSpPr>
              <a:spLocks noChangeArrowheads="1"/>
            </p:cNvSpPr>
            <p:nvPr/>
          </p:nvSpPr>
          <p:spPr bwMode="auto">
            <a:xfrm>
              <a:off x="3352800" y="4360054"/>
              <a:ext cx="562655"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Guadalajara</a:t>
              </a:r>
            </a:p>
          </p:txBody>
        </p:sp>
        <p:sp>
          <p:nvSpPr>
            <p:cNvPr id="122" name="Rectangle 75"/>
            <p:cNvSpPr>
              <a:spLocks noChangeArrowheads="1"/>
            </p:cNvSpPr>
            <p:nvPr/>
          </p:nvSpPr>
          <p:spPr bwMode="auto">
            <a:xfrm>
              <a:off x="4114800" y="4217178"/>
              <a:ext cx="230833"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Leon</a:t>
              </a:r>
            </a:p>
          </p:txBody>
        </p:sp>
        <p:sp>
          <p:nvSpPr>
            <p:cNvPr id="123" name="Rectangle 75"/>
            <p:cNvSpPr>
              <a:spLocks noChangeArrowheads="1"/>
            </p:cNvSpPr>
            <p:nvPr/>
          </p:nvSpPr>
          <p:spPr bwMode="auto">
            <a:xfrm>
              <a:off x="3200400" y="4831541"/>
              <a:ext cx="492122"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err="1">
                  <a:solidFill>
                    <a:srgbClr val="000000"/>
                  </a:solidFill>
                  <a:latin typeface="Arial" pitchFamily="34" charset="0"/>
                  <a:cs typeface="Arial" pitchFamily="34" charset="0"/>
                </a:rPr>
                <a:t>Manzanillo</a:t>
              </a:r>
              <a:endParaRPr lang="en-US" sz="800" b="0" u="none" baseline="0" dirty="0">
                <a:solidFill>
                  <a:srgbClr val="000000"/>
                </a:solidFill>
                <a:latin typeface="Arial" pitchFamily="34" charset="0"/>
                <a:cs typeface="Arial" pitchFamily="34" charset="0"/>
              </a:endParaRPr>
            </a:p>
          </p:txBody>
        </p:sp>
        <p:sp>
          <p:nvSpPr>
            <p:cNvPr id="124" name="Rectangle 75"/>
            <p:cNvSpPr>
              <a:spLocks noChangeArrowheads="1"/>
            </p:cNvSpPr>
            <p:nvPr/>
          </p:nvSpPr>
          <p:spPr bwMode="auto">
            <a:xfrm>
              <a:off x="5943600" y="5641165"/>
              <a:ext cx="315792"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Salina </a:t>
              </a:r>
            </a:p>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Cruz</a:t>
              </a:r>
            </a:p>
          </p:txBody>
        </p:sp>
        <p:sp>
          <p:nvSpPr>
            <p:cNvPr id="125" name="Rectangle 75"/>
            <p:cNvSpPr>
              <a:spLocks noChangeArrowheads="1"/>
            </p:cNvSpPr>
            <p:nvPr/>
          </p:nvSpPr>
          <p:spPr bwMode="auto">
            <a:xfrm>
              <a:off x="4500563" y="5460191"/>
              <a:ext cx="424796"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Acapulco</a:t>
              </a:r>
            </a:p>
          </p:txBody>
        </p:sp>
        <p:sp>
          <p:nvSpPr>
            <p:cNvPr id="126" name="Rectangle 216"/>
            <p:cNvSpPr>
              <a:spLocks noChangeArrowheads="1"/>
            </p:cNvSpPr>
            <p:nvPr/>
          </p:nvSpPr>
          <p:spPr bwMode="auto">
            <a:xfrm>
              <a:off x="6595910" y="5972889"/>
              <a:ext cx="491299"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err="1">
                  <a:ln>
                    <a:noFill/>
                  </a:ln>
                  <a:solidFill>
                    <a:srgbClr val="000000"/>
                  </a:solidFill>
                  <a:effectLst/>
                  <a:latin typeface="Arial" pitchFamily="34" charset="0"/>
                  <a:cs typeface="Arial" pitchFamily="34" charset="0"/>
                </a:rPr>
                <a:t>Tapachula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27" name="Rectangle 216"/>
            <p:cNvSpPr>
              <a:spLocks noChangeArrowheads="1"/>
            </p:cNvSpPr>
            <p:nvPr/>
          </p:nvSpPr>
          <p:spPr bwMode="auto">
            <a:xfrm>
              <a:off x="6755016" y="5241369"/>
              <a:ext cx="491299"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Tuxtla</a:t>
              </a:r>
            </a:p>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Gutierrez</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28" name="Rectangle 216"/>
            <p:cNvSpPr>
              <a:spLocks noChangeArrowheads="1"/>
            </p:cNvSpPr>
            <p:nvPr/>
          </p:nvSpPr>
          <p:spPr bwMode="auto">
            <a:xfrm>
              <a:off x="7696200" y="4802965"/>
              <a:ext cx="491299"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err="1">
                  <a:ln>
                    <a:noFill/>
                  </a:ln>
                  <a:solidFill>
                    <a:srgbClr val="000000"/>
                  </a:solidFill>
                  <a:effectLst/>
                  <a:latin typeface="Arial" pitchFamily="34" charset="0"/>
                  <a:cs typeface="Arial" pitchFamily="34" charset="0"/>
                </a:rPr>
                <a:t>Chetumal</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29" name="Rectangle 216"/>
            <p:cNvSpPr>
              <a:spLocks noChangeArrowheads="1"/>
            </p:cNvSpPr>
            <p:nvPr/>
          </p:nvSpPr>
          <p:spPr bwMode="auto">
            <a:xfrm>
              <a:off x="8550249" y="3943429"/>
              <a:ext cx="491299"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Cancun</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0" name="Rectangle 216"/>
            <p:cNvSpPr>
              <a:spLocks noChangeArrowheads="1"/>
            </p:cNvSpPr>
            <p:nvPr/>
          </p:nvSpPr>
          <p:spPr bwMode="auto">
            <a:xfrm>
              <a:off x="7780934" y="4115336"/>
              <a:ext cx="491299"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Merida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1" name="Rectangle 216"/>
            <p:cNvSpPr>
              <a:spLocks noChangeArrowheads="1"/>
            </p:cNvSpPr>
            <p:nvPr/>
          </p:nvSpPr>
          <p:spPr bwMode="auto">
            <a:xfrm>
              <a:off x="7357301" y="3938552"/>
              <a:ext cx="491299"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err="1">
                  <a:ln>
                    <a:noFill/>
                  </a:ln>
                  <a:solidFill>
                    <a:srgbClr val="000000"/>
                  </a:solidFill>
                  <a:effectLst/>
                  <a:latin typeface="Arial" pitchFamily="34" charset="0"/>
                  <a:cs typeface="Arial" pitchFamily="34" charset="0"/>
                </a:rPr>
                <a:t>Progreso</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2" name="Rectangle 205"/>
            <p:cNvSpPr>
              <a:spLocks noChangeArrowheads="1"/>
            </p:cNvSpPr>
            <p:nvPr/>
          </p:nvSpPr>
          <p:spPr bwMode="auto">
            <a:xfrm>
              <a:off x="6019800" y="4726765"/>
              <a:ext cx="411972"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Veracruz</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3" name="Rectangle 205"/>
            <p:cNvSpPr>
              <a:spLocks noChangeArrowheads="1"/>
            </p:cNvSpPr>
            <p:nvPr/>
          </p:nvSpPr>
          <p:spPr bwMode="auto">
            <a:xfrm>
              <a:off x="5655260" y="4343325"/>
              <a:ext cx="407163"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Poza Rica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4" name="Rectangle 205"/>
            <p:cNvSpPr>
              <a:spLocks noChangeArrowheads="1"/>
            </p:cNvSpPr>
            <p:nvPr/>
          </p:nvSpPr>
          <p:spPr bwMode="auto">
            <a:xfrm>
              <a:off x="5541264" y="3810536"/>
              <a:ext cx="402336"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Tampico</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5" name="Rectangle 205"/>
            <p:cNvSpPr>
              <a:spLocks noChangeArrowheads="1"/>
            </p:cNvSpPr>
            <p:nvPr/>
          </p:nvSpPr>
          <p:spPr bwMode="auto">
            <a:xfrm>
              <a:off x="5181600" y="3355165"/>
              <a:ext cx="34304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err="1">
                  <a:ln>
                    <a:noFill/>
                  </a:ln>
                  <a:solidFill>
                    <a:srgbClr val="000000"/>
                  </a:solidFill>
                  <a:effectLst/>
                  <a:latin typeface="Arial" pitchFamily="34" charset="0"/>
                  <a:cs typeface="Arial" pitchFamily="34" charset="0"/>
                </a:rPr>
                <a:t>Ciodad</a:t>
              </a:r>
              <a:endParaRPr kumimoji="0" lang="en-US" sz="800" b="0" i="0" u="none" strike="noStrike" cap="none" normalizeH="0" baseline="0" dirty="0">
                <a:ln>
                  <a:noFill/>
                </a:ln>
                <a:solidFill>
                  <a:srgbClr val="000000"/>
                </a:solidFill>
                <a:effectLst/>
                <a:latin typeface="Arial" pitchFamily="34" charset="0"/>
                <a:cs typeface="Arial" pitchFamily="34" charset="0"/>
              </a:endParaRPr>
            </a:p>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Victoria</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6" name="Rectangle 205"/>
            <p:cNvSpPr>
              <a:spLocks noChangeArrowheads="1"/>
            </p:cNvSpPr>
            <p:nvPr/>
          </p:nvSpPr>
          <p:spPr bwMode="auto">
            <a:xfrm>
              <a:off x="4713428" y="3848076"/>
              <a:ext cx="435254"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San Luis</a:t>
              </a:r>
            </a:p>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Potosi</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7" name="Rectangle 216"/>
            <p:cNvSpPr>
              <a:spLocks noChangeArrowheads="1"/>
            </p:cNvSpPr>
            <p:nvPr/>
          </p:nvSpPr>
          <p:spPr bwMode="auto">
            <a:xfrm>
              <a:off x="5579669" y="2866266"/>
              <a:ext cx="668731"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Matamoros</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sp>
          <p:nvSpPr>
            <p:cNvPr id="138" name="Rectangle 216"/>
            <p:cNvSpPr>
              <a:spLocks noChangeArrowheads="1"/>
            </p:cNvSpPr>
            <p:nvPr/>
          </p:nvSpPr>
          <p:spPr bwMode="auto">
            <a:xfrm>
              <a:off x="4876800" y="2897965"/>
              <a:ext cx="491299"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a:ln>
                    <a:noFill/>
                  </a:ln>
                  <a:solidFill>
                    <a:srgbClr val="000000"/>
                  </a:solidFill>
                  <a:effectLst/>
                  <a:latin typeface="Arial" pitchFamily="34" charset="0"/>
                  <a:cs typeface="Arial" pitchFamily="34" charset="0"/>
                </a:rPr>
                <a:t>Monterrey</a:t>
              </a:r>
              <a:endParaRPr kumimoji="0" lang="en-US" sz="800" b="0" i="0" u="none" strike="noStrike" cap="none" normalizeH="0" baseline="0" dirty="0">
                <a:ln>
                  <a:noFill/>
                </a:ln>
                <a:solidFill>
                  <a:schemeClr val="tx1"/>
                </a:solidFill>
                <a:effectLst/>
                <a:latin typeface="Arial" pitchFamily="34" charset="0"/>
                <a:cs typeface="Arial" pitchFamily="34" charset="0"/>
              </a:endParaRPr>
            </a:p>
          </p:txBody>
        </p:sp>
        <p:grpSp>
          <p:nvGrpSpPr>
            <p:cNvPr id="4" name="Group 427"/>
            <p:cNvGrpSpPr/>
            <p:nvPr/>
          </p:nvGrpSpPr>
          <p:grpSpPr>
            <a:xfrm>
              <a:off x="4572000" y="4191000"/>
              <a:ext cx="161925" cy="161925"/>
              <a:chOff x="5048250" y="5572125"/>
              <a:chExt cx="428625" cy="428625"/>
            </a:xfrm>
          </p:grpSpPr>
          <p:grpSp>
            <p:nvGrpSpPr>
              <p:cNvPr id="5" name="Group 115"/>
              <p:cNvGrpSpPr>
                <a:grpSpLocks/>
              </p:cNvGrpSpPr>
              <p:nvPr/>
            </p:nvGrpSpPr>
            <p:grpSpPr bwMode="auto">
              <a:xfrm>
                <a:off x="5048250" y="5572125"/>
                <a:ext cx="428625" cy="428625"/>
                <a:chOff x="5178" y="2196"/>
                <a:chExt cx="270" cy="270"/>
              </a:xfrm>
            </p:grpSpPr>
            <p:sp>
              <p:nvSpPr>
                <p:cNvPr id="143" name="Oval 116"/>
                <p:cNvSpPr>
                  <a:spLocks noChangeArrowheads="1"/>
                </p:cNvSpPr>
                <p:nvPr/>
              </p:nvSpPr>
              <p:spPr bwMode="auto">
                <a:xfrm>
                  <a:off x="5184" y="2202"/>
                  <a:ext cx="264" cy="264"/>
                </a:xfrm>
                <a:prstGeom prst="ellipse">
                  <a:avLst/>
                </a:prstGeom>
                <a:solidFill>
                  <a:srgbClr val="333333"/>
                </a:solidFill>
                <a:ln w="15875">
                  <a:solidFill>
                    <a:srgbClr val="333333"/>
                  </a:solidFill>
                  <a:round/>
                  <a:headEnd/>
                  <a:tailEnd/>
                </a:ln>
              </p:spPr>
              <p:txBody>
                <a:bodyPr/>
                <a:lstStyle/>
                <a:p>
                  <a:endParaRPr lang="en-US" dirty="0"/>
                </a:p>
              </p:txBody>
            </p:sp>
            <p:sp>
              <p:nvSpPr>
                <p:cNvPr id="144" name="Oval 117"/>
                <p:cNvSpPr>
                  <a:spLocks noChangeArrowheads="1"/>
                </p:cNvSpPr>
                <p:nvPr/>
              </p:nvSpPr>
              <p:spPr bwMode="auto">
                <a:xfrm>
                  <a:off x="5178" y="2196"/>
                  <a:ext cx="264" cy="264"/>
                </a:xfrm>
                <a:prstGeom prst="ellipse">
                  <a:avLst/>
                </a:prstGeom>
                <a:solidFill>
                  <a:srgbClr val="E51D39"/>
                </a:solidFill>
                <a:ln w="15875">
                  <a:solidFill>
                    <a:schemeClr val="bg1"/>
                  </a:solidFill>
                  <a:round/>
                  <a:headEnd/>
                  <a:tailEnd/>
                </a:ln>
              </p:spPr>
              <p:txBody>
                <a:bodyPr/>
                <a:lstStyle/>
                <a:p>
                  <a:endParaRPr lang="en-US" dirty="0"/>
                </a:p>
              </p:txBody>
            </p:sp>
          </p:grpSp>
          <p:sp>
            <p:nvSpPr>
              <p:cNvPr id="142" name="Freeform 374"/>
              <p:cNvSpPr>
                <a:spLocks/>
              </p:cNvSpPr>
              <p:nvPr/>
            </p:nvSpPr>
            <p:spPr bwMode="auto">
              <a:xfrm>
                <a:off x="5143500" y="5657850"/>
                <a:ext cx="231775" cy="222250"/>
              </a:xfrm>
              <a:custGeom>
                <a:avLst/>
                <a:gdLst/>
                <a:ahLst/>
                <a:cxnLst>
                  <a:cxn ang="0">
                    <a:pos x="22" y="12"/>
                  </a:cxn>
                  <a:cxn ang="0">
                    <a:pos x="36" y="12"/>
                  </a:cxn>
                  <a:cxn ang="0">
                    <a:pos x="24" y="22"/>
                  </a:cxn>
                  <a:cxn ang="0">
                    <a:pos x="30" y="34"/>
                  </a:cxn>
                  <a:cxn ang="0">
                    <a:pos x="18" y="26"/>
                  </a:cxn>
                  <a:cxn ang="0">
                    <a:pos x="8" y="34"/>
                  </a:cxn>
                  <a:cxn ang="0">
                    <a:pos x="12" y="22"/>
                  </a:cxn>
                  <a:cxn ang="0">
                    <a:pos x="0" y="12"/>
                  </a:cxn>
                  <a:cxn ang="0">
                    <a:pos x="14" y="12"/>
                  </a:cxn>
                  <a:cxn ang="0">
                    <a:pos x="18" y="0"/>
                  </a:cxn>
                  <a:cxn ang="0">
                    <a:pos x="22" y="12"/>
                  </a:cxn>
                </a:cxnLst>
                <a:rect l="0" t="0" r="r" b="b"/>
                <a:pathLst>
                  <a:path w="36" h="34">
                    <a:moveTo>
                      <a:pt x="22" y="12"/>
                    </a:moveTo>
                    <a:lnTo>
                      <a:pt x="36" y="12"/>
                    </a:lnTo>
                    <a:lnTo>
                      <a:pt x="24" y="22"/>
                    </a:lnTo>
                    <a:lnTo>
                      <a:pt x="30" y="34"/>
                    </a:lnTo>
                    <a:lnTo>
                      <a:pt x="18" y="26"/>
                    </a:lnTo>
                    <a:lnTo>
                      <a:pt x="8" y="34"/>
                    </a:lnTo>
                    <a:lnTo>
                      <a:pt x="12" y="22"/>
                    </a:lnTo>
                    <a:lnTo>
                      <a:pt x="0" y="12"/>
                    </a:lnTo>
                    <a:lnTo>
                      <a:pt x="14" y="12"/>
                    </a:lnTo>
                    <a:lnTo>
                      <a:pt x="18" y="0"/>
                    </a:lnTo>
                    <a:lnTo>
                      <a:pt x="22" y="12"/>
                    </a:lnTo>
                    <a:close/>
                  </a:path>
                </a:pathLst>
              </a:custGeom>
              <a:solidFill>
                <a:schemeClr val="bg1"/>
              </a:solidFill>
              <a:ln w="9525">
                <a:noFill/>
                <a:round/>
                <a:headEnd/>
                <a:tailEnd/>
              </a:ln>
            </p:spPr>
            <p:txBody>
              <a:bodyPr/>
              <a:lstStyle/>
              <a:p>
                <a:endParaRPr lang="en-US" dirty="0"/>
              </a:p>
            </p:txBody>
          </p:sp>
        </p:grpSp>
        <p:sp>
          <p:nvSpPr>
            <p:cNvPr id="139" name="Rectangle 75"/>
            <p:cNvSpPr>
              <a:spLocks noChangeArrowheads="1"/>
            </p:cNvSpPr>
            <p:nvPr/>
          </p:nvSpPr>
          <p:spPr bwMode="auto">
            <a:xfrm>
              <a:off x="4343400" y="4341912"/>
              <a:ext cx="43281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u="none" baseline="0" dirty="0">
                  <a:solidFill>
                    <a:srgbClr val="000000"/>
                  </a:solidFill>
                  <a:latin typeface="Arial" pitchFamily="34" charset="0"/>
                  <a:cs typeface="Arial" pitchFamily="34" charset="0"/>
                </a:rPr>
                <a:t>Mexico</a:t>
              </a:r>
            </a:p>
          </p:txBody>
        </p:sp>
        <p:sp>
          <p:nvSpPr>
            <p:cNvPr id="146" name="Freeform 33"/>
            <p:cNvSpPr>
              <a:spLocks/>
            </p:cNvSpPr>
            <p:nvPr/>
          </p:nvSpPr>
          <p:spPr bwMode="auto">
            <a:xfrm>
              <a:off x="4645993" y="2567030"/>
              <a:ext cx="25400" cy="26988"/>
            </a:xfrm>
            <a:custGeom>
              <a:avLst/>
              <a:gdLst/>
              <a:ahLst/>
              <a:cxnLst>
                <a:cxn ang="0">
                  <a:pos x="0" y="3"/>
                </a:cxn>
                <a:cxn ang="0">
                  <a:pos x="0" y="2"/>
                </a:cxn>
                <a:cxn ang="0">
                  <a:pos x="1" y="1"/>
                </a:cxn>
                <a:cxn ang="0">
                  <a:pos x="2" y="0"/>
                </a:cxn>
                <a:cxn ang="0">
                  <a:pos x="3" y="0"/>
                </a:cxn>
                <a:cxn ang="0">
                  <a:pos x="5" y="0"/>
                </a:cxn>
                <a:cxn ang="0">
                  <a:pos x="6" y="1"/>
                </a:cxn>
                <a:cxn ang="0">
                  <a:pos x="7" y="2"/>
                </a:cxn>
                <a:cxn ang="0">
                  <a:pos x="7" y="3"/>
                </a:cxn>
                <a:cxn ang="0">
                  <a:pos x="7" y="5"/>
                </a:cxn>
                <a:cxn ang="0">
                  <a:pos x="6" y="6"/>
                </a:cxn>
                <a:cxn ang="0">
                  <a:pos x="5" y="6"/>
                </a:cxn>
                <a:cxn ang="0">
                  <a:pos x="3" y="7"/>
                </a:cxn>
                <a:cxn ang="0">
                  <a:pos x="2" y="6"/>
                </a:cxn>
                <a:cxn ang="0">
                  <a:pos x="1" y="6"/>
                </a:cxn>
                <a:cxn ang="0">
                  <a:pos x="0" y="5"/>
                </a:cxn>
                <a:cxn ang="0">
                  <a:pos x="0" y="3"/>
                </a:cxn>
              </a:cxnLst>
              <a:rect l="0" t="0" r="r" b="b"/>
              <a:pathLst>
                <a:path w="7" h="7">
                  <a:moveTo>
                    <a:pt x="0" y="3"/>
                  </a:moveTo>
                  <a:cubicBezTo>
                    <a:pt x="0" y="3"/>
                    <a:pt x="0" y="2"/>
                    <a:pt x="0" y="2"/>
                  </a:cubicBezTo>
                  <a:cubicBezTo>
                    <a:pt x="0" y="2"/>
                    <a:pt x="1" y="1"/>
                    <a:pt x="1" y="1"/>
                  </a:cubicBezTo>
                  <a:cubicBezTo>
                    <a:pt x="1" y="1"/>
                    <a:pt x="2" y="0"/>
                    <a:pt x="2" y="0"/>
                  </a:cubicBezTo>
                  <a:cubicBezTo>
                    <a:pt x="2" y="0"/>
                    <a:pt x="3" y="0"/>
                    <a:pt x="3" y="0"/>
                  </a:cubicBezTo>
                  <a:cubicBezTo>
                    <a:pt x="4" y="0"/>
                    <a:pt x="4" y="0"/>
                    <a:pt x="5" y="0"/>
                  </a:cubicBezTo>
                  <a:cubicBezTo>
                    <a:pt x="5" y="0"/>
                    <a:pt x="5" y="1"/>
                    <a:pt x="6" y="1"/>
                  </a:cubicBezTo>
                  <a:cubicBezTo>
                    <a:pt x="6" y="1"/>
                    <a:pt x="6" y="2"/>
                    <a:pt x="7" y="2"/>
                  </a:cubicBezTo>
                  <a:cubicBezTo>
                    <a:pt x="7" y="2"/>
                    <a:pt x="7" y="3"/>
                    <a:pt x="7" y="3"/>
                  </a:cubicBezTo>
                  <a:cubicBezTo>
                    <a:pt x="7" y="4"/>
                    <a:pt x="7" y="4"/>
                    <a:pt x="7" y="5"/>
                  </a:cubicBezTo>
                  <a:cubicBezTo>
                    <a:pt x="6" y="5"/>
                    <a:pt x="6" y="5"/>
                    <a:pt x="6" y="6"/>
                  </a:cubicBezTo>
                  <a:cubicBezTo>
                    <a:pt x="5" y="6"/>
                    <a:pt x="5" y="6"/>
                    <a:pt x="5" y="6"/>
                  </a:cubicBezTo>
                  <a:cubicBezTo>
                    <a:pt x="4" y="7"/>
                    <a:pt x="4" y="7"/>
                    <a:pt x="3" y="7"/>
                  </a:cubicBezTo>
                  <a:cubicBezTo>
                    <a:pt x="3" y="7"/>
                    <a:pt x="2" y="7"/>
                    <a:pt x="2" y="6"/>
                  </a:cubicBezTo>
                  <a:cubicBezTo>
                    <a:pt x="2" y="6"/>
                    <a:pt x="1" y="6"/>
                    <a:pt x="1" y="6"/>
                  </a:cubicBezTo>
                  <a:cubicBezTo>
                    <a:pt x="1" y="5"/>
                    <a:pt x="0" y="5"/>
                    <a:pt x="0" y="5"/>
                  </a:cubicBezTo>
                  <a:cubicBezTo>
                    <a:pt x="0" y="4"/>
                    <a:pt x="0"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sz="800">
                <a:latin typeface="Arial" pitchFamily="34" charset="0"/>
                <a:cs typeface="Arial" pitchFamily="34" charset="0"/>
              </a:endParaRPr>
            </a:p>
          </p:txBody>
        </p:sp>
        <p:sp>
          <p:nvSpPr>
            <p:cNvPr id="147" name="Rectangle 75"/>
            <p:cNvSpPr>
              <a:spLocks noChangeArrowheads="1"/>
            </p:cNvSpPr>
            <p:nvPr/>
          </p:nvSpPr>
          <p:spPr bwMode="auto">
            <a:xfrm>
              <a:off x="4131174" y="2538455"/>
              <a:ext cx="440826" cy="12311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800" b="0" u="none" baseline="0" dirty="0">
                  <a:solidFill>
                    <a:srgbClr val="000000"/>
                  </a:solidFill>
                  <a:latin typeface="Arial" pitchFamily="34" charset="0"/>
                  <a:cs typeface="Arial" pitchFamily="34" charset="0"/>
                </a:rPr>
                <a:t>Monclova</a:t>
              </a:r>
            </a:p>
          </p:txBody>
        </p:sp>
      </p:grpSp>
      <p:sp>
        <p:nvSpPr>
          <p:cNvPr id="149"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9" name="Group 148"/>
          <p:cNvGrpSpPr/>
          <p:nvPr/>
        </p:nvGrpSpPr>
        <p:grpSpPr>
          <a:xfrm>
            <a:off x="205058" y="381000"/>
            <a:ext cx="8710342" cy="5893514"/>
            <a:chOff x="530225" y="835025"/>
            <a:chExt cx="7981950" cy="5400676"/>
          </a:xfrm>
          <a:effectLst>
            <a:outerShdw blurRad="50800" dist="38100" dir="2700000" algn="tl" rotWithShape="0">
              <a:prstClr val="black">
                <a:alpha val="40000"/>
              </a:prstClr>
            </a:outerShdw>
            <a:reflection blurRad="6350" stA="52000" endA="300" endPos="35000" dir="5400000" sy="-100000" algn="bl" rotWithShape="0"/>
          </a:effectLst>
        </p:grpSpPr>
        <p:sp>
          <p:nvSpPr>
            <p:cNvPr id="2054" name="Freeform 6"/>
            <p:cNvSpPr>
              <a:spLocks/>
            </p:cNvSpPr>
            <p:nvPr/>
          </p:nvSpPr>
          <p:spPr bwMode="auto">
            <a:xfrm>
              <a:off x="2468563" y="12319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5" name="Freeform 7"/>
            <p:cNvSpPr>
              <a:spLocks/>
            </p:cNvSpPr>
            <p:nvPr/>
          </p:nvSpPr>
          <p:spPr bwMode="auto">
            <a:xfrm>
              <a:off x="4533900" y="24542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6" name="Freeform 8"/>
            <p:cNvSpPr>
              <a:spLocks/>
            </p:cNvSpPr>
            <p:nvPr/>
          </p:nvSpPr>
          <p:spPr bwMode="auto">
            <a:xfrm>
              <a:off x="912813" y="22399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7" name="Freeform 9"/>
            <p:cNvSpPr>
              <a:spLocks/>
            </p:cNvSpPr>
            <p:nvPr/>
          </p:nvSpPr>
          <p:spPr bwMode="auto">
            <a:xfrm>
              <a:off x="3810000" y="18351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8" name="Freeform 10"/>
            <p:cNvSpPr>
              <a:spLocks/>
            </p:cNvSpPr>
            <p:nvPr/>
          </p:nvSpPr>
          <p:spPr bwMode="auto">
            <a:xfrm>
              <a:off x="2339975" y="26225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9" name="Freeform 11"/>
            <p:cNvSpPr>
              <a:spLocks/>
            </p:cNvSpPr>
            <p:nvPr/>
          </p:nvSpPr>
          <p:spPr bwMode="auto">
            <a:xfrm>
              <a:off x="4827588" y="24733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0" name="Freeform 12"/>
            <p:cNvSpPr>
              <a:spLocks/>
            </p:cNvSpPr>
            <p:nvPr/>
          </p:nvSpPr>
          <p:spPr bwMode="auto">
            <a:xfrm>
              <a:off x="530225" y="8350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1" name="Freeform 13"/>
            <p:cNvSpPr>
              <a:spLocks/>
            </p:cNvSpPr>
            <p:nvPr/>
          </p:nvSpPr>
          <p:spPr bwMode="auto">
            <a:xfrm>
              <a:off x="3305175" y="38195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2" name="Freeform 14"/>
            <p:cNvSpPr>
              <a:spLocks/>
            </p:cNvSpPr>
            <p:nvPr/>
          </p:nvSpPr>
          <p:spPr bwMode="auto">
            <a:xfrm>
              <a:off x="2951163" y="27209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3" name="Freeform 15"/>
            <p:cNvSpPr>
              <a:spLocks/>
            </p:cNvSpPr>
            <p:nvPr/>
          </p:nvSpPr>
          <p:spPr bwMode="auto">
            <a:xfrm>
              <a:off x="3289300" y="39179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4" name="Freeform 16"/>
            <p:cNvSpPr>
              <a:spLocks/>
            </p:cNvSpPr>
            <p:nvPr/>
          </p:nvSpPr>
          <p:spPr bwMode="auto">
            <a:xfrm>
              <a:off x="1039813" y="9017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5" name="Freeform 17"/>
            <p:cNvSpPr>
              <a:spLocks/>
            </p:cNvSpPr>
            <p:nvPr/>
          </p:nvSpPr>
          <p:spPr bwMode="auto">
            <a:xfrm>
              <a:off x="4241800" y="33988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6" name="Freeform 18"/>
            <p:cNvSpPr>
              <a:spLocks/>
            </p:cNvSpPr>
            <p:nvPr/>
          </p:nvSpPr>
          <p:spPr bwMode="auto">
            <a:xfrm>
              <a:off x="4710113" y="42545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7" name="Freeform 19"/>
            <p:cNvSpPr>
              <a:spLocks/>
            </p:cNvSpPr>
            <p:nvPr/>
          </p:nvSpPr>
          <p:spPr bwMode="auto">
            <a:xfrm>
              <a:off x="4291013" y="41798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8" name="Freeform 20"/>
            <p:cNvSpPr>
              <a:spLocks/>
            </p:cNvSpPr>
            <p:nvPr/>
          </p:nvSpPr>
          <p:spPr bwMode="auto">
            <a:xfrm>
              <a:off x="3686175" y="32194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9" name="Freeform 21"/>
            <p:cNvSpPr>
              <a:spLocks/>
            </p:cNvSpPr>
            <p:nvPr/>
          </p:nvSpPr>
          <p:spPr bwMode="auto">
            <a:xfrm>
              <a:off x="5235575" y="39957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0" name="Freeform 22"/>
            <p:cNvSpPr>
              <a:spLocks/>
            </p:cNvSpPr>
            <p:nvPr/>
          </p:nvSpPr>
          <p:spPr bwMode="auto">
            <a:xfrm>
              <a:off x="5138738" y="44767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1" name="Freeform 23"/>
            <p:cNvSpPr>
              <a:spLocks/>
            </p:cNvSpPr>
            <p:nvPr/>
          </p:nvSpPr>
          <p:spPr bwMode="auto">
            <a:xfrm>
              <a:off x="5006975" y="49784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2" name="Freeform 24"/>
            <p:cNvSpPr>
              <a:spLocks/>
            </p:cNvSpPr>
            <p:nvPr/>
          </p:nvSpPr>
          <p:spPr bwMode="auto">
            <a:xfrm>
              <a:off x="4699000" y="46259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3" name="Freeform 25"/>
            <p:cNvSpPr>
              <a:spLocks/>
            </p:cNvSpPr>
            <p:nvPr/>
          </p:nvSpPr>
          <p:spPr bwMode="auto">
            <a:xfrm>
              <a:off x="5232400" y="47942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4" name="Freeform 26"/>
            <p:cNvSpPr>
              <a:spLocks/>
            </p:cNvSpPr>
            <p:nvPr/>
          </p:nvSpPr>
          <p:spPr bwMode="auto">
            <a:xfrm>
              <a:off x="5078413" y="48466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5" name="Freeform 27"/>
            <p:cNvSpPr>
              <a:spLocks/>
            </p:cNvSpPr>
            <p:nvPr/>
          </p:nvSpPr>
          <p:spPr bwMode="auto">
            <a:xfrm>
              <a:off x="4084638" y="40147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6" name="Freeform 28"/>
            <p:cNvSpPr>
              <a:spLocks/>
            </p:cNvSpPr>
            <p:nvPr/>
          </p:nvSpPr>
          <p:spPr bwMode="auto">
            <a:xfrm>
              <a:off x="4894263" y="43068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7" name="Freeform 29"/>
            <p:cNvSpPr>
              <a:spLocks/>
            </p:cNvSpPr>
            <p:nvPr/>
          </p:nvSpPr>
          <p:spPr bwMode="auto">
            <a:xfrm>
              <a:off x="7807325" y="40481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8" name="Freeform 30"/>
            <p:cNvSpPr>
              <a:spLocks/>
            </p:cNvSpPr>
            <p:nvPr/>
          </p:nvSpPr>
          <p:spPr bwMode="auto">
            <a:xfrm>
              <a:off x="7493000" y="40782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9" name="Freeform 31"/>
            <p:cNvSpPr>
              <a:spLocks/>
            </p:cNvSpPr>
            <p:nvPr/>
          </p:nvSpPr>
          <p:spPr bwMode="auto">
            <a:xfrm>
              <a:off x="3589338" y="48593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0" name="Freeform 32"/>
            <p:cNvSpPr>
              <a:spLocks/>
            </p:cNvSpPr>
            <p:nvPr/>
          </p:nvSpPr>
          <p:spPr bwMode="auto">
            <a:xfrm>
              <a:off x="6964363" y="43529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1" name="Freeform 33"/>
            <p:cNvSpPr>
              <a:spLocks/>
            </p:cNvSpPr>
            <p:nvPr/>
          </p:nvSpPr>
          <p:spPr bwMode="auto">
            <a:xfrm>
              <a:off x="3825875" y="46148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2" name="Freeform 34"/>
            <p:cNvSpPr>
              <a:spLocks/>
            </p:cNvSpPr>
            <p:nvPr/>
          </p:nvSpPr>
          <p:spPr bwMode="auto">
            <a:xfrm>
              <a:off x="6499225" y="50276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3" name="Freeform 35"/>
            <p:cNvSpPr>
              <a:spLocks/>
            </p:cNvSpPr>
            <p:nvPr/>
          </p:nvSpPr>
          <p:spPr bwMode="auto">
            <a:xfrm>
              <a:off x="6559550" y="52403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4" name="Freeform 36"/>
            <p:cNvSpPr>
              <a:spLocks/>
            </p:cNvSpPr>
            <p:nvPr/>
          </p:nvSpPr>
          <p:spPr bwMode="auto">
            <a:xfrm>
              <a:off x="1092200" y="11223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5" name="Freeform 37"/>
            <p:cNvSpPr>
              <a:spLocks/>
            </p:cNvSpPr>
            <p:nvPr/>
          </p:nvSpPr>
          <p:spPr bwMode="auto">
            <a:xfrm>
              <a:off x="844550" y="21018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6" name="Freeform 38"/>
            <p:cNvSpPr>
              <a:spLocks/>
            </p:cNvSpPr>
            <p:nvPr/>
          </p:nvSpPr>
          <p:spPr bwMode="auto">
            <a:xfrm>
              <a:off x="1331913" y="17795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7" name="Freeform 39"/>
            <p:cNvSpPr>
              <a:spLocks/>
            </p:cNvSpPr>
            <p:nvPr/>
          </p:nvSpPr>
          <p:spPr bwMode="auto">
            <a:xfrm>
              <a:off x="1590675" y="19113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8" name="Freeform 40"/>
            <p:cNvSpPr>
              <a:spLocks/>
            </p:cNvSpPr>
            <p:nvPr/>
          </p:nvSpPr>
          <p:spPr bwMode="auto">
            <a:xfrm>
              <a:off x="1639888" y="32908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9" name="Freeform 41"/>
            <p:cNvSpPr>
              <a:spLocks/>
            </p:cNvSpPr>
            <p:nvPr/>
          </p:nvSpPr>
          <p:spPr bwMode="auto">
            <a:xfrm>
              <a:off x="1557338" y="30765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0" name="Freeform 42"/>
            <p:cNvSpPr>
              <a:spLocks/>
            </p:cNvSpPr>
            <p:nvPr/>
          </p:nvSpPr>
          <p:spPr bwMode="auto">
            <a:xfrm>
              <a:off x="1865313" y="28638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1" name="Freeform 43"/>
            <p:cNvSpPr>
              <a:spLocks/>
            </p:cNvSpPr>
            <p:nvPr/>
          </p:nvSpPr>
          <p:spPr bwMode="auto">
            <a:xfrm>
              <a:off x="1984375" y="31480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2" name="Freeform 44"/>
            <p:cNvSpPr>
              <a:spLocks/>
            </p:cNvSpPr>
            <p:nvPr/>
          </p:nvSpPr>
          <p:spPr bwMode="auto">
            <a:xfrm>
              <a:off x="2058988" y="33020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3" name="Freeform 45"/>
            <p:cNvSpPr>
              <a:spLocks/>
            </p:cNvSpPr>
            <p:nvPr/>
          </p:nvSpPr>
          <p:spPr bwMode="auto">
            <a:xfrm>
              <a:off x="2070100" y="33242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4" name="Freeform 46"/>
            <p:cNvSpPr>
              <a:spLocks/>
            </p:cNvSpPr>
            <p:nvPr/>
          </p:nvSpPr>
          <p:spPr bwMode="auto">
            <a:xfrm>
              <a:off x="2190750" y="33924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5" name="Freeform 47"/>
            <p:cNvSpPr>
              <a:spLocks/>
            </p:cNvSpPr>
            <p:nvPr/>
          </p:nvSpPr>
          <p:spPr bwMode="auto">
            <a:xfrm>
              <a:off x="2359025" y="30019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6" name="Freeform 48"/>
            <p:cNvSpPr>
              <a:spLocks/>
            </p:cNvSpPr>
            <p:nvPr/>
          </p:nvSpPr>
          <p:spPr bwMode="auto">
            <a:xfrm>
              <a:off x="8445500" y="43370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7" name="Freeform 49"/>
            <p:cNvSpPr>
              <a:spLocks/>
            </p:cNvSpPr>
            <p:nvPr/>
          </p:nvSpPr>
          <p:spPr bwMode="auto">
            <a:xfrm>
              <a:off x="5491163" y="41417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8" name="Freeform 50"/>
            <p:cNvSpPr>
              <a:spLocks/>
            </p:cNvSpPr>
            <p:nvPr/>
          </p:nvSpPr>
          <p:spPr bwMode="auto">
            <a:xfrm>
              <a:off x="7154863" y="49704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9" name="Freeform 51"/>
            <p:cNvSpPr>
              <a:spLocks/>
            </p:cNvSpPr>
            <p:nvPr/>
          </p:nvSpPr>
          <p:spPr bwMode="auto">
            <a:xfrm>
              <a:off x="6491288" y="57880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0" name="Freeform 52"/>
            <p:cNvSpPr>
              <a:spLocks/>
            </p:cNvSpPr>
            <p:nvPr/>
          </p:nvSpPr>
          <p:spPr bwMode="auto">
            <a:xfrm>
              <a:off x="4241800" y="50577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1" name="Freeform 53"/>
            <p:cNvSpPr>
              <a:spLocks/>
            </p:cNvSpPr>
            <p:nvPr/>
          </p:nvSpPr>
          <p:spPr bwMode="auto">
            <a:xfrm>
              <a:off x="5291138" y="51212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0" name="Group 149"/>
          <p:cNvGrpSpPr/>
          <p:nvPr/>
        </p:nvGrpSpPr>
        <p:grpSpPr>
          <a:xfrm>
            <a:off x="-44605" y="488822"/>
            <a:ext cx="8928410" cy="5372402"/>
            <a:chOff x="381000" y="762000"/>
            <a:chExt cx="8077200" cy="4860212"/>
          </a:xfrm>
        </p:grpSpPr>
        <p:sp>
          <p:nvSpPr>
            <p:cNvPr id="151"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152"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153"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sp>
          <p:nvSpPr>
            <p:cNvPr id="154"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155"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156"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157"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158"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159"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160"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161"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162"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163"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164"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165"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166" name="Rectangle 10"/>
            <p:cNvSpPr>
              <a:spLocks noChangeArrowheads="1"/>
            </p:cNvSpPr>
            <p:nvPr/>
          </p:nvSpPr>
          <p:spPr bwMode="auto">
            <a:xfrm>
              <a:off x="7205965"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167"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168"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169"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170" name="Rectangle 10"/>
            <p:cNvSpPr>
              <a:spLocks noChangeArrowheads="1"/>
            </p:cNvSpPr>
            <p:nvPr/>
          </p:nvSpPr>
          <p:spPr bwMode="auto">
            <a:xfrm>
              <a:off x="4724400" y="46320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MEXICO</a:t>
              </a:r>
              <a:endParaRPr kumimoji="0" lang="en-US" sz="2400" i="0" u="none" strike="noStrike" cap="none" normalizeH="0" baseline="0" dirty="0">
                <a:ln>
                  <a:noFill/>
                </a:ln>
                <a:effectLst/>
                <a:latin typeface="Arial" pitchFamily="34" charset="0"/>
                <a:cs typeface="Arial" pitchFamily="34" charset="0"/>
              </a:endParaRPr>
            </a:p>
          </p:txBody>
        </p:sp>
        <p:sp>
          <p:nvSpPr>
            <p:cNvPr id="171"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172"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173"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174"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175"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176"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177"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grpSp>
      <p:sp>
        <p:nvSpPr>
          <p:cNvPr id="80"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344"/>
          <p:cNvGrpSpPr>
            <a:grpSpLocks/>
          </p:cNvGrpSpPr>
          <p:nvPr/>
        </p:nvGrpSpPr>
        <p:grpSpPr bwMode="auto">
          <a:xfrm>
            <a:off x="6097588" y="5445125"/>
            <a:ext cx="304800" cy="304800"/>
            <a:chOff x="480" y="1171"/>
            <a:chExt cx="192" cy="192"/>
          </a:xfrm>
        </p:grpSpPr>
        <p:sp>
          <p:nvSpPr>
            <p:cNvPr id="90" name="AutoShape 345"/>
            <p:cNvSpPr>
              <a:spLocks noChangeArrowheads="1"/>
            </p:cNvSpPr>
            <p:nvPr/>
          </p:nvSpPr>
          <p:spPr bwMode="auto">
            <a:xfrm>
              <a:off x="480" y="1171"/>
              <a:ext cx="192" cy="192"/>
            </a:xfrm>
            <a:prstGeom prst="roundRect">
              <a:avLst>
                <a:gd name="adj" fmla="val 16667"/>
              </a:avLst>
            </a:prstGeom>
            <a:solidFill>
              <a:srgbClr val="FAF400"/>
            </a:solidFill>
            <a:ln w="12700">
              <a:solidFill>
                <a:schemeClr val="tx1">
                  <a:lumMod val="50000"/>
                  <a:lumOff val="50000"/>
                </a:schemeClr>
              </a:solidFill>
              <a:round/>
              <a:headEnd/>
              <a:tailEnd/>
            </a:ln>
          </p:spPr>
          <p:txBody>
            <a:bodyPr wrap="none" anchor="ctr"/>
            <a:lstStyle/>
            <a:p>
              <a:endParaRPr lang="en-US"/>
            </a:p>
          </p:txBody>
        </p:sp>
        <p:sp>
          <p:nvSpPr>
            <p:cNvPr id="91" name="AutoShape 346"/>
            <p:cNvSpPr>
              <a:spLocks noChangeArrowheads="1"/>
            </p:cNvSpPr>
            <p:nvPr/>
          </p:nvSpPr>
          <p:spPr bwMode="auto">
            <a:xfrm>
              <a:off x="484" y="1175"/>
              <a:ext cx="183" cy="96"/>
            </a:xfrm>
            <a:prstGeom prst="roundRect">
              <a:avLst>
                <a:gd name="adj" fmla="val 31250"/>
              </a:avLst>
            </a:prstGeom>
            <a:gradFill rotWithShape="1">
              <a:gsLst>
                <a:gs pos="0">
                  <a:schemeClr val="bg1"/>
                </a:gs>
                <a:gs pos="100000">
                  <a:srgbClr val="FFFF00"/>
                </a:gs>
              </a:gsLst>
              <a:lin ang="5400000" scaled="1"/>
            </a:gradFill>
            <a:ln w="9525">
              <a:noFill/>
              <a:round/>
              <a:headEnd/>
              <a:tailEnd/>
            </a:ln>
          </p:spPr>
          <p:txBody>
            <a:bodyPr wrap="none" anchor="ctr"/>
            <a:lstStyle/>
            <a:p>
              <a:endParaRPr lang="ru-RU" sz="1800" b="0" u="none"/>
            </a:p>
          </p:txBody>
        </p:sp>
      </p:grpSp>
      <p:grpSp>
        <p:nvGrpSpPr>
          <p:cNvPr id="7" name="Group 202"/>
          <p:cNvGrpSpPr>
            <a:grpSpLocks/>
          </p:cNvGrpSpPr>
          <p:nvPr/>
        </p:nvGrpSpPr>
        <p:grpSpPr bwMode="auto">
          <a:xfrm>
            <a:off x="6096000" y="4103687"/>
            <a:ext cx="304800" cy="304800"/>
            <a:chOff x="336" y="3270"/>
            <a:chExt cx="192" cy="192"/>
          </a:xfrm>
        </p:grpSpPr>
        <p:sp>
          <p:nvSpPr>
            <p:cNvPr id="93" name="AutoShape 203"/>
            <p:cNvSpPr>
              <a:spLocks noChangeArrowheads="1"/>
            </p:cNvSpPr>
            <p:nvPr/>
          </p:nvSpPr>
          <p:spPr bwMode="auto">
            <a:xfrm>
              <a:off x="336" y="3270"/>
              <a:ext cx="192" cy="192"/>
            </a:xfrm>
            <a:prstGeom prst="roundRect">
              <a:avLst>
                <a:gd name="adj" fmla="val 16667"/>
              </a:avLst>
            </a:prstGeom>
            <a:solidFill>
              <a:srgbClr val="00B800"/>
            </a:solidFill>
            <a:ln w="12700">
              <a:solidFill>
                <a:srgbClr val="009600"/>
              </a:solidFill>
              <a:round/>
              <a:headEnd/>
              <a:tailEnd/>
            </a:ln>
            <a:effectLst/>
          </p:spPr>
          <p:txBody>
            <a:bodyPr wrap="none" anchor="ctr"/>
            <a:lstStyle/>
            <a:p>
              <a:endParaRPr lang="en-US"/>
            </a:p>
          </p:txBody>
        </p:sp>
        <p:sp>
          <p:nvSpPr>
            <p:cNvPr id="94" name="AutoShape 204"/>
            <p:cNvSpPr>
              <a:spLocks noChangeArrowheads="1"/>
            </p:cNvSpPr>
            <p:nvPr/>
          </p:nvSpPr>
          <p:spPr bwMode="auto">
            <a:xfrm>
              <a:off x="340" y="3273"/>
              <a:ext cx="183" cy="96"/>
            </a:xfrm>
            <a:prstGeom prst="roundRect">
              <a:avLst>
                <a:gd name="adj" fmla="val 31250"/>
              </a:avLst>
            </a:prstGeom>
            <a:gradFill rotWithShape="1">
              <a:gsLst>
                <a:gs pos="0">
                  <a:schemeClr val="bg1"/>
                </a:gs>
                <a:gs pos="100000">
                  <a:srgbClr val="00CC00"/>
                </a:gs>
              </a:gsLst>
              <a:lin ang="5400000" scaled="1"/>
            </a:gradFill>
            <a:ln w="9525">
              <a:noFill/>
              <a:round/>
              <a:headEnd/>
              <a:tailEnd/>
            </a:ln>
            <a:effectLst/>
          </p:spPr>
          <p:txBody>
            <a:bodyPr wrap="none" anchor="ctr"/>
            <a:lstStyle/>
            <a:p>
              <a:endParaRPr lang="ru-RU" sz="1800" b="0" u="none"/>
            </a:p>
          </p:txBody>
        </p:sp>
      </p:grpSp>
      <p:grpSp>
        <p:nvGrpSpPr>
          <p:cNvPr id="8" name="Group 205"/>
          <p:cNvGrpSpPr>
            <a:grpSpLocks/>
          </p:cNvGrpSpPr>
          <p:nvPr/>
        </p:nvGrpSpPr>
        <p:grpSpPr bwMode="auto">
          <a:xfrm>
            <a:off x="6109494" y="2812256"/>
            <a:ext cx="304800" cy="304800"/>
            <a:chOff x="480" y="1171"/>
            <a:chExt cx="192" cy="192"/>
          </a:xfrm>
        </p:grpSpPr>
        <p:sp>
          <p:nvSpPr>
            <p:cNvPr id="96" name="AutoShape 206"/>
            <p:cNvSpPr>
              <a:spLocks noChangeArrowheads="1"/>
            </p:cNvSpPr>
            <p:nvPr/>
          </p:nvSpPr>
          <p:spPr bwMode="auto">
            <a:xfrm>
              <a:off x="480" y="1171"/>
              <a:ext cx="192" cy="192"/>
            </a:xfrm>
            <a:prstGeom prst="roundRect">
              <a:avLst>
                <a:gd name="adj" fmla="val 16667"/>
              </a:avLst>
            </a:prstGeom>
            <a:solidFill>
              <a:schemeClr val="bg2"/>
            </a:solidFill>
            <a:ln w="12700">
              <a:solidFill>
                <a:schemeClr val="bg2">
                  <a:lumMod val="50000"/>
                </a:schemeClr>
              </a:solidFill>
              <a:round/>
              <a:headEnd/>
              <a:tailEnd/>
            </a:ln>
            <a:effectLst/>
          </p:spPr>
          <p:txBody>
            <a:bodyPr wrap="none" anchor="ctr"/>
            <a:lstStyle/>
            <a:p>
              <a:endParaRPr lang="en-US"/>
            </a:p>
          </p:txBody>
        </p:sp>
        <p:sp>
          <p:nvSpPr>
            <p:cNvPr id="97" name="AutoShape 207"/>
            <p:cNvSpPr>
              <a:spLocks noChangeArrowheads="1"/>
            </p:cNvSpPr>
            <p:nvPr/>
          </p:nvSpPr>
          <p:spPr bwMode="auto">
            <a:xfrm>
              <a:off x="484" y="1175"/>
              <a:ext cx="183" cy="96"/>
            </a:xfrm>
            <a:prstGeom prst="roundRect">
              <a:avLst>
                <a:gd name="adj" fmla="val 31250"/>
              </a:avLst>
            </a:prstGeom>
            <a:gradFill rotWithShape="1">
              <a:gsLst>
                <a:gs pos="0">
                  <a:schemeClr val="bg1"/>
                </a:gs>
                <a:gs pos="100000">
                  <a:schemeClr val="bg2"/>
                </a:gs>
              </a:gsLst>
              <a:lin ang="5400000" scaled="1"/>
            </a:gradFill>
            <a:ln w="9525">
              <a:noFill/>
              <a:round/>
              <a:headEnd/>
              <a:tailEnd/>
            </a:ln>
            <a:effectLst/>
          </p:spPr>
          <p:txBody>
            <a:bodyPr wrap="none" anchor="ctr"/>
            <a:lstStyle/>
            <a:p>
              <a:endParaRPr lang="ru-RU" sz="1800" b="0" u="none"/>
            </a:p>
          </p:txBody>
        </p:sp>
      </p:grpSp>
      <p:grpSp>
        <p:nvGrpSpPr>
          <p:cNvPr id="9" name="Group 195"/>
          <p:cNvGrpSpPr>
            <a:grpSpLocks/>
          </p:cNvGrpSpPr>
          <p:nvPr/>
        </p:nvGrpSpPr>
        <p:grpSpPr bwMode="auto">
          <a:xfrm>
            <a:off x="6103938" y="1514475"/>
            <a:ext cx="304800" cy="304800"/>
            <a:chOff x="240" y="3072"/>
            <a:chExt cx="192" cy="192"/>
          </a:xfrm>
        </p:grpSpPr>
        <p:sp>
          <p:nvSpPr>
            <p:cNvPr id="99" name="AutoShape 196"/>
            <p:cNvSpPr>
              <a:spLocks noChangeArrowheads="1"/>
            </p:cNvSpPr>
            <p:nvPr/>
          </p:nvSpPr>
          <p:spPr bwMode="auto">
            <a:xfrm>
              <a:off x="240" y="3072"/>
              <a:ext cx="192" cy="192"/>
            </a:xfrm>
            <a:prstGeom prst="roundRect">
              <a:avLst>
                <a:gd name="adj" fmla="val 16667"/>
              </a:avLst>
            </a:prstGeom>
            <a:solidFill>
              <a:srgbClr val="FF0000"/>
            </a:solidFill>
            <a:ln w="12700">
              <a:solidFill>
                <a:srgbClr val="C00000"/>
              </a:solidFill>
              <a:round/>
              <a:headEnd/>
              <a:tailEnd/>
            </a:ln>
            <a:effectLst/>
          </p:spPr>
          <p:txBody>
            <a:bodyPr wrap="none" anchor="ctr"/>
            <a:lstStyle/>
            <a:p>
              <a:endParaRPr lang="en-US"/>
            </a:p>
          </p:txBody>
        </p:sp>
        <p:sp>
          <p:nvSpPr>
            <p:cNvPr id="100" name="AutoShape 197"/>
            <p:cNvSpPr>
              <a:spLocks noChangeArrowheads="1"/>
            </p:cNvSpPr>
            <p:nvPr/>
          </p:nvSpPr>
          <p:spPr bwMode="auto">
            <a:xfrm>
              <a:off x="245" y="3077"/>
              <a:ext cx="183" cy="96"/>
            </a:xfrm>
            <a:prstGeom prst="roundRect">
              <a:avLst>
                <a:gd name="adj" fmla="val 31250"/>
              </a:avLst>
            </a:prstGeom>
            <a:gradFill rotWithShape="1">
              <a:gsLst>
                <a:gs pos="0">
                  <a:schemeClr val="bg1"/>
                </a:gs>
                <a:gs pos="100000">
                  <a:srgbClr val="FF7171"/>
                </a:gs>
              </a:gsLst>
              <a:lin ang="5400000" scaled="1"/>
            </a:gradFill>
            <a:ln w="9525">
              <a:noFill/>
              <a:round/>
              <a:headEnd/>
              <a:tailEnd/>
            </a:ln>
            <a:effectLst/>
          </p:spPr>
          <p:txBody>
            <a:bodyPr wrap="none" anchor="ctr"/>
            <a:lstStyle/>
            <a:p>
              <a:endParaRPr lang="ru-RU" sz="1800" b="0" u="none"/>
            </a:p>
          </p:txBody>
        </p:sp>
      </p:grpSp>
      <p:sp>
        <p:nvSpPr>
          <p:cNvPr id="101" name="Text Box 394"/>
          <p:cNvSpPr txBox="1">
            <a:spLocks noChangeArrowheads="1"/>
          </p:cNvSpPr>
          <p:nvPr/>
        </p:nvSpPr>
        <p:spPr bwMode="auto">
          <a:xfrm>
            <a:off x="6523038" y="1466850"/>
            <a:ext cx="2087562" cy="323165"/>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Your Text Here</a:t>
            </a:r>
          </a:p>
        </p:txBody>
      </p:sp>
      <p:sp>
        <p:nvSpPr>
          <p:cNvPr id="102" name="Text Box 394"/>
          <p:cNvSpPr txBox="1">
            <a:spLocks noChangeArrowheads="1"/>
          </p:cNvSpPr>
          <p:nvPr/>
        </p:nvSpPr>
        <p:spPr bwMode="auto">
          <a:xfrm>
            <a:off x="6530977" y="1787525"/>
            <a:ext cx="2384424" cy="630942"/>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103" name="Text Box 394"/>
          <p:cNvSpPr txBox="1">
            <a:spLocks noChangeArrowheads="1"/>
          </p:cNvSpPr>
          <p:nvPr/>
        </p:nvSpPr>
        <p:spPr bwMode="auto">
          <a:xfrm>
            <a:off x="6523038" y="2757488"/>
            <a:ext cx="3009900" cy="323165"/>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Your Text Here</a:t>
            </a:r>
          </a:p>
        </p:txBody>
      </p:sp>
      <p:sp>
        <p:nvSpPr>
          <p:cNvPr id="104" name="Text Box 394"/>
          <p:cNvSpPr txBox="1">
            <a:spLocks noChangeArrowheads="1"/>
          </p:cNvSpPr>
          <p:nvPr/>
        </p:nvSpPr>
        <p:spPr bwMode="auto">
          <a:xfrm>
            <a:off x="6530977" y="3079750"/>
            <a:ext cx="2384424" cy="630942"/>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105" name="Text Box 394"/>
          <p:cNvSpPr txBox="1">
            <a:spLocks noChangeArrowheads="1"/>
          </p:cNvSpPr>
          <p:nvPr/>
        </p:nvSpPr>
        <p:spPr bwMode="auto">
          <a:xfrm>
            <a:off x="6523038" y="4052888"/>
            <a:ext cx="2468562" cy="323165"/>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Your Text Here</a:t>
            </a:r>
          </a:p>
        </p:txBody>
      </p:sp>
      <p:sp>
        <p:nvSpPr>
          <p:cNvPr id="106" name="Text Box 394"/>
          <p:cNvSpPr txBox="1">
            <a:spLocks noChangeArrowheads="1"/>
          </p:cNvSpPr>
          <p:nvPr/>
        </p:nvSpPr>
        <p:spPr bwMode="auto">
          <a:xfrm>
            <a:off x="6530977" y="4375150"/>
            <a:ext cx="2384424" cy="630942"/>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107" name="Text Box 394"/>
          <p:cNvSpPr txBox="1">
            <a:spLocks noChangeArrowheads="1"/>
          </p:cNvSpPr>
          <p:nvPr/>
        </p:nvSpPr>
        <p:spPr bwMode="auto">
          <a:xfrm>
            <a:off x="6523038" y="5386388"/>
            <a:ext cx="3009900" cy="323165"/>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Your Text Here</a:t>
            </a:r>
          </a:p>
        </p:txBody>
      </p:sp>
      <p:sp>
        <p:nvSpPr>
          <p:cNvPr id="109" name="Text Box 394"/>
          <p:cNvSpPr txBox="1">
            <a:spLocks noChangeArrowheads="1"/>
          </p:cNvSpPr>
          <p:nvPr/>
        </p:nvSpPr>
        <p:spPr bwMode="auto">
          <a:xfrm>
            <a:off x="6530977" y="5708650"/>
            <a:ext cx="2384424" cy="630942"/>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grpSp>
        <p:nvGrpSpPr>
          <p:cNvPr id="236" name="Group 235"/>
          <p:cNvGrpSpPr/>
          <p:nvPr/>
        </p:nvGrpSpPr>
        <p:grpSpPr>
          <a:xfrm>
            <a:off x="-5334000" y="-1042114"/>
            <a:ext cx="11315584" cy="7442914"/>
            <a:chOff x="-44605" y="381000"/>
            <a:chExt cx="8960005" cy="5893514"/>
          </a:xfrm>
        </p:grpSpPr>
        <p:grpSp>
          <p:nvGrpSpPr>
            <p:cNvPr id="143" name="Group 142"/>
            <p:cNvGrpSpPr/>
            <p:nvPr/>
          </p:nvGrpSpPr>
          <p:grpSpPr>
            <a:xfrm>
              <a:off x="205058" y="381000"/>
              <a:ext cx="8710342" cy="5893514"/>
              <a:chOff x="530225" y="835025"/>
              <a:chExt cx="7981950" cy="5400676"/>
            </a:xfrm>
            <a:effectLst>
              <a:outerShdw blurRad="50800" dist="38100" dir="2700000" algn="tl" rotWithShape="0">
                <a:prstClr val="black">
                  <a:alpha val="40000"/>
                </a:prstClr>
              </a:outerShdw>
              <a:reflection blurRad="6350" stA="52000" endA="300" endPos="35000" dir="5400000" sy="-100000" algn="bl" rotWithShape="0"/>
            </a:effectLst>
          </p:grpSpPr>
          <p:sp>
            <p:nvSpPr>
              <p:cNvPr id="144" name="Freeform 6"/>
              <p:cNvSpPr>
                <a:spLocks/>
              </p:cNvSpPr>
              <p:nvPr/>
            </p:nvSpPr>
            <p:spPr bwMode="auto">
              <a:xfrm>
                <a:off x="2468563" y="12319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7"/>
              <p:cNvSpPr>
                <a:spLocks/>
              </p:cNvSpPr>
              <p:nvPr/>
            </p:nvSpPr>
            <p:spPr bwMode="auto">
              <a:xfrm>
                <a:off x="4533900" y="24542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8"/>
              <p:cNvSpPr>
                <a:spLocks/>
              </p:cNvSpPr>
              <p:nvPr/>
            </p:nvSpPr>
            <p:spPr bwMode="auto">
              <a:xfrm>
                <a:off x="912813" y="22399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9"/>
              <p:cNvSpPr>
                <a:spLocks/>
              </p:cNvSpPr>
              <p:nvPr/>
            </p:nvSpPr>
            <p:spPr bwMode="auto">
              <a:xfrm>
                <a:off x="3810000" y="18351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0"/>
              <p:cNvSpPr>
                <a:spLocks/>
              </p:cNvSpPr>
              <p:nvPr/>
            </p:nvSpPr>
            <p:spPr bwMode="auto">
              <a:xfrm>
                <a:off x="2339975" y="26225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1"/>
              <p:cNvSpPr>
                <a:spLocks/>
              </p:cNvSpPr>
              <p:nvPr/>
            </p:nvSpPr>
            <p:spPr bwMode="auto">
              <a:xfrm>
                <a:off x="4827588" y="24733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2"/>
              <p:cNvSpPr>
                <a:spLocks/>
              </p:cNvSpPr>
              <p:nvPr/>
            </p:nvSpPr>
            <p:spPr bwMode="auto">
              <a:xfrm>
                <a:off x="530225" y="8350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3"/>
              <p:cNvSpPr>
                <a:spLocks/>
              </p:cNvSpPr>
              <p:nvPr/>
            </p:nvSpPr>
            <p:spPr bwMode="auto">
              <a:xfrm>
                <a:off x="3305175" y="38195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4"/>
              <p:cNvSpPr>
                <a:spLocks/>
              </p:cNvSpPr>
              <p:nvPr/>
            </p:nvSpPr>
            <p:spPr bwMode="auto">
              <a:xfrm>
                <a:off x="2951163" y="27209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5"/>
              <p:cNvSpPr>
                <a:spLocks/>
              </p:cNvSpPr>
              <p:nvPr/>
            </p:nvSpPr>
            <p:spPr bwMode="auto">
              <a:xfrm>
                <a:off x="3289300" y="39179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6"/>
              <p:cNvSpPr>
                <a:spLocks/>
              </p:cNvSpPr>
              <p:nvPr/>
            </p:nvSpPr>
            <p:spPr bwMode="auto">
              <a:xfrm>
                <a:off x="1039813" y="9017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17"/>
              <p:cNvSpPr>
                <a:spLocks/>
              </p:cNvSpPr>
              <p:nvPr/>
            </p:nvSpPr>
            <p:spPr bwMode="auto">
              <a:xfrm>
                <a:off x="4241800" y="33988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18"/>
              <p:cNvSpPr>
                <a:spLocks/>
              </p:cNvSpPr>
              <p:nvPr/>
            </p:nvSpPr>
            <p:spPr bwMode="auto">
              <a:xfrm>
                <a:off x="4710113" y="42545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19"/>
              <p:cNvSpPr>
                <a:spLocks/>
              </p:cNvSpPr>
              <p:nvPr/>
            </p:nvSpPr>
            <p:spPr bwMode="auto">
              <a:xfrm>
                <a:off x="4291013" y="41798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0"/>
              <p:cNvSpPr>
                <a:spLocks/>
              </p:cNvSpPr>
              <p:nvPr/>
            </p:nvSpPr>
            <p:spPr bwMode="auto">
              <a:xfrm>
                <a:off x="3686175" y="32194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1"/>
              <p:cNvSpPr>
                <a:spLocks/>
              </p:cNvSpPr>
              <p:nvPr/>
            </p:nvSpPr>
            <p:spPr bwMode="auto">
              <a:xfrm>
                <a:off x="5235575" y="39957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2"/>
              <p:cNvSpPr>
                <a:spLocks/>
              </p:cNvSpPr>
              <p:nvPr/>
            </p:nvSpPr>
            <p:spPr bwMode="auto">
              <a:xfrm>
                <a:off x="5138738" y="44767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3"/>
              <p:cNvSpPr>
                <a:spLocks/>
              </p:cNvSpPr>
              <p:nvPr/>
            </p:nvSpPr>
            <p:spPr bwMode="auto">
              <a:xfrm>
                <a:off x="5006975" y="49784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4"/>
              <p:cNvSpPr>
                <a:spLocks/>
              </p:cNvSpPr>
              <p:nvPr/>
            </p:nvSpPr>
            <p:spPr bwMode="auto">
              <a:xfrm>
                <a:off x="4699000" y="46259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25"/>
              <p:cNvSpPr>
                <a:spLocks/>
              </p:cNvSpPr>
              <p:nvPr/>
            </p:nvSpPr>
            <p:spPr bwMode="auto">
              <a:xfrm>
                <a:off x="5232400" y="47942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26"/>
              <p:cNvSpPr>
                <a:spLocks/>
              </p:cNvSpPr>
              <p:nvPr/>
            </p:nvSpPr>
            <p:spPr bwMode="auto">
              <a:xfrm>
                <a:off x="5078413" y="48466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27"/>
              <p:cNvSpPr>
                <a:spLocks/>
              </p:cNvSpPr>
              <p:nvPr/>
            </p:nvSpPr>
            <p:spPr bwMode="auto">
              <a:xfrm>
                <a:off x="4084638" y="40147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28"/>
              <p:cNvSpPr>
                <a:spLocks/>
              </p:cNvSpPr>
              <p:nvPr/>
            </p:nvSpPr>
            <p:spPr bwMode="auto">
              <a:xfrm>
                <a:off x="4894263" y="43068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29"/>
              <p:cNvSpPr>
                <a:spLocks/>
              </p:cNvSpPr>
              <p:nvPr/>
            </p:nvSpPr>
            <p:spPr bwMode="auto">
              <a:xfrm>
                <a:off x="7807325" y="40481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30"/>
              <p:cNvSpPr>
                <a:spLocks/>
              </p:cNvSpPr>
              <p:nvPr/>
            </p:nvSpPr>
            <p:spPr bwMode="auto">
              <a:xfrm>
                <a:off x="7493000" y="40782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31"/>
              <p:cNvSpPr>
                <a:spLocks/>
              </p:cNvSpPr>
              <p:nvPr/>
            </p:nvSpPr>
            <p:spPr bwMode="auto">
              <a:xfrm>
                <a:off x="3589338" y="48593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32"/>
              <p:cNvSpPr>
                <a:spLocks/>
              </p:cNvSpPr>
              <p:nvPr/>
            </p:nvSpPr>
            <p:spPr bwMode="auto">
              <a:xfrm>
                <a:off x="6964363" y="43529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33"/>
              <p:cNvSpPr>
                <a:spLocks/>
              </p:cNvSpPr>
              <p:nvPr/>
            </p:nvSpPr>
            <p:spPr bwMode="auto">
              <a:xfrm>
                <a:off x="3825875" y="46148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34"/>
              <p:cNvSpPr>
                <a:spLocks/>
              </p:cNvSpPr>
              <p:nvPr/>
            </p:nvSpPr>
            <p:spPr bwMode="auto">
              <a:xfrm>
                <a:off x="6499225" y="50276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35"/>
              <p:cNvSpPr>
                <a:spLocks/>
              </p:cNvSpPr>
              <p:nvPr/>
            </p:nvSpPr>
            <p:spPr bwMode="auto">
              <a:xfrm>
                <a:off x="6559550" y="52403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36"/>
              <p:cNvSpPr>
                <a:spLocks/>
              </p:cNvSpPr>
              <p:nvPr/>
            </p:nvSpPr>
            <p:spPr bwMode="auto">
              <a:xfrm>
                <a:off x="1092200" y="11223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37"/>
              <p:cNvSpPr>
                <a:spLocks/>
              </p:cNvSpPr>
              <p:nvPr/>
            </p:nvSpPr>
            <p:spPr bwMode="auto">
              <a:xfrm>
                <a:off x="844550" y="21018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38"/>
              <p:cNvSpPr>
                <a:spLocks/>
              </p:cNvSpPr>
              <p:nvPr/>
            </p:nvSpPr>
            <p:spPr bwMode="auto">
              <a:xfrm>
                <a:off x="1331913" y="17795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39"/>
              <p:cNvSpPr>
                <a:spLocks/>
              </p:cNvSpPr>
              <p:nvPr/>
            </p:nvSpPr>
            <p:spPr bwMode="auto">
              <a:xfrm>
                <a:off x="1590675" y="19113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40"/>
              <p:cNvSpPr>
                <a:spLocks/>
              </p:cNvSpPr>
              <p:nvPr/>
            </p:nvSpPr>
            <p:spPr bwMode="auto">
              <a:xfrm>
                <a:off x="1639888" y="32908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41"/>
              <p:cNvSpPr>
                <a:spLocks/>
              </p:cNvSpPr>
              <p:nvPr/>
            </p:nvSpPr>
            <p:spPr bwMode="auto">
              <a:xfrm>
                <a:off x="1557338" y="30765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42"/>
              <p:cNvSpPr>
                <a:spLocks/>
              </p:cNvSpPr>
              <p:nvPr/>
            </p:nvSpPr>
            <p:spPr bwMode="auto">
              <a:xfrm>
                <a:off x="1865313" y="28638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43"/>
              <p:cNvSpPr>
                <a:spLocks/>
              </p:cNvSpPr>
              <p:nvPr/>
            </p:nvSpPr>
            <p:spPr bwMode="auto">
              <a:xfrm>
                <a:off x="1984375" y="31480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44"/>
              <p:cNvSpPr>
                <a:spLocks/>
              </p:cNvSpPr>
              <p:nvPr/>
            </p:nvSpPr>
            <p:spPr bwMode="auto">
              <a:xfrm>
                <a:off x="2058988" y="33020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45"/>
              <p:cNvSpPr>
                <a:spLocks/>
              </p:cNvSpPr>
              <p:nvPr/>
            </p:nvSpPr>
            <p:spPr bwMode="auto">
              <a:xfrm>
                <a:off x="2070100" y="33242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46"/>
              <p:cNvSpPr>
                <a:spLocks/>
              </p:cNvSpPr>
              <p:nvPr/>
            </p:nvSpPr>
            <p:spPr bwMode="auto">
              <a:xfrm>
                <a:off x="2190750" y="33924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47"/>
              <p:cNvSpPr>
                <a:spLocks/>
              </p:cNvSpPr>
              <p:nvPr/>
            </p:nvSpPr>
            <p:spPr bwMode="auto">
              <a:xfrm>
                <a:off x="2359025" y="30019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48"/>
              <p:cNvSpPr>
                <a:spLocks/>
              </p:cNvSpPr>
              <p:nvPr/>
            </p:nvSpPr>
            <p:spPr bwMode="auto">
              <a:xfrm>
                <a:off x="8445500" y="43370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49"/>
              <p:cNvSpPr>
                <a:spLocks/>
              </p:cNvSpPr>
              <p:nvPr/>
            </p:nvSpPr>
            <p:spPr bwMode="auto">
              <a:xfrm>
                <a:off x="5491163" y="41417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50"/>
              <p:cNvSpPr>
                <a:spLocks/>
              </p:cNvSpPr>
              <p:nvPr/>
            </p:nvSpPr>
            <p:spPr bwMode="auto">
              <a:xfrm>
                <a:off x="7154863" y="49704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51"/>
              <p:cNvSpPr>
                <a:spLocks/>
              </p:cNvSpPr>
              <p:nvPr/>
            </p:nvSpPr>
            <p:spPr bwMode="auto">
              <a:xfrm>
                <a:off x="6491288" y="57880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52"/>
              <p:cNvSpPr>
                <a:spLocks/>
              </p:cNvSpPr>
              <p:nvPr/>
            </p:nvSpPr>
            <p:spPr bwMode="auto">
              <a:xfrm>
                <a:off x="4241800" y="50577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53"/>
              <p:cNvSpPr>
                <a:spLocks/>
              </p:cNvSpPr>
              <p:nvPr/>
            </p:nvSpPr>
            <p:spPr bwMode="auto">
              <a:xfrm>
                <a:off x="5291138" y="51212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8" name="Group 207"/>
            <p:cNvGrpSpPr/>
            <p:nvPr/>
          </p:nvGrpSpPr>
          <p:grpSpPr>
            <a:xfrm>
              <a:off x="-44605" y="488822"/>
              <a:ext cx="8928410" cy="5372402"/>
              <a:chOff x="381000" y="762000"/>
              <a:chExt cx="8077200" cy="4860212"/>
            </a:xfrm>
          </p:grpSpPr>
          <p:sp>
            <p:nvSpPr>
              <p:cNvPr id="209"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210"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211"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sp>
            <p:nvSpPr>
              <p:cNvPr id="212"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213"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214"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215"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216"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217"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218"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219"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220"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221"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222"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223"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224" name="Rectangle 10"/>
              <p:cNvSpPr>
                <a:spLocks noChangeArrowheads="1"/>
              </p:cNvSpPr>
              <p:nvPr/>
            </p:nvSpPr>
            <p:spPr bwMode="auto">
              <a:xfrm>
                <a:off x="7205965"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225"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226"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227"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228" name="Rectangle 10"/>
              <p:cNvSpPr>
                <a:spLocks noChangeArrowheads="1"/>
              </p:cNvSpPr>
              <p:nvPr/>
            </p:nvSpPr>
            <p:spPr bwMode="auto">
              <a:xfrm>
                <a:off x="4724400" y="46320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MEXICO</a:t>
                </a:r>
                <a:endParaRPr kumimoji="0" lang="en-US" sz="2400" i="0" u="none" strike="noStrike" cap="none" normalizeH="0" baseline="0" dirty="0">
                  <a:ln>
                    <a:noFill/>
                  </a:ln>
                  <a:effectLst/>
                  <a:latin typeface="Arial" pitchFamily="34" charset="0"/>
                  <a:cs typeface="Arial" pitchFamily="34" charset="0"/>
                </a:endParaRPr>
              </a:p>
            </p:txBody>
          </p:sp>
          <p:sp>
            <p:nvSpPr>
              <p:cNvPr id="229"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230"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231"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232"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233"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234"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235"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grpSp>
      </p:grpSp>
      <p:sp>
        <p:nvSpPr>
          <p:cNvPr id="108"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1" name="Group 344"/>
          <p:cNvGrpSpPr>
            <a:grpSpLocks/>
          </p:cNvGrpSpPr>
          <p:nvPr/>
        </p:nvGrpSpPr>
        <p:grpSpPr bwMode="auto">
          <a:xfrm>
            <a:off x="527050" y="5435601"/>
            <a:ext cx="304800" cy="304800"/>
            <a:chOff x="480" y="1171"/>
            <a:chExt cx="192" cy="192"/>
          </a:xfrm>
        </p:grpSpPr>
        <p:sp>
          <p:nvSpPr>
            <p:cNvPr id="132" name="AutoShape 345"/>
            <p:cNvSpPr>
              <a:spLocks noChangeArrowheads="1"/>
            </p:cNvSpPr>
            <p:nvPr/>
          </p:nvSpPr>
          <p:spPr bwMode="auto">
            <a:xfrm>
              <a:off x="480" y="1171"/>
              <a:ext cx="192" cy="192"/>
            </a:xfrm>
            <a:prstGeom prst="roundRect">
              <a:avLst>
                <a:gd name="adj" fmla="val 16667"/>
              </a:avLst>
            </a:prstGeom>
            <a:solidFill>
              <a:srgbClr val="FAF400"/>
            </a:solidFill>
            <a:ln w="12700">
              <a:solidFill>
                <a:schemeClr val="tx1">
                  <a:lumMod val="50000"/>
                  <a:lumOff val="50000"/>
                </a:schemeClr>
              </a:solidFill>
              <a:round/>
              <a:headEnd/>
              <a:tailEnd/>
            </a:ln>
          </p:spPr>
          <p:txBody>
            <a:bodyPr wrap="none" anchor="ctr"/>
            <a:lstStyle/>
            <a:p>
              <a:endParaRPr lang="en-US"/>
            </a:p>
          </p:txBody>
        </p:sp>
        <p:sp>
          <p:nvSpPr>
            <p:cNvPr id="133" name="AutoShape 346"/>
            <p:cNvSpPr>
              <a:spLocks noChangeArrowheads="1"/>
            </p:cNvSpPr>
            <p:nvPr/>
          </p:nvSpPr>
          <p:spPr bwMode="auto">
            <a:xfrm>
              <a:off x="484" y="1175"/>
              <a:ext cx="183" cy="96"/>
            </a:xfrm>
            <a:prstGeom prst="roundRect">
              <a:avLst>
                <a:gd name="adj" fmla="val 31250"/>
              </a:avLst>
            </a:prstGeom>
            <a:gradFill rotWithShape="1">
              <a:gsLst>
                <a:gs pos="0">
                  <a:schemeClr val="bg1"/>
                </a:gs>
                <a:gs pos="100000">
                  <a:srgbClr val="FFFF00"/>
                </a:gs>
              </a:gsLst>
              <a:lin ang="5400000" scaled="1"/>
            </a:gradFill>
            <a:ln w="9525">
              <a:noFill/>
              <a:round/>
              <a:headEnd/>
              <a:tailEnd/>
            </a:ln>
          </p:spPr>
          <p:txBody>
            <a:bodyPr wrap="none" anchor="ctr"/>
            <a:lstStyle/>
            <a:p>
              <a:endParaRPr lang="ru-RU" sz="1800" b="0" u="none"/>
            </a:p>
          </p:txBody>
        </p:sp>
      </p:grpSp>
      <p:grpSp>
        <p:nvGrpSpPr>
          <p:cNvPr id="134" name="Group 202"/>
          <p:cNvGrpSpPr>
            <a:grpSpLocks/>
          </p:cNvGrpSpPr>
          <p:nvPr/>
        </p:nvGrpSpPr>
        <p:grpSpPr bwMode="auto">
          <a:xfrm>
            <a:off x="525462" y="4094163"/>
            <a:ext cx="304800" cy="304800"/>
            <a:chOff x="336" y="3270"/>
            <a:chExt cx="192" cy="192"/>
          </a:xfrm>
        </p:grpSpPr>
        <p:sp>
          <p:nvSpPr>
            <p:cNvPr id="135" name="AutoShape 203"/>
            <p:cNvSpPr>
              <a:spLocks noChangeArrowheads="1"/>
            </p:cNvSpPr>
            <p:nvPr/>
          </p:nvSpPr>
          <p:spPr bwMode="auto">
            <a:xfrm>
              <a:off x="336" y="3270"/>
              <a:ext cx="192" cy="192"/>
            </a:xfrm>
            <a:prstGeom prst="roundRect">
              <a:avLst>
                <a:gd name="adj" fmla="val 16667"/>
              </a:avLst>
            </a:prstGeom>
            <a:solidFill>
              <a:srgbClr val="00B800"/>
            </a:solidFill>
            <a:ln w="12700">
              <a:solidFill>
                <a:srgbClr val="009600"/>
              </a:solidFill>
              <a:round/>
              <a:headEnd/>
              <a:tailEnd/>
            </a:ln>
            <a:effectLst/>
          </p:spPr>
          <p:txBody>
            <a:bodyPr wrap="none" anchor="ctr"/>
            <a:lstStyle/>
            <a:p>
              <a:endParaRPr lang="en-US"/>
            </a:p>
          </p:txBody>
        </p:sp>
        <p:sp>
          <p:nvSpPr>
            <p:cNvPr id="136" name="AutoShape 204"/>
            <p:cNvSpPr>
              <a:spLocks noChangeArrowheads="1"/>
            </p:cNvSpPr>
            <p:nvPr/>
          </p:nvSpPr>
          <p:spPr bwMode="auto">
            <a:xfrm>
              <a:off x="340" y="3273"/>
              <a:ext cx="183" cy="96"/>
            </a:xfrm>
            <a:prstGeom prst="roundRect">
              <a:avLst>
                <a:gd name="adj" fmla="val 31250"/>
              </a:avLst>
            </a:prstGeom>
            <a:gradFill rotWithShape="1">
              <a:gsLst>
                <a:gs pos="0">
                  <a:schemeClr val="bg1"/>
                </a:gs>
                <a:gs pos="100000">
                  <a:srgbClr val="00CC00"/>
                </a:gs>
              </a:gsLst>
              <a:lin ang="5400000" scaled="1"/>
            </a:gradFill>
            <a:ln w="9525">
              <a:noFill/>
              <a:round/>
              <a:headEnd/>
              <a:tailEnd/>
            </a:ln>
            <a:effectLst/>
          </p:spPr>
          <p:txBody>
            <a:bodyPr wrap="none" anchor="ctr"/>
            <a:lstStyle/>
            <a:p>
              <a:endParaRPr lang="ru-RU" sz="1800" b="0" u="none"/>
            </a:p>
          </p:txBody>
        </p:sp>
      </p:grpSp>
      <p:grpSp>
        <p:nvGrpSpPr>
          <p:cNvPr id="137" name="Group 205"/>
          <p:cNvGrpSpPr>
            <a:grpSpLocks/>
          </p:cNvGrpSpPr>
          <p:nvPr/>
        </p:nvGrpSpPr>
        <p:grpSpPr bwMode="auto">
          <a:xfrm>
            <a:off x="538956" y="2802732"/>
            <a:ext cx="304800" cy="304800"/>
            <a:chOff x="480" y="1171"/>
            <a:chExt cx="192" cy="192"/>
          </a:xfrm>
        </p:grpSpPr>
        <p:sp>
          <p:nvSpPr>
            <p:cNvPr id="138" name="AutoShape 206"/>
            <p:cNvSpPr>
              <a:spLocks noChangeArrowheads="1"/>
            </p:cNvSpPr>
            <p:nvPr/>
          </p:nvSpPr>
          <p:spPr bwMode="auto">
            <a:xfrm>
              <a:off x="480" y="1171"/>
              <a:ext cx="192" cy="192"/>
            </a:xfrm>
            <a:prstGeom prst="roundRect">
              <a:avLst>
                <a:gd name="adj" fmla="val 16667"/>
              </a:avLst>
            </a:prstGeom>
            <a:solidFill>
              <a:schemeClr val="bg2"/>
            </a:solidFill>
            <a:ln w="12700">
              <a:solidFill>
                <a:schemeClr val="bg2">
                  <a:lumMod val="50000"/>
                </a:schemeClr>
              </a:solidFill>
              <a:round/>
              <a:headEnd/>
              <a:tailEnd/>
            </a:ln>
            <a:effectLst/>
          </p:spPr>
          <p:txBody>
            <a:bodyPr wrap="none" anchor="ctr"/>
            <a:lstStyle/>
            <a:p>
              <a:endParaRPr lang="en-US"/>
            </a:p>
          </p:txBody>
        </p:sp>
        <p:sp>
          <p:nvSpPr>
            <p:cNvPr id="139" name="AutoShape 207"/>
            <p:cNvSpPr>
              <a:spLocks noChangeArrowheads="1"/>
            </p:cNvSpPr>
            <p:nvPr/>
          </p:nvSpPr>
          <p:spPr bwMode="auto">
            <a:xfrm>
              <a:off x="484" y="1175"/>
              <a:ext cx="183" cy="96"/>
            </a:xfrm>
            <a:prstGeom prst="roundRect">
              <a:avLst>
                <a:gd name="adj" fmla="val 31250"/>
              </a:avLst>
            </a:prstGeom>
            <a:gradFill rotWithShape="1">
              <a:gsLst>
                <a:gs pos="0">
                  <a:schemeClr val="bg1"/>
                </a:gs>
                <a:gs pos="100000">
                  <a:schemeClr val="bg2"/>
                </a:gs>
              </a:gsLst>
              <a:lin ang="5400000" scaled="1"/>
            </a:gradFill>
            <a:ln w="9525">
              <a:noFill/>
              <a:round/>
              <a:headEnd/>
              <a:tailEnd/>
            </a:ln>
            <a:effectLst/>
          </p:spPr>
          <p:txBody>
            <a:bodyPr wrap="none" anchor="ctr"/>
            <a:lstStyle/>
            <a:p>
              <a:endParaRPr lang="ru-RU" sz="1800" b="0" u="none"/>
            </a:p>
          </p:txBody>
        </p:sp>
      </p:grpSp>
      <p:grpSp>
        <p:nvGrpSpPr>
          <p:cNvPr id="140" name="Group 195"/>
          <p:cNvGrpSpPr>
            <a:grpSpLocks/>
          </p:cNvGrpSpPr>
          <p:nvPr/>
        </p:nvGrpSpPr>
        <p:grpSpPr bwMode="auto">
          <a:xfrm>
            <a:off x="3687761" y="5441950"/>
            <a:ext cx="304800" cy="304800"/>
            <a:chOff x="240" y="3072"/>
            <a:chExt cx="192" cy="192"/>
          </a:xfrm>
        </p:grpSpPr>
        <p:sp>
          <p:nvSpPr>
            <p:cNvPr id="141" name="AutoShape 196"/>
            <p:cNvSpPr>
              <a:spLocks noChangeArrowheads="1"/>
            </p:cNvSpPr>
            <p:nvPr/>
          </p:nvSpPr>
          <p:spPr bwMode="auto">
            <a:xfrm>
              <a:off x="240" y="3072"/>
              <a:ext cx="192" cy="192"/>
            </a:xfrm>
            <a:prstGeom prst="roundRect">
              <a:avLst>
                <a:gd name="adj" fmla="val 16667"/>
              </a:avLst>
            </a:prstGeom>
            <a:solidFill>
              <a:srgbClr val="FF0000"/>
            </a:solidFill>
            <a:ln w="12700">
              <a:solidFill>
                <a:srgbClr val="C00000"/>
              </a:solidFill>
              <a:round/>
              <a:headEnd/>
              <a:tailEnd/>
            </a:ln>
            <a:effectLst/>
          </p:spPr>
          <p:txBody>
            <a:bodyPr wrap="none" anchor="ctr"/>
            <a:lstStyle/>
            <a:p>
              <a:endParaRPr lang="en-US"/>
            </a:p>
          </p:txBody>
        </p:sp>
        <p:sp>
          <p:nvSpPr>
            <p:cNvPr id="142" name="AutoShape 197"/>
            <p:cNvSpPr>
              <a:spLocks noChangeArrowheads="1"/>
            </p:cNvSpPr>
            <p:nvPr/>
          </p:nvSpPr>
          <p:spPr bwMode="auto">
            <a:xfrm>
              <a:off x="245" y="3077"/>
              <a:ext cx="183" cy="96"/>
            </a:xfrm>
            <a:prstGeom prst="roundRect">
              <a:avLst>
                <a:gd name="adj" fmla="val 31250"/>
              </a:avLst>
            </a:prstGeom>
            <a:gradFill rotWithShape="1">
              <a:gsLst>
                <a:gs pos="0">
                  <a:schemeClr val="bg1"/>
                </a:gs>
                <a:gs pos="100000">
                  <a:srgbClr val="FF7171"/>
                </a:gs>
              </a:gsLst>
              <a:lin ang="5400000" scaled="1"/>
            </a:gradFill>
            <a:ln w="9525">
              <a:noFill/>
              <a:round/>
              <a:headEnd/>
              <a:tailEnd/>
            </a:ln>
            <a:effectLst/>
          </p:spPr>
          <p:txBody>
            <a:bodyPr wrap="none" anchor="ctr"/>
            <a:lstStyle/>
            <a:p>
              <a:endParaRPr lang="ru-RU" sz="1800" b="0" u="none"/>
            </a:p>
          </p:txBody>
        </p:sp>
      </p:grpSp>
      <p:sp>
        <p:nvSpPr>
          <p:cNvPr id="143" name="Text Box 394"/>
          <p:cNvSpPr txBox="1">
            <a:spLocks noChangeArrowheads="1"/>
          </p:cNvSpPr>
          <p:nvPr/>
        </p:nvSpPr>
        <p:spPr bwMode="auto">
          <a:xfrm>
            <a:off x="4106861" y="5394325"/>
            <a:ext cx="3009900" cy="323165"/>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Veneto- Your Text Here</a:t>
            </a:r>
          </a:p>
        </p:txBody>
      </p:sp>
      <p:sp>
        <p:nvSpPr>
          <p:cNvPr id="144" name="Text Box 394"/>
          <p:cNvSpPr txBox="1">
            <a:spLocks noChangeArrowheads="1"/>
          </p:cNvSpPr>
          <p:nvPr/>
        </p:nvSpPr>
        <p:spPr bwMode="auto">
          <a:xfrm>
            <a:off x="4114800" y="5715000"/>
            <a:ext cx="2384424" cy="630942"/>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145" name="Text Box 394"/>
          <p:cNvSpPr txBox="1">
            <a:spLocks noChangeArrowheads="1"/>
          </p:cNvSpPr>
          <p:nvPr/>
        </p:nvSpPr>
        <p:spPr bwMode="auto">
          <a:xfrm>
            <a:off x="952500" y="2747964"/>
            <a:ext cx="3009900" cy="323165"/>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Lombardy</a:t>
            </a:r>
            <a:r>
              <a:rPr lang="ru-RU" altLang="ko-KR" sz="1800" u="none" kern="0" dirty="0">
                <a:ea typeface="굴림" charset="-127"/>
                <a:cs typeface="Arial" pitchFamily="34" charset="0"/>
              </a:rPr>
              <a:t> </a:t>
            </a:r>
            <a:r>
              <a:rPr lang="en-US" altLang="ko-KR" sz="1800" u="none" kern="0" dirty="0">
                <a:ea typeface="굴림" charset="-127"/>
                <a:cs typeface="Arial" pitchFamily="34" charset="0"/>
              </a:rPr>
              <a:t>- Your Text Here</a:t>
            </a:r>
          </a:p>
        </p:txBody>
      </p:sp>
      <p:sp>
        <p:nvSpPr>
          <p:cNvPr id="146" name="Text Box 394"/>
          <p:cNvSpPr txBox="1">
            <a:spLocks noChangeArrowheads="1"/>
          </p:cNvSpPr>
          <p:nvPr/>
        </p:nvSpPr>
        <p:spPr bwMode="auto">
          <a:xfrm>
            <a:off x="960439" y="3070226"/>
            <a:ext cx="2384424" cy="630942"/>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147" name="Text Box 394"/>
          <p:cNvSpPr txBox="1">
            <a:spLocks noChangeArrowheads="1"/>
          </p:cNvSpPr>
          <p:nvPr/>
        </p:nvSpPr>
        <p:spPr bwMode="auto">
          <a:xfrm>
            <a:off x="952500" y="4043364"/>
            <a:ext cx="2468562" cy="323165"/>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Liguria</a:t>
            </a:r>
            <a:r>
              <a:rPr lang="ru-RU" altLang="ko-KR" sz="1800" u="none" kern="0" dirty="0">
                <a:ea typeface="굴림" charset="-127"/>
                <a:cs typeface="Arial" pitchFamily="34" charset="0"/>
              </a:rPr>
              <a:t> </a:t>
            </a:r>
            <a:r>
              <a:rPr lang="en-US" altLang="ko-KR" sz="1800" u="none" kern="0" dirty="0">
                <a:ea typeface="굴림" charset="-127"/>
                <a:cs typeface="Arial" pitchFamily="34" charset="0"/>
              </a:rPr>
              <a:t>- Your Text Here</a:t>
            </a:r>
          </a:p>
        </p:txBody>
      </p:sp>
      <p:sp>
        <p:nvSpPr>
          <p:cNvPr id="148" name="Text Box 394"/>
          <p:cNvSpPr txBox="1">
            <a:spLocks noChangeArrowheads="1"/>
          </p:cNvSpPr>
          <p:nvPr/>
        </p:nvSpPr>
        <p:spPr bwMode="auto">
          <a:xfrm>
            <a:off x="960439" y="4365626"/>
            <a:ext cx="2384424" cy="630942"/>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149" name="Text Box 394"/>
          <p:cNvSpPr txBox="1">
            <a:spLocks noChangeArrowheads="1"/>
          </p:cNvSpPr>
          <p:nvPr/>
        </p:nvSpPr>
        <p:spPr bwMode="auto">
          <a:xfrm>
            <a:off x="952500" y="5376864"/>
            <a:ext cx="3009900" cy="323165"/>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Emilia-Romagna - Your Text Here</a:t>
            </a:r>
          </a:p>
        </p:txBody>
      </p:sp>
      <p:sp>
        <p:nvSpPr>
          <p:cNvPr id="150" name="Text Box 394"/>
          <p:cNvSpPr txBox="1">
            <a:spLocks noChangeArrowheads="1"/>
          </p:cNvSpPr>
          <p:nvPr/>
        </p:nvSpPr>
        <p:spPr bwMode="auto">
          <a:xfrm>
            <a:off x="960439" y="5699126"/>
            <a:ext cx="2384424" cy="630942"/>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grpSp>
        <p:nvGrpSpPr>
          <p:cNvPr id="103" name="Group 102"/>
          <p:cNvGrpSpPr/>
          <p:nvPr/>
        </p:nvGrpSpPr>
        <p:grpSpPr>
          <a:xfrm>
            <a:off x="2857616" y="0"/>
            <a:ext cx="11315584" cy="7442914"/>
            <a:chOff x="-44605" y="381000"/>
            <a:chExt cx="8960005" cy="5893514"/>
          </a:xfrm>
          <a:effectLst/>
        </p:grpSpPr>
        <p:grpSp>
          <p:nvGrpSpPr>
            <p:cNvPr id="104" name="Group 142"/>
            <p:cNvGrpSpPr/>
            <p:nvPr/>
          </p:nvGrpSpPr>
          <p:grpSpPr>
            <a:xfrm>
              <a:off x="205058" y="381000"/>
              <a:ext cx="8710343" cy="5893514"/>
              <a:chOff x="530225" y="835025"/>
              <a:chExt cx="7981950" cy="5400676"/>
            </a:xfrm>
            <a:effectLst>
              <a:outerShdw blurRad="50800" dist="38100" dir="2700000" algn="tl" rotWithShape="0">
                <a:prstClr val="black">
                  <a:alpha val="40000"/>
                </a:prstClr>
              </a:outerShdw>
              <a:reflection blurRad="6350" stA="52000" endA="300" endPos="35000" dir="5400000" sy="-100000" algn="bl" rotWithShape="0"/>
            </a:effectLst>
          </p:grpSpPr>
          <p:sp>
            <p:nvSpPr>
              <p:cNvPr id="158" name="Freeform 6"/>
              <p:cNvSpPr>
                <a:spLocks/>
              </p:cNvSpPr>
              <p:nvPr/>
            </p:nvSpPr>
            <p:spPr bwMode="auto">
              <a:xfrm>
                <a:off x="2468563" y="12319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7"/>
              <p:cNvSpPr>
                <a:spLocks/>
              </p:cNvSpPr>
              <p:nvPr/>
            </p:nvSpPr>
            <p:spPr bwMode="auto">
              <a:xfrm>
                <a:off x="4533900" y="24542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8"/>
              <p:cNvSpPr>
                <a:spLocks/>
              </p:cNvSpPr>
              <p:nvPr/>
            </p:nvSpPr>
            <p:spPr bwMode="auto">
              <a:xfrm>
                <a:off x="912813" y="22399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9"/>
              <p:cNvSpPr>
                <a:spLocks/>
              </p:cNvSpPr>
              <p:nvPr/>
            </p:nvSpPr>
            <p:spPr bwMode="auto">
              <a:xfrm>
                <a:off x="3810000" y="18351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0"/>
              <p:cNvSpPr>
                <a:spLocks/>
              </p:cNvSpPr>
              <p:nvPr/>
            </p:nvSpPr>
            <p:spPr bwMode="auto">
              <a:xfrm>
                <a:off x="2339975" y="26225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1"/>
              <p:cNvSpPr>
                <a:spLocks/>
              </p:cNvSpPr>
              <p:nvPr/>
            </p:nvSpPr>
            <p:spPr bwMode="auto">
              <a:xfrm>
                <a:off x="4827588" y="24733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2"/>
              <p:cNvSpPr>
                <a:spLocks/>
              </p:cNvSpPr>
              <p:nvPr/>
            </p:nvSpPr>
            <p:spPr bwMode="auto">
              <a:xfrm>
                <a:off x="530225" y="8350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3"/>
              <p:cNvSpPr>
                <a:spLocks/>
              </p:cNvSpPr>
              <p:nvPr/>
            </p:nvSpPr>
            <p:spPr bwMode="auto">
              <a:xfrm>
                <a:off x="3305175" y="38195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4"/>
              <p:cNvSpPr>
                <a:spLocks/>
              </p:cNvSpPr>
              <p:nvPr/>
            </p:nvSpPr>
            <p:spPr bwMode="auto">
              <a:xfrm>
                <a:off x="2951163" y="27209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5"/>
              <p:cNvSpPr>
                <a:spLocks/>
              </p:cNvSpPr>
              <p:nvPr/>
            </p:nvSpPr>
            <p:spPr bwMode="auto">
              <a:xfrm>
                <a:off x="3289300" y="39179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6"/>
              <p:cNvSpPr>
                <a:spLocks/>
              </p:cNvSpPr>
              <p:nvPr/>
            </p:nvSpPr>
            <p:spPr bwMode="auto">
              <a:xfrm>
                <a:off x="1039813" y="9017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7"/>
              <p:cNvSpPr>
                <a:spLocks/>
              </p:cNvSpPr>
              <p:nvPr/>
            </p:nvSpPr>
            <p:spPr bwMode="auto">
              <a:xfrm>
                <a:off x="4241800" y="33988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8"/>
              <p:cNvSpPr>
                <a:spLocks/>
              </p:cNvSpPr>
              <p:nvPr/>
            </p:nvSpPr>
            <p:spPr bwMode="auto">
              <a:xfrm>
                <a:off x="4710113" y="42545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9"/>
              <p:cNvSpPr>
                <a:spLocks/>
              </p:cNvSpPr>
              <p:nvPr/>
            </p:nvSpPr>
            <p:spPr bwMode="auto">
              <a:xfrm>
                <a:off x="4291013" y="41798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20"/>
              <p:cNvSpPr>
                <a:spLocks/>
              </p:cNvSpPr>
              <p:nvPr/>
            </p:nvSpPr>
            <p:spPr bwMode="auto">
              <a:xfrm>
                <a:off x="3686175" y="32194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21"/>
              <p:cNvSpPr>
                <a:spLocks/>
              </p:cNvSpPr>
              <p:nvPr/>
            </p:nvSpPr>
            <p:spPr bwMode="auto">
              <a:xfrm>
                <a:off x="5235575" y="39957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22"/>
              <p:cNvSpPr>
                <a:spLocks/>
              </p:cNvSpPr>
              <p:nvPr/>
            </p:nvSpPr>
            <p:spPr bwMode="auto">
              <a:xfrm>
                <a:off x="5138738" y="44767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23"/>
              <p:cNvSpPr>
                <a:spLocks/>
              </p:cNvSpPr>
              <p:nvPr/>
            </p:nvSpPr>
            <p:spPr bwMode="auto">
              <a:xfrm>
                <a:off x="5006975" y="49784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24"/>
              <p:cNvSpPr>
                <a:spLocks/>
              </p:cNvSpPr>
              <p:nvPr/>
            </p:nvSpPr>
            <p:spPr bwMode="auto">
              <a:xfrm>
                <a:off x="4699000" y="46259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25"/>
              <p:cNvSpPr>
                <a:spLocks/>
              </p:cNvSpPr>
              <p:nvPr/>
            </p:nvSpPr>
            <p:spPr bwMode="auto">
              <a:xfrm>
                <a:off x="5232400" y="47942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26"/>
              <p:cNvSpPr>
                <a:spLocks/>
              </p:cNvSpPr>
              <p:nvPr/>
            </p:nvSpPr>
            <p:spPr bwMode="auto">
              <a:xfrm>
                <a:off x="5078413" y="48466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27"/>
              <p:cNvSpPr>
                <a:spLocks/>
              </p:cNvSpPr>
              <p:nvPr/>
            </p:nvSpPr>
            <p:spPr bwMode="auto">
              <a:xfrm>
                <a:off x="4084638" y="40147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28"/>
              <p:cNvSpPr>
                <a:spLocks/>
              </p:cNvSpPr>
              <p:nvPr/>
            </p:nvSpPr>
            <p:spPr bwMode="auto">
              <a:xfrm>
                <a:off x="4894263" y="43068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29"/>
              <p:cNvSpPr>
                <a:spLocks/>
              </p:cNvSpPr>
              <p:nvPr/>
            </p:nvSpPr>
            <p:spPr bwMode="auto">
              <a:xfrm>
                <a:off x="7807325" y="40481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30"/>
              <p:cNvSpPr>
                <a:spLocks/>
              </p:cNvSpPr>
              <p:nvPr/>
            </p:nvSpPr>
            <p:spPr bwMode="auto">
              <a:xfrm>
                <a:off x="7493000" y="40782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31"/>
              <p:cNvSpPr>
                <a:spLocks/>
              </p:cNvSpPr>
              <p:nvPr/>
            </p:nvSpPr>
            <p:spPr bwMode="auto">
              <a:xfrm>
                <a:off x="3589338" y="48593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32"/>
              <p:cNvSpPr>
                <a:spLocks/>
              </p:cNvSpPr>
              <p:nvPr/>
            </p:nvSpPr>
            <p:spPr bwMode="auto">
              <a:xfrm>
                <a:off x="6964363" y="43529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33"/>
              <p:cNvSpPr>
                <a:spLocks/>
              </p:cNvSpPr>
              <p:nvPr/>
            </p:nvSpPr>
            <p:spPr bwMode="auto">
              <a:xfrm>
                <a:off x="3825875" y="46148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34"/>
              <p:cNvSpPr>
                <a:spLocks/>
              </p:cNvSpPr>
              <p:nvPr/>
            </p:nvSpPr>
            <p:spPr bwMode="auto">
              <a:xfrm>
                <a:off x="6499225" y="50276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35"/>
              <p:cNvSpPr>
                <a:spLocks/>
              </p:cNvSpPr>
              <p:nvPr/>
            </p:nvSpPr>
            <p:spPr bwMode="auto">
              <a:xfrm>
                <a:off x="6559550" y="52403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36"/>
              <p:cNvSpPr>
                <a:spLocks/>
              </p:cNvSpPr>
              <p:nvPr/>
            </p:nvSpPr>
            <p:spPr bwMode="auto">
              <a:xfrm>
                <a:off x="1092200" y="11223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37"/>
              <p:cNvSpPr>
                <a:spLocks/>
              </p:cNvSpPr>
              <p:nvPr/>
            </p:nvSpPr>
            <p:spPr bwMode="auto">
              <a:xfrm>
                <a:off x="844550" y="21018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8"/>
              <p:cNvSpPr>
                <a:spLocks/>
              </p:cNvSpPr>
              <p:nvPr/>
            </p:nvSpPr>
            <p:spPr bwMode="auto">
              <a:xfrm>
                <a:off x="1331913" y="17795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39"/>
              <p:cNvSpPr>
                <a:spLocks/>
              </p:cNvSpPr>
              <p:nvPr/>
            </p:nvSpPr>
            <p:spPr bwMode="auto">
              <a:xfrm>
                <a:off x="1590675" y="19113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40"/>
              <p:cNvSpPr>
                <a:spLocks/>
              </p:cNvSpPr>
              <p:nvPr/>
            </p:nvSpPr>
            <p:spPr bwMode="auto">
              <a:xfrm>
                <a:off x="1639888" y="32908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41"/>
              <p:cNvSpPr>
                <a:spLocks/>
              </p:cNvSpPr>
              <p:nvPr/>
            </p:nvSpPr>
            <p:spPr bwMode="auto">
              <a:xfrm>
                <a:off x="1557338" y="30765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42"/>
              <p:cNvSpPr>
                <a:spLocks/>
              </p:cNvSpPr>
              <p:nvPr/>
            </p:nvSpPr>
            <p:spPr bwMode="auto">
              <a:xfrm>
                <a:off x="1865313" y="28638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43"/>
              <p:cNvSpPr>
                <a:spLocks/>
              </p:cNvSpPr>
              <p:nvPr/>
            </p:nvSpPr>
            <p:spPr bwMode="auto">
              <a:xfrm>
                <a:off x="1984375" y="31480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44"/>
              <p:cNvSpPr>
                <a:spLocks/>
              </p:cNvSpPr>
              <p:nvPr/>
            </p:nvSpPr>
            <p:spPr bwMode="auto">
              <a:xfrm>
                <a:off x="2058988" y="33020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45"/>
              <p:cNvSpPr>
                <a:spLocks/>
              </p:cNvSpPr>
              <p:nvPr/>
            </p:nvSpPr>
            <p:spPr bwMode="auto">
              <a:xfrm>
                <a:off x="2070100" y="33242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46"/>
              <p:cNvSpPr>
                <a:spLocks/>
              </p:cNvSpPr>
              <p:nvPr/>
            </p:nvSpPr>
            <p:spPr bwMode="auto">
              <a:xfrm>
                <a:off x="2190750" y="33924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47"/>
              <p:cNvSpPr>
                <a:spLocks/>
              </p:cNvSpPr>
              <p:nvPr/>
            </p:nvSpPr>
            <p:spPr bwMode="auto">
              <a:xfrm>
                <a:off x="2359025" y="30019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48"/>
              <p:cNvSpPr>
                <a:spLocks/>
              </p:cNvSpPr>
              <p:nvPr/>
            </p:nvSpPr>
            <p:spPr bwMode="auto">
              <a:xfrm>
                <a:off x="8445500" y="43370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49"/>
              <p:cNvSpPr>
                <a:spLocks/>
              </p:cNvSpPr>
              <p:nvPr/>
            </p:nvSpPr>
            <p:spPr bwMode="auto">
              <a:xfrm>
                <a:off x="5491163" y="41417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50"/>
              <p:cNvSpPr>
                <a:spLocks/>
              </p:cNvSpPr>
              <p:nvPr/>
            </p:nvSpPr>
            <p:spPr bwMode="auto">
              <a:xfrm>
                <a:off x="7154863" y="49704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51"/>
              <p:cNvSpPr>
                <a:spLocks/>
              </p:cNvSpPr>
              <p:nvPr/>
            </p:nvSpPr>
            <p:spPr bwMode="auto">
              <a:xfrm>
                <a:off x="6491288" y="57880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52"/>
              <p:cNvSpPr>
                <a:spLocks/>
              </p:cNvSpPr>
              <p:nvPr/>
            </p:nvSpPr>
            <p:spPr bwMode="auto">
              <a:xfrm>
                <a:off x="4241800" y="50577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53"/>
              <p:cNvSpPr>
                <a:spLocks/>
              </p:cNvSpPr>
              <p:nvPr/>
            </p:nvSpPr>
            <p:spPr bwMode="auto">
              <a:xfrm>
                <a:off x="5291138" y="51212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5" name="Group 207"/>
            <p:cNvGrpSpPr/>
            <p:nvPr/>
          </p:nvGrpSpPr>
          <p:grpSpPr>
            <a:xfrm>
              <a:off x="-44605" y="488823"/>
              <a:ext cx="8928408" cy="5372405"/>
              <a:chOff x="381000" y="762000"/>
              <a:chExt cx="8077200" cy="4860212"/>
            </a:xfrm>
          </p:grpSpPr>
          <p:sp>
            <p:nvSpPr>
              <p:cNvPr id="106"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107"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108"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sp>
            <p:nvSpPr>
              <p:cNvPr id="109"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110"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115"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116"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117"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118"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119"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120"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121"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122"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123"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124"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125" name="Rectangle 10"/>
              <p:cNvSpPr>
                <a:spLocks noChangeArrowheads="1"/>
              </p:cNvSpPr>
              <p:nvPr/>
            </p:nvSpPr>
            <p:spPr bwMode="auto">
              <a:xfrm>
                <a:off x="7205965"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126"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127"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128"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129" name="Rectangle 10"/>
              <p:cNvSpPr>
                <a:spLocks noChangeArrowheads="1"/>
              </p:cNvSpPr>
              <p:nvPr/>
            </p:nvSpPr>
            <p:spPr bwMode="auto">
              <a:xfrm>
                <a:off x="4724400" y="46320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MEXICO</a:t>
                </a:r>
                <a:endParaRPr kumimoji="0" lang="en-US" sz="2400" i="0" u="none" strike="noStrike" cap="none" normalizeH="0" baseline="0" dirty="0">
                  <a:ln>
                    <a:noFill/>
                  </a:ln>
                  <a:effectLst/>
                  <a:latin typeface="Arial" pitchFamily="34" charset="0"/>
                  <a:cs typeface="Arial" pitchFamily="34" charset="0"/>
                </a:endParaRPr>
              </a:p>
            </p:txBody>
          </p:sp>
          <p:sp>
            <p:nvSpPr>
              <p:cNvPr id="151"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152"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153"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154"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155"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156"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157"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grpSp>
      </p:grpSp>
      <p:sp>
        <p:nvSpPr>
          <p:cNvPr id="101" name="Rectangle 2078"/>
          <p:cNvSpPr>
            <a:spLocks noChangeArrowheads="1"/>
          </p:cNvSpPr>
          <p:nvPr/>
        </p:nvSpPr>
        <p:spPr bwMode="auto">
          <a:xfrm>
            <a:off x="381000" y="228600"/>
            <a:ext cx="3714750" cy="790575"/>
          </a:xfrm>
          <a:prstGeom prst="rect">
            <a:avLst/>
          </a:prstGeom>
          <a:noFill/>
          <a:ln w="9525">
            <a:noFill/>
            <a:miter lim="800000"/>
            <a:headEnd/>
            <a:tailEnd/>
          </a:ln>
          <a:effectLst/>
        </p:spPr>
        <p:txBody>
          <a:bodyPr wrap="none">
            <a:noAutofit/>
          </a:bodyPr>
          <a:lstStyle/>
          <a:p>
            <a:pPr algn="l"/>
            <a:r>
              <a:rPr lang="en-US" sz="5000" u="none" baseline="0" dirty="0"/>
              <a:t>MEXICO</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3" name="Group 82"/>
          <p:cNvGrpSpPr/>
          <p:nvPr/>
        </p:nvGrpSpPr>
        <p:grpSpPr>
          <a:xfrm>
            <a:off x="685800" y="2057400"/>
            <a:ext cx="11315584" cy="7442914"/>
            <a:chOff x="-44605" y="381000"/>
            <a:chExt cx="8960005" cy="5893514"/>
          </a:xfrm>
          <a:effectLst/>
        </p:grpSpPr>
        <p:grpSp>
          <p:nvGrpSpPr>
            <p:cNvPr id="84" name="Group 142"/>
            <p:cNvGrpSpPr/>
            <p:nvPr/>
          </p:nvGrpSpPr>
          <p:grpSpPr>
            <a:xfrm>
              <a:off x="205058" y="381000"/>
              <a:ext cx="8710343" cy="5893514"/>
              <a:chOff x="530225" y="835025"/>
              <a:chExt cx="7981950" cy="5400676"/>
            </a:xfrm>
            <a:effectLst>
              <a:outerShdw blurRad="50800" dist="38100" dir="2700000" algn="tl" rotWithShape="0">
                <a:prstClr val="black">
                  <a:alpha val="40000"/>
                </a:prstClr>
              </a:outerShdw>
              <a:reflection blurRad="6350" stA="52000" endA="300" endPos="35000" dir="5400000" sy="-100000" algn="bl" rotWithShape="0"/>
            </a:effectLst>
          </p:grpSpPr>
          <p:sp>
            <p:nvSpPr>
              <p:cNvPr id="113" name="Freeform 6"/>
              <p:cNvSpPr>
                <a:spLocks/>
              </p:cNvSpPr>
              <p:nvPr/>
            </p:nvSpPr>
            <p:spPr bwMode="auto">
              <a:xfrm>
                <a:off x="2468563" y="12319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7"/>
              <p:cNvSpPr>
                <a:spLocks/>
              </p:cNvSpPr>
              <p:nvPr/>
            </p:nvSpPr>
            <p:spPr bwMode="auto">
              <a:xfrm>
                <a:off x="4533900" y="24542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8"/>
              <p:cNvSpPr>
                <a:spLocks/>
              </p:cNvSpPr>
              <p:nvPr/>
            </p:nvSpPr>
            <p:spPr bwMode="auto">
              <a:xfrm>
                <a:off x="912813" y="22399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9"/>
              <p:cNvSpPr>
                <a:spLocks/>
              </p:cNvSpPr>
              <p:nvPr/>
            </p:nvSpPr>
            <p:spPr bwMode="auto">
              <a:xfrm>
                <a:off x="3810000" y="18351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0"/>
              <p:cNvSpPr>
                <a:spLocks/>
              </p:cNvSpPr>
              <p:nvPr/>
            </p:nvSpPr>
            <p:spPr bwMode="auto">
              <a:xfrm>
                <a:off x="2339975" y="26225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1"/>
              <p:cNvSpPr>
                <a:spLocks/>
              </p:cNvSpPr>
              <p:nvPr/>
            </p:nvSpPr>
            <p:spPr bwMode="auto">
              <a:xfrm>
                <a:off x="4827588" y="24733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2"/>
              <p:cNvSpPr>
                <a:spLocks/>
              </p:cNvSpPr>
              <p:nvPr/>
            </p:nvSpPr>
            <p:spPr bwMode="auto">
              <a:xfrm>
                <a:off x="530225" y="8350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3"/>
              <p:cNvSpPr>
                <a:spLocks/>
              </p:cNvSpPr>
              <p:nvPr/>
            </p:nvSpPr>
            <p:spPr bwMode="auto">
              <a:xfrm>
                <a:off x="3305175" y="38195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4"/>
              <p:cNvSpPr>
                <a:spLocks/>
              </p:cNvSpPr>
              <p:nvPr/>
            </p:nvSpPr>
            <p:spPr bwMode="auto">
              <a:xfrm>
                <a:off x="2951163" y="27209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5"/>
              <p:cNvSpPr>
                <a:spLocks/>
              </p:cNvSpPr>
              <p:nvPr/>
            </p:nvSpPr>
            <p:spPr bwMode="auto">
              <a:xfrm>
                <a:off x="3289300" y="39179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6"/>
              <p:cNvSpPr>
                <a:spLocks/>
              </p:cNvSpPr>
              <p:nvPr/>
            </p:nvSpPr>
            <p:spPr bwMode="auto">
              <a:xfrm>
                <a:off x="1039813" y="9017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17"/>
              <p:cNvSpPr>
                <a:spLocks/>
              </p:cNvSpPr>
              <p:nvPr/>
            </p:nvSpPr>
            <p:spPr bwMode="auto">
              <a:xfrm>
                <a:off x="4241800" y="33988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8"/>
              <p:cNvSpPr>
                <a:spLocks/>
              </p:cNvSpPr>
              <p:nvPr/>
            </p:nvSpPr>
            <p:spPr bwMode="auto">
              <a:xfrm>
                <a:off x="4710113" y="42545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9"/>
              <p:cNvSpPr>
                <a:spLocks/>
              </p:cNvSpPr>
              <p:nvPr/>
            </p:nvSpPr>
            <p:spPr bwMode="auto">
              <a:xfrm>
                <a:off x="4291013" y="41798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20"/>
              <p:cNvSpPr>
                <a:spLocks/>
              </p:cNvSpPr>
              <p:nvPr/>
            </p:nvSpPr>
            <p:spPr bwMode="auto">
              <a:xfrm>
                <a:off x="3686175" y="32194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21"/>
              <p:cNvSpPr>
                <a:spLocks/>
              </p:cNvSpPr>
              <p:nvPr/>
            </p:nvSpPr>
            <p:spPr bwMode="auto">
              <a:xfrm>
                <a:off x="5235575" y="39957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22"/>
              <p:cNvSpPr>
                <a:spLocks/>
              </p:cNvSpPr>
              <p:nvPr/>
            </p:nvSpPr>
            <p:spPr bwMode="auto">
              <a:xfrm>
                <a:off x="5138738" y="44767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23"/>
              <p:cNvSpPr>
                <a:spLocks/>
              </p:cNvSpPr>
              <p:nvPr/>
            </p:nvSpPr>
            <p:spPr bwMode="auto">
              <a:xfrm>
                <a:off x="5006975" y="49784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24"/>
              <p:cNvSpPr>
                <a:spLocks/>
              </p:cNvSpPr>
              <p:nvPr/>
            </p:nvSpPr>
            <p:spPr bwMode="auto">
              <a:xfrm>
                <a:off x="4699000" y="46259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25"/>
              <p:cNvSpPr>
                <a:spLocks/>
              </p:cNvSpPr>
              <p:nvPr/>
            </p:nvSpPr>
            <p:spPr bwMode="auto">
              <a:xfrm>
                <a:off x="5232400" y="47942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26"/>
              <p:cNvSpPr>
                <a:spLocks/>
              </p:cNvSpPr>
              <p:nvPr/>
            </p:nvSpPr>
            <p:spPr bwMode="auto">
              <a:xfrm>
                <a:off x="5078413" y="48466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27"/>
              <p:cNvSpPr>
                <a:spLocks/>
              </p:cNvSpPr>
              <p:nvPr/>
            </p:nvSpPr>
            <p:spPr bwMode="auto">
              <a:xfrm>
                <a:off x="4084638" y="40147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28"/>
              <p:cNvSpPr>
                <a:spLocks/>
              </p:cNvSpPr>
              <p:nvPr/>
            </p:nvSpPr>
            <p:spPr bwMode="auto">
              <a:xfrm>
                <a:off x="4894263" y="43068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29"/>
              <p:cNvSpPr>
                <a:spLocks/>
              </p:cNvSpPr>
              <p:nvPr/>
            </p:nvSpPr>
            <p:spPr bwMode="auto">
              <a:xfrm>
                <a:off x="7807325" y="40481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30"/>
              <p:cNvSpPr>
                <a:spLocks/>
              </p:cNvSpPr>
              <p:nvPr/>
            </p:nvSpPr>
            <p:spPr bwMode="auto">
              <a:xfrm>
                <a:off x="7493000" y="40782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31"/>
              <p:cNvSpPr>
                <a:spLocks/>
              </p:cNvSpPr>
              <p:nvPr/>
            </p:nvSpPr>
            <p:spPr bwMode="auto">
              <a:xfrm>
                <a:off x="3589338" y="48593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32"/>
              <p:cNvSpPr>
                <a:spLocks/>
              </p:cNvSpPr>
              <p:nvPr/>
            </p:nvSpPr>
            <p:spPr bwMode="auto">
              <a:xfrm>
                <a:off x="6964363" y="43529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3"/>
              <p:cNvSpPr>
                <a:spLocks/>
              </p:cNvSpPr>
              <p:nvPr/>
            </p:nvSpPr>
            <p:spPr bwMode="auto">
              <a:xfrm>
                <a:off x="3825875" y="46148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4"/>
              <p:cNvSpPr>
                <a:spLocks/>
              </p:cNvSpPr>
              <p:nvPr/>
            </p:nvSpPr>
            <p:spPr bwMode="auto">
              <a:xfrm>
                <a:off x="6499225" y="50276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5"/>
              <p:cNvSpPr>
                <a:spLocks/>
              </p:cNvSpPr>
              <p:nvPr/>
            </p:nvSpPr>
            <p:spPr bwMode="auto">
              <a:xfrm>
                <a:off x="6559550" y="52403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36"/>
              <p:cNvSpPr>
                <a:spLocks/>
              </p:cNvSpPr>
              <p:nvPr/>
            </p:nvSpPr>
            <p:spPr bwMode="auto">
              <a:xfrm>
                <a:off x="1092200" y="11223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37"/>
              <p:cNvSpPr>
                <a:spLocks/>
              </p:cNvSpPr>
              <p:nvPr/>
            </p:nvSpPr>
            <p:spPr bwMode="auto">
              <a:xfrm>
                <a:off x="844550" y="21018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38"/>
              <p:cNvSpPr>
                <a:spLocks/>
              </p:cNvSpPr>
              <p:nvPr/>
            </p:nvSpPr>
            <p:spPr bwMode="auto">
              <a:xfrm>
                <a:off x="1331913" y="17795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39"/>
              <p:cNvSpPr>
                <a:spLocks/>
              </p:cNvSpPr>
              <p:nvPr/>
            </p:nvSpPr>
            <p:spPr bwMode="auto">
              <a:xfrm>
                <a:off x="1590675" y="19113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40"/>
              <p:cNvSpPr>
                <a:spLocks/>
              </p:cNvSpPr>
              <p:nvPr/>
            </p:nvSpPr>
            <p:spPr bwMode="auto">
              <a:xfrm>
                <a:off x="1639888" y="32908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41"/>
              <p:cNvSpPr>
                <a:spLocks/>
              </p:cNvSpPr>
              <p:nvPr/>
            </p:nvSpPr>
            <p:spPr bwMode="auto">
              <a:xfrm>
                <a:off x="1557338" y="30765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42"/>
              <p:cNvSpPr>
                <a:spLocks/>
              </p:cNvSpPr>
              <p:nvPr/>
            </p:nvSpPr>
            <p:spPr bwMode="auto">
              <a:xfrm>
                <a:off x="1865313" y="28638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43"/>
              <p:cNvSpPr>
                <a:spLocks/>
              </p:cNvSpPr>
              <p:nvPr/>
            </p:nvSpPr>
            <p:spPr bwMode="auto">
              <a:xfrm>
                <a:off x="1984375" y="31480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44"/>
              <p:cNvSpPr>
                <a:spLocks/>
              </p:cNvSpPr>
              <p:nvPr/>
            </p:nvSpPr>
            <p:spPr bwMode="auto">
              <a:xfrm>
                <a:off x="2058988" y="33020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45"/>
              <p:cNvSpPr>
                <a:spLocks/>
              </p:cNvSpPr>
              <p:nvPr/>
            </p:nvSpPr>
            <p:spPr bwMode="auto">
              <a:xfrm>
                <a:off x="2070100" y="33242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46"/>
              <p:cNvSpPr>
                <a:spLocks/>
              </p:cNvSpPr>
              <p:nvPr/>
            </p:nvSpPr>
            <p:spPr bwMode="auto">
              <a:xfrm>
                <a:off x="2190750" y="33924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47"/>
              <p:cNvSpPr>
                <a:spLocks/>
              </p:cNvSpPr>
              <p:nvPr/>
            </p:nvSpPr>
            <p:spPr bwMode="auto">
              <a:xfrm>
                <a:off x="2359025" y="30019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48"/>
              <p:cNvSpPr>
                <a:spLocks/>
              </p:cNvSpPr>
              <p:nvPr/>
            </p:nvSpPr>
            <p:spPr bwMode="auto">
              <a:xfrm>
                <a:off x="8445500" y="43370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49"/>
              <p:cNvSpPr>
                <a:spLocks/>
              </p:cNvSpPr>
              <p:nvPr/>
            </p:nvSpPr>
            <p:spPr bwMode="auto">
              <a:xfrm>
                <a:off x="5491163" y="41417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50"/>
              <p:cNvSpPr>
                <a:spLocks/>
              </p:cNvSpPr>
              <p:nvPr/>
            </p:nvSpPr>
            <p:spPr bwMode="auto">
              <a:xfrm>
                <a:off x="7154863" y="49704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51"/>
              <p:cNvSpPr>
                <a:spLocks/>
              </p:cNvSpPr>
              <p:nvPr/>
            </p:nvSpPr>
            <p:spPr bwMode="auto">
              <a:xfrm>
                <a:off x="6491288" y="57880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52"/>
              <p:cNvSpPr>
                <a:spLocks/>
              </p:cNvSpPr>
              <p:nvPr/>
            </p:nvSpPr>
            <p:spPr bwMode="auto">
              <a:xfrm>
                <a:off x="4241800" y="50577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53"/>
              <p:cNvSpPr>
                <a:spLocks/>
              </p:cNvSpPr>
              <p:nvPr/>
            </p:nvSpPr>
            <p:spPr bwMode="auto">
              <a:xfrm>
                <a:off x="5291138" y="51212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5" name="Group 207"/>
            <p:cNvGrpSpPr/>
            <p:nvPr/>
          </p:nvGrpSpPr>
          <p:grpSpPr>
            <a:xfrm>
              <a:off x="-44605" y="488823"/>
              <a:ext cx="8928408" cy="5372405"/>
              <a:chOff x="381000" y="762000"/>
              <a:chExt cx="8077200" cy="4860212"/>
            </a:xfrm>
          </p:grpSpPr>
          <p:sp>
            <p:nvSpPr>
              <p:cNvPr id="86"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87"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88"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sp>
            <p:nvSpPr>
              <p:cNvPr id="89"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90"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91"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92"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93"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94"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95"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96"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97"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98"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99"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100"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101" name="Rectangle 10"/>
              <p:cNvSpPr>
                <a:spLocks noChangeArrowheads="1"/>
              </p:cNvSpPr>
              <p:nvPr/>
            </p:nvSpPr>
            <p:spPr bwMode="auto">
              <a:xfrm>
                <a:off x="7205965"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102"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103"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104"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105" name="Rectangle 10"/>
              <p:cNvSpPr>
                <a:spLocks noChangeArrowheads="1"/>
              </p:cNvSpPr>
              <p:nvPr/>
            </p:nvSpPr>
            <p:spPr bwMode="auto">
              <a:xfrm>
                <a:off x="4724400" y="46320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MEXICO</a:t>
                </a:r>
                <a:endParaRPr kumimoji="0" lang="en-US" sz="2400" i="0" u="none" strike="noStrike" cap="none" normalizeH="0" baseline="0" dirty="0">
                  <a:ln>
                    <a:noFill/>
                  </a:ln>
                  <a:effectLst/>
                  <a:latin typeface="Arial" pitchFamily="34" charset="0"/>
                  <a:cs typeface="Arial" pitchFamily="34" charset="0"/>
                </a:endParaRPr>
              </a:p>
            </p:txBody>
          </p:sp>
          <p:sp>
            <p:nvSpPr>
              <p:cNvPr id="106"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107"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108"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109"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110"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111"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112"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grpSp>
      </p:grpSp>
      <p:sp>
        <p:nvSpPr>
          <p:cNvPr id="368918" name="Rectangle 278"/>
          <p:cNvSpPr>
            <a:spLocks noGrp="1" noChangeArrowheads="1"/>
          </p:cNvSpPr>
          <p:nvPr>
            <p:ph type="body" idx="1"/>
          </p:nvPr>
        </p:nvSpPr>
        <p:spPr>
          <a:xfrm>
            <a:off x="914400" y="304800"/>
            <a:ext cx="7696200" cy="2514600"/>
          </a:xfrm>
          <a:noFill/>
          <a:ln/>
        </p:spPr>
        <p:txBody>
          <a:bodyPr/>
          <a:lstStyle/>
          <a:p>
            <a:pPr>
              <a:lnSpc>
                <a:spcPct val="80000"/>
              </a:lnSpc>
            </a:pPr>
            <a:r>
              <a:rPr lang="en-US" altLang="ko-KR" sz="1200" b="1" dirty="0">
                <a:solidFill>
                  <a:schemeClr val="tx2"/>
                </a:solidFill>
                <a:ea typeface="굴림" charset="-127"/>
              </a:rPr>
              <a:t>LOREM IPSUM DOLOR SIT ET CONSECTETUER</a:t>
            </a:r>
            <a:r>
              <a:rPr lang="en-US" altLang="ko-KR" sz="1200" dirty="0">
                <a:solidFill>
                  <a:schemeClr val="tx2"/>
                </a:solidFill>
                <a:ea typeface="굴림" charset="-127"/>
              </a:rPr>
              <a:t> </a:t>
            </a:r>
          </a:p>
          <a:p>
            <a:pPr>
              <a:lnSpc>
                <a:spcPct val="80000"/>
              </a:lnSpc>
              <a:buFontTx/>
              <a:buNone/>
            </a:pPr>
            <a:r>
              <a:rPr lang="en-US" altLang="ko-KR" sz="1400" dirty="0">
                <a:solidFill>
                  <a:schemeClr val="tx1">
                    <a:lumMod val="50000"/>
                    <a:lumOff val="50000"/>
                  </a:schemeClr>
                </a:solidFill>
                <a:ea typeface="굴림" charset="-127"/>
              </a:rPr>
              <a:t>	Duis autem vel eum iriure dolor in hendrerit in vulputate velit esse molestie consequat, vel eros et accumsan et iusto odio dignissim qui blandit praesent luptatum zzril delenit augue duis dolore te feugait nulla facilisi.</a:t>
            </a:r>
          </a:p>
          <a:p>
            <a:pPr>
              <a:lnSpc>
                <a:spcPct val="80000"/>
              </a:lnSpc>
            </a:pPr>
            <a:endParaRPr lang="en-US" altLang="ko-KR" sz="1400" dirty="0">
              <a:solidFill>
                <a:schemeClr val="tx1">
                  <a:lumMod val="50000"/>
                  <a:lumOff val="50000"/>
                </a:schemeClr>
              </a:solidFill>
              <a:ea typeface="굴림" charset="-127"/>
            </a:endParaRPr>
          </a:p>
          <a:p>
            <a:pPr>
              <a:lnSpc>
                <a:spcPct val="80000"/>
              </a:lnSpc>
            </a:pPr>
            <a:r>
              <a:rPr lang="en-US" altLang="ko-KR" sz="1200" b="1" dirty="0">
                <a:solidFill>
                  <a:schemeClr val="tx2"/>
                </a:solidFill>
                <a:ea typeface="굴림" charset="-127"/>
              </a:rPr>
              <a:t>LOREM IPSUM DOLOR SIT ET CONSECTETUER</a:t>
            </a:r>
            <a:r>
              <a:rPr lang="en-US" altLang="ko-KR" sz="1200" dirty="0">
                <a:solidFill>
                  <a:schemeClr val="tx2"/>
                </a:solidFill>
                <a:ea typeface="굴림" charset="-127"/>
              </a:rPr>
              <a:t> </a:t>
            </a:r>
          </a:p>
          <a:p>
            <a:pPr>
              <a:lnSpc>
                <a:spcPct val="80000"/>
              </a:lnSpc>
              <a:buFontTx/>
              <a:buNone/>
            </a:pPr>
            <a:r>
              <a:rPr lang="en-US" altLang="ko-KR" sz="1400" dirty="0">
                <a:solidFill>
                  <a:schemeClr val="tx1">
                    <a:lumMod val="50000"/>
                    <a:lumOff val="50000"/>
                  </a:schemeClr>
                </a:solidFill>
                <a:ea typeface="굴림" charset="-127"/>
              </a:rPr>
              <a:t>	Duis autem vel eum iriure dolor in hendrerit in vulputate velit esse molestie consequat, vel illum dolore eu feugiat nulla facilisis at vero blandit praesent luptatum zzril delenit augue duis dolore te feugait nulla facilisi.</a:t>
            </a:r>
          </a:p>
        </p:txBody>
      </p:sp>
      <p:grpSp>
        <p:nvGrpSpPr>
          <p:cNvPr id="369056" name="Group 416"/>
          <p:cNvGrpSpPr>
            <a:grpSpLocks/>
          </p:cNvGrpSpPr>
          <p:nvPr/>
        </p:nvGrpSpPr>
        <p:grpSpPr bwMode="auto">
          <a:xfrm>
            <a:off x="895350" y="295275"/>
            <a:ext cx="304800" cy="304800"/>
            <a:chOff x="2928" y="816"/>
            <a:chExt cx="192" cy="192"/>
          </a:xfrm>
        </p:grpSpPr>
        <p:sp>
          <p:nvSpPr>
            <p:cNvPr id="368923" name="AutoShape 283"/>
            <p:cNvSpPr>
              <a:spLocks noChangeArrowheads="1"/>
            </p:cNvSpPr>
            <p:nvPr/>
          </p:nvSpPr>
          <p:spPr bwMode="auto">
            <a:xfrm>
              <a:off x="2928" y="816"/>
              <a:ext cx="192" cy="192"/>
            </a:xfrm>
            <a:prstGeom prst="roundRect">
              <a:avLst>
                <a:gd name="adj" fmla="val 16667"/>
              </a:avLst>
            </a:prstGeom>
            <a:solidFill>
              <a:srgbClr val="E51D39"/>
            </a:solidFill>
            <a:ln w="9525">
              <a:solidFill>
                <a:srgbClr val="C00000"/>
              </a:solidFill>
              <a:round/>
              <a:headEnd/>
              <a:tailEnd/>
            </a:ln>
            <a:effectLst/>
          </p:spPr>
          <p:txBody>
            <a:bodyPr wrap="none" anchor="ctr"/>
            <a:lstStyle/>
            <a:p>
              <a:endParaRPr lang="en-US" dirty="0"/>
            </a:p>
          </p:txBody>
        </p:sp>
        <p:sp>
          <p:nvSpPr>
            <p:cNvPr id="368924" name="AutoShape 284"/>
            <p:cNvSpPr>
              <a:spLocks noChangeArrowheads="1"/>
            </p:cNvSpPr>
            <p:nvPr/>
          </p:nvSpPr>
          <p:spPr bwMode="auto">
            <a:xfrm>
              <a:off x="2934" y="816"/>
              <a:ext cx="183" cy="96"/>
            </a:xfrm>
            <a:prstGeom prst="roundRect">
              <a:avLst>
                <a:gd name="adj" fmla="val 31250"/>
              </a:avLst>
            </a:prstGeom>
            <a:gradFill rotWithShape="1">
              <a:gsLst>
                <a:gs pos="0">
                  <a:schemeClr val="bg1"/>
                </a:gs>
                <a:gs pos="100000">
                  <a:srgbClr val="FF7171"/>
                </a:gs>
              </a:gsLst>
              <a:lin ang="5400000" scaled="1"/>
            </a:gradFill>
            <a:ln w="9525">
              <a:noFill/>
              <a:round/>
              <a:headEnd/>
              <a:tailEnd/>
            </a:ln>
            <a:effectLst/>
          </p:spPr>
          <p:txBody>
            <a:bodyPr wrap="none" anchor="ctr"/>
            <a:lstStyle/>
            <a:p>
              <a:endParaRPr lang="ru-RU" sz="1800" b="0" u="none" baseline="0"/>
            </a:p>
          </p:txBody>
        </p:sp>
      </p:grpSp>
      <p:grpSp>
        <p:nvGrpSpPr>
          <p:cNvPr id="368925" name="Group 285"/>
          <p:cNvGrpSpPr>
            <a:grpSpLocks/>
          </p:cNvGrpSpPr>
          <p:nvPr/>
        </p:nvGrpSpPr>
        <p:grpSpPr bwMode="auto">
          <a:xfrm>
            <a:off x="762000" y="6248400"/>
            <a:ext cx="304800" cy="307975"/>
            <a:chOff x="336" y="3268"/>
            <a:chExt cx="192" cy="194"/>
          </a:xfrm>
        </p:grpSpPr>
        <p:sp>
          <p:nvSpPr>
            <p:cNvPr id="368926" name="AutoShape 286"/>
            <p:cNvSpPr>
              <a:spLocks noChangeArrowheads="1"/>
            </p:cNvSpPr>
            <p:nvPr/>
          </p:nvSpPr>
          <p:spPr bwMode="auto">
            <a:xfrm>
              <a:off x="336" y="3270"/>
              <a:ext cx="192" cy="192"/>
            </a:xfrm>
            <a:prstGeom prst="roundRect">
              <a:avLst>
                <a:gd name="adj" fmla="val 16667"/>
              </a:avLst>
            </a:prstGeom>
            <a:solidFill>
              <a:srgbClr val="00B800"/>
            </a:solidFill>
            <a:ln w="9525">
              <a:solidFill>
                <a:srgbClr val="00B050"/>
              </a:solidFill>
              <a:round/>
              <a:headEnd/>
              <a:tailEnd/>
            </a:ln>
            <a:effectLst/>
          </p:spPr>
          <p:txBody>
            <a:bodyPr wrap="none" anchor="ctr"/>
            <a:lstStyle/>
            <a:p>
              <a:endParaRPr lang="en-US" dirty="0"/>
            </a:p>
          </p:txBody>
        </p:sp>
        <p:sp>
          <p:nvSpPr>
            <p:cNvPr id="368927" name="AutoShape 287"/>
            <p:cNvSpPr>
              <a:spLocks noChangeArrowheads="1"/>
            </p:cNvSpPr>
            <p:nvPr/>
          </p:nvSpPr>
          <p:spPr bwMode="auto">
            <a:xfrm>
              <a:off x="340" y="3268"/>
              <a:ext cx="183" cy="96"/>
            </a:xfrm>
            <a:prstGeom prst="roundRect">
              <a:avLst>
                <a:gd name="adj" fmla="val 31250"/>
              </a:avLst>
            </a:prstGeom>
            <a:gradFill rotWithShape="1">
              <a:gsLst>
                <a:gs pos="0">
                  <a:schemeClr val="bg1"/>
                </a:gs>
                <a:gs pos="100000">
                  <a:srgbClr val="00CC00"/>
                </a:gs>
              </a:gsLst>
              <a:lin ang="5400000" scaled="1"/>
            </a:gradFill>
            <a:ln w="9525">
              <a:noFill/>
              <a:round/>
              <a:headEnd/>
              <a:tailEnd/>
            </a:ln>
            <a:effectLst/>
          </p:spPr>
          <p:txBody>
            <a:bodyPr wrap="none" anchor="ctr"/>
            <a:lstStyle/>
            <a:p>
              <a:endParaRPr lang="ru-RU" sz="1800" b="0" u="none" baseline="0"/>
            </a:p>
          </p:txBody>
        </p:sp>
      </p:grpSp>
      <p:grpSp>
        <p:nvGrpSpPr>
          <p:cNvPr id="368928" name="Group 288"/>
          <p:cNvGrpSpPr>
            <a:grpSpLocks/>
          </p:cNvGrpSpPr>
          <p:nvPr/>
        </p:nvGrpSpPr>
        <p:grpSpPr bwMode="auto">
          <a:xfrm>
            <a:off x="895350" y="1219200"/>
            <a:ext cx="304800" cy="304800"/>
            <a:chOff x="480" y="1171"/>
            <a:chExt cx="192" cy="192"/>
          </a:xfrm>
        </p:grpSpPr>
        <p:sp>
          <p:nvSpPr>
            <p:cNvPr id="368929" name="AutoShape 289"/>
            <p:cNvSpPr>
              <a:spLocks noChangeArrowheads="1"/>
            </p:cNvSpPr>
            <p:nvPr/>
          </p:nvSpPr>
          <p:spPr bwMode="auto">
            <a:xfrm>
              <a:off x="480" y="1171"/>
              <a:ext cx="192" cy="192"/>
            </a:xfrm>
            <a:prstGeom prst="roundRect">
              <a:avLst>
                <a:gd name="adj" fmla="val 16667"/>
              </a:avLst>
            </a:prstGeom>
            <a:solidFill>
              <a:schemeClr val="bg2"/>
            </a:solidFill>
            <a:ln w="9525">
              <a:solidFill>
                <a:schemeClr val="bg2">
                  <a:lumMod val="75000"/>
                </a:schemeClr>
              </a:solidFill>
              <a:round/>
              <a:headEnd/>
              <a:tailEnd/>
            </a:ln>
            <a:effectLst/>
          </p:spPr>
          <p:txBody>
            <a:bodyPr wrap="none" anchor="ctr"/>
            <a:lstStyle/>
            <a:p>
              <a:endParaRPr lang="en-US" dirty="0"/>
            </a:p>
          </p:txBody>
        </p:sp>
        <p:sp>
          <p:nvSpPr>
            <p:cNvPr id="368930" name="AutoShape 290"/>
            <p:cNvSpPr>
              <a:spLocks noChangeArrowheads="1"/>
            </p:cNvSpPr>
            <p:nvPr/>
          </p:nvSpPr>
          <p:spPr bwMode="auto">
            <a:xfrm>
              <a:off x="484" y="1175"/>
              <a:ext cx="183" cy="96"/>
            </a:xfrm>
            <a:prstGeom prst="roundRect">
              <a:avLst>
                <a:gd name="adj" fmla="val 31250"/>
              </a:avLst>
            </a:prstGeom>
            <a:gradFill rotWithShape="1">
              <a:gsLst>
                <a:gs pos="0">
                  <a:schemeClr val="bg1"/>
                </a:gs>
                <a:gs pos="100000">
                  <a:schemeClr val="bg2"/>
                </a:gs>
              </a:gsLst>
              <a:lin ang="5400000" scaled="1"/>
            </a:gradFill>
            <a:ln w="9525">
              <a:noFill/>
              <a:round/>
              <a:headEnd/>
              <a:tailEnd/>
            </a:ln>
            <a:effectLst/>
          </p:spPr>
          <p:txBody>
            <a:bodyPr wrap="none" anchor="ctr"/>
            <a:lstStyle/>
            <a:p>
              <a:endParaRPr lang="ru-RU" sz="1800" b="0" u="none" baseline="0"/>
            </a:p>
          </p:txBody>
        </p:sp>
      </p:grpSp>
      <p:grpSp>
        <p:nvGrpSpPr>
          <p:cNvPr id="368931" name="Group 291"/>
          <p:cNvGrpSpPr>
            <a:grpSpLocks/>
          </p:cNvGrpSpPr>
          <p:nvPr/>
        </p:nvGrpSpPr>
        <p:grpSpPr bwMode="auto">
          <a:xfrm>
            <a:off x="1219200" y="6257925"/>
            <a:ext cx="304800" cy="304800"/>
            <a:chOff x="480" y="1171"/>
            <a:chExt cx="192" cy="192"/>
          </a:xfrm>
        </p:grpSpPr>
        <p:sp>
          <p:nvSpPr>
            <p:cNvPr id="368932" name="AutoShape 292"/>
            <p:cNvSpPr>
              <a:spLocks noChangeArrowheads="1"/>
            </p:cNvSpPr>
            <p:nvPr/>
          </p:nvSpPr>
          <p:spPr bwMode="auto">
            <a:xfrm>
              <a:off x="480" y="1171"/>
              <a:ext cx="192" cy="192"/>
            </a:xfrm>
            <a:prstGeom prst="roundRect">
              <a:avLst>
                <a:gd name="adj" fmla="val 16667"/>
              </a:avLst>
            </a:prstGeom>
            <a:solidFill>
              <a:srgbClr val="FAF400"/>
            </a:solidFill>
            <a:ln w="9525">
              <a:solidFill>
                <a:srgbClr val="FFC000"/>
              </a:solidFill>
              <a:round/>
              <a:headEnd/>
              <a:tailEnd/>
            </a:ln>
            <a:effectLst/>
          </p:spPr>
          <p:txBody>
            <a:bodyPr wrap="none" anchor="ctr"/>
            <a:lstStyle/>
            <a:p>
              <a:endParaRPr lang="en-US" dirty="0"/>
            </a:p>
          </p:txBody>
        </p:sp>
        <p:sp>
          <p:nvSpPr>
            <p:cNvPr id="368933" name="AutoShape 293"/>
            <p:cNvSpPr>
              <a:spLocks noChangeArrowheads="1"/>
            </p:cNvSpPr>
            <p:nvPr/>
          </p:nvSpPr>
          <p:spPr bwMode="auto">
            <a:xfrm>
              <a:off x="484" y="1175"/>
              <a:ext cx="183" cy="96"/>
            </a:xfrm>
            <a:prstGeom prst="roundRect">
              <a:avLst>
                <a:gd name="adj" fmla="val 31250"/>
              </a:avLst>
            </a:prstGeom>
            <a:gradFill rotWithShape="1">
              <a:gsLst>
                <a:gs pos="0">
                  <a:schemeClr val="bg1"/>
                </a:gs>
                <a:gs pos="100000">
                  <a:srgbClr val="FFFF00"/>
                </a:gs>
              </a:gsLst>
              <a:lin ang="5400000" scaled="1"/>
            </a:gradFill>
            <a:ln w="9525">
              <a:noFill/>
              <a:round/>
              <a:headEnd/>
              <a:tailEnd/>
            </a:ln>
            <a:effectLst/>
          </p:spPr>
          <p:txBody>
            <a:bodyPr wrap="none" anchor="ctr"/>
            <a:lstStyle/>
            <a:p>
              <a:endParaRPr lang="ru-RU" sz="1800" b="0" u="none" baseline="0"/>
            </a:p>
          </p:txBody>
        </p:sp>
      </p:grpSp>
      <p:grpSp>
        <p:nvGrpSpPr>
          <p:cNvPr id="368935" name="Group 295"/>
          <p:cNvGrpSpPr>
            <a:grpSpLocks/>
          </p:cNvGrpSpPr>
          <p:nvPr/>
        </p:nvGrpSpPr>
        <p:grpSpPr bwMode="auto">
          <a:xfrm>
            <a:off x="762000" y="5832475"/>
            <a:ext cx="304800" cy="307975"/>
            <a:chOff x="336" y="3268"/>
            <a:chExt cx="192" cy="194"/>
          </a:xfrm>
        </p:grpSpPr>
        <p:sp>
          <p:nvSpPr>
            <p:cNvPr id="368936" name="AutoShape 296"/>
            <p:cNvSpPr>
              <a:spLocks noChangeArrowheads="1"/>
            </p:cNvSpPr>
            <p:nvPr/>
          </p:nvSpPr>
          <p:spPr bwMode="auto">
            <a:xfrm>
              <a:off x="336" y="3270"/>
              <a:ext cx="192" cy="192"/>
            </a:xfrm>
            <a:prstGeom prst="roundRect">
              <a:avLst>
                <a:gd name="adj" fmla="val 16667"/>
              </a:avLst>
            </a:prstGeom>
            <a:gradFill rotWithShape="1">
              <a:gsLst>
                <a:gs pos="0">
                  <a:srgbClr val="008080"/>
                </a:gs>
                <a:gs pos="100000">
                  <a:srgbClr val="00FFCC"/>
                </a:gs>
              </a:gsLst>
              <a:lin ang="5400000" scaled="1"/>
            </a:gradFill>
            <a:ln w="9525">
              <a:solidFill>
                <a:schemeClr val="accent1">
                  <a:lumMod val="75000"/>
                </a:schemeClr>
              </a:solidFill>
              <a:round/>
              <a:headEnd/>
              <a:tailEnd/>
            </a:ln>
            <a:effectLst/>
          </p:spPr>
          <p:txBody>
            <a:bodyPr wrap="none" anchor="ctr"/>
            <a:lstStyle/>
            <a:p>
              <a:endParaRPr lang="en-US" dirty="0"/>
            </a:p>
          </p:txBody>
        </p:sp>
        <p:sp>
          <p:nvSpPr>
            <p:cNvPr id="368937" name="AutoShape 297"/>
            <p:cNvSpPr>
              <a:spLocks noChangeArrowheads="1"/>
            </p:cNvSpPr>
            <p:nvPr/>
          </p:nvSpPr>
          <p:spPr bwMode="auto">
            <a:xfrm>
              <a:off x="340" y="3268"/>
              <a:ext cx="183" cy="96"/>
            </a:xfrm>
            <a:prstGeom prst="roundRect">
              <a:avLst>
                <a:gd name="adj" fmla="val 31250"/>
              </a:avLst>
            </a:prstGeom>
            <a:gradFill rotWithShape="1">
              <a:gsLst>
                <a:gs pos="0">
                  <a:schemeClr val="bg1"/>
                </a:gs>
                <a:gs pos="100000">
                  <a:srgbClr val="00FFCC"/>
                </a:gs>
              </a:gsLst>
              <a:lin ang="5400000" scaled="1"/>
            </a:gradFill>
            <a:ln w="9525">
              <a:noFill/>
              <a:round/>
              <a:headEnd/>
              <a:tailEnd/>
            </a:ln>
            <a:effectLst/>
          </p:spPr>
          <p:txBody>
            <a:bodyPr wrap="none" anchor="ctr"/>
            <a:lstStyle/>
            <a:p>
              <a:endParaRPr lang="ru-RU" sz="1800" b="0" u="none" baseline="0"/>
            </a:p>
          </p:txBody>
        </p:sp>
      </p:grpSp>
      <p:grpSp>
        <p:nvGrpSpPr>
          <p:cNvPr id="368938" name="Group 298"/>
          <p:cNvGrpSpPr>
            <a:grpSpLocks/>
          </p:cNvGrpSpPr>
          <p:nvPr/>
        </p:nvGrpSpPr>
        <p:grpSpPr bwMode="auto">
          <a:xfrm>
            <a:off x="1219200" y="5832475"/>
            <a:ext cx="304800" cy="307975"/>
            <a:chOff x="336" y="3268"/>
            <a:chExt cx="192" cy="194"/>
          </a:xfrm>
        </p:grpSpPr>
        <p:sp>
          <p:nvSpPr>
            <p:cNvPr id="368939" name="AutoShape 299"/>
            <p:cNvSpPr>
              <a:spLocks noChangeArrowheads="1"/>
            </p:cNvSpPr>
            <p:nvPr/>
          </p:nvSpPr>
          <p:spPr bwMode="auto">
            <a:xfrm>
              <a:off x="336" y="3270"/>
              <a:ext cx="192" cy="192"/>
            </a:xfrm>
            <a:prstGeom prst="roundRect">
              <a:avLst>
                <a:gd name="adj" fmla="val 16667"/>
              </a:avLst>
            </a:prstGeom>
            <a:gradFill rotWithShape="1">
              <a:gsLst>
                <a:gs pos="0">
                  <a:schemeClr val="tx2"/>
                </a:gs>
                <a:gs pos="100000">
                  <a:schemeClr val="bg1"/>
                </a:gs>
              </a:gsLst>
              <a:lin ang="5400000" scaled="1"/>
            </a:gradFill>
            <a:ln w="9525">
              <a:solidFill>
                <a:schemeClr val="bg1">
                  <a:lumMod val="50000"/>
                </a:schemeClr>
              </a:solidFill>
              <a:round/>
              <a:headEnd/>
              <a:tailEnd/>
            </a:ln>
            <a:effectLst/>
          </p:spPr>
          <p:txBody>
            <a:bodyPr wrap="none" anchor="ctr"/>
            <a:lstStyle/>
            <a:p>
              <a:endParaRPr lang="en-US" dirty="0"/>
            </a:p>
          </p:txBody>
        </p:sp>
        <p:sp>
          <p:nvSpPr>
            <p:cNvPr id="368940" name="AutoShape 300"/>
            <p:cNvSpPr>
              <a:spLocks noChangeArrowheads="1"/>
            </p:cNvSpPr>
            <p:nvPr/>
          </p:nvSpPr>
          <p:spPr bwMode="auto">
            <a:xfrm>
              <a:off x="340" y="3268"/>
              <a:ext cx="183" cy="96"/>
            </a:xfrm>
            <a:prstGeom prst="roundRect">
              <a:avLst>
                <a:gd name="adj" fmla="val 31250"/>
              </a:avLst>
            </a:prstGeom>
            <a:gradFill rotWithShape="1">
              <a:gsLst>
                <a:gs pos="0">
                  <a:schemeClr val="bg1"/>
                </a:gs>
                <a:gs pos="100000">
                  <a:srgbClr val="DDDDDD"/>
                </a:gs>
              </a:gsLst>
              <a:lin ang="5400000" scaled="1"/>
            </a:gradFill>
            <a:ln w="9525">
              <a:noFill/>
              <a:round/>
              <a:headEnd/>
              <a:tailEnd/>
            </a:ln>
            <a:effectLst/>
          </p:spPr>
          <p:txBody>
            <a:bodyPr wrap="none" anchor="ctr"/>
            <a:lstStyle/>
            <a:p>
              <a:endParaRPr lang="ru-RU" sz="1800" b="0" u="none" baseline="0"/>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gradFill>
          <a:gsLst>
            <a:gs pos="45000">
              <a:schemeClr val="bg2">
                <a:lumMod val="50000"/>
              </a:schemeClr>
            </a:gs>
            <a:gs pos="100000">
              <a:schemeClr val="bg2"/>
            </a:gs>
          </a:gsLst>
          <a:lin ang="5400000" scaled="1"/>
        </a:gradFill>
        <a:effectLst/>
      </p:bgPr>
    </p:bg>
    <p:spTree>
      <p:nvGrpSpPr>
        <p:cNvPr id="1" name=""/>
        <p:cNvGrpSpPr/>
        <p:nvPr/>
      </p:nvGrpSpPr>
      <p:grpSpPr>
        <a:xfrm>
          <a:off x="0" y="0"/>
          <a:ext cx="0" cy="0"/>
          <a:chOff x="0" y="0"/>
          <a:chExt cx="0" cy="0"/>
        </a:xfrm>
      </p:grpSpPr>
      <p:sp>
        <p:nvSpPr>
          <p:cNvPr id="5" name="Freeform 6"/>
          <p:cNvSpPr>
            <a:spLocks/>
          </p:cNvSpPr>
          <p:nvPr/>
        </p:nvSpPr>
        <p:spPr bwMode="auto">
          <a:xfrm>
            <a:off x="7421563" y="5211763"/>
            <a:ext cx="1184275" cy="1276350"/>
          </a:xfrm>
          <a:custGeom>
            <a:avLst/>
            <a:gdLst/>
            <a:ahLst/>
            <a:cxnLst>
              <a:cxn ang="0">
                <a:pos x="224" y="151"/>
              </a:cxn>
              <a:cxn ang="0">
                <a:pos x="218" y="37"/>
              </a:cxn>
              <a:cxn ang="0">
                <a:pos x="194" y="3"/>
              </a:cxn>
              <a:cxn ang="0">
                <a:pos x="78" y="57"/>
              </a:cxn>
              <a:cxn ang="0">
                <a:pos x="53" y="62"/>
              </a:cxn>
              <a:cxn ang="0">
                <a:pos x="69" y="76"/>
              </a:cxn>
              <a:cxn ang="0">
                <a:pos x="76" y="76"/>
              </a:cxn>
              <a:cxn ang="0">
                <a:pos x="87" y="86"/>
              </a:cxn>
              <a:cxn ang="0">
                <a:pos x="104" y="99"/>
              </a:cxn>
              <a:cxn ang="0">
                <a:pos x="115" y="113"/>
              </a:cxn>
              <a:cxn ang="0">
                <a:pos x="127" y="118"/>
              </a:cxn>
              <a:cxn ang="0">
                <a:pos x="128" y="129"/>
              </a:cxn>
              <a:cxn ang="0">
                <a:pos x="126" y="145"/>
              </a:cxn>
              <a:cxn ang="0">
                <a:pos x="112" y="147"/>
              </a:cxn>
              <a:cxn ang="0">
                <a:pos x="0" y="218"/>
              </a:cxn>
              <a:cxn ang="0">
                <a:pos x="8" y="237"/>
              </a:cxn>
              <a:cxn ang="0">
                <a:pos x="5" y="250"/>
              </a:cxn>
              <a:cxn ang="0">
                <a:pos x="4" y="271"/>
              </a:cxn>
              <a:cxn ang="0">
                <a:pos x="6" y="278"/>
              </a:cxn>
              <a:cxn ang="0">
                <a:pos x="34" y="297"/>
              </a:cxn>
              <a:cxn ang="0">
                <a:pos x="62" y="311"/>
              </a:cxn>
              <a:cxn ang="0">
                <a:pos x="91" y="317"/>
              </a:cxn>
              <a:cxn ang="0">
                <a:pos x="112" y="315"/>
              </a:cxn>
              <a:cxn ang="0">
                <a:pos x="139" y="316"/>
              </a:cxn>
              <a:cxn ang="0">
                <a:pos x="164" y="323"/>
              </a:cxn>
              <a:cxn ang="0">
                <a:pos x="169" y="321"/>
              </a:cxn>
              <a:cxn ang="0">
                <a:pos x="177" y="309"/>
              </a:cxn>
              <a:cxn ang="0">
                <a:pos x="191" y="301"/>
              </a:cxn>
              <a:cxn ang="0">
                <a:pos x="199" y="292"/>
              </a:cxn>
              <a:cxn ang="0">
                <a:pos x="209" y="283"/>
              </a:cxn>
              <a:cxn ang="0">
                <a:pos x="209" y="271"/>
              </a:cxn>
              <a:cxn ang="0">
                <a:pos x="221" y="268"/>
              </a:cxn>
              <a:cxn ang="0">
                <a:pos x="225" y="263"/>
              </a:cxn>
              <a:cxn ang="0">
                <a:pos x="233" y="254"/>
              </a:cxn>
              <a:cxn ang="0">
                <a:pos x="238" y="247"/>
              </a:cxn>
              <a:cxn ang="0">
                <a:pos x="233" y="230"/>
              </a:cxn>
              <a:cxn ang="0">
                <a:pos x="234" y="217"/>
              </a:cxn>
              <a:cxn ang="0">
                <a:pos x="247" y="209"/>
              </a:cxn>
              <a:cxn ang="0">
                <a:pos x="267" y="192"/>
              </a:cxn>
              <a:cxn ang="0">
                <a:pos x="293" y="167"/>
              </a:cxn>
              <a:cxn ang="0">
                <a:pos x="302" y="157"/>
              </a:cxn>
              <a:cxn ang="0">
                <a:pos x="291" y="153"/>
              </a:cxn>
              <a:cxn ang="0">
                <a:pos x="278" y="146"/>
              </a:cxn>
              <a:cxn ang="0">
                <a:pos x="274" y="147"/>
              </a:cxn>
              <a:cxn ang="0">
                <a:pos x="274" y="157"/>
              </a:cxn>
              <a:cxn ang="0">
                <a:pos x="264" y="155"/>
              </a:cxn>
              <a:cxn ang="0">
                <a:pos x="251" y="150"/>
              </a:cxn>
              <a:cxn ang="0">
                <a:pos x="241" y="150"/>
              </a:cxn>
            </a:cxnLst>
            <a:rect l="0" t="0" r="r" b="b"/>
            <a:pathLst>
              <a:path w="302" h="325">
                <a:moveTo>
                  <a:pt x="229" y="151"/>
                </a:moveTo>
                <a:cubicBezTo>
                  <a:pt x="226" y="151"/>
                  <a:pt x="224" y="151"/>
                  <a:pt x="224" y="151"/>
                </a:cubicBezTo>
                <a:cubicBezTo>
                  <a:pt x="224" y="151"/>
                  <a:pt x="223" y="134"/>
                  <a:pt x="222" y="113"/>
                </a:cubicBezTo>
                <a:cubicBezTo>
                  <a:pt x="222" y="91"/>
                  <a:pt x="220" y="57"/>
                  <a:pt x="218" y="37"/>
                </a:cubicBezTo>
                <a:cubicBezTo>
                  <a:pt x="217" y="17"/>
                  <a:pt x="216" y="0"/>
                  <a:pt x="216" y="0"/>
                </a:cubicBezTo>
                <a:cubicBezTo>
                  <a:pt x="194" y="3"/>
                  <a:pt x="194" y="3"/>
                  <a:pt x="194" y="3"/>
                </a:cubicBezTo>
                <a:cubicBezTo>
                  <a:pt x="79" y="13"/>
                  <a:pt x="79" y="13"/>
                  <a:pt x="79" y="13"/>
                </a:cubicBezTo>
                <a:cubicBezTo>
                  <a:pt x="78" y="57"/>
                  <a:pt x="78" y="57"/>
                  <a:pt x="78" y="57"/>
                </a:cubicBezTo>
                <a:cubicBezTo>
                  <a:pt x="50" y="59"/>
                  <a:pt x="50" y="59"/>
                  <a:pt x="50" y="59"/>
                </a:cubicBezTo>
                <a:cubicBezTo>
                  <a:pt x="50" y="59"/>
                  <a:pt x="51" y="60"/>
                  <a:pt x="53" y="62"/>
                </a:cubicBezTo>
                <a:cubicBezTo>
                  <a:pt x="54" y="63"/>
                  <a:pt x="57" y="66"/>
                  <a:pt x="58" y="67"/>
                </a:cubicBezTo>
                <a:cubicBezTo>
                  <a:pt x="59" y="69"/>
                  <a:pt x="64" y="73"/>
                  <a:pt x="69" y="76"/>
                </a:cubicBezTo>
                <a:cubicBezTo>
                  <a:pt x="69" y="76"/>
                  <a:pt x="69" y="76"/>
                  <a:pt x="72" y="76"/>
                </a:cubicBezTo>
                <a:cubicBezTo>
                  <a:pt x="76" y="76"/>
                  <a:pt x="76" y="76"/>
                  <a:pt x="76" y="76"/>
                </a:cubicBezTo>
                <a:cubicBezTo>
                  <a:pt x="76" y="81"/>
                  <a:pt x="79" y="84"/>
                  <a:pt x="81" y="84"/>
                </a:cubicBezTo>
                <a:cubicBezTo>
                  <a:pt x="83" y="83"/>
                  <a:pt x="85" y="84"/>
                  <a:pt x="87" y="86"/>
                </a:cubicBezTo>
                <a:cubicBezTo>
                  <a:pt x="88" y="88"/>
                  <a:pt x="91" y="91"/>
                  <a:pt x="94" y="92"/>
                </a:cubicBezTo>
                <a:cubicBezTo>
                  <a:pt x="97" y="93"/>
                  <a:pt x="102" y="96"/>
                  <a:pt x="104" y="99"/>
                </a:cubicBezTo>
                <a:cubicBezTo>
                  <a:pt x="106" y="101"/>
                  <a:pt x="109" y="105"/>
                  <a:pt x="110" y="108"/>
                </a:cubicBezTo>
                <a:cubicBezTo>
                  <a:pt x="111" y="111"/>
                  <a:pt x="113" y="113"/>
                  <a:pt x="115" y="113"/>
                </a:cubicBezTo>
                <a:cubicBezTo>
                  <a:pt x="117" y="113"/>
                  <a:pt x="120" y="114"/>
                  <a:pt x="121" y="115"/>
                </a:cubicBezTo>
                <a:cubicBezTo>
                  <a:pt x="123" y="116"/>
                  <a:pt x="125" y="117"/>
                  <a:pt x="127" y="118"/>
                </a:cubicBezTo>
                <a:cubicBezTo>
                  <a:pt x="128" y="119"/>
                  <a:pt x="129" y="121"/>
                  <a:pt x="129" y="122"/>
                </a:cubicBezTo>
                <a:cubicBezTo>
                  <a:pt x="128" y="124"/>
                  <a:pt x="128" y="127"/>
                  <a:pt x="128" y="129"/>
                </a:cubicBezTo>
                <a:cubicBezTo>
                  <a:pt x="127" y="132"/>
                  <a:pt x="127" y="136"/>
                  <a:pt x="128" y="139"/>
                </a:cubicBezTo>
                <a:cubicBezTo>
                  <a:pt x="128" y="142"/>
                  <a:pt x="127" y="145"/>
                  <a:pt x="126" y="145"/>
                </a:cubicBezTo>
                <a:cubicBezTo>
                  <a:pt x="125" y="146"/>
                  <a:pt x="121" y="147"/>
                  <a:pt x="118" y="147"/>
                </a:cubicBezTo>
                <a:cubicBezTo>
                  <a:pt x="114" y="147"/>
                  <a:pt x="112" y="147"/>
                  <a:pt x="112" y="147"/>
                </a:cubicBezTo>
                <a:cubicBezTo>
                  <a:pt x="31" y="153"/>
                  <a:pt x="31" y="153"/>
                  <a:pt x="31" y="153"/>
                </a:cubicBezTo>
                <a:cubicBezTo>
                  <a:pt x="0" y="218"/>
                  <a:pt x="0" y="218"/>
                  <a:pt x="0" y="218"/>
                </a:cubicBezTo>
                <a:cubicBezTo>
                  <a:pt x="0" y="218"/>
                  <a:pt x="2" y="221"/>
                  <a:pt x="5" y="226"/>
                </a:cubicBezTo>
                <a:cubicBezTo>
                  <a:pt x="8" y="230"/>
                  <a:pt x="9" y="235"/>
                  <a:pt x="8" y="237"/>
                </a:cubicBezTo>
                <a:cubicBezTo>
                  <a:pt x="6" y="238"/>
                  <a:pt x="5" y="242"/>
                  <a:pt x="5" y="244"/>
                </a:cubicBezTo>
                <a:cubicBezTo>
                  <a:pt x="5" y="246"/>
                  <a:pt x="5" y="249"/>
                  <a:pt x="5" y="250"/>
                </a:cubicBezTo>
                <a:cubicBezTo>
                  <a:pt x="4" y="252"/>
                  <a:pt x="4" y="256"/>
                  <a:pt x="5" y="259"/>
                </a:cubicBezTo>
                <a:cubicBezTo>
                  <a:pt x="5" y="263"/>
                  <a:pt x="5" y="268"/>
                  <a:pt x="4" y="271"/>
                </a:cubicBezTo>
                <a:cubicBezTo>
                  <a:pt x="3" y="273"/>
                  <a:pt x="2" y="275"/>
                  <a:pt x="2" y="275"/>
                </a:cubicBezTo>
                <a:cubicBezTo>
                  <a:pt x="2" y="275"/>
                  <a:pt x="4" y="277"/>
                  <a:pt x="6" y="278"/>
                </a:cubicBezTo>
                <a:cubicBezTo>
                  <a:pt x="9" y="279"/>
                  <a:pt x="14" y="283"/>
                  <a:pt x="18" y="286"/>
                </a:cubicBezTo>
                <a:cubicBezTo>
                  <a:pt x="21" y="289"/>
                  <a:pt x="28" y="294"/>
                  <a:pt x="34" y="297"/>
                </a:cubicBezTo>
                <a:cubicBezTo>
                  <a:pt x="39" y="300"/>
                  <a:pt x="46" y="303"/>
                  <a:pt x="49" y="305"/>
                </a:cubicBezTo>
                <a:cubicBezTo>
                  <a:pt x="52" y="307"/>
                  <a:pt x="58" y="309"/>
                  <a:pt x="62" y="311"/>
                </a:cubicBezTo>
                <a:cubicBezTo>
                  <a:pt x="66" y="313"/>
                  <a:pt x="73" y="315"/>
                  <a:pt x="78" y="316"/>
                </a:cubicBezTo>
                <a:cubicBezTo>
                  <a:pt x="82" y="316"/>
                  <a:pt x="88" y="317"/>
                  <a:pt x="91" y="317"/>
                </a:cubicBezTo>
                <a:cubicBezTo>
                  <a:pt x="94" y="317"/>
                  <a:pt x="98" y="317"/>
                  <a:pt x="101" y="316"/>
                </a:cubicBezTo>
                <a:cubicBezTo>
                  <a:pt x="103" y="316"/>
                  <a:pt x="108" y="316"/>
                  <a:pt x="112" y="315"/>
                </a:cubicBezTo>
                <a:cubicBezTo>
                  <a:pt x="116" y="314"/>
                  <a:pt x="122" y="314"/>
                  <a:pt x="125" y="314"/>
                </a:cubicBezTo>
                <a:cubicBezTo>
                  <a:pt x="128" y="313"/>
                  <a:pt x="135" y="314"/>
                  <a:pt x="139" y="316"/>
                </a:cubicBezTo>
                <a:cubicBezTo>
                  <a:pt x="143" y="317"/>
                  <a:pt x="150" y="319"/>
                  <a:pt x="153" y="320"/>
                </a:cubicBezTo>
                <a:cubicBezTo>
                  <a:pt x="156" y="321"/>
                  <a:pt x="161" y="323"/>
                  <a:pt x="164" y="323"/>
                </a:cubicBezTo>
                <a:cubicBezTo>
                  <a:pt x="167" y="324"/>
                  <a:pt x="169" y="325"/>
                  <a:pt x="169" y="325"/>
                </a:cubicBezTo>
                <a:cubicBezTo>
                  <a:pt x="169" y="325"/>
                  <a:pt x="169" y="323"/>
                  <a:pt x="169" y="321"/>
                </a:cubicBezTo>
                <a:cubicBezTo>
                  <a:pt x="169" y="319"/>
                  <a:pt x="170" y="317"/>
                  <a:pt x="171" y="316"/>
                </a:cubicBezTo>
                <a:cubicBezTo>
                  <a:pt x="172" y="314"/>
                  <a:pt x="175" y="311"/>
                  <a:pt x="177" y="309"/>
                </a:cubicBezTo>
                <a:cubicBezTo>
                  <a:pt x="180" y="306"/>
                  <a:pt x="183" y="303"/>
                  <a:pt x="184" y="302"/>
                </a:cubicBezTo>
                <a:cubicBezTo>
                  <a:pt x="186" y="301"/>
                  <a:pt x="189" y="300"/>
                  <a:pt x="191" y="301"/>
                </a:cubicBezTo>
                <a:cubicBezTo>
                  <a:pt x="193" y="302"/>
                  <a:pt x="195" y="301"/>
                  <a:pt x="195" y="299"/>
                </a:cubicBezTo>
                <a:cubicBezTo>
                  <a:pt x="195" y="297"/>
                  <a:pt x="197" y="294"/>
                  <a:pt x="199" y="292"/>
                </a:cubicBezTo>
                <a:cubicBezTo>
                  <a:pt x="201" y="289"/>
                  <a:pt x="204" y="287"/>
                  <a:pt x="206" y="287"/>
                </a:cubicBezTo>
                <a:cubicBezTo>
                  <a:pt x="208" y="287"/>
                  <a:pt x="210" y="285"/>
                  <a:pt x="209" y="283"/>
                </a:cubicBezTo>
                <a:cubicBezTo>
                  <a:pt x="208" y="281"/>
                  <a:pt x="207" y="278"/>
                  <a:pt x="207" y="276"/>
                </a:cubicBezTo>
                <a:cubicBezTo>
                  <a:pt x="206" y="274"/>
                  <a:pt x="207" y="271"/>
                  <a:pt x="209" y="271"/>
                </a:cubicBezTo>
                <a:cubicBezTo>
                  <a:pt x="210" y="270"/>
                  <a:pt x="213" y="269"/>
                  <a:pt x="215" y="270"/>
                </a:cubicBezTo>
                <a:cubicBezTo>
                  <a:pt x="217" y="270"/>
                  <a:pt x="219" y="269"/>
                  <a:pt x="221" y="268"/>
                </a:cubicBezTo>
                <a:cubicBezTo>
                  <a:pt x="222" y="267"/>
                  <a:pt x="223" y="267"/>
                  <a:pt x="223" y="267"/>
                </a:cubicBezTo>
                <a:cubicBezTo>
                  <a:pt x="223" y="267"/>
                  <a:pt x="224" y="265"/>
                  <a:pt x="225" y="263"/>
                </a:cubicBezTo>
                <a:cubicBezTo>
                  <a:pt x="227" y="261"/>
                  <a:pt x="228" y="258"/>
                  <a:pt x="229" y="257"/>
                </a:cubicBezTo>
                <a:cubicBezTo>
                  <a:pt x="230" y="255"/>
                  <a:pt x="231" y="254"/>
                  <a:pt x="233" y="254"/>
                </a:cubicBezTo>
                <a:cubicBezTo>
                  <a:pt x="234" y="255"/>
                  <a:pt x="236" y="254"/>
                  <a:pt x="236" y="253"/>
                </a:cubicBezTo>
                <a:cubicBezTo>
                  <a:pt x="237" y="253"/>
                  <a:pt x="238" y="250"/>
                  <a:pt x="238" y="247"/>
                </a:cubicBezTo>
                <a:cubicBezTo>
                  <a:pt x="238" y="245"/>
                  <a:pt x="236" y="240"/>
                  <a:pt x="234" y="238"/>
                </a:cubicBezTo>
                <a:cubicBezTo>
                  <a:pt x="231" y="235"/>
                  <a:pt x="231" y="231"/>
                  <a:pt x="233" y="230"/>
                </a:cubicBezTo>
                <a:cubicBezTo>
                  <a:pt x="234" y="228"/>
                  <a:pt x="235" y="225"/>
                  <a:pt x="234" y="223"/>
                </a:cubicBezTo>
                <a:cubicBezTo>
                  <a:pt x="233" y="221"/>
                  <a:pt x="233" y="218"/>
                  <a:pt x="234" y="217"/>
                </a:cubicBezTo>
                <a:cubicBezTo>
                  <a:pt x="235" y="216"/>
                  <a:pt x="237" y="214"/>
                  <a:pt x="240" y="213"/>
                </a:cubicBezTo>
                <a:cubicBezTo>
                  <a:pt x="242" y="212"/>
                  <a:pt x="245" y="210"/>
                  <a:pt x="247" y="209"/>
                </a:cubicBezTo>
                <a:cubicBezTo>
                  <a:pt x="249" y="208"/>
                  <a:pt x="253" y="205"/>
                  <a:pt x="256" y="202"/>
                </a:cubicBezTo>
                <a:cubicBezTo>
                  <a:pt x="259" y="200"/>
                  <a:pt x="264" y="195"/>
                  <a:pt x="267" y="192"/>
                </a:cubicBezTo>
                <a:cubicBezTo>
                  <a:pt x="270" y="190"/>
                  <a:pt x="276" y="184"/>
                  <a:pt x="281" y="179"/>
                </a:cubicBezTo>
                <a:cubicBezTo>
                  <a:pt x="286" y="175"/>
                  <a:pt x="291" y="169"/>
                  <a:pt x="293" y="167"/>
                </a:cubicBezTo>
                <a:cubicBezTo>
                  <a:pt x="294" y="165"/>
                  <a:pt x="297" y="161"/>
                  <a:pt x="299" y="160"/>
                </a:cubicBezTo>
                <a:cubicBezTo>
                  <a:pt x="301" y="159"/>
                  <a:pt x="302" y="157"/>
                  <a:pt x="302" y="157"/>
                </a:cubicBezTo>
                <a:cubicBezTo>
                  <a:pt x="302" y="157"/>
                  <a:pt x="300" y="157"/>
                  <a:pt x="298" y="156"/>
                </a:cubicBezTo>
                <a:cubicBezTo>
                  <a:pt x="296" y="155"/>
                  <a:pt x="293" y="153"/>
                  <a:pt x="291" y="153"/>
                </a:cubicBezTo>
                <a:cubicBezTo>
                  <a:pt x="290" y="152"/>
                  <a:pt x="287" y="151"/>
                  <a:pt x="285" y="150"/>
                </a:cubicBezTo>
                <a:cubicBezTo>
                  <a:pt x="283" y="149"/>
                  <a:pt x="280" y="147"/>
                  <a:pt x="278" y="146"/>
                </a:cubicBezTo>
                <a:cubicBezTo>
                  <a:pt x="276" y="145"/>
                  <a:pt x="274" y="143"/>
                  <a:pt x="273" y="143"/>
                </a:cubicBezTo>
                <a:cubicBezTo>
                  <a:pt x="271" y="143"/>
                  <a:pt x="272" y="145"/>
                  <a:pt x="274" y="147"/>
                </a:cubicBezTo>
                <a:cubicBezTo>
                  <a:pt x="276" y="148"/>
                  <a:pt x="277" y="151"/>
                  <a:pt x="276" y="151"/>
                </a:cubicBezTo>
                <a:cubicBezTo>
                  <a:pt x="276" y="152"/>
                  <a:pt x="275" y="155"/>
                  <a:pt x="274" y="157"/>
                </a:cubicBezTo>
                <a:cubicBezTo>
                  <a:pt x="273" y="160"/>
                  <a:pt x="271" y="160"/>
                  <a:pt x="269" y="159"/>
                </a:cubicBezTo>
                <a:cubicBezTo>
                  <a:pt x="267" y="157"/>
                  <a:pt x="265" y="155"/>
                  <a:pt x="264" y="155"/>
                </a:cubicBezTo>
                <a:cubicBezTo>
                  <a:pt x="263" y="155"/>
                  <a:pt x="261" y="154"/>
                  <a:pt x="259" y="152"/>
                </a:cubicBezTo>
                <a:cubicBezTo>
                  <a:pt x="257" y="151"/>
                  <a:pt x="253" y="150"/>
                  <a:pt x="251" y="150"/>
                </a:cubicBezTo>
                <a:cubicBezTo>
                  <a:pt x="248" y="149"/>
                  <a:pt x="246" y="149"/>
                  <a:pt x="246" y="149"/>
                </a:cubicBezTo>
                <a:cubicBezTo>
                  <a:pt x="246" y="149"/>
                  <a:pt x="244" y="149"/>
                  <a:pt x="241" y="150"/>
                </a:cubicBezTo>
                <a:cubicBezTo>
                  <a:pt x="238" y="150"/>
                  <a:pt x="232" y="150"/>
                  <a:pt x="229" y="151"/>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7"/>
          <p:cNvSpPr>
            <a:spLocks/>
          </p:cNvSpPr>
          <p:nvPr/>
        </p:nvSpPr>
        <p:spPr bwMode="auto">
          <a:xfrm>
            <a:off x="8085138" y="6259513"/>
            <a:ext cx="733425" cy="357188"/>
          </a:xfrm>
          <a:custGeom>
            <a:avLst/>
            <a:gdLst/>
            <a:ahLst/>
            <a:cxnLst>
              <a:cxn ang="0">
                <a:pos x="40" y="4"/>
              </a:cxn>
              <a:cxn ang="0">
                <a:pos x="40" y="16"/>
              </a:cxn>
              <a:cxn ang="0">
                <a:pos x="30" y="25"/>
              </a:cxn>
              <a:cxn ang="0">
                <a:pos x="22" y="34"/>
              </a:cxn>
              <a:cxn ang="0">
                <a:pos x="8" y="42"/>
              </a:cxn>
              <a:cxn ang="0">
                <a:pos x="0" y="54"/>
              </a:cxn>
              <a:cxn ang="0">
                <a:pos x="5" y="60"/>
              </a:cxn>
              <a:cxn ang="0">
                <a:pos x="24" y="70"/>
              </a:cxn>
              <a:cxn ang="0">
                <a:pos x="45" y="73"/>
              </a:cxn>
              <a:cxn ang="0">
                <a:pos x="68" y="75"/>
              </a:cxn>
              <a:cxn ang="0">
                <a:pos x="91" y="83"/>
              </a:cxn>
              <a:cxn ang="0">
                <a:pos x="111" y="89"/>
              </a:cxn>
              <a:cxn ang="0">
                <a:pos x="124" y="89"/>
              </a:cxn>
              <a:cxn ang="0">
                <a:pos x="119" y="85"/>
              </a:cxn>
              <a:cxn ang="0">
                <a:pos x="138" y="89"/>
              </a:cxn>
              <a:cxn ang="0">
                <a:pos x="163" y="91"/>
              </a:cxn>
              <a:cxn ang="0">
                <a:pos x="176" y="86"/>
              </a:cxn>
              <a:cxn ang="0">
                <a:pos x="183" y="80"/>
              </a:cxn>
              <a:cxn ang="0">
                <a:pos x="181" y="74"/>
              </a:cxn>
              <a:cxn ang="0">
                <a:pos x="180" y="70"/>
              </a:cxn>
              <a:cxn ang="0">
                <a:pos x="185" y="67"/>
              </a:cxn>
              <a:cxn ang="0">
                <a:pos x="185" y="53"/>
              </a:cxn>
              <a:cxn ang="0">
                <a:pos x="185" y="36"/>
              </a:cxn>
              <a:cxn ang="0">
                <a:pos x="174" y="33"/>
              </a:cxn>
              <a:cxn ang="0">
                <a:pos x="160" y="29"/>
              </a:cxn>
              <a:cxn ang="0">
                <a:pos x="146" y="27"/>
              </a:cxn>
              <a:cxn ang="0">
                <a:pos x="137" y="36"/>
              </a:cxn>
              <a:cxn ang="0">
                <a:pos x="124" y="34"/>
              </a:cxn>
              <a:cxn ang="0">
                <a:pos x="107" y="25"/>
              </a:cxn>
              <a:cxn ang="0">
                <a:pos x="94" y="19"/>
              </a:cxn>
              <a:cxn ang="0">
                <a:pos x="83" y="11"/>
              </a:cxn>
              <a:cxn ang="0">
                <a:pos x="71" y="3"/>
              </a:cxn>
              <a:cxn ang="0">
                <a:pos x="57" y="1"/>
              </a:cxn>
              <a:cxn ang="0">
                <a:pos x="52" y="1"/>
              </a:cxn>
            </a:cxnLst>
            <a:rect l="0" t="0" r="r" b="b"/>
            <a:pathLst>
              <a:path w="187" h="91">
                <a:moveTo>
                  <a:pt x="46" y="3"/>
                </a:moveTo>
                <a:cubicBezTo>
                  <a:pt x="44" y="2"/>
                  <a:pt x="41" y="3"/>
                  <a:pt x="40" y="4"/>
                </a:cubicBezTo>
                <a:cubicBezTo>
                  <a:pt x="38" y="4"/>
                  <a:pt x="37" y="7"/>
                  <a:pt x="38" y="9"/>
                </a:cubicBezTo>
                <a:cubicBezTo>
                  <a:pt x="38" y="11"/>
                  <a:pt x="39" y="14"/>
                  <a:pt x="40" y="16"/>
                </a:cubicBezTo>
                <a:cubicBezTo>
                  <a:pt x="41" y="18"/>
                  <a:pt x="39" y="20"/>
                  <a:pt x="37" y="20"/>
                </a:cubicBezTo>
                <a:cubicBezTo>
                  <a:pt x="35" y="20"/>
                  <a:pt x="32" y="22"/>
                  <a:pt x="30" y="25"/>
                </a:cubicBezTo>
                <a:cubicBezTo>
                  <a:pt x="28" y="27"/>
                  <a:pt x="26" y="30"/>
                  <a:pt x="26" y="32"/>
                </a:cubicBezTo>
                <a:cubicBezTo>
                  <a:pt x="26" y="34"/>
                  <a:pt x="24" y="35"/>
                  <a:pt x="22" y="34"/>
                </a:cubicBezTo>
                <a:cubicBezTo>
                  <a:pt x="20" y="33"/>
                  <a:pt x="17" y="34"/>
                  <a:pt x="15" y="35"/>
                </a:cubicBezTo>
                <a:cubicBezTo>
                  <a:pt x="14" y="36"/>
                  <a:pt x="11" y="39"/>
                  <a:pt x="8" y="42"/>
                </a:cubicBezTo>
                <a:cubicBezTo>
                  <a:pt x="6" y="44"/>
                  <a:pt x="3" y="47"/>
                  <a:pt x="2" y="49"/>
                </a:cubicBezTo>
                <a:cubicBezTo>
                  <a:pt x="1" y="50"/>
                  <a:pt x="0" y="52"/>
                  <a:pt x="0" y="54"/>
                </a:cubicBezTo>
                <a:cubicBezTo>
                  <a:pt x="0" y="56"/>
                  <a:pt x="0" y="58"/>
                  <a:pt x="0" y="58"/>
                </a:cubicBezTo>
                <a:cubicBezTo>
                  <a:pt x="0" y="58"/>
                  <a:pt x="2" y="59"/>
                  <a:pt x="5" y="60"/>
                </a:cubicBezTo>
                <a:cubicBezTo>
                  <a:pt x="8" y="61"/>
                  <a:pt x="13" y="63"/>
                  <a:pt x="15" y="64"/>
                </a:cubicBezTo>
                <a:cubicBezTo>
                  <a:pt x="18" y="65"/>
                  <a:pt x="22" y="68"/>
                  <a:pt x="24" y="70"/>
                </a:cubicBezTo>
                <a:cubicBezTo>
                  <a:pt x="26" y="72"/>
                  <a:pt x="30" y="74"/>
                  <a:pt x="33" y="73"/>
                </a:cubicBezTo>
                <a:cubicBezTo>
                  <a:pt x="35" y="73"/>
                  <a:pt x="41" y="73"/>
                  <a:pt x="45" y="73"/>
                </a:cubicBezTo>
                <a:cubicBezTo>
                  <a:pt x="49" y="73"/>
                  <a:pt x="55" y="73"/>
                  <a:pt x="58" y="73"/>
                </a:cubicBezTo>
                <a:cubicBezTo>
                  <a:pt x="61" y="74"/>
                  <a:pt x="66" y="74"/>
                  <a:pt x="68" y="75"/>
                </a:cubicBezTo>
                <a:cubicBezTo>
                  <a:pt x="71" y="75"/>
                  <a:pt x="76" y="77"/>
                  <a:pt x="80" y="79"/>
                </a:cubicBezTo>
                <a:cubicBezTo>
                  <a:pt x="85" y="81"/>
                  <a:pt x="89" y="82"/>
                  <a:pt x="91" y="83"/>
                </a:cubicBezTo>
                <a:cubicBezTo>
                  <a:pt x="93" y="83"/>
                  <a:pt x="97" y="84"/>
                  <a:pt x="101" y="86"/>
                </a:cubicBezTo>
                <a:cubicBezTo>
                  <a:pt x="104" y="88"/>
                  <a:pt x="109" y="89"/>
                  <a:pt x="111" y="89"/>
                </a:cubicBezTo>
                <a:cubicBezTo>
                  <a:pt x="112" y="89"/>
                  <a:pt x="117" y="89"/>
                  <a:pt x="120" y="90"/>
                </a:cubicBezTo>
                <a:cubicBezTo>
                  <a:pt x="123" y="91"/>
                  <a:pt x="125" y="90"/>
                  <a:pt x="124" y="89"/>
                </a:cubicBezTo>
                <a:cubicBezTo>
                  <a:pt x="123" y="88"/>
                  <a:pt x="121" y="87"/>
                  <a:pt x="119" y="87"/>
                </a:cubicBezTo>
                <a:cubicBezTo>
                  <a:pt x="116" y="86"/>
                  <a:pt x="117" y="85"/>
                  <a:pt x="119" y="85"/>
                </a:cubicBezTo>
                <a:cubicBezTo>
                  <a:pt x="121" y="85"/>
                  <a:pt x="125" y="85"/>
                  <a:pt x="128" y="86"/>
                </a:cubicBezTo>
                <a:cubicBezTo>
                  <a:pt x="130" y="86"/>
                  <a:pt x="135" y="88"/>
                  <a:pt x="138" y="89"/>
                </a:cubicBezTo>
                <a:cubicBezTo>
                  <a:pt x="141" y="90"/>
                  <a:pt x="147" y="90"/>
                  <a:pt x="151" y="91"/>
                </a:cubicBezTo>
                <a:cubicBezTo>
                  <a:pt x="156" y="91"/>
                  <a:pt x="161" y="91"/>
                  <a:pt x="163" y="91"/>
                </a:cubicBezTo>
                <a:cubicBezTo>
                  <a:pt x="165" y="90"/>
                  <a:pt x="169" y="90"/>
                  <a:pt x="172" y="89"/>
                </a:cubicBezTo>
                <a:cubicBezTo>
                  <a:pt x="174" y="89"/>
                  <a:pt x="176" y="87"/>
                  <a:pt x="176" y="86"/>
                </a:cubicBezTo>
                <a:cubicBezTo>
                  <a:pt x="176" y="85"/>
                  <a:pt x="177" y="84"/>
                  <a:pt x="179" y="83"/>
                </a:cubicBezTo>
                <a:cubicBezTo>
                  <a:pt x="180" y="82"/>
                  <a:pt x="182" y="81"/>
                  <a:pt x="183" y="80"/>
                </a:cubicBezTo>
                <a:cubicBezTo>
                  <a:pt x="183" y="80"/>
                  <a:pt x="184" y="78"/>
                  <a:pt x="184" y="77"/>
                </a:cubicBezTo>
                <a:cubicBezTo>
                  <a:pt x="183" y="76"/>
                  <a:pt x="182" y="75"/>
                  <a:pt x="181" y="74"/>
                </a:cubicBezTo>
                <a:cubicBezTo>
                  <a:pt x="179" y="73"/>
                  <a:pt x="178" y="72"/>
                  <a:pt x="178" y="71"/>
                </a:cubicBezTo>
                <a:cubicBezTo>
                  <a:pt x="178" y="70"/>
                  <a:pt x="179" y="70"/>
                  <a:pt x="180" y="70"/>
                </a:cubicBezTo>
                <a:cubicBezTo>
                  <a:pt x="181" y="70"/>
                  <a:pt x="182" y="70"/>
                  <a:pt x="182" y="70"/>
                </a:cubicBezTo>
                <a:cubicBezTo>
                  <a:pt x="182" y="70"/>
                  <a:pt x="183" y="69"/>
                  <a:pt x="185" y="67"/>
                </a:cubicBezTo>
                <a:cubicBezTo>
                  <a:pt x="186" y="65"/>
                  <a:pt x="187" y="62"/>
                  <a:pt x="186" y="61"/>
                </a:cubicBezTo>
                <a:cubicBezTo>
                  <a:pt x="185" y="59"/>
                  <a:pt x="184" y="56"/>
                  <a:pt x="185" y="53"/>
                </a:cubicBezTo>
                <a:cubicBezTo>
                  <a:pt x="185" y="50"/>
                  <a:pt x="186" y="46"/>
                  <a:pt x="187" y="43"/>
                </a:cubicBezTo>
                <a:cubicBezTo>
                  <a:pt x="187" y="40"/>
                  <a:pt x="187" y="37"/>
                  <a:pt x="185" y="36"/>
                </a:cubicBezTo>
                <a:cubicBezTo>
                  <a:pt x="184" y="36"/>
                  <a:pt x="181" y="34"/>
                  <a:pt x="180" y="33"/>
                </a:cubicBezTo>
                <a:cubicBezTo>
                  <a:pt x="178" y="32"/>
                  <a:pt x="175" y="32"/>
                  <a:pt x="174" y="33"/>
                </a:cubicBezTo>
                <a:cubicBezTo>
                  <a:pt x="172" y="33"/>
                  <a:pt x="169" y="34"/>
                  <a:pt x="167" y="34"/>
                </a:cubicBezTo>
                <a:cubicBezTo>
                  <a:pt x="165" y="34"/>
                  <a:pt x="162" y="32"/>
                  <a:pt x="160" y="29"/>
                </a:cubicBezTo>
                <a:cubicBezTo>
                  <a:pt x="159" y="27"/>
                  <a:pt x="155" y="25"/>
                  <a:pt x="153" y="26"/>
                </a:cubicBezTo>
                <a:cubicBezTo>
                  <a:pt x="151" y="26"/>
                  <a:pt x="148" y="26"/>
                  <a:pt x="146" y="27"/>
                </a:cubicBezTo>
                <a:cubicBezTo>
                  <a:pt x="145" y="27"/>
                  <a:pt x="143" y="29"/>
                  <a:pt x="142" y="31"/>
                </a:cubicBezTo>
                <a:cubicBezTo>
                  <a:pt x="141" y="33"/>
                  <a:pt x="139" y="36"/>
                  <a:pt x="137" y="36"/>
                </a:cubicBezTo>
                <a:cubicBezTo>
                  <a:pt x="135" y="37"/>
                  <a:pt x="132" y="38"/>
                  <a:pt x="130" y="38"/>
                </a:cubicBezTo>
                <a:cubicBezTo>
                  <a:pt x="128" y="38"/>
                  <a:pt x="125" y="37"/>
                  <a:pt x="124" y="34"/>
                </a:cubicBezTo>
                <a:cubicBezTo>
                  <a:pt x="123" y="32"/>
                  <a:pt x="120" y="30"/>
                  <a:pt x="116" y="29"/>
                </a:cubicBezTo>
                <a:cubicBezTo>
                  <a:pt x="113" y="29"/>
                  <a:pt x="108" y="27"/>
                  <a:pt x="107" y="25"/>
                </a:cubicBezTo>
                <a:cubicBezTo>
                  <a:pt x="105" y="23"/>
                  <a:pt x="101" y="22"/>
                  <a:pt x="99" y="22"/>
                </a:cubicBezTo>
                <a:cubicBezTo>
                  <a:pt x="97" y="22"/>
                  <a:pt x="95" y="21"/>
                  <a:pt x="94" y="19"/>
                </a:cubicBezTo>
                <a:cubicBezTo>
                  <a:pt x="94" y="18"/>
                  <a:pt x="92" y="17"/>
                  <a:pt x="90" y="16"/>
                </a:cubicBezTo>
                <a:cubicBezTo>
                  <a:pt x="88" y="16"/>
                  <a:pt x="85" y="14"/>
                  <a:pt x="83" y="11"/>
                </a:cubicBezTo>
                <a:cubicBezTo>
                  <a:pt x="81" y="8"/>
                  <a:pt x="79" y="5"/>
                  <a:pt x="77" y="4"/>
                </a:cubicBezTo>
                <a:cubicBezTo>
                  <a:pt x="75" y="3"/>
                  <a:pt x="73" y="3"/>
                  <a:pt x="71" y="3"/>
                </a:cubicBezTo>
                <a:cubicBezTo>
                  <a:pt x="69" y="4"/>
                  <a:pt x="66" y="4"/>
                  <a:pt x="64" y="4"/>
                </a:cubicBezTo>
                <a:cubicBezTo>
                  <a:pt x="62" y="3"/>
                  <a:pt x="59" y="2"/>
                  <a:pt x="57" y="1"/>
                </a:cubicBezTo>
                <a:cubicBezTo>
                  <a:pt x="55" y="0"/>
                  <a:pt x="54" y="0"/>
                  <a:pt x="54" y="0"/>
                </a:cubicBezTo>
                <a:cubicBezTo>
                  <a:pt x="54" y="0"/>
                  <a:pt x="53" y="0"/>
                  <a:pt x="52" y="1"/>
                </a:cubicBezTo>
                <a:cubicBezTo>
                  <a:pt x="50" y="2"/>
                  <a:pt x="48" y="3"/>
                  <a:pt x="46" y="3"/>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8"/>
          <p:cNvSpPr>
            <a:spLocks/>
          </p:cNvSpPr>
          <p:nvPr/>
        </p:nvSpPr>
        <p:spPr bwMode="auto">
          <a:xfrm>
            <a:off x="8264525" y="4995863"/>
            <a:ext cx="303213" cy="808038"/>
          </a:xfrm>
          <a:custGeom>
            <a:avLst/>
            <a:gdLst/>
            <a:ahLst/>
            <a:cxnLst>
              <a:cxn ang="0">
                <a:pos x="50" y="0"/>
              </a:cxn>
              <a:cxn ang="0">
                <a:pos x="45" y="2"/>
              </a:cxn>
              <a:cxn ang="0">
                <a:pos x="43" y="8"/>
              </a:cxn>
              <a:cxn ang="0">
                <a:pos x="41" y="14"/>
              </a:cxn>
              <a:cxn ang="0">
                <a:pos x="39" y="19"/>
              </a:cxn>
              <a:cxn ang="0">
                <a:pos x="36" y="24"/>
              </a:cxn>
              <a:cxn ang="0">
                <a:pos x="33" y="29"/>
              </a:cxn>
              <a:cxn ang="0">
                <a:pos x="30" y="37"/>
              </a:cxn>
              <a:cxn ang="0">
                <a:pos x="26" y="42"/>
              </a:cxn>
              <a:cxn ang="0">
                <a:pos x="24" y="47"/>
              </a:cxn>
              <a:cxn ang="0">
                <a:pos x="18" y="47"/>
              </a:cxn>
              <a:cxn ang="0">
                <a:pos x="10" y="43"/>
              </a:cxn>
              <a:cxn ang="0">
                <a:pos x="3" y="43"/>
              </a:cxn>
              <a:cxn ang="0">
                <a:pos x="0" y="50"/>
              </a:cxn>
              <a:cxn ang="0">
                <a:pos x="1" y="55"/>
              </a:cxn>
              <a:cxn ang="0">
                <a:pos x="3" y="92"/>
              </a:cxn>
              <a:cxn ang="0">
                <a:pos x="7" y="168"/>
              </a:cxn>
              <a:cxn ang="0">
                <a:pos x="9" y="206"/>
              </a:cxn>
              <a:cxn ang="0">
                <a:pos x="14" y="206"/>
              </a:cxn>
              <a:cxn ang="0">
                <a:pos x="26" y="205"/>
              </a:cxn>
              <a:cxn ang="0">
                <a:pos x="31" y="204"/>
              </a:cxn>
              <a:cxn ang="0">
                <a:pos x="30" y="200"/>
              </a:cxn>
              <a:cxn ang="0">
                <a:pos x="33" y="194"/>
              </a:cxn>
              <a:cxn ang="0">
                <a:pos x="40" y="187"/>
              </a:cxn>
              <a:cxn ang="0">
                <a:pos x="43" y="181"/>
              </a:cxn>
              <a:cxn ang="0">
                <a:pos x="46" y="174"/>
              </a:cxn>
              <a:cxn ang="0">
                <a:pos x="53" y="172"/>
              </a:cxn>
              <a:cxn ang="0">
                <a:pos x="59" y="167"/>
              </a:cxn>
              <a:cxn ang="0">
                <a:pos x="64" y="157"/>
              </a:cxn>
              <a:cxn ang="0">
                <a:pos x="67" y="150"/>
              </a:cxn>
              <a:cxn ang="0">
                <a:pos x="70" y="144"/>
              </a:cxn>
              <a:cxn ang="0">
                <a:pos x="72" y="137"/>
              </a:cxn>
              <a:cxn ang="0">
                <a:pos x="73" y="129"/>
              </a:cxn>
              <a:cxn ang="0">
                <a:pos x="73" y="124"/>
              </a:cxn>
              <a:cxn ang="0">
                <a:pos x="75" y="118"/>
              </a:cxn>
              <a:cxn ang="0">
                <a:pos x="76" y="112"/>
              </a:cxn>
              <a:cxn ang="0">
                <a:pos x="72" y="106"/>
              </a:cxn>
              <a:cxn ang="0">
                <a:pos x="69" y="96"/>
              </a:cxn>
              <a:cxn ang="0">
                <a:pos x="70" y="85"/>
              </a:cxn>
              <a:cxn ang="0">
                <a:pos x="73" y="77"/>
              </a:cxn>
              <a:cxn ang="0">
                <a:pos x="71" y="71"/>
              </a:cxn>
              <a:cxn ang="0">
                <a:pos x="69" y="62"/>
              </a:cxn>
              <a:cxn ang="0">
                <a:pos x="71" y="50"/>
              </a:cxn>
              <a:cxn ang="0">
                <a:pos x="72" y="35"/>
              </a:cxn>
              <a:cxn ang="0">
                <a:pos x="75" y="25"/>
              </a:cxn>
              <a:cxn ang="0">
                <a:pos x="75" y="19"/>
              </a:cxn>
              <a:cxn ang="0">
                <a:pos x="74" y="13"/>
              </a:cxn>
              <a:cxn ang="0">
                <a:pos x="71" y="9"/>
              </a:cxn>
              <a:cxn ang="0">
                <a:pos x="68" y="8"/>
              </a:cxn>
              <a:cxn ang="0">
                <a:pos x="64" y="8"/>
              </a:cxn>
              <a:cxn ang="0">
                <a:pos x="59" y="10"/>
              </a:cxn>
              <a:cxn ang="0">
                <a:pos x="55" y="9"/>
              </a:cxn>
              <a:cxn ang="0">
                <a:pos x="57" y="4"/>
              </a:cxn>
              <a:cxn ang="0">
                <a:pos x="59" y="1"/>
              </a:cxn>
              <a:cxn ang="0">
                <a:pos x="57" y="1"/>
              </a:cxn>
              <a:cxn ang="0">
                <a:pos x="50" y="0"/>
              </a:cxn>
            </a:cxnLst>
            <a:rect l="0" t="0" r="r" b="b"/>
            <a:pathLst>
              <a:path w="77" h="206">
                <a:moveTo>
                  <a:pt x="50" y="0"/>
                </a:moveTo>
                <a:cubicBezTo>
                  <a:pt x="48" y="0"/>
                  <a:pt x="45" y="1"/>
                  <a:pt x="45" y="2"/>
                </a:cubicBezTo>
                <a:cubicBezTo>
                  <a:pt x="44" y="3"/>
                  <a:pt x="43" y="6"/>
                  <a:pt x="43" y="8"/>
                </a:cubicBezTo>
                <a:cubicBezTo>
                  <a:pt x="42" y="11"/>
                  <a:pt x="41" y="13"/>
                  <a:pt x="41" y="14"/>
                </a:cubicBezTo>
                <a:cubicBezTo>
                  <a:pt x="40" y="14"/>
                  <a:pt x="39" y="17"/>
                  <a:pt x="39" y="19"/>
                </a:cubicBezTo>
                <a:cubicBezTo>
                  <a:pt x="39" y="21"/>
                  <a:pt x="37" y="23"/>
                  <a:pt x="36" y="24"/>
                </a:cubicBezTo>
                <a:cubicBezTo>
                  <a:pt x="34" y="24"/>
                  <a:pt x="33" y="27"/>
                  <a:pt x="33" y="29"/>
                </a:cubicBezTo>
                <a:cubicBezTo>
                  <a:pt x="33" y="31"/>
                  <a:pt x="31" y="35"/>
                  <a:pt x="30" y="37"/>
                </a:cubicBezTo>
                <a:cubicBezTo>
                  <a:pt x="28" y="39"/>
                  <a:pt x="27" y="41"/>
                  <a:pt x="26" y="42"/>
                </a:cubicBezTo>
                <a:cubicBezTo>
                  <a:pt x="25" y="43"/>
                  <a:pt x="24" y="46"/>
                  <a:pt x="24" y="47"/>
                </a:cubicBezTo>
                <a:cubicBezTo>
                  <a:pt x="23" y="48"/>
                  <a:pt x="21" y="48"/>
                  <a:pt x="18" y="47"/>
                </a:cubicBezTo>
                <a:cubicBezTo>
                  <a:pt x="15" y="46"/>
                  <a:pt x="12" y="44"/>
                  <a:pt x="10" y="43"/>
                </a:cubicBezTo>
                <a:cubicBezTo>
                  <a:pt x="9" y="42"/>
                  <a:pt x="5" y="42"/>
                  <a:pt x="3" y="43"/>
                </a:cubicBezTo>
                <a:cubicBezTo>
                  <a:pt x="1" y="44"/>
                  <a:pt x="0" y="47"/>
                  <a:pt x="0" y="50"/>
                </a:cubicBezTo>
                <a:cubicBezTo>
                  <a:pt x="0" y="53"/>
                  <a:pt x="1" y="55"/>
                  <a:pt x="1" y="55"/>
                </a:cubicBezTo>
                <a:cubicBezTo>
                  <a:pt x="1" y="55"/>
                  <a:pt x="2" y="72"/>
                  <a:pt x="3" y="92"/>
                </a:cubicBezTo>
                <a:cubicBezTo>
                  <a:pt x="5" y="112"/>
                  <a:pt x="7" y="146"/>
                  <a:pt x="7" y="168"/>
                </a:cubicBezTo>
                <a:cubicBezTo>
                  <a:pt x="8" y="189"/>
                  <a:pt x="9" y="206"/>
                  <a:pt x="9" y="206"/>
                </a:cubicBezTo>
                <a:cubicBezTo>
                  <a:pt x="9" y="206"/>
                  <a:pt x="11" y="206"/>
                  <a:pt x="14" y="206"/>
                </a:cubicBezTo>
                <a:cubicBezTo>
                  <a:pt x="17" y="205"/>
                  <a:pt x="23" y="205"/>
                  <a:pt x="26" y="205"/>
                </a:cubicBezTo>
                <a:cubicBezTo>
                  <a:pt x="29" y="204"/>
                  <a:pt x="31" y="204"/>
                  <a:pt x="31" y="204"/>
                </a:cubicBezTo>
                <a:cubicBezTo>
                  <a:pt x="31" y="204"/>
                  <a:pt x="31" y="203"/>
                  <a:pt x="30" y="200"/>
                </a:cubicBezTo>
                <a:cubicBezTo>
                  <a:pt x="30" y="198"/>
                  <a:pt x="31" y="195"/>
                  <a:pt x="33" y="194"/>
                </a:cubicBezTo>
                <a:cubicBezTo>
                  <a:pt x="35" y="192"/>
                  <a:pt x="38" y="189"/>
                  <a:pt x="40" y="187"/>
                </a:cubicBezTo>
                <a:cubicBezTo>
                  <a:pt x="41" y="185"/>
                  <a:pt x="43" y="182"/>
                  <a:pt x="43" y="181"/>
                </a:cubicBezTo>
                <a:cubicBezTo>
                  <a:pt x="43" y="179"/>
                  <a:pt x="44" y="176"/>
                  <a:pt x="46" y="174"/>
                </a:cubicBezTo>
                <a:cubicBezTo>
                  <a:pt x="48" y="172"/>
                  <a:pt x="51" y="171"/>
                  <a:pt x="53" y="172"/>
                </a:cubicBezTo>
                <a:cubicBezTo>
                  <a:pt x="54" y="173"/>
                  <a:pt x="57" y="170"/>
                  <a:pt x="59" y="167"/>
                </a:cubicBezTo>
                <a:cubicBezTo>
                  <a:pt x="60" y="164"/>
                  <a:pt x="63" y="159"/>
                  <a:pt x="64" y="157"/>
                </a:cubicBezTo>
                <a:cubicBezTo>
                  <a:pt x="66" y="155"/>
                  <a:pt x="67" y="152"/>
                  <a:pt x="67" y="150"/>
                </a:cubicBezTo>
                <a:cubicBezTo>
                  <a:pt x="67" y="147"/>
                  <a:pt x="68" y="145"/>
                  <a:pt x="70" y="144"/>
                </a:cubicBezTo>
                <a:cubicBezTo>
                  <a:pt x="71" y="143"/>
                  <a:pt x="72" y="140"/>
                  <a:pt x="72" y="137"/>
                </a:cubicBezTo>
                <a:cubicBezTo>
                  <a:pt x="72" y="134"/>
                  <a:pt x="73" y="130"/>
                  <a:pt x="73" y="129"/>
                </a:cubicBezTo>
                <a:cubicBezTo>
                  <a:pt x="74" y="128"/>
                  <a:pt x="74" y="125"/>
                  <a:pt x="73" y="124"/>
                </a:cubicBezTo>
                <a:cubicBezTo>
                  <a:pt x="73" y="122"/>
                  <a:pt x="73" y="119"/>
                  <a:pt x="75" y="118"/>
                </a:cubicBezTo>
                <a:cubicBezTo>
                  <a:pt x="76" y="116"/>
                  <a:pt x="77" y="113"/>
                  <a:pt x="76" y="112"/>
                </a:cubicBezTo>
                <a:cubicBezTo>
                  <a:pt x="75" y="111"/>
                  <a:pt x="73" y="108"/>
                  <a:pt x="72" y="106"/>
                </a:cubicBezTo>
                <a:cubicBezTo>
                  <a:pt x="70" y="104"/>
                  <a:pt x="69" y="100"/>
                  <a:pt x="69" y="96"/>
                </a:cubicBezTo>
                <a:cubicBezTo>
                  <a:pt x="69" y="93"/>
                  <a:pt x="69" y="88"/>
                  <a:pt x="70" y="85"/>
                </a:cubicBezTo>
                <a:cubicBezTo>
                  <a:pt x="70" y="82"/>
                  <a:pt x="72" y="78"/>
                  <a:pt x="73" y="77"/>
                </a:cubicBezTo>
                <a:cubicBezTo>
                  <a:pt x="75" y="76"/>
                  <a:pt x="74" y="73"/>
                  <a:pt x="71" y="71"/>
                </a:cubicBezTo>
                <a:cubicBezTo>
                  <a:pt x="69" y="69"/>
                  <a:pt x="68" y="65"/>
                  <a:pt x="69" y="62"/>
                </a:cubicBezTo>
                <a:cubicBezTo>
                  <a:pt x="70" y="60"/>
                  <a:pt x="71" y="54"/>
                  <a:pt x="71" y="50"/>
                </a:cubicBezTo>
                <a:cubicBezTo>
                  <a:pt x="71" y="46"/>
                  <a:pt x="72" y="39"/>
                  <a:pt x="72" y="35"/>
                </a:cubicBezTo>
                <a:cubicBezTo>
                  <a:pt x="73" y="31"/>
                  <a:pt x="74" y="27"/>
                  <a:pt x="75" y="25"/>
                </a:cubicBezTo>
                <a:cubicBezTo>
                  <a:pt x="75" y="24"/>
                  <a:pt x="76" y="21"/>
                  <a:pt x="75" y="19"/>
                </a:cubicBezTo>
                <a:cubicBezTo>
                  <a:pt x="75" y="17"/>
                  <a:pt x="74" y="14"/>
                  <a:pt x="74" y="13"/>
                </a:cubicBezTo>
                <a:cubicBezTo>
                  <a:pt x="73" y="12"/>
                  <a:pt x="72" y="10"/>
                  <a:pt x="71" y="9"/>
                </a:cubicBezTo>
                <a:cubicBezTo>
                  <a:pt x="71" y="9"/>
                  <a:pt x="69" y="8"/>
                  <a:pt x="68" y="8"/>
                </a:cubicBezTo>
                <a:cubicBezTo>
                  <a:pt x="67" y="8"/>
                  <a:pt x="66" y="8"/>
                  <a:pt x="64" y="8"/>
                </a:cubicBezTo>
                <a:cubicBezTo>
                  <a:pt x="63" y="8"/>
                  <a:pt x="61" y="9"/>
                  <a:pt x="59" y="10"/>
                </a:cubicBezTo>
                <a:cubicBezTo>
                  <a:pt x="58" y="11"/>
                  <a:pt x="56" y="11"/>
                  <a:pt x="55" y="9"/>
                </a:cubicBezTo>
                <a:cubicBezTo>
                  <a:pt x="54" y="8"/>
                  <a:pt x="55" y="6"/>
                  <a:pt x="57" y="4"/>
                </a:cubicBezTo>
                <a:cubicBezTo>
                  <a:pt x="58" y="2"/>
                  <a:pt x="59" y="1"/>
                  <a:pt x="59" y="1"/>
                </a:cubicBezTo>
                <a:cubicBezTo>
                  <a:pt x="59" y="1"/>
                  <a:pt x="58" y="1"/>
                  <a:pt x="57" y="1"/>
                </a:cubicBezTo>
                <a:cubicBezTo>
                  <a:pt x="55" y="1"/>
                  <a:pt x="52" y="0"/>
                  <a:pt x="50" y="0"/>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9"/>
          <p:cNvSpPr>
            <a:spLocks/>
          </p:cNvSpPr>
          <p:nvPr/>
        </p:nvSpPr>
        <p:spPr bwMode="auto">
          <a:xfrm>
            <a:off x="8296275" y="5753100"/>
            <a:ext cx="850900" cy="890588"/>
          </a:xfrm>
          <a:custGeom>
            <a:avLst/>
            <a:gdLst/>
            <a:ahLst/>
            <a:cxnLst>
              <a:cxn ang="0">
                <a:pos x="195" y="2"/>
              </a:cxn>
              <a:cxn ang="0">
                <a:pos x="168" y="6"/>
              </a:cxn>
              <a:cxn ang="0">
                <a:pos x="140" y="5"/>
              </a:cxn>
              <a:cxn ang="0">
                <a:pos x="129" y="7"/>
              </a:cxn>
              <a:cxn ang="0">
                <a:pos x="119" y="0"/>
              </a:cxn>
              <a:cxn ang="0">
                <a:pos x="108" y="3"/>
              </a:cxn>
              <a:cxn ang="0">
                <a:pos x="97" y="10"/>
              </a:cxn>
              <a:cxn ang="0">
                <a:pos x="88" y="17"/>
              </a:cxn>
              <a:cxn ang="0">
                <a:pos x="81" y="20"/>
              </a:cxn>
              <a:cxn ang="0">
                <a:pos x="76" y="22"/>
              </a:cxn>
              <a:cxn ang="0">
                <a:pos x="58" y="41"/>
              </a:cxn>
              <a:cxn ang="0">
                <a:pos x="33" y="64"/>
              </a:cxn>
              <a:cxn ang="0">
                <a:pos x="17" y="75"/>
              </a:cxn>
              <a:cxn ang="0">
                <a:pos x="11" y="85"/>
              </a:cxn>
              <a:cxn ang="0">
                <a:pos x="11" y="100"/>
              </a:cxn>
              <a:cxn ang="0">
                <a:pos x="13" y="115"/>
              </a:cxn>
              <a:cxn ang="0">
                <a:pos x="6" y="119"/>
              </a:cxn>
              <a:cxn ang="0">
                <a:pos x="0" y="129"/>
              </a:cxn>
              <a:cxn ang="0">
                <a:pos x="10" y="133"/>
              </a:cxn>
              <a:cxn ang="0">
                <a:pos x="23" y="133"/>
              </a:cxn>
              <a:cxn ang="0">
                <a:pos x="36" y="145"/>
              </a:cxn>
              <a:cxn ang="0">
                <a:pos x="45" y="151"/>
              </a:cxn>
              <a:cxn ang="0">
                <a:pos x="62" y="158"/>
              </a:cxn>
              <a:cxn ang="0">
                <a:pos x="76" y="167"/>
              </a:cxn>
              <a:cxn ang="0">
                <a:pos x="88" y="160"/>
              </a:cxn>
              <a:cxn ang="0">
                <a:pos x="99" y="155"/>
              </a:cxn>
              <a:cxn ang="0">
                <a:pos x="113" y="163"/>
              </a:cxn>
              <a:cxn ang="0">
                <a:pos x="126" y="162"/>
              </a:cxn>
              <a:cxn ang="0">
                <a:pos x="133" y="172"/>
              </a:cxn>
              <a:cxn ang="0">
                <a:pos x="132" y="190"/>
              </a:cxn>
              <a:cxn ang="0">
                <a:pos x="128" y="199"/>
              </a:cxn>
              <a:cxn ang="0">
                <a:pos x="136" y="200"/>
              </a:cxn>
              <a:cxn ang="0">
                <a:pos x="141" y="195"/>
              </a:cxn>
              <a:cxn ang="0">
                <a:pos x="143" y="203"/>
              </a:cxn>
              <a:cxn ang="0">
                <a:pos x="149" y="199"/>
              </a:cxn>
              <a:cxn ang="0">
                <a:pos x="158" y="194"/>
              </a:cxn>
              <a:cxn ang="0">
                <a:pos x="156" y="201"/>
              </a:cxn>
              <a:cxn ang="0">
                <a:pos x="159" y="213"/>
              </a:cxn>
              <a:cxn ang="0">
                <a:pos x="166" y="220"/>
              </a:cxn>
              <a:cxn ang="0">
                <a:pos x="171" y="225"/>
              </a:cxn>
              <a:cxn ang="0">
                <a:pos x="176" y="227"/>
              </a:cxn>
              <a:cxn ang="0">
                <a:pos x="192" y="223"/>
              </a:cxn>
              <a:cxn ang="0">
                <a:pos x="198" y="210"/>
              </a:cxn>
              <a:cxn ang="0">
                <a:pos x="207" y="202"/>
              </a:cxn>
              <a:cxn ang="0">
                <a:pos x="212" y="196"/>
              </a:cxn>
              <a:cxn ang="0">
                <a:pos x="209" y="184"/>
              </a:cxn>
              <a:cxn ang="0">
                <a:pos x="206" y="167"/>
              </a:cxn>
              <a:cxn ang="0">
                <a:pos x="214" y="162"/>
              </a:cxn>
              <a:cxn ang="0">
                <a:pos x="217" y="3"/>
              </a:cxn>
            </a:cxnLst>
            <a:rect l="0" t="0" r="r" b="b"/>
            <a:pathLst>
              <a:path w="217" h="227">
                <a:moveTo>
                  <a:pt x="205" y="0"/>
                </a:moveTo>
                <a:cubicBezTo>
                  <a:pt x="202" y="1"/>
                  <a:pt x="198" y="2"/>
                  <a:pt x="195" y="2"/>
                </a:cubicBezTo>
                <a:cubicBezTo>
                  <a:pt x="192" y="2"/>
                  <a:pt x="187" y="4"/>
                  <a:pt x="184" y="5"/>
                </a:cubicBezTo>
                <a:cubicBezTo>
                  <a:pt x="181" y="6"/>
                  <a:pt x="174" y="6"/>
                  <a:pt x="168" y="6"/>
                </a:cubicBezTo>
                <a:cubicBezTo>
                  <a:pt x="163" y="5"/>
                  <a:pt x="155" y="4"/>
                  <a:pt x="150" y="4"/>
                </a:cubicBezTo>
                <a:cubicBezTo>
                  <a:pt x="145" y="4"/>
                  <a:pt x="141" y="4"/>
                  <a:pt x="140" y="5"/>
                </a:cubicBezTo>
                <a:cubicBezTo>
                  <a:pt x="139" y="6"/>
                  <a:pt x="137" y="8"/>
                  <a:pt x="136" y="8"/>
                </a:cubicBezTo>
                <a:cubicBezTo>
                  <a:pt x="134" y="8"/>
                  <a:pt x="131" y="8"/>
                  <a:pt x="129" y="7"/>
                </a:cubicBezTo>
                <a:cubicBezTo>
                  <a:pt x="127" y="7"/>
                  <a:pt x="125" y="5"/>
                  <a:pt x="124" y="3"/>
                </a:cubicBezTo>
                <a:cubicBezTo>
                  <a:pt x="123" y="1"/>
                  <a:pt x="121" y="0"/>
                  <a:pt x="119" y="0"/>
                </a:cubicBezTo>
                <a:cubicBezTo>
                  <a:pt x="117" y="0"/>
                  <a:pt x="114" y="1"/>
                  <a:pt x="113" y="1"/>
                </a:cubicBezTo>
                <a:cubicBezTo>
                  <a:pt x="112" y="2"/>
                  <a:pt x="110" y="3"/>
                  <a:pt x="108" y="3"/>
                </a:cubicBezTo>
                <a:cubicBezTo>
                  <a:pt x="106" y="4"/>
                  <a:pt x="103" y="5"/>
                  <a:pt x="102" y="6"/>
                </a:cubicBezTo>
                <a:cubicBezTo>
                  <a:pt x="100" y="7"/>
                  <a:pt x="98" y="9"/>
                  <a:pt x="97" y="10"/>
                </a:cubicBezTo>
                <a:cubicBezTo>
                  <a:pt x="96" y="12"/>
                  <a:pt x="94" y="13"/>
                  <a:pt x="92" y="13"/>
                </a:cubicBezTo>
                <a:cubicBezTo>
                  <a:pt x="91" y="13"/>
                  <a:pt x="89" y="15"/>
                  <a:pt x="88" y="17"/>
                </a:cubicBezTo>
                <a:cubicBezTo>
                  <a:pt x="87" y="18"/>
                  <a:pt x="85" y="20"/>
                  <a:pt x="84" y="21"/>
                </a:cubicBezTo>
                <a:cubicBezTo>
                  <a:pt x="83" y="21"/>
                  <a:pt x="81" y="21"/>
                  <a:pt x="81" y="20"/>
                </a:cubicBezTo>
                <a:cubicBezTo>
                  <a:pt x="80" y="20"/>
                  <a:pt x="79" y="19"/>
                  <a:pt x="79" y="19"/>
                </a:cubicBezTo>
                <a:cubicBezTo>
                  <a:pt x="79" y="19"/>
                  <a:pt x="78" y="21"/>
                  <a:pt x="76" y="22"/>
                </a:cubicBezTo>
                <a:cubicBezTo>
                  <a:pt x="74" y="23"/>
                  <a:pt x="71" y="27"/>
                  <a:pt x="70" y="29"/>
                </a:cubicBezTo>
                <a:cubicBezTo>
                  <a:pt x="68" y="31"/>
                  <a:pt x="63" y="37"/>
                  <a:pt x="58" y="41"/>
                </a:cubicBezTo>
                <a:cubicBezTo>
                  <a:pt x="53" y="46"/>
                  <a:pt x="47" y="52"/>
                  <a:pt x="44" y="54"/>
                </a:cubicBezTo>
                <a:cubicBezTo>
                  <a:pt x="41" y="57"/>
                  <a:pt x="36" y="62"/>
                  <a:pt x="33" y="64"/>
                </a:cubicBezTo>
                <a:cubicBezTo>
                  <a:pt x="30" y="67"/>
                  <a:pt x="26" y="70"/>
                  <a:pt x="24" y="71"/>
                </a:cubicBezTo>
                <a:cubicBezTo>
                  <a:pt x="22" y="72"/>
                  <a:pt x="19" y="74"/>
                  <a:pt x="17" y="75"/>
                </a:cubicBezTo>
                <a:cubicBezTo>
                  <a:pt x="14" y="76"/>
                  <a:pt x="12" y="78"/>
                  <a:pt x="11" y="79"/>
                </a:cubicBezTo>
                <a:cubicBezTo>
                  <a:pt x="10" y="80"/>
                  <a:pt x="10" y="83"/>
                  <a:pt x="11" y="85"/>
                </a:cubicBezTo>
                <a:cubicBezTo>
                  <a:pt x="12" y="87"/>
                  <a:pt x="11" y="90"/>
                  <a:pt x="10" y="92"/>
                </a:cubicBezTo>
                <a:cubicBezTo>
                  <a:pt x="8" y="93"/>
                  <a:pt x="8" y="97"/>
                  <a:pt x="11" y="100"/>
                </a:cubicBezTo>
                <a:cubicBezTo>
                  <a:pt x="13" y="102"/>
                  <a:pt x="15" y="107"/>
                  <a:pt x="15" y="109"/>
                </a:cubicBezTo>
                <a:cubicBezTo>
                  <a:pt x="15" y="112"/>
                  <a:pt x="14" y="115"/>
                  <a:pt x="13" y="115"/>
                </a:cubicBezTo>
                <a:cubicBezTo>
                  <a:pt x="13" y="116"/>
                  <a:pt x="11" y="117"/>
                  <a:pt x="10" y="116"/>
                </a:cubicBezTo>
                <a:cubicBezTo>
                  <a:pt x="8" y="116"/>
                  <a:pt x="7" y="117"/>
                  <a:pt x="6" y="119"/>
                </a:cubicBezTo>
                <a:cubicBezTo>
                  <a:pt x="5" y="120"/>
                  <a:pt x="4" y="123"/>
                  <a:pt x="2" y="125"/>
                </a:cubicBezTo>
                <a:cubicBezTo>
                  <a:pt x="1" y="127"/>
                  <a:pt x="0" y="129"/>
                  <a:pt x="0" y="129"/>
                </a:cubicBezTo>
                <a:cubicBezTo>
                  <a:pt x="0" y="129"/>
                  <a:pt x="1" y="129"/>
                  <a:pt x="3" y="130"/>
                </a:cubicBezTo>
                <a:cubicBezTo>
                  <a:pt x="5" y="131"/>
                  <a:pt x="8" y="132"/>
                  <a:pt x="10" y="133"/>
                </a:cubicBezTo>
                <a:cubicBezTo>
                  <a:pt x="12" y="133"/>
                  <a:pt x="15" y="133"/>
                  <a:pt x="17" y="132"/>
                </a:cubicBezTo>
                <a:cubicBezTo>
                  <a:pt x="19" y="132"/>
                  <a:pt x="21" y="132"/>
                  <a:pt x="23" y="133"/>
                </a:cubicBezTo>
                <a:cubicBezTo>
                  <a:pt x="25" y="134"/>
                  <a:pt x="27" y="137"/>
                  <a:pt x="29" y="140"/>
                </a:cubicBezTo>
                <a:cubicBezTo>
                  <a:pt x="31" y="143"/>
                  <a:pt x="34" y="145"/>
                  <a:pt x="36" y="145"/>
                </a:cubicBezTo>
                <a:cubicBezTo>
                  <a:pt x="38" y="146"/>
                  <a:pt x="40" y="147"/>
                  <a:pt x="40" y="148"/>
                </a:cubicBezTo>
                <a:cubicBezTo>
                  <a:pt x="41" y="150"/>
                  <a:pt x="43" y="151"/>
                  <a:pt x="45" y="151"/>
                </a:cubicBezTo>
                <a:cubicBezTo>
                  <a:pt x="47" y="151"/>
                  <a:pt x="51" y="152"/>
                  <a:pt x="53" y="154"/>
                </a:cubicBezTo>
                <a:cubicBezTo>
                  <a:pt x="54" y="156"/>
                  <a:pt x="59" y="158"/>
                  <a:pt x="62" y="158"/>
                </a:cubicBezTo>
                <a:cubicBezTo>
                  <a:pt x="66" y="159"/>
                  <a:pt x="69" y="161"/>
                  <a:pt x="70" y="163"/>
                </a:cubicBezTo>
                <a:cubicBezTo>
                  <a:pt x="71" y="166"/>
                  <a:pt x="74" y="167"/>
                  <a:pt x="76" y="167"/>
                </a:cubicBezTo>
                <a:cubicBezTo>
                  <a:pt x="78" y="167"/>
                  <a:pt x="81" y="166"/>
                  <a:pt x="83" y="165"/>
                </a:cubicBezTo>
                <a:cubicBezTo>
                  <a:pt x="85" y="165"/>
                  <a:pt x="87" y="162"/>
                  <a:pt x="88" y="160"/>
                </a:cubicBezTo>
                <a:cubicBezTo>
                  <a:pt x="89" y="158"/>
                  <a:pt x="91" y="156"/>
                  <a:pt x="92" y="156"/>
                </a:cubicBezTo>
                <a:cubicBezTo>
                  <a:pt x="94" y="155"/>
                  <a:pt x="97" y="155"/>
                  <a:pt x="99" y="155"/>
                </a:cubicBezTo>
                <a:cubicBezTo>
                  <a:pt x="101" y="154"/>
                  <a:pt x="105" y="156"/>
                  <a:pt x="106" y="158"/>
                </a:cubicBezTo>
                <a:cubicBezTo>
                  <a:pt x="108" y="161"/>
                  <a:pt x="111" y="163"/>
                  <a:pt x="113" y="163"/>
                </a:cubicBezTo>
                <a:cubicBezTo>
                  <a:pt x="115" y="163"/>
                  <a:pt x="118" y="162"/>
                  <a:pt x="120" y="162"/>
                </a:cubicBezTo>
                <a:cubicBezTo>
                  <a:pt x="121" y="161"/>
                  <a:pt x="124" y="161"/>
                  <a:pt x="126" y="162"/>
                </a:cubicBezTo>
                <a:cubicBezTo>
                  <a:pt x="127" y="163"/>
                  <a:pt x="130" y="165"/>
                  <a:pt x="131" y="165"/>
                </a:cubicBezTo>
                <a:cubicBezTo>
                  <a:pt x="133" y="166"/>
                  <a:pt x="133" y="169"/>
                  <a:pt x="133" y="172"/>
                </a:cubicBezTo>
                <a:cubicBezTo>
                  <a:pt x="132" y="175"/>
                  <a:pt x="131" y="179"/>
                  <a:pt x="131" y="182"/>
                </a:cubicBezTo>
                <a:cubicBezTo>
                  <a:pt x="130" y="185"/>
                  <a:pt x="131" y="188"/>
                  <a:pt x="132" y="190"/>
                </a:cubicBezTo>
                <a:cubicBezTo>
                  <a:pt x="133" y="191"/>
                  <a:pt x="132" y="194"/>
                  <a:pt x="131" y="196"/>
                </a:cubicBezTo>
                <a:cubicBezTo>
                  <a:pt x="129" y="198"/>
                  <a:pt x="128" y="199"/>
                  <a:pt x="128" y="199"/>
                </a:cubicBezTo>
                <a:cubicBezTo>
                  <a:pt x="128" y="199"/>
                  <a:pt x="129" y="199"/>
                  <a:pt x="131" y="200"/>
                </a:cubicBezTo>
                <a:cubicBezTo>
                  <a:pt x="133" y="200"/>
                  <a:pt x="135" y="200"/>
                  <a:pt x="136" y="200"/>
                </a:cubicBezTo>
                <a:cubicBezTo>
                  <a:pt x="137" y="199"/>
                  <a:pt x="138" y="198"/>
                  <a:pt x="139" y="196"/>
                </a:cubicBezTo>
                <a:cubicBezTo>
                  <a:pt x="139" y="194"/>
                  <a:pt x="141" y="194"/>
                  <a:pt x="141" y="195"/>
                </a:cubicBezTo>
                <a:cubicBezTo>
                  <a:pt x="142" y="197"/>
                  <a:pt x="142" y="199"/>
                  <a:pt x="142" y="200"/>
                </a:cubicBezTo>
                <a:cubicBezTo>
                  <a:pt x="141" y="201"/>
                  <a:pt x="142" y="202"/>
                  <a:pt x="143" y="203"/>
                </a:cubicBezTo>
                <a:cubicBezTo>
                  <a:pt x="144" y="204"/>
                  <a:pt x="145" y="203"/>
                  <a:pt x="146" y="202"/>
                </a:cubicBezTo>
                <a:cubicBezTo>
                  <a:pt x="146" y="200"/>
                  <a:pt x="148" y="199"/>
                  <a:pt x="149" y="199"/>
                </a:cubicBezTo>
                <a:cubicBezTo>
                  <a:pt x="151" y="199"/>
                  <a:pt x="153" y="197"/>
                  <a:pt x="154" y="196"/>
                </a:cubicBezTo>
                <a:cubicBezTo>
                  <a:pt x="155" y="195"/>
                  <a:pt x="157" y="194"/>
                  <a:pt x="158" y="194"/>
                </a:cubicBezTo>
                <a:cubicBezTo>
                  <a:pt x="160" y="195"/>
                  <a:pt x="160" y="196"/>
                  <a:pt x="160" y="197"/>
                </a:cubicBezTo>
                <a:cubicBezTo>
                  <a:pt x="159" y="198"/>
                  <a:pt x="157" y="200"/>
                  <a:pt x="156" y="201"/>
                </a:cubicBezTo>
                <a:cubicBezTo>
                  <a:pt x="154" y="201"/>
                  <a:pt x="154" y="204"/>
                  <a:pt x="155" y="206"/>
                </a:cubicBezTo>
                <a:cubicBezTo>
                  <a:pt x="156" y="208"/>
                  <a:pt x="158" y="211"/>
                  <a:pt x="159" y="213"/>
                </a:cubicBezTo>
                <a:cubicBezTo>
                  <a:pt x="160" y="214"/>
                  <a:pt x="162" y="216"/>
                  <a:pt x="164" y="217"/>
                </a:cubicBezTo>
                <a:cubicBezTo>
                  <a:pt x="166" y="218"/>
                  <a:pt x="167" y="219"/>
                  <a:pt x="166" y="220"/>
                </a:cubicBezTo>
                <a:cubicBezTo>
                  <a:pt x="166" y="221"/>
                  <a:pt x="167" y="222"/>
                  <a:pt x="169" y="222"/>
                </a:cubicBezTo>
                <a:cubicBezTo>
                  <a:pt x="170" y="222"/>
                  <a:pt x="172" y="224"/>
                  <a:pt x="171" y="225"/>
                </a:cubicBezTo>
                <a:cubicBezTo>
                  <a:pt x="170" y="226"/>
                  <a:pt x="170" y="227"/>
                  <a:pt x="170" y="227"/>
                </a:cubicBezTo>
                <a:cubicBezTo>
                  <a:pt x="170" y="227"/>
                  <a:pt x="173" y="227"/>
                  <a:pt x="176" y="227"/>
                </a:cubicBezTo>
                <a:cubicBezTo>
                  <a:pt x="179" y="227"/>
                  <a:pt x="183" y="226"/>
                  <a:pt x="185" y="226"/>
                </a:cubicBezTo>
                <a:cubicBezTo>
                  <a:pt x="186" y="226"/>
                  <a:pt x="190" y="224"/>
                  <a:pt x="192" y="223"/>
                </a:cubicBezTo>
                <a:cubicBezTo>
                  <a:pt x="194" y="222"/>
                  <a:pt x="196" y="219"/>
                  <a:pt x="196" y="218"/>
                </a:cubicBezTo>
                <a:cubicBezTo>
                  <a:pt x="196" y="217"/>
                  <a:pt x="197" y="213"/>
                  <a:pt x="198" y="210"/>
                </a:cubicBezTo>
                <a:cubicBezTo>
                  <a:pt x="199" y="207"/>
                  <a:pt x="201" y="204"/>
                  <a:pt x="201" y="203"/>
                </a:cubicBezTo>
                <a:cubicBezTo>
                  <a:pt x="202" y="203"/>
                  <a:pt x="204" y="202"/>
                  <a:pt x="207" y="202"/>
                </a:cubicBezTo>
                <a:cubicBezTo>
                  <a:pt x="209" y="203"/>
                  <a:pt x="211" y="202"/>
                  <a:pt x="212" y="201"/>
                </a:cubicBezTo>
                <a:cubicBezTo>
                  <a:pt x="213" y="200"/>
                  <a:pt x="213" y="198"/>
                  <a:pt x="212" y="196"/>
                </a:cubicBezTo>
                <a:cubicBezTo>
                  <a:pt x="211" y="194"/>
                  <a:pt x="210" y="192"/>
                  <a:pt x="210" y="191"/>
                </a:cubicBezTo>
                <a:cubicBezTo>
                  <a:pt x="210" y="190"/>
                  <a:pt x="209" y="187"/>
                  <a:pt x="209" y="184"/>
                </a:cubicBezTo>
                <a:cubicBezTo>
                  <a:pt x="208" y="182"/>
                  <a:pt x="207" y="177"/>
                  <a:pt x="207" y="174"/>
                </a:cubicBezTo>
                <a:cubicBezTo>
                  <a:pt x="206" y="172"/>
                  <a:pt x="206" y="168"/>
                  <a:pt x="206" y="167"/>
                </a:cubicBezTo>
                <a:cubicBezTo>
                  <a:pt x="206" y="165"/>
                  <a:pt x="207" y="164"/>
                  <a:pt x="208" y="163"/>
                </a:cubicBezTo>
                <a:cubicBezTo>
                  <a:pt x="209" y="162"/>
                  <a:pt x="212" y="162"/>
                  <a:pt x="214" y="162"/>
                </a:cubicBezTo>
                <a:cubicBezTo>
                  <a:pt x="216" y="162"/>
                  <a:pt x="217" y="162"/>
                  <a:pt x="217" y="162"/>
                </a:cubicBezTo>
                <a:cubicBezTo>
                  <a:pt x="217" y="3"/>
                  <a:pt x="217" y="3"/>
                  <a:pt x="217" y="3"/>
                </a:cubicBezTo>
                <a:cubicBezTo>
                  <a:pt x="212" y="1"/>
                  <a:pt x="207" y="0"/>
                  <a:pt x="205" y="0"/>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0"/>
          <p:cNvSpPr>
            <a:spLocks/>
          </p:cNvSpPr>
          <p:nvPr/>
        </p:nvSpPr>
        <p:spPr bwMode="auto">
          <a:xfrm>
            <a:off x="8850313" y="6389688"/>
            <a:ext cx="296863" cy="474663"/>
          </a:xfrm>
          <a:custGeom>
            <a:avLst/>
            <a:gdLst/>
            <a:ahLst/>
            <a:cxnLst>
              <a:cxn ang="0">
                <a:pos x="67" y="1"/>
              </a:cxn>
              <a:cxn ang="0">
                <a:pos x="65" y="5"/>
              </a:cxn>
              <a:cxn ang="0">
                <a:pos x="66" y="12"/>
              </a:cxn>
              <a:cxn ang="0">
                <a:pos x="68" y="22"/>
              </a:cxn>
              <a:cxn ang="0">
                <a:pos x="69" y="29"/>
              </a:cxn>
              <a:cxn ang="0">
                <a:pos x="71" y="34"/>
              </a:cxn>
              <a:cxn ang="0">
                <a:pos x="71" y="39"/>
              </a:cxn>
              <a:cxn ang="0">
                <a:pos x="66" y="40"/>
              </a:cxn>
              <a:cxn ang="0">
                <a:pos x="60" y="41"/>
              </a:cxn>
              <a:cxn ang="0">
                <a:pos x="57" y="48"/>
              </a:cxn>
              <a:cxn ang="0">
                <a:pos x="55" y="56"/>
              </a:cxn>
              <a:cxn ang="0">
                <a:pos x="51" y="61"/>
              </a:cxn>
              <a:cxn ang="0">
                <a:pos x="44" y="64"/>
              </a:cxn>
              <a:cxn ang="0">
                <a:pos x="35" y="65"/>
              </a:cxn>
              <a:cxn ang="0">
                <a:pos x="29" y="65"/>
              </a:cxn>
              <a:cxn ang="0">
                <a:pos x="27" y="67"/>
              </a:cxn>
              <a:cxn ang="0">
                <a:pos x="23" y="70"/>
              </a:cxn>
              <a:cxn ang="0">
                <a:pos x="18" y="68"/>
              </a:cxn>
              <a:cxn ang="0">
                <a:pos x="14" y="65"/>
              </a:cxn>
              <a:cxn ang="0">
                <a:pos x="9" y="62"/>
              </a:cxn>
              <a:cxn ang="0">
                <a:pos x="2" y="66"/>
              </a:cxn>
              <a:cxn ang="0">
                <a:pos x="2" y="74"/>
              </a:cxn>
              <a:cxn ang="0">
                <a:pos x="11" y="79"/>
              </a:cxn>
              <a:cxn ang="0">
                <a:pos x="21" y="85"/>
              </a:cxn>
              <a:cxn ang="0">
                <a:pos x="27" y="91"/>
              </a:cxn>
              <a:cxn ang="0">
                <a:pos x="33" y="95"/>
              </a:cxn>
              <a:cxn ang="0">
                <a:pos x="42" y="102"/>
              </a:cxn>
              <a:cxn ang="0">
                <a:pos x="54" y="110"/>
              </a:cxn>
              <a:cxn ang="0">
                <a:pos x="76" y="121"/>
              </a:cxn>
              <a:cxn ang="0">
                <a:pos x="76" y="0"/>
              </a:cxn>
              <a:cxn ang="0">
                <a:pos x="73" y="0"/>
              </a:cxn>
              <a:cxn ang="0">
                <a:pos x="67" y="1"/>
              </a:cxn>
            </a:cxnLst>
            <a:rect l="0" t="0" r="r" b="b"/>
            <a:pathLst>
              <a:path w="76" h="121">
                <a:moveTo>
                  <a:pt x="67" y="1"/>
                </a:moveTo>
                <a:cubicBezTo>
                  <a:pt x="66" y="2"/>
                  <a:pt x="65" y="3"/>
                  <a:pt x="65" y="5"/>
                </a:cubicBezTo>
                <a:cubicBezTo>
                  <a:pt x="65" y="6"/>
                  <a:pt x="65" y="10"/>
                  <a:pt x="66" y="12"/>
                </a:cubicBezTo>
                <a:cubicBezTo>
                  <a:pt x="66" y="15"/>
                  <a:pt x="67" y="20"/>
                  <a:pt x="68" y="22"/>
                </a:cubicBezTo>
                <a:cubicBezTo>
                  <a:pt x="68" y="25"/>
                  <a:pt x="69" y="28"/>
                  <a:pt x="69" y="29"/>
                </a:cubicBezTo>
                <a:cubicBezTo>
                  <a:pt x="69" y="30"/>
                  <a:pt x="70" y="32"/>
                  <a:pt x="71" y="34"/>
                </a:cubicBezTo>
                <a:cubicBezTo>
                  <a:pt x="72" y="36"/>
                  <a:pt x="72" y="38"/>
                  <a:pt x="71" y="39"/>
                </a:cubicBezTo>
                <a:cubicBezTo>
                  <a:pt x="70" y="40"/>
                  <a:pt x="68" y="41"/>
                  <a:pt x="66" y="40"/>
                </a:cubicBezTo>
                <a:cubicBezTo>
                  <a:pt x="63" y="40"/>
                  <a:pt x="61" y="41"/>
                  <a:pt x="60" y="41"/>
                </a:cubicBezTo>
                <a:cubicBezTo>
                  <a:pt x="60" y="42"/>
                  <a:pt x="58" y="45"/>
                  <a:pt x="57" y="48"/>
                </a:cubicBezTo>
                <a:cubicBezTo>
                  <a:pt x="56" y="51"/>
                  <a:pt x="55" y="55"/>
                  <a:pt x="55" y="56"/>
                </a:cubicBezTo>
                <a:cubicBezTo>
                  <a:pt x="55" y="57"/>
                  <a:pt x="53" y="60"/>
                  <a:pt x="51" y="61"/>
                </a:cubicBezTo>
                <a:cubicBezTo>
                  <a:pt x="49" y="62"/>
                  <a:pt x="45" y="64"/>
                  <a:pt x="44" y="64"/>
                </a:cubicBezTo>
                <a:cubicBezTo>
                  <a:pt x="42" y="64"/>
                  <a:pt x="38" y="65"/>
                  <a:pt x="35" y="65"/>
                </a:cubicBezTo>
                <a:cubicBezTo>
                  <a:pt x="32" y="65"/>
                  <a:pt x="29" y="65"/>
                  <a:pt x="29" y="65"/>
                </a:cubicBezTo>
                <a:cubicBezTo>
                  <a:pt x="29" y="65"/>
                  <a:pt x="28" y="66"/>
                  <a:pt x="27" y="67"/>
                </a:cubicBezTo>
                <a:cubicBezTo>
                  <a:pt x="26" y="69"/>
                  <a:pt x="24" y="70"/>
                  <a:pt x="23" y="70"/>
                </a:cubicBezTo>
                <a:cubicBezTo>
                  <a:pt x="21" y="70"/>
                  <a:pt x="19" y="69"/>
                  <a:pt x="18" y="68"/>
                </a:cubicBezTo>
                <a:cubicBezTo>
                  <a:pt x="17" y="67"/>
                  <a:pt x="15" y="65"/>
                  <a:pt x="14" y="65"/>
                </a:cubicBezTo>
                <a:cubicBezTo>
                  <a:pt x="13" y="64"/>
                  <a:pt x="11" y="63"/>
                  <a:pt x="9" y="62"/>
                </a:cubicBezTo>
                <a:cubicBezTo>
                  <a:pt x="7" y="62"/>
                  <a:pt x="4" y="63"/>
                  <a:pt x="2" y="66"/>
                </a:cubicBezTo>
                <a:cubicBezTo>
                  <a:pt x="0" y="69"/>
                  <a:pt x="0" y="72"/>
                  <a:pt x="2" y="74"/>
                </a:cubicBezTo>
                <a:cubicBezTo>
                  <a:pt x="4" y="75"/>
                  <a:pt x="8" y="78"/>
                  <a:pt x="11" y="79"/>
                </a:cubicBezTo>
                <a:cubicBezTo>
                  <a:pt x="14" y="80"/>
                  <a:pt x="18" y="83"/>
                  <a:pt x="21" y="85"/>
                </a:cubicBezTo>
                <a:cubicBezTo>
                  <a:pt x="23" y="87"/>
                  <a:pt x="26" y="90"/>
                  <a:pt x="27" y="91"/>
                </a:cubicBezTo>
                <a:cubicBezTo>
                  <a:pt x="28" y="92"/>
                  <a:pt x="31" y="94"/>
                  <a:pt x="33" y="95"/>
                </a:cubicBezTo>
                <a:cubicBezTo>
                  <a:pt x="35" y="97"/>
                  <a:pt x="39" y="100"/>
                  <a:pt x="42" y="102"/>
                </a:cubicBezTo>
                <a:cubicBezTo>
                  <a:pt x="45" y="105"/>
                  <a:pt x="50" y="108"/>
                  <a:pt x="54" y="110"/>
                </a:cubicBezTo>
                <a:cubicBezTo>
                  <a:pt x="57" y="112"/>
                  <a:pt x="66" y="116"/>
                  <a:pt x="76" y="121"/>
                </a:cubicBezTo>
                <a:cubicBezTo>
                  <a:pt x="76" y="0"/>
                  <a:pt x="76" y="0"/>
                  <a:pt x="76" y="0"/>
                </a:cubicBezTo>
                <a:cubicBezTo>
                  <a:pt x="76" y="0"/>
                  <a:pt x="75" y="0"/>
                  <a:pt x="73" y="0"/>
                </a:cubicBezTo>
                <a:cubicBezTo>
                  <a:pt x="71" y="0"/>
                  <a:pt x="68" y="0"/>
                  <a:pt x="67" y="1"/>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1"/>
          <p:cNvSpPr>
            <a:spLocks/>
          </p:cNvSpPr>
          <p:nvPr/>
        </p:nvSpPr>
        <p:spPr bwMode="auto">
          <a:xfrm>
            <a:off x="98425" y="-3175"/>
            <a:ext cx="9048750" cy="2895600"/>
          </a:xfrm>
          <a:custGeom>
            <a:avLst/>
            <a:gdLst/>
            <a:ahLst/>
            <a:cxnLst>
              <a:cxn ang="0">
                <a:pos x="41" y="61"/>
              </a:cxn>
              <a:cxn ang="0">
                <a:pos x="103" y="127"/>
              </a:cxn>
              <a:cxn ang="0">
                <a:pos x="271" y="167"/>
              </a:cxn>
              <a:cxn ang="0">
                <a:pos x="829" y="288"/>
              </a:cxn>
              <a:cxn ang="0">
                <a:pos x="893" y="350"/>
              </a:cxn>
              <a:cxn ang="0">
                <a:pos x="936" y="414"/>
              </a:cxn>
              <a:cxn ang="0">
                <a:pos x="976" y="470"/>
              </a:cxn>
              <a:cxn ang="0">
                <a:pos x="1044" y="496"/>
              </a:cxn>
              <a:cxn ang="0">
                <a:pos x="1089" y="437"/>
              </a:cxn>
              <a:cxn ang="0">
                <a:pos x="1164" y="446"/>
              </a:cxn>
              <a:cxn ang="0">
                <a:pos x="1213" y="493"/>
              </a:cxn>
              <a:cxn ang="0">
                <a:pos x="1258" y="577"/>
              </a:cxn>
              <a:cxn ang="0">
                <a:pos x="1297" y="641"/>
              </a:cxn>
              <a:cxn ang="0">
                <a:pos x="1341" y="703"/>
              </a:cxn>
              <a:cxn ang="0">
                <a:pos x="1433" y="735"/>
              </a:cxn>
              <a:cxn ang="0">
                <a:pos x="1444" y="706"/>
              </a:cxn>
              <a:cxn ang="0">
                <a:pos x="1433" y="644"/>
              </a:cxn>
              <a:cxn ang="0">
                <a:pos x="1421" y="624"/>
              </a:cxn>
              <a:cxn ang="0">
                <a:pos x="1439" y="589"/>
              </a:cxn>
              <a:cxn ang="0">
                <a:pos x="1452" y="563"/>
              </a:cxn>
              <a:cxn ang="0">
                <a:pos x="1478" y="543"/>
              </a:cxn>
              <a:cxn ang="0">
                <a:pos x="1498" y="530"/>
              </a:cxn>
              <a:cxn ang="0">
                <a:pos x="1503" y="523"/>
              </a:cxn>
              <a:cxn ang="0">
                <a:pos x="1528" y="520"/>
              </a:cxn>
              <a:cxn ang="0">
                <a:pos x="1544" y="516"/>
              </a:cxn>
              <a:cxn ang="0">
                <a:pos x="1596" y="471"/>
              </a:cxn>
              <a:cxn ang="0">
                <a:pos x="1602" y="434"/>
              </a:cxn>
              <a:cxn ang="0">
                <a:pos x="1618" y="453"/>
              </a:cxn>
              <a:cxn ang="0">
                <a:pos x="1672" y="422"/>
              </a:cxn>
              <a:cxn ang="0">
                <a:pos x="1699" y="422"/>
              </a:cxn>
              <a:cxn ang="0">
                <a:pos x="1715" y="415"/>
              </a:cxn>
              <a:cxn ang="0">
                <a:pos x="1800" y="429"/>
              </a:cxn>
              <a:cxn ang="0">
                <a:pos x="1815" y="419"/>
              </a:cxn>
              <a:cxn ang="0">
                <a:pos x="1853" y="430"/>
              </a:cxn>
              <a:cxn ang="0">
                <a:pos x="1876" y="457"/>
              </a:cxn>
              <a:cxn ang="0">
                <a:pos x="1903" y="445"/>
              </a:cxn>
              <a:cxn ang="0">
                <a:pos x="1936" y="454"/>
              </a:cxn>
              <a:cxn ang="0">
                <a:pos x="1931" y="424"/>
              </a:cxn>
              <a:cxn ang="0">
                <a:pos x="1968" y="440"/>
              </a:cxn>
              <a:cxn ang="0">
                <a:pos x="1986" y="467"/>
              </a:cxn>
              <a:cxn ang="0">
                <a:pos x="2002" y="439"/>
              </a:cxn>
              <a:cxn ang="0">
                <a:pos x="1959" y="417"/>
              </a:cxn>
              <a:cxn ang="0">
                <a:pos x="1982" y="395"/>
              </a:cxn>
              <a:cxn ang="0">
                <a:pos x="1960" y="394"/>
              </a:cxn>
              <a:cxn ang="0">
                <a:pos x="1942" y="378"/>
              </a:cxn>
              <a:cxn ang="0">
                <a:pos x="1935" y="364"/>
              </a:cxn>
              <a:cxn ang="0">
                <a:pos x="1982" y="358"/>
              </a:cxn>
              <a:cxn ang="0">
                <a:pos x="2025" y="352"/>
              </a:cxn>
              <a:cxn ang="0">
                <a:pos x="2064" y="335"/>
              </a:cxn>
              <a:cxn ang="0">
                <a:pos x="2085" y="354"/>
              </a:cxn>
              <a:cxn ang="0">
                <a:pos x="2111" y="336"/>
              </a:cxn>
              <a:cxn ang="0">
                <a:pos x="2129" y="328"/>
              </a:cxn>
              <a:cxn ang="0">
                <a:pos x="2134" y="337"/>
              </a:cxn>
              <a:cxn ang="0">
                <a:pos x="2172" y="329"/>
              </a:cxn>
              <a:cxn ang="0">
                <a:pos x="2183" y="334"/>
              </a:cxn>
              <a:cxn ang="0">
                <a:pos x="2226" y="336"/>
              </a:cxn>
              <a:cxn ang="0">
                <a:pos x="2249" y="353"/>
              </a:cxn>
              <a:cxn ang="0">
                <a:pos x="2255" y="376"/>
              </a:cxn>
              <a:cxn ang="0">
                <a:pos x="2306" y="360"/>
              </a:cxn>
            </a:cxnLst>
            <a:rect l="0" t="0" r="r" b="b"/>
            <a:pathLst>
              <a:path w="2306" h="738">
                <a:moveTo>
                  <a:pt x="0" y="0"/>
                </a:moveTo>
                <a:cubicBezTo>
                  <a:pt x="0" y="30"/>
                  <a:pt x="0" y="30"/>
                  <a:pt x="0" y="30"/>
                </a:cubicBezTo>
                <a:cubicBezTo>
                  <a:pt x="4" y="30"/>
                  <a:pt x="7" y="31"/>
                  <a:pt x="8" y="31"/>
                </a:cubicBezTo>
                <a:cubicBezTo>
                  <a:pt x="11" y="32"/>
                  <a:pt x="15" y="33"/>
                  <a:pt x="17" y="33"/>
                </a:cubicBezTo>
                <a:cubicBezTo>
                  <a:pt x="19" y="33"/>
                  <a:pt x="22" y="33"/>
                  <a:pt x="25" y="33"/>
                </a:cubicBezTo>
                <a:cubicBezTo>
                  <a:pt x="28" y="32"/>
                  <a:pt x="31" y="35"/>
                  <a:pt x="33" y="38"/>
                </a:cubicBezTo>
                <a:cubicBezTo>
                  <a:pt x="35" y="41"/>
                  <a:pt x="36" y="46"/>
                  <a:pt x="37" y="48"/>
                </a:cubicBezTo>
                <a:cubicBezTo>
                  <a:pt x="37" y="51"/>
                  <a:pt x="37" y="54"/>
                  <a:pt x="36" y="55"/>
                </a:cubicBezTo>
                <a:cubicBezTo>
                  <a:pt x="36" y="56"/>
                  <a:pt x="36" y="58"/>
                  <a:pt x="37" y="58"/>
                </a:cubicBezTo>
                <a:cubicBezTo>
                  <a:pt x="38" y="59"/>
                  <a:pt x="40" y="60"/>
                  <a:pt x="41" y="61"/>
                </a:cubicBezTo>
                <a:cubicBezTo>
                  <a:pt x="42" y="62"/>
                  <a:pt x="44" y="61"/>
                  <a:pt x="45" y="60"/>
                </a:cubicBezTo>
                <a:cubicBezTo>
                  <a:pt x="46" y="58"/>
                  <a:pt x="48" y="58"/>
                  <a:pt x="50" y="58"/>
                </a:cubicBezTo>
                <a:cubicBezTo>
                  <a:pt x="52" y="59"/>
                  <a:pt x="55" y="62"/>
                  <a:pt x="58" y="65"/>
                </a:cubicBezTo>
                <a:cubicBezTo>
                  <a:pt x="60" y="67"/>
                  <a:pt x="63" y="71"/>
                  <a:pt x="65" y="72"/>
                </a:cubicBezTo>
                <a:cubicBezTo>
                  <a:pt x="67" y="74"/>
                  <a:pt x="70" y="76"/>
                  <a:pt x="71" y="78"/>
                </a:cubicBezTo>
                <a:cubicBezTo>
                  <a:pt x="73" y="79"/>
                  <a:pt x="75" y="82"/>
                  <a:pt x="77" y="83"/>
                </a:cubicBezTo>
                <a:cubicBezTo>
                  <a:pt x="79" y="85"/>
                  <a:pt x="82" y="88"/>
                  <a:pt x="85" y="91"/>
                </a:cubicBezTo>
                <a:cubicBezTo>
                  <a:pt x="88" y="94"/>
                  <a:pt x="91" y="98"/>
                  <a:pt x="92" y="101"/>
                </a:cubicBezTo>
                <a:cubicBezTo>
                  <a:pt x="94" y="104"/>
                  <a:pt x="96" y="109"/>
                  <a:pt x="98" y="113"/>
                </a:cubicBezTo>
                <a:cubicBezTo>
                  <a:pt x="100" y="117"/>
                  <a:pt x="102" y="123"/>
                  <a:pt x="103" y="127"/>
                </a:cubicBezTo>
                <a:cubicBezTo>
                  <a:pt x="104" y="130"/>
                  <a:pt x="104" y="134"/>
                  <a:pt x="104" y="136"/>
                </a:cubicBezTo>
                <a:cubicBezTo>
                  <a:pt x="104" y="137"/>
                  <a:pt x="104" y="138"/>
                  <a:pt x="103" y="139"/>
                </a:cubicBezTo>
                <a:cubicBezTo>
                  <a:pt x="102" y="139"/>
                  <a:pt x="101" y="141"/>
                  <a:pt x="101" y="143"/>
                </a:cubicBezTo>
                <a:cubicBezTo>
                  <a:pt x="101" y="145"/>
                  <a:pt x="102" y="148"/>
                  <a:pt x="102" y="149"/>
                </a:cubicBezTo>
                <a:cubicBezTo>
                  <a:pt x="103" y="150"/>
                  <a:pt x="104" y="150"/>
                  <a:pt x="105" y="150"/>
                </a:cubicBezTo>
                <a:cubicBezTo>
                  <a:pt x="105" y="150"/>
                  <a:pt x="106" y="152"/>
                  <a:pt x="106" y="154"/>
                </a:cubicBezTo>
                <a:cubicBezTo>
                  <a:pt x="106" y="157"/>
                  <a:pt x="107" y="160"/>
                  <a:pt x="108" y="161"/>
                </a:cubicBezTo>
                <a:cubicBezTo>
                  <a:pt x="108" y="163"/>
                  <a:pt x="109" y="164"/>
                  <a:pt x="109" y="164"/>
                </a:cubicBezTo>
                <a:cubicBezTo>
                  <a:pt x="274" y="165"/>
                  <a:pt x="274" y="165"/>
                  <a:pt x="274" y="165"/>
                </a:cubicBezTo>
                <a:cubicBezTo>
                  <a:pt x="274" y="165"/>
                  <a:pt x="273" y="166"/>
                  <a:pt x="271" y="167"/>
                </a:cubicBezTo>
                <a:cubicBezTo>
                  <a:pt x="270" y="169"/>
                  <a:pt x="267" y="171"/>
                  <a:pt x="266" y="172"/>
                </a:cubicBezTo>
                <a:cubicBezTo>
                  <a:pt x="265" y="174"/>
                  <a:pt x="264" y="177"/>
                  <a:pt x="264" y="179"/>
                </a:cubicBezTo>
                <a:cubicBezTo>
                  <a:pt x="264" y="181"/>
                  <a:pt x="264" y="182"/>
                  <a:pt x="264" y="182"/>
                </a:cubicBezTo>
                <a:cubicBezTo>
                  <a:pt x="510" y="294"/>
                  <a:pt x="510" y="294"/>
                  <a:pt x="510" y="294"/>
                </a:cubicBezTo>
                <a:cubicBezTo>
                  <a:pt x="650" y="303"/>
                  <a:pt x="650" y="303"/>
                  <a:pt x="650" y="303"/>
                </a:cubicBezTo>
                <a:cubicBezTo>
                  <a:pt x="700" y="306"/>
                  <a:pt x="700" y="306"/>
                  <a:pt x="700" y="306"/>
                </a:cubicBezTo>
                <a:cubicBezTo>
                  <a:pt x="701" y="270"/>
                  <a:pt x="701" y="270"/>
                  <a:pt x="701" y="270"/>
                </a:cubicBezTo>
                <a:cubicBezTo>
                  <a:pt x="820" y="277"/>
                  <a:pt x="820" y="277"/>
                  <a:pt x="820" y="277"/>
                </a:cubicBezTo>
                <a:cubicBezTo>
                  <a:pt x="820" y="277"/>
                  <a:pt x="821" y="278"/>
                  <a:pt x="823" y="280"/>
                </a:cubicBezTo>
                <a:cubicBezTo>
                  <a:pt x="825" y="281"/>
                  <a:pt x="828" y="285"/>
                  <a:pt x="829" y="288"/>
                </a:cubicBezTo>
                <a:cubicBezTo>
                  <a:pt x="830" y="292"/>
                  <a:pt x="832" y="296"/>
                  <a:pt x="834" y="298"/>
                </a:cubicBezTo>
                <a:cubicBezTo>
                  <a:pt x="836" y="299"/>
                  <a:pt x="839" y="302"/>
                  <a:pt x="841" y="304"/>
                </a:cubicBezTo>
                <a:cubicBezTo>
                  <a:pt x="843" y="305"/>
                  <a:pt x="846" y="307"/>
                  <a:pt x="848" y="308"/>
                </a:cubicBezTo>
                <a:cubicBezTo>
                  <a:pt x="850" y="309"/>
                  <a:pt x="853" y="311"/>
                  <a:pt x="855" y="314"/>
                </a:cubicBezTo>
                <a:cubicBezTo>
                  <a:pt x="857" y="316"/>
                  <a:pt x="859" y="319"/>
                  <a:pt x="861" y="321"/>
                </a:cubicBezTo>
                <a:cubicBezTo>
                  <a:pt x="862" y="323"/>
                  <a:pt x="865" y="326"/>
                  <a:pt x="868" y="327"/>
                </a:cubicBezTo>
                <a:cubicBezTo>
                  <a:pt x="870" y="328"/>
                  <a:pt x="873" y="329"/>
                  <a:pt x="874" y="330"/>
                </a:cubicBezTo>
                <a:cubicBezTo>
                  <a:pt x="876" y="331"/>
                  <a:pt x="877" y="334"/>
                  <a:pt x="878" y="336"/>
                </a:cubicBezTo>
                <a:cubicBezTo>
                  <a:pt x="879" y="338"/>
                  <a:pt x="881" y="341"/>
                  <a:pt x="883" y="343"/>
                </a:cubicBezTo>
                <a:cubicBezTo>
                  <a:pt x="886" y="345"/>
                  <a:pt x="890" y="348"/>
                  <a:pt x="893" y="350"/>
                </a:cubicBezTo>
                <a:cubicBezTo>
                  <a:pt x="896" y="353"/>
                  <a:pt x="900" y="355"/>
                  <a:pt x="902" y="356"/>
                </a:cubicBezTo>
                <a:cubicBezTo>
                  <a:pt x="903" y="357"/>
                  <a:pt x="906" y="359"/>
                  <a:pt x="908" y="360"/>
                </a:cubicBezTo>
                <a:cubicBezTo>
                  <a:pt x="910" y="361"/>
                  <a:pt x="912" y="364"/>
                  <a:pt x="913" y="365"/>
                </a:cubicBezTo>
                <a:cubicBezTo>
                  <a:pt x="915" y="366"/>
                  <a:pt x="917" y="369"/>
                  <a:pt x="918" y="370"/>
                </a:cubicBezTo>
                <a:cubicBezTo>
                  <a:pt x="920" y="372"/>
                  <a:pt x="922" y="375"/>
                  <a:pt x="922" y="378"/>
                </a:cubicBezTo>
                <a:cubicBezTo>
                  <a:pt x="923" y="380"/>
                  <a:pt x="924" y="384"/>
                  <a:pt x="925" y="386"/>
                </a:cubicBezTo>
                <a:cubicBezTo>
                  <a:pt x="925" y="387"/>
                  <a:pt x="927" y="391"/>
                  <a:pt x="929" y="393"/>
                </a:cubicBezTo>
                <a:cubicBezTo>
                  <a:pt x="930" y="396"/>
                  <a:pt x="933" y="399"/>
                  <a:pt x="934" y="401"/>
                </a:cubicBezTo>
                <a:cubicBezTo>
                  <a:pt x="935" y="402"/>
                  <a:pt x="936" y="408"/>
                  <a:pt x="936" y="412"/>
                </a:cubicBezTo>
                <a:cubicBezTo>
                  <a:pt x="936" y="412"/>
                  <a:pt x="936" y="412"/>
                  <a:pt x="936" y="414"/>
                </a:cubicBezTo>
                <a:cubicBezTo>
                  <a:pt x="936" y="416"/>
                  <a:pt x="936" y="416"/>
                  <a:pt x="936" y="416"/>
                </a:cubicBezTo>
                <a:cubicBezTo>
                  <a:pt x="936" y="420"/>
                  <a:pt x="937" y="425"/>
                  <a:pt x="938" y="428"/>
                </a:cubicBezTo>
                <a:cubicBezTo>
                  <a:pt x="939" y="431"/>
                  <a:pt x="940" y="434"/>
                  <a:pt x="941" y="435"/>
                </a:cubicBezTo>
                <a:cubicBezTo>
                  <a:pt x="942" y="436"/>
                  <a:pt x="944" y="439"/>
                  <a:pt x="945" y="442"/>
                </a:cubicBezTo>
                <a:cubicBezTo>
                  <a:pt x="947" y="444"/>
                  <a:pt x="949" y="448"/>
                  <a:pt x="951" y="450"/>
                </a:cubicBezTo>
                <a:cubicBezTo>
                  <a:pt x="952" y="451"/>
                  <a:pt x="954" y="453"/>
                  <a:pt x="954" y="453"/>
                </a:cubicBezTo>
                <a:cubicBezTo>
                  <a:pt x="954" y="453"/>
                  <a:pt x="954" y="453"/>
                  <a:pt x="955" y="454"/>
                </a:cubicBezTo>
                <a:cubicBezTo>
                  <a:pt x="956" y="455"/>
                  <a:pt x="958" y="455"/>
                  <a:pt x="961" y="456"/>
                </a:cubicBezTo>
                <a:cubicBezTo>
                  <a:pt x="963" y="457"/>
                  <a:pt x="967" y="459"/>
                  <a:pt x="969" y="462"/>
                </a:cubicBezTo>
                <a:cubicBezTo>
                  <a:pt x="971" y="464"/>
                  <a:pt x="974" y="468"/>
                  <a:pt x="976" y="470"/>
                </a:cubicBezTo>
                <a:cubicBezTo>
                  <a:pt x="977" y="471"/>
                  <a:pt x="981" y="474"/>
                  <a:pt x="983" y="475"/>
                </a:cubicBezTo>
                <a:cubicBezTo>
                  <a:pt x="986" y="476"/>
                  <a:pt x="990" y="477"/>
                  <a:pt x="992" y="476"/>
                </a:cubicBezTo>
                <a:cubicBezTo>
                  <a:pt x="995" y="476"/>
                  <a:pt x="998" y="477"/>
                  <a:pt x="999" y="479"/>
                </a:cubicBezTo>
                <a:cubicBezTo>
                  <a:pt x="1000" y="481"/>
                  <a:pt x="1003" y="484"/>
                  <a:pt x="1006" y="485"/>
                </a:cubicBezTo>
                <a:cubicBezTo>
                  <a:pt x="1010" y="486"/>
                  <a:pt x="1014" y="488"/>
                  <a:pt x="1016" y="490"/>
                </a:cubicBezTo>
                <a:cubicBezTo>
                  <a:pt x="1017" y="492"/>
                  <a:pt x="1022" y="495"/>
                  <a:pt x="1025" y="496"/>
                </a:cubicBezTo>
                <a:cubicBezTo>
                  <a:pt x="1028" y="497"/>
                  <a:pt x="1031" y="498"/>
                  <a:pt x="1031" y="498"/>
                </a:cubicBezTo>
                <a:cubicBezTo>
                  <a:pt x="1031" y="498"/>
                  <a:pt x="1032" y="498"/>
                  <a:pt x="1034" y="498"/>
                </a:cubicBezTo>
                <a:cubicBezTo>
                  <a:pt x="1036" y="499"/>
                  <a:pt x="1038" y="499"/>
                  <a:pt x="1040" y="499"/>
                </a:cubicBezTo>
                <a:cubicBezTo>
                  <a:pt x="1041" y="499"/>
                  <a:pt x="1043" y="498"/>
                  <a:pt x="1044" y="496"/>
                </a:cubicBezTo>
                <a:cubicBezTo>
                  <a:pt x="1045" y="494"/>
                  <a:pt x="1047" y="491"/>
                  <a:pt x="1049" y="490"/>
                </a:cubicBezTo>
                <a:cubicBezTo>
                  <a:pt x="1050" y="488"/>
                  <a:pt x="1053" y="485"/>
                  <a:pt x="1055" y="484"/>
                </a:cubicBezTo>
                <a:cubicBezTo>
                  <a:pt x="1057" y="482"/>
                  <a:pt x="1058" y="480"/>
                  <a:pt x="1058" y="478"/>
                </a:cubicBezTo>
                <a:cubicBezTo>
                  <a:pt x="1058" y="477"/>
                  <a:pt x="1058" y="474"/>
                  <a:pt x="1059" y="473"/>
                </a:cubicBezTo>
                <a:cubicBezTo>
                  <a:pt x="1059" y="472"/>
                  <a:pt x="1060" y="469"/>
                  <a:pt x="1061" y="467"/>
                </a:cubicBezTo>
                <a:cubicBezTo>
                  <a:pt x="1062" y="465"/>
                  <a:pt x="1064" y="461"/>
                  <a:pt x="1066" y="458"/>
                </a:cubicBezTo>
                <a:cubicBezTo>
                  <a:pt x="1067" y="455"/>
                  <a:pt x="1070" y="451"/>
                  <a:pt x="1071" y="448"/>
                </a:cubicBezTo>
                <a:cubicBezTo>
                  <a:pt x="1072" y="446"/>
                  <a:pt x="1074" y="443"/>
                  <a:pt x="1076" y="442"/>
                </a:cubicBezTo>
                <a:cubicBezTo>
                  <a:pt x="1078" y="441"/>
                  <a:pt x="1081" y="439"/>
                  <a:pt x="1083" y="438"/>
                </a:cubicBezTo>
                <a:cubicBezTo>
                  <a:pt x="1085" y="438"/>
                  <a:pt x="1088" y="437"/>
                  <a:pt x="1089" y="437"/>
                </a:cubicBezTo>
                <a:cubicBezTo>
                  <a:pt x="1091" y="438"/>
                  <a:pt x="1094" y="436"/>
                  <a:pt x="1096" y="434"/>
                </a:cubicBezTo>
                <a:cubicBezTo>
                  <a:pt x="1097" y="432"/>
                  <a:pt x="1100" y="431"/>
                  <a:pt x="1102" y="432"/>
                </a:cubicBezTo>
                <a:cubicBezTo>
                  <a:pt x="1104" y="433"/>
                  <a:pt x="1108" y="434"/>
                  <a:pt x="1110" y="435"/>
                </a:cubicBezTo>
                <a:cubicBezTo>
                  <a:pt x="1112" y="436"/>
                  <a:pt x="1115" y="437"/>
                  <a:pt x="1116" y="437"/>
                </a:cubicBezTo>
                <a:cubicBezTo>
                  <a:pt x="1117" y="437"/>
                  <a:pt x="1120" y="437"/>
                  <a:pt x="1123" y="437"/>
                </a:cubicBezTo>
                <a:cubicBezTo>
                  <a:pt x="1125" y="437"/>
                  <a:pt x="1128" y="437"/>
                  <a:pt x="1130" y="437"/>
                </a:cubicBezTo>
                <a:cubicBezTo>
                  <a:pt x="1132" y="437"/>
                  <a:pt x="1136" y="437"/>
                  <a:pt x="1139" y="438"/>
                </a:cubicBezTo>
                <a:cubicBezTo>
                  <a:pt x="1142" y="438"/>
                  <a:pt x="1147" y="438"/>
                  <a:pt x="1149" y="438"/>
                </a:cubicBezTo>
                <a:cubicBezTo>
                  <a:pt x="1152" y="438"/>
                  <a:pt x="1156" y="439"/>
                  <a:pt x="1158" y="440"/>
                </a:cubicBezTo>
                <a:cubicBezTo>
                  <a:pt x="1160" y="441"/>
                  <a:pt x="1163" y="444"/>
                  <a:pt x="1164" y="446"/>
                </a:cubicBezTo>
                <a:cubicBezTo>
                  <a:pt x="1166" y="447"/>
                  <a:pt x="1168" y="450"/>
                  <a:pt x="1169" y="450"/>
                </a:cubicBezTo>
                <a:cubicBezTo>
                  <a:pt x="1171" y="451"/>
                  <a:pt x="1172" y="453"/>
                  <a:pt x="1172" y="454"/>
                </a:cubicBezTo>
                <a:cubicBezTo>
                  <a:pt x="1173" y="455"/>
                  <a:pt x="1174" y="456"/>
                  <a:pt x="1174" y="457"/>
                </a:cubicBezTo>
                <a:cubicBezTo>
                  <a:pt x="1175" y="458"/>
                  <a:pt x="1178" y="459"/>
                  <a:pt x="1180" y="460"/>
                </a:cubicBezTo>
                <a:cubicBezTo>
                  <a:pt x="1183" y="461"/>
                  <a:pt x="1185" y="464"/>
                  <a:pt x="1185" y="466"/>
                </a:cubicBezTo>
                <a:cubicBezTo>
                  <a:pt x="1185" y="467"/>
                  <a:pt x="1187" y="470"/>
                  <a:pt x="1189" y="471"/>
                </a:cubicBezTo>
                <a:cubicBezTo>
                  <a:pt x="1190" y="473"/>
                  <a:pt x="1194" y="476"/>
                  <a:pt x="1198" y="478"/>
                </a:cubicBezTo>
                <a:cubicBezTo>
                  <a:pt x="1201" y="481"/>
                  <a:pt x="1204" y="484"/>
                  <a:pt x="1205" y="484"/>
                </a:cubicBezTo>
                <a:cubicBezTo>
                  <a:pt x="1205" y="485"/>
                  <a:pt x="1206" y="486"/>
                  <a:pt x="1208" y="487"/>
                </a:cubicBezTo>
                <a:cubicBezTo>
                  <a:pt x="1210" y="488"/>
                  <a:pt x="1212" y="490"/>
                  <a:pt x="1213" y="493"/>
                </a:cubicBezTo>
                <a:cubicBezTo>
                  <a:pt x="1214" y="495"/>
                  <a:pt x="1214" y="499"/>
                  <a:pt x="1214" y="501"/>
                </a:cubicBezTo>
                <a:cubicBezTo>
                  <a:pt x="1214" y="504"/>
                  <a:pt x="1216" y="508"/>
                  <a:pt x="1218" y="510"/>
                </a:cubicBezTo>
                <a:cubicBezTo>
                  <a:pt x="1220" y="513"/>
                  <a:pt x="1223" y="517"/>
                  <a:pt x="1223" y="519"/>
                </a:cubicBezTo>
                <a:cubicBezTo>
                  <a:pt x="1224" y="521"/>
                  <a:pt x="1225" y="524"/>
                  <a:pt x="1227" y="526"/>
                </a:cubicBezTo>
                <a:cubicBezTo>
                  <a:pt x="1228" y="528"/>
                  <a:pt x="1230" y="533"/>
                  <a:pt x="1232" y="536"/>
                </a:cubicBezTo>
                <a:cubicBezTo>
                  <a:pt x="1234" y="540"/>
                  <a:pt x="1236" y="546"/>
                  <a:pt x="1237" y="550"/>
                </a:cubicBezTo>
                <a:cubicBezTo>
                  <a:pt x="1238" y="553"/>
                  <a:pt x="1240" y="557"/>
                  <a:pt x="1241" y="558"/>
                </a:cubicBezTo>
                <a:cubicBezTo>
                  <a:pt x="1243" y="558"/>
                  <a:pt x="1246" y="560"/>
                  <a:pt x="1249" y="561"/>
                </a:cubicBezTo>
                <a:cubicBezTo>
                  <a:pt x="1251" y="563"/>
                  <a:pt x="1254" y="566"/>
                  <a:pt x="1255" y="569"/>
                </a:cubicBezTo>
                <a:cubicBezTo>
                  <a:pt x="1256" y="572"/>
                  <a:pt x="1257" y="576"/>
                  <a:pt x="1258" y="577"/>
                </a:cubicBezTo>
                <a:cubicBezTo>
                  <a:pt x="1259" y="578"/>
                  <a:pt x="1261" y="581"/>
                  <a:pt x="1263" y="583"/>
                </a:cubicBezTo>
                <a:cubicBezTo>
                  <a:pt x="1264" y="584"/>
                  <a:pt x="1266" y="587"/>
                  <a:pt x="1266" y="589"/>
                </a:cubicBezTo>
                <a:cubicBezTo>
                  <a:pt x="1267" y="591"/>
                  <a:pt x="1269" y="594"/>
                  <a:pt x="1272" y="597"/>
                </a:cubicBezTo>
                <a:cubicBezTo>
                  <a:pt x="1275" y="599"/>
                  <a:pt x="1278" y="602"/>
                  <a:pt x="1280" y="603"/>
                </a:cubicBezTo>
                <a:cubicBezTo>
                  <a:pt x="1281" y="604"/>
                  <a:pt x="1283" y="605"/>
                  <a:pt x="1285" y="606"/>
                </a:cubicBezTo>
                <a:cubicBezTo>
                  <a:pt x="1286" y="607"/>
                  <a:pt x="1289" y="609"/>
                  <a:pt x="1291" y="611"/>
                </a:cubicBezTo>
                <a:cubicBezTo>
                  <a:pt x="1293" y="613"/>
                  <a:pt x="1294" y="616"/>
                  <a:pt x="1294" y="619"/>
                </a:cubicBezTo>
                <a:cubicBezTo>
                  <a:pt x="1294" y="622"/>
                  <a:pt x="1294" y="625"/>
                  <a:pt x="1293" y="627"/>
                </a:cubicBezTo>
                <a:cubicBezTo>
                  <a:pt x="1292" y="628"/>
                  <a:pt x="1293" y="631"/>
                  <a:pt x="1294" y="633"/>
                </a:cubicBezTo>
                <a:cubicBezTo>
                  <a:pt x="1296" y="635"/>
                  <a:pt x="1297" y="639"/>
                  <a:pt x="1297" y="641"/>
                </a:cubicBezTo>
                <a:cubicBezTo>
                  <a:pt x="1297" y="644"/>
                  <a:pt x="1299" y="649"/>
                  <a:pt x="1301" y="653"/>
                </a:cubicBezTo>
                <a:cubicBezTo>
                  <a:pt x="1303" y="657"/>
                  <a:pt x="1306" y="662"/>
                  <a:pt x="1307" y="663"/>
                </a:cubicBezTo>
                <a:cubicBezTo>
                  <a:pt x="1309" y="664"/>
                  <a:pt x="1310" y="668"/>
                  <a:pt x="1311" y="671"/>
                </a:cubicBezTo>
                <a:cubicBezTo>
                  <a:pt x="1312" y="674"/>
                  <a:pt x="1314" y="678"/>
                  <a:pt x="1315" y="680"/>
                </a:cubicBezTo>
                <a:cubicBezTo>
                  <a:pt x="1316" y="681"/>
                  <a:pt x="1316" y="684"/>
                  <a:pt x="1317" y="686"/>
                </a:cubicBezTo>
                <a:cubicBezTo>
                  <a:pt x="1317" y="688"/>
                  <a:pt x="1318" y="690"/>
                  <a:pt x="1319" y="691"/>
                </a:cubicBezTo>
                <a:cubicBezTo>
                  <a:pt x="1320" y="692"/>
                  <a:pt x="1321" y="695"/>
                  <a:pt x="1322" y="697"/>
                </a:cubicBezTo>
                <a:cubicBezTo>
                  <a:pt x="1323" y="700"/>
                  <a:pt x="1325" y="701"/>
                  <a:pt x="1327" y="701"/>
                </a:cubicBezTo>
                <a:cubicBezTo>
                  <a:pt x="1330" y="701"/>
                  <a:pt x="1333" y="701"/>
                  <a:pt x="1334" y="702"/>
                </a:cubicBezTo>
                <a:cubicBezTo>
                  <a:pt x="1336" y="703"/>
                  <a:pt x="1339" y="704"/>
                  <a:pt x="1341" y="703"/>
                </a:cubicBezTo>
                <a:cubicBezTo>
                  <a:pt x="1343" y="703"/>
                  <a:pt x="1346" y="704"/>
                  <a:pt x="1347" y="706"/>
                </a:cubicBezTo>
                <a:cubicBezTo>
                  <a:pt x="1349" y="709"/>
                  <a:pt x="1352" y="710"/>
                  <a:pt x="1354" y="710"/>
                </a:cubicBezTo>
                <a:cubicBezTo>
                  <a:pt x="1356" y="710"/>
                  <a:pt x="1362" y="712"/>
                  <a:pt x="1366" y="713"/>
                </a:cubicBezTo>
                <a:cubicBezTo>
                  <a:pt x="1371" y="714"/>
                  <a:pt x="1376" y="717"/>
                  <a:pt x="1378" y="719"/>
                </a:cubicBezTo>
                <a:cubicBezTo>
                  <a:pt x="1379" y="721"/>
                  <a:pt x="1383" y="723"/>
                  <a:pt x="1386" y="724"/>
                </a:cubicBezTo>
                <a:cubicBezTo>
                  <a:pt x="1389" y="724"/>
                  <a:pt x="1394" y="725"/>
                  <a:pt x="1398" y="725"/>
                </a:cubicBezTo>
                <a:cubicBezTo>
                  <a:pt x="1402" y="726"/>
                  <a:pt x="1407" y="726"/>
                  <a:pt x="1410" y="725"/>
                </a:cubicBezTo>
                <a:cubicBezTo>
                  <a:pt x="1412" y="725"/>
                  <a:pt x="1416" y="725"/>
                  <a:pt x="1418" y="726"/>
                </a:cubicBezTo>
                <a:cubicBezTo>
                  <a:pt x="1419" y="727"/>
                  <a:pt x="1423" y="728"/>
                  <a:pt x="1425" y="729"/>
                </a:cubicBezTo>
                <a:cubicBezTo>
                  <a:pt x="1427" y="730"/>
                  <a:pt x="1430" y="733"/>
                  <a:pt x="1433" y="735"/>
                </a:cubicBezTo>
                <a:cubicBezTo>
                  <a:pt x="1435" y="737"/>
                  <a:pt x="1439" y="738"/>
                  <a:pt x="1441" y="738"/>
                </a:cubicBezTo>
                <a:cubicBezTo>
                  <a:pt x="1443" y="738"/>
                  <a:pt x="1446" y="737"/>
                  <a:pt x="1448" y="736"/>
                </a:cubicBezTo>
                <a:cubicBezTo>
                  <a:pt x="1449" y="734"/>
                  <a:pt x="1453" y="733"/>
                  <a:pt x="1456" y="733"/>
                </a:cubicBezTo>
                <a:cubicBezTo>
                  <a:pt x="1460" y="732"/>
                  <a:pt x="1462" y="732"/>
                  <a:pt x="1462" y="732"/>
                </a:cubicBezTo>
                <a:cubicBezTo>
                  <a:pt x="1462" y="732"/>
                  <a:pt x="1461" y="731"/>
                  <a:pt x="1460" y="729"/>
                </a:cubicBezTo>
                <a:cubicBezTo>
                  <a:pt x="1459" y="727"/>
                  <a:pt x="1457" y="727"/>
                  <a:pt x="1457" y="728"/>
                </a:cubicBezTo>
                <a:cubicBezTo>
                  <a:pt x="1456" y="730"/>
                  <a:pt x="1455" y="730"/>
                  <a:pt x="1454" y="729"/>
                </a:cubicBezTo>
                <a:cubicBezTo>
                  <a:pt x="1453" y="727"/>
                  <a:pt x="1453" y="725"/>
                  <a:pt x="1452" y="723"/>
                </a:cubicBezTo>
                <a:cubicBezTo>
                  <a:pt x="1452" y="722"/>
                  <a:pt x="1451" y="718"/>
                  <a:pt x="1449" y="715"/>
                </a:cubicBezTo>
                <a:cubicBezTo>
                  <a:pt x="1447" y="711"/>
                  <a:pt x="1445" y="707"/>
                  <a:pt x="1444" y="706"/>
                </a:cubicBezTo>
                <a:cubicBezTo>
                  <a:pt x="1443" y="704"/>
                  <a:pt x="1442" y="700"/>
                  <a:pt x="1441" y="697"/>
                </a:cubicBezTo>
                <a:cubicBezTo>
                  <a:pt x="1439" y="694"/>
                  <a:pt x="1438" y="690"/>
                  <a:pt x="1438" y="687"/>
                </a:cubicBezTo>
                <a:cubicBezTo>
                  <a:pt x="1437" y="684"/>
                  <a:pt x="1436" y="679"/>
                  <a:pt x="1435" y="675"/>
                </a:cubicBezTo>
                <a:cubicBezTo>
                  <a:pt x="1434" y="671"/>
                  <a:pt x="1432" y="667"/>
                  <a:pt x="1431" y="666"/>
                </a:cubicBezTo>
                <a:cubicBezTo>
                  <a:pt x="1429" y="665"/>
                  <a:pt x="1428" y="663"/>
                  <a:pt x="1428" y="661"/>
                </a:cubicBezTo>
                <a:cubicBezTo>
                  <a:pt x="1428" y="660"/>
                  <a:pt x="1428" y="659"/>
                  <a:pt x="1429" y="659"/>
                </a:cubicBezTo>
                <a:cubicBezTo>
                  <a:pt x="1430" y="660"/>
                  <a:pt x="1430" y="658"/>
                  <a:pt x="1429" y="656"/>
                </a:cubicBezTo>
                <a:cubicBezTo>
                  <a:pt x="1428" y="654"/>
                  <a:pt x="1428" y="651"/>
                  <a:pt x="1431" y="650"/>
                </a:cubicBezTo>
                <a:cubicBezTo>
                  <a:pt x="1433" y="650"/>
                  <a:pt x="1434" y="648"/>
                  <a:pt x="1433" y="647"/>
                </a:cubicBezTo>
                <a:cubicBezTo>
                  <a:pt x="1433" y="646"/>
                  <a:pt x="1433" y="645"/>
                  <a:pt x="1433" y="644"/>
                </a:cubicBezTo>
                <a:cubicBezTo>
                  <a:pt x="1434" y="644"/>
                  <a:pt x="1434" y="640"/>
                  <a:pt x="1434" y="637"/>
                </a:cubicBezTo>
                <a:cubicBezTo>
                  <a:pt x="1434" y="633"/>
                  <a:pt x="1433" y="630"/>
                  <a:pt x="1431" y="631"/>
                </a:cubicBezTo>
                <a:cubicBezTo>
                  <a:pt x="1430" y="631"/>
                  <a:pt x="1427" y="632"/>
                  <a:pt x="1426" y="632"/>
                </a:cubicBezTo>
                <a:cubicBezTo>
                  <a:pt x="1425" y="632"/>
                  <a:pt x="1422" y="631"/>
                  <a:pt x="1421" y="631"/>
                </a:cubicBezTo>
                <a:cubicBezTo>
                  <a:pt x="1420" y="631"/>
                  <a:pt x="1416" y="630"/>
                  <a:pt x="1413" y="630"/>
                </a:cubicBezTo>
                <a:cubicBezTo>
                  <a:pt x="1411" y="629"/>
                  <a:pt x="1410" y="629"/>
                  <a:pt x="1413" y="628"/>
                </a:cubicBezTo>
                <a:cubicBezTo>
                  <a:pt x="1415" y="628"/>
                  <a:pt x="1417" y="626"/>
                  <a:pt x="1417" y="625"/>
                </a:cubicBezTo>
                <a:cubicBezTo>
                  <a:pt x="1417" y="624"/>
                  <a:pt x="1416" y="622"/>
                  <a:pt x="1415" y="620"/>
                </a:cubicBezTo>
                <a:cubicBezTo>
                  <a:pt x="1413" y="619"/>
                  <a:pt x="1414" y="618"/>
                  <a:pt x="1416" y="619"/>
                </a:cubicBezTo>
                <a:cubicBezTo>
                  <a:pt x="1418" y="620"/>
                  <a:pt x="1420" y="622"/>
                  <a:pt x="1421" y="624"/>
                </a:cubicBezTo>
                <a:cubicBezTo>
                  <a:pt x="1422" y="625"/>
                  <a:pt x="1424" y="626"/>
                  <a:pt x="1426" y="626"/>
                </a:cubicBezTo>
                <a:cubicBezTo>
                  <a:pt x="1427" y="626"/>
                  <a:pt x="1428" y="626"/>
                  <a:pt x="1428" y="624"/>
                </a:cubicBezTo>
                <a:cubicBezTo>
                  <a:pt x="1429" y="623"/>
                  <a:pt x="1430" y="623"/>
                  <a:pt x="1432" y="624"/>
                </a:cubicBezTo>
                <a:cubicBezTo>
                  <a:pt x="1433" y="625"/>
                  <a:pt x="1435" y="625"/>
                  <a:pt x="1436" y="624"/>
                </a:cubicBezTo>
                <a:cubicBezTo>
                  <a:pt x="1436" y="624"/>
                  <a:pt x="1438" y="621"/>
                  <a:pt x="1439" y="618"/>
                </a:cubicBezTo>
                <a:cubicBezTo>
                  <a:pt x="1441" y="615"/>
                  <a:pt x="1442" y="611"/>
                  <a:pt x="1443" y="610"/>
                </a:cubicBezTo>
                <a:cubicBezTo>
                  <a:pt x="1444" y="609"/>
                  <a:pt x="1445" y="607"/>
                  <a:pt x="1446" y="605"/>
                </a:cubicBezTo>
                <a:cubicBezTo>
                  <a:pt x="1448" y="603"/>
                  <a:pt x="1448" y="601"/>
                  <a:pt x="1448" y="599"/>
                </a:cubicBezTo>
                <a:cubicBezTo>
                  <a:pt x="1447" y="597"/>
                  <a:pt x="1445" y="595"/>
                  <a:pt x="1444" y="594"/>
                </a:cubicBezTo>
                <a:cubicBezTo>
                  <a:pt x="1442" y="594"/>
                  <a:pt x="1440" y="591"/>
                  <a:pt x="1439" y="589"/>
                </a:cubicBezTo>
                <a:cubicBezTo>
                  <a:pt x="1438" y="587"/>
                  <a:pt x="1436" y="586"/>
                  <a:pt x="1434" y="585"/>
                </a:cubicBezTo>
                <a:cubicBezTo>
                  <a:pt x="1432" y="585"/>
                  <a:pt x="1433" y="584"/>
                  <a:pt x="1435" y="583"/>
                </a:cubicBezTo>
                <a:cubicBezTo>
                  <a:pt x="1437" y="581"/>
                  <a:pt x="1440" y="580"/>
                  <a:pt x="1442" y="580"/>
                </a:cubicBezTo>
                <a:cubicBezTo>
                  <a:pt x="1444" y="580"/>
                  <a:pt x="1447" y="581"/>
                  <a:pt x="1449" y="581"/>
                </a:cubicBezTo>
                <a:cubicBezTo>
                  <a:pt x="1452" y="582"/>
                  <a:pt x="1456" y="580"/>
                  <a:pt x="1458" y="577"/>
                </a:cubicBezTo>
                <a:cubicBezTo>
                  <a:pt x="1461" y="574"/>
                  <a:pt x="1463" y="569"/>
                  <a:pt x="1463" y="567"/>
                </a:cubicBezTo>
                <a:cubicBezTo>
                  <a:pt x="1463" y="564"/>
                  <a:pt x="1462" y="563"/>
                  <a:pt x="1461" y="564"/>
                </a:cubicBezTo>
                <a:cubicBezTo>
                  <a:pt x="1460" y="564"/>
                  <a:pt x="1459" y="566"/>
                  <a:pt x="1457" y="567"/>
                </a:cubicBezTo>
                <a:cubicBezTo>
                  <a:pt x="1456" y="568"/>
                  <a:pt x="1454" y="568"/>
                  <a:pt x="1453" y="567"/>
                </a:cubicBezTo>
                <a:cubicBezTo>
                  <a:pt x="1452" y="566"/>
                  <a:pt x="1452" y="565"/>
                  <a:pt x="1452" y="563"/>
                </a:cubicBezTo>
                <a:cubicBezTo>
                  <a:pt x="1452" y="562"/>
                  <a:pt x="1453" y="560"/>
                  <a:pt x="1454" y="560"/>
                </a:cubicBezTo>
                <a:cubicBezTo>
                  <a:pt x="1455" y="559"/>
                  <a:pt x="1457" y="558"/>
                  <a:pt x="1460" y="557"/>
                </a:cubicBezTo>
                <a:cubicBezTo>
                  <a:pt x="1462" y="557"/>
                  <a:pt x="1464" y="557"/>
                  <a:pt x="1465" y="558"/>
                </a:cubicBezTo>
                <a:cubicBezTo>
                  <a:pt x="1465" y="559"/>
                  <a:pt x="1467" y="558"/>
                  <a:pt x="1468" y="556"/>
                </a:cubicBezTo>
                <a:cubicBezTo>
                  <a:pt x="1469" y="554"/>
                  <a:pt x="1469" y="555"/>
                  <a:pt x="1469" y="557"/>
                </a:cubicBezTo>
                <a:cubicBezTo>
                  <a:pt x="1469" y="559"/>
                  <a:pt x="1470" y="560"/>
                  <a:pt x="1471" y="559"/>
                </a:cubicBezTo>
                <a:cubicBezTo>
                  <a:pt x="1473" y="558"/>
                  <a:pt x="1475" y="556"/>
                  <a:pt x="1476" y="555"/>
                </a:cubicBezTo>
                <a:cubicBezTo>
                  <a:pt x="1478" y="554"/>
                  <a:pt x="1479" y="552"/>
                  <a:pt x="1479" y="551"/>
                </a:cubicBezTo>
                <a:cubicBezTo>
                  <a:pt x="1479" y="550"/>
                  <a:pt x="1479" y="548"/>
                  <a:pt x="1479" y="547"/>
                </a:cubicBezTo>
                <a:cubicBezTo>
                  <a:pt x="1479" y="545"/>
                  <a:pt x="1479" y="544"/>
                  <a:pt x="1478" y="543"/>
                </a:cubicBezTo>
                <a:cubicBezTo>
                  <a:pt x="1477" y="542"/>
                  <a:pt x="1478" y="540"/>
                  <a:pt x="1479" y="540"/>
                </a:cubicBezTo>
                <a:cubicBezTo>
                  <a:pt x="1480" y="539"/>
                  <a:pt x="1480" y="537"/>
                  <a:pt x="1480" y="536"/>
                </a:cubicBezTo>
                <a:cubicBezTo>
                  <a:pt x="1479" y="535"/>
                  <a:pt x="1480" y="535"/>
                  <a:pt x="1482" y="537"/>
                </a:cubicBezTo>
                <a:cubicBezTo>
                  <a:pt x="1483" y="538"/>
                  <a:pt x="1485" y="541"/>
                  <a:pt x="1486" y="543"/>
                </a:cubicBezTo>
                <a:cubicBezTo>
                  <a:pt x="1486" y="544"/>
                  <a:pt x="1489" y="544"/>
                  <a:pt x="1492" y="543"/>
                </a:cubicBezTo>
                <a:cubicBezTo>
                  <a:pt x="1495" y="542"/>
                  <a:pt x="1498" y="540"/>
                  <a:pt x="1500" y="539"/>
                </a:cubicBezTo>
                <a:cubicBezTo>
                  <a:pt x="1502" y="538"/>
                  <a:pt x="1504" y="536"/>
                  <a:pt x="1504" y="536"/>
                </a:cubicBezTo>
                <a:cubicBezTo>
                  <a:pt x="1505" y="535"/>
                  <a:pt x="1505" y="534"/>
                  <a:pt x="1503" y="533"/>
                </a:cubicBezTo>
                <a:cubicBezTo>
                  <a:pt x="1502" y="532"/>
                  <a:pt x="1500" y="532"/>
                  <a:pt x="1499" y="532"/>
                </a:cubicBezTo>
                <a:cubicBezTo>
                  <a:pt x="1498" y="532"/>
                  <a:pt x="1498" y="531"/>
                  <a:pt x="1498" y="530"/>
                </a:cubicBezTo>
                <a:cubicBezTo>
                  <a:pt x="1498" y="530"/>
                  <a:pt x="1497" y="528"/>
                  <a:pt x="1497" y="528"/>
                </a:cubicBezTo>
                <a:cubicBezTo>
                  <a:pt x="1497" y="527"/>
                  <a:pt x="1495" y="526"/>
                  <a:pt x="1494" y="526"/>
                </a:cubicBezTo>
                <a:cubicBezTo>
                  <a:pt x="1493" y="525"/>
                  <a:pt x="1492" y="524"/>
                  <a:pt x="1492" y="524"/>
                </a:cubicBezTo>
                <a:cubicBezTo>
                  <a:pt x="1492" y="523"/>
                  <a:pt x="1491" y="521"/>
                  <a:pt x="1490" y="520"/>
                </a:cubicBezTo>
                <a:cubicBezTo>
                  <a:pt x="1489" y="519"/>
                  <a:pt x="1488" y="517"/>
                  <a:pt x="1488" y="516"/>
                </a:cubicBezTo>
                <a:cubicBezTo>
                  <a:pt x="1488" y="515"/>
                  <a:pt x="1489" y="514"/>
                  <a:pt x="1490" y="514"/>
                </a:cubicBezTo>
                <a:cubicBezTo>
                  <a:pt x="1491" y="514"/>
                  <a:pt x="1493" y="514"/>
                  <a:pt x="1493" y="515"/>
                </a:cubicBezTo>
                <a:cubicBezTo>
                  <a:pt x="1494" y="516"/>
                  <a:pt x="1495" y="517"/>
                  <a:pt x="1496" y="519"/>
                </a:cubicBezTo>
                <a:cubicBezTo>
                  <a:pt x="1497" y="520"/>
                  <a:pt x="1498" y="522"/>
                  <a:pt x="1499" y="522"/>
                </a:cubicBezTo>
                <a:cubicBezTo>
                  <a:pt x="1499" y="523"/>
                  <a:pt x="1501" y="524"/>
                  <a:pt x="1503" y="523"/>
                </a:cubicBezTo>
                <a:cubicBezTo>
                  <a:pt x="1504" y="523"/>
                  <a:pt x="1505" y="522"/>
                  <a:pt x="1505" y="521"/>
                </a:cubicBezTo>
                <a:cubicBezTo>
                  <a:pt x="1505" y="519"/>
                  <a:pt x="1505" y="517"/>
                  <a:pt x="1504" y="515"/>
                </a:cubicBezTo>
                <a:cubicBezTo>
                  <a:pt x="1503" y="513"/>
                  <a:pt x="1504" y="511"/>
                  <a:pt x="1505" y="512"/>
                </a:cubicBezTo>
                <a:cubicBezTo>
                  <a:pt x="1506" y="513"/>
                  <a:pt x="1507" y="514"/>
                  <a:pt x="1507" y="516"/>
                </a:cubicBezTo>
                <a:cubicBezTo>
                  <a:pt x="1507" y="517"/>
                  <a:pt x="1508" y="518"/>
                  <a:pt x="1509" y="518"/>
                </a:cubicBezTo>
                <a:cubicBezTo>
                  <a:pt x="1510" y="518"/>
                  <a:pt x="1512" y="518"/>
                  <a:pt x="1512" y="517"/>
                </a:cubicBezTo>
                <a:cubicBezTo>
                  <a:pt x="1513" y="516"/>
                  <a:pt x="1515" y="516"/>
                  <a:pt x="1517" y="515"/>
                </a:cubicBezTo>
                <a:cubicBezTo>
                  <a:pt x="1519" y="515"/>
                  <a:pt x="1521" y="517"/>
                  <a:pt x="1520" y="519"/>
                </a:cubicBezTo>
                <a:cubicBezTo>
                  <a:pt x="1520" y="521"/>
                  <a:pt x="1521" y="522"/>
                  <a:pt x="1523" y="522"/>
                </a:cubicBezTo>
                <a:cubicBezTo>
                  <a:pt x="1524" y="522"/>
                  <a:pt x="1527" y="521"/>
                  <a:pt x="1528" y="520"/>
                </a:cubicBezTo>
                <a:cubicBezTo>
                  <a:pt x="1529" y="519"/>
                  <a:pt x="1531" y="519"/>
                  <a:pt x="1532" y="520"/>
                </a:cubicBezTo>
                <a:cubicBezTo>
                  <a:pt x="1533" y="521"/>
                  <a:pt x="1533" y="523"/>
                  <a:pt x="1532" y="523"/>
                </a:cubicBezTo>
                <a:cubicBezTo>
                  <a:pt x="1531" y="524"/>
                  <a:pt x="1528" y="525"/>
                  <a:pt x="1526" y="526"/>
                </a:cubicBezTo>
                <a:cubicBezTo>
                  <a:pt x="1524" y="527"/>
                  <a:pt x="1521" y="529"/>
                  <a:pt x="1519" y="530"/>
                </a:cubicBezTo>
                <a:cubicBezTo>
                  <a:pt x="1518" y="531"/>
                  <a:pt x="1515" y="533"/>
                  <a:pt x="1513" y="534"/>
                </a:cubicBezTo>
                <a:cubicBezTo>
                  <a:pt x="1512" y="535"/>
                  <a:pt x="1512" y="535"/>
                  <a:pt x="1513" y="535"/>
                </a:cubicBezTo>
                <a:cubicBezTo>
                  <a:pt x="1515" y="535"/>
                  <a:pt x="1521" y="532"/>
                  <a:pt x="1526" y="529"/>
                </a:cubicBezTo>
                <a:cubicBezTo>
                  <a:pt x="1532" y="526"/>
                  <a:pt x="1538" y="522"/>
                  <a:pt x="1541" y="520"/>
                </a:cubicBezTo>
                <a:cubicBezTo>
                  <a:pt x="1543" y="518"/>
                  <a:pt x="1546" y="516"/>
                  <a:pt x="1547" y="515"/>
                </a:cubicBezTo>
                <a:cubicBezTo>
                  <a:pt x="1548" y="514"/>
                  <a:pt x="1547" y="515"/>
                  <a:pt x="1544" y="516"/>
                </a:cubicBezTo>
                <a:cubicBezTo>
                  <a:pt x="1541" y="517"/>
                  <a:pt x="1539" y="517"/>
                  <a:pt x="1539" y="516"/>
                </a:cubicBezTo>
                <a:cubicBezTo>
                  <a:pt x="1539" y="514"/>
                  <a:pt x="1541" y="513"/>
                  <a:pt x="1543" y="512"/>
                </a:cubicBezTo>
                <a:cubicBezTo>
                  <a:pt x="1545" y="511"/>
                  <a:pt x="1548" y="511"/>
                  <a:pt x="1551" y="511"/>
                </a:cubicBezTo>
                <a:cubicBezTo>
                  <a:pt x="1554" y="510"/>
                  <a:pt x="1557" y="509"/>
                  <a:pt x="1560" y="508"/>
                </a:cubicBezTo>
                <a:cubicBezTo>
                  <a:pt x="1562" y="507"/>
                  <a:pt x="1566" y="504"/>
                  <a:pt x="1569" y="501"/>
                </a:cubicBezTo>
                <a:cubicBezTo>
                  <a:pt x="1572" y="498"/>
                  <a:pt x="1576" y="495"/>
                  <a:pt x="1579" y="493"/>
                </a:cubicBezTo>
                <a:cubicBezTo>
                  <a:pt x="1581" y="492"/>
                  <a:pt x="1585" y="489"/>
                  <a:pt x="1587" y="488"/>
                </a:cubicBezTo>
                <a:cubicBezTo>
                  <a:pt x="1589" y="487"/>
                  <a:pt x="1590" y="483"/>
                  <a:pt x="1590" y="480"/>
                </a:cubicBezTo>
                <a:cubicBezTo>
                  <a:pt x="1590" y="477"/>
                  <a:pt x="1591" y="474"/>
                  <a:pt x="1592" y="474"/>
                </a:cubicBezTo>
                <a:cubicBezTo>
                  <a:pt x="1592" y="474"/>
                  <a:pt x="1594" y="472"/>
                  <a:pt x="1596" y="471"/>
                </a:cubicBezTo>
                <a:cubicBezTo>
                  <a:pt x="1597" y="469"/>
                  <a:pt x="1599" y="467"/>
                  <a:pt x="1601" y="466"/>
                </a:cubicBezTo>
                <a:cubicBezTo>
                  <a:pt x="1602" y="465"/>
                  <a:pt x="1604" y="463"/>
                  <a:pt x="1605" y="462"/>
                </a:cubicBezTo>
                <a:cubicBezTo>
                  <a:pt x="1606" y="461"/>
                  <a:pt x="1607" y="459"/>
                  <a:pt x="1607" y="458"/>
                </a:cubicBezTo>
                <a:cubicBezTo>
                  <a:pt x="1607" y="457"/>
                  <a:pt x="1606" y="455"/>
                  <a:pt x="1605" y="455"/>
                </a:cubicBezTo>
                <a:cubicBezTo>
                  <a:pt x="1603" y="454"/>
                  <a:pt x="1603" y="452"/>
                  <a:pt x="1603" y="451"/>
                </a:cubicBezTo>
                <a:cubicBezTo>
                  <a:pt x="1604" y="450"/>
                  <a:pt x="1604" y="448"/>
                  <a:pt x="1603" y="447"/>
                </a:cubicBezTo>
                <a:cubicBezTo>
                  <a:pt x="1602" y="446"/>
                  <a:pt x="1601" y="443"/>
                  <a:pt x="1600" y="442"/>
                </a:cubicBezTo>
                <a:cubicBezTo>
                  <a:pt x="1599" y="440"/>
                  <a:pt x="1598" y="437"/>
                  <a:pt x="1597" y="435"/>
                </a:cubicBezTo>
                <a:cubicBezTo>
                  <a:pt x="1595" y="433"/>
                  <a:pt x="1595" y="432"/>
                  <a:pt x="1597" y="432"/>
                </a:cubicBezTo>
                <a:cubicBezTo>
                  <a:pt x="1598" y="432"/>
                  <a:pt x="1600" y="433"/>
                  <a:pt x="1602" y="434"/>
                </a:cubicBezTo>
                <a:cubicBezTo>
                  <a:pt x="1603" y="435"/>
                  <a:pt x="1605" y="434"/>
                  <a:pt x="1607" y="431"/>
                </a:cubicBezTo>
                <a:cubicBezTo>
                  <a:pt x="1608" y="429"/>
                  <a:pt x="1611" y="427"/>
                  <a:pt x="1612" y="427"/>
                </a:cubicBezTo>
                <a:cubicBezTo>
                  <a:pt x="1613" y="426"/>
                  <a:pt x="1615" y="427"/>
                  <a:pt x="1616" y="428"/>
                </a:cubicBezTo>
                <a:cubicBezTo>
                  <a:pt x="1617" y="429"/>
                  <a:pt x="1618" y="432"/>
                  <a:pt x="1618" y="434"/>
                </a:cubicBezTo>
                <a:cubicBezTo>
                  <a:pt x="1618" y="436"/>
                  <a:pt x="1617" y="439"/>
                  <a:pt x="1616" y="441"/>
                </a:cubicBezTo>
                <a:cubicBezTo>
                  <a:pt x="1616" y="442"/>
                  <a:pt x="1616" y="443"/>
                  <a:pt x="1618" y="443"/>
                </a:cubicBezTo>
                <a:cubicBezTo>
                  <a:pt x="1620" y="443"/>
                  <a:pt x="1623" y="442"/>
                  <a:pt x="1624" y="442"/>
                </a:cubicBezTo>
                <a:cubicBezTo>
                  <a:pt x="1626" y="442"/>
                  <a:pt x="1627" y="443"/>
                  <a:pt x="1626" y="445"/>
                </a:cubicBezTo>
                <a:cubicBezTo>
                  <a:pt x="1626" y="446"/>
                  <a:pt x="1624" y="448"/>
                  <a:pt x="1623" y="449"/>
                </a:cubicBezTo>
                <a:cubicBezTo>
                  <a:pt x="1621" y="451"/>
                  <a:pt x="1619" y="452"/>
                  <a:pt x="1618" y="453"/>
                </a:cubicBezTo>
                <a:cubicBezTo>
                  <a:pt x="1617" y="453"/>
                  <a:pt x="1616" y="455"/>
                  <a:pt x="1616" y="456"/>
                </a:cubicBezTo>
                <a:cubicBezTo>
                  <a:pt x="1616" y="457"/>
                  <a:pt x="1617" y="458"/>
                  <a:pt x="1618" y="457"/>
                </a:cubicBezTo>
                <a:cubicBezTo>
                  <a:pt x="1619" y="456"/>
                  <a:pt x="1621" y="454"/>
                  <a:pt x="1623" y="452"/>
                </a:cubicBezTo>
                <a:cubicBezTo>
                  <a:pt x="1625" y="451"/>
                  <a:pt x="1630" y="448"/>
                  <a:pt x="1634" y="446"/>
                </a:cubicBezTo>
                <a:cubicBezTo>
                  <a:pt x="1638" y="443"/>
                  <a:pt x="1644" y="440"/>
                  <a:pt x="1648" y="438"/>
                </a:cubicBezTo>
                <a:cubicBezTo>
                  <a:pt x="1652" y="436"/>
                  <a:pt x="1657" y="434"/>
                  <a:pt x="1659" y="433"/>
                </a:cubicBezTo>
                <a:cubicBezTo>
                  <a:pt x="1661" y="432"/>
                  <a:pt x="1665" y="431"/>
                  <a:pt x="1667" y="431"/>
                </a:cubicBezTo>
                <a:cubicBezTo>
                  <a:pt x="1669" y="431"/>
                  <a:pt x="1671" y="431"/>
                  <a:pt x="1672" y="431"/>
                </a:cubicBezTo>
                <a:cubicBezTo>
                  <a:pt x="1673" y="430"/>
                  <a:pt x="1674" y="429"/>
                  <a:pt x="1674" y="427"/>
                </a:cubicBezTo>
                <a:cubicBezTo>
                  <a:pt x="1674" y="426"/>
                  <a:pt x="1673" y="423"/>
                  <a:pt x="1672" y="422"/>
                </a:cubicBezTo>
                <a:cubicBezTo>
                  <a:pt x="1671" y="420"/>
                  <a:pt x="1671" y="417"/>
                  <a:pt x="1672" y="415"/>
                </a:cubicBezTo>
                <a:cubicBezTo>
                  <a:pt x="1672" y="413"/>
                  <a:pt x="1674" y="410"/>
                  <a:pt x="1675" y="408"/>
                </a:cubicBezTo>
                <a:cubicBezTo>
                  <a:pt x="1677" y="406"/>
                  <a:pt x="1678" y="405"/>
                  <a:pt x="1679" y="406"/>
                </a:cubicBezTo>
                <a:cubicBezTo>
                  <a:pt x="1680" y="406"/>
                  <a:pt x="1680" y="408"/>
                  <a:pt x="1681" y="410"/>
                </a:cubicBezTo>
                <a:cubicBezTo>
                  <a:pt x="1681" y="413"/>
                  <a:pt x="1681" y="415"/>
                  <a:pt x="1680" y="416"/>
                </a:cubicBezTo>
                <a:cubicBezTo>
                  <a:pt x="1680" y="416"/>
                  <a:pt x="1679" y="418"/>
                  <a:pt x="1677" y="418"/>
                </a:cubicBezTo>
                <a:cubicBezTo>
                  <a:pt x="1676" y="419"/>
                  <a:pt x="1676" y="421"/>
                  <a:pt x="1676" y="423"/>
                </a:cubicBezTo>
                <a:cubicBezTo>
                  <a:pt x="1677" y="425"/>
                  <a:pt x="1679" y="426"/>
                  <a:pt x="1681" y="426"/>
                </a:cubicBezTo>
                <a:cubicBezTo>
                  <a:pt x="1683" y="425"/>
                  <a:pt x="1687" y="424"/>
                  <a:pt x="1690" y="423"/>
                </a:cubicBezTo>
                <a:cubicBezTo>
                  <a:pt x="1694" y="423"/>
                  <a:pt x="1697" y="422"/>
                  <a:pt x="1699" y="422"/>
                </a:cubicBezTo>
                <a:cubicBezTo>
                  <a:pt x="1700" y="422"/>
                  <a:pt x="1704" y="422"/>
                  <a:pt x="1706" y="422"/>
                </a:cubicBezTo>
                <a:cubicBezTo>
                  <a:pt x="1709" y="422"/>
                  <a:pt x="1709" y="420"/>
                  <a:pt x="1707" y="418"/>
                </a:cubicBezTo>
                <a:cubicBezTo>
                  <a:pt x="1705" y="416"/>
                  <a:pt x="1705" y="414"/>
                  <a:pt x="1707" y="413"/>
                </a:cubicBezTo>
                <a:cubicBezTo>
                  <a:pt x="1708" y="412"/>
                  <a:pt x="1710" y="410"/>
                  <a:pt x="1710" y="409"/>
                </a:cubicBezTo>
                <a:cubicBezTo>
                  <a:pt x="1711" y="408"/>
                  <a:pt x="1711" y="405"/>
                  <a:pt x="1711" y="403"/>
                </a:cubicBezTo>
                <a:cubicBezTo>
                  <a:pt x="1711" y="400"/>
                  <a:pt x="1712" y="399"/>
                  <a:pt x="1713" y="399"/>
                </a:cubicBezTo>
                <a:cubicBezTo>
                  <a:pt x="1715" y="400"/>
                  <a:pt x="1716" y="402"/>
                  <a:pt x="1716" y="403"/>
                </a:cubicBezTo>
                <a:cubicBezTo>
                  <a:pt x="1716" y="405"/>
                  <a:pt x="1717" y="407"/>
                  <a:pt x="1718" y="408"/>
                </a:cubicBezTo>
                <a:cubicBezTo>
                  <a:pt x="1719" y="409"/>
                  <a:pt x="1719" y="411"/>
                  <a:pt x="1718" y="413"/>
                </a:cubicBezTo>
                <a:cubicBezTo>
                  <a:pt x="1717" y="414"/>
                  <a:pt x="1716" y="415"/>
                  <a:pt x="1715" y="415"/>
                </a:cubicBezTo>
                <a:cubicBezTo>
                  <a:pt x="1714" y="416"/>
                  <a:pt x="1714" y="416"/>
                  <a:pt x="1714" y="417"/>
                </a:cubicBezTo>
                <a:cubicBezTo>
                  <a:pt x="1714" y="418"/>
                  <a:pt x="1715" y="419"/>
                  <a:pt x="1717" y="419"/>
                </a:cubicBezTo>
                <a:cubicBezTo>
                  <a:pt x="1719" y="420"/>
                  <a:pt x="1722" y="420"/>
                  <a:pt x="1724" y="420"/>
                </a:cubicBezTo>
                <a:cubicBezTo>
                  <a:pt x="1726" y="420"/>
                  <a:pt x="1730" y="421"/>
                  <a:pt x="1734" y="423"/>
                </a:cubicBezTo>
                <a:cubicBezTo>
                  <a:pt x="1738" y="424"/>
                  <a:pt x="1745" y="426"/>
                  <a:pt x="1748" y="428"/>
                </a:cubicBezTo>
                <a:cubicBezTo>
                  <a:pt x="1752" y="430"/>
                  <a:pt x="1759" y="432"/>
                  <a:pt x="1764" y="433"/>
                </a:cubicBezTo>
                <a:cubicBezTo>
                  <a:pt x="1768" y="434"/>
                  <a:pt x="1775" y="435"/>
                  <a:pt x="1779" y="435"/>
                </a:cubicBezTo>
                <a:cubicBezTo>
                  <a:pt x="1782" y="435"/>
                  <a:pt x="1787" y="435"/>
                  <a:pt x="1789" y="433"/>
                </a:cubicBezTo>
                <a:cubicBezTo>
                  <a:pt x="1791" y="432"/>
                  <a:pt x="1794" y="431"/>
                  <a:pt x="1796" y="431"/>
                </a:cubicBezTo>
                <a:cubicBezTo>
                  <a:pt x="1797" y="430"/>
                  <a:pt x="1799" y="430"/>
                  <a:pt x="1800" y="429"/>
                </a:cubicBezTo>
                <a:cubicBezTo>
                  <a:pt x="1800" y="428"/>
                  <a:pt x="1800" y="427"/>
                  <a:pt x="1798" y="427"/>
                </a:cubicBezTo>
                <a:cubicBezTo>
                  <a:pt x="1797" y="426"/>
                  <a:pt x="1795" y="425"/>
                  <a:pt x="1795" y="424"/>
                </a:cubicBezTo>
                <a:cubicBezTo>
                  <a:pt x="1795" y="423"/>
                  <a:pt x="1794" y="421"/>
                  <a:pt x="1793" y="421"/>
                </a:cubicBezTo>
                <a:cubicBezTo>
                  <a:pt x="1792" y="421"/>
                  <a:pt x="1792" y="420"/>
                  <a:pt x="1793" y="419"/>
                </a:cubicBezTo>
                <a:cubicBezTo>
                  <a:pt x="1794" y="418"/>
                  <a:pt x="1797" y="416"/>
                  <a:pt x="1799" y="414"/>
                </a:cubicBezTo>
                <a:cubicBezTo>
                  <a:pt x="1801" y="412"/>
                  <a:pt x="1804" y="411"/>
                  <a:pt x="1806" y="411"/>
                </a:cubicBezTo>
                <a:cubicBezTo>
                  <a:pt x="1807" y="411"/>
                  <a:pt x="1810" y="411"/>
                  <a:pt x="1812" y="412"/>
                </a:cubicBezTo>
                <a:cubicBezTo>
                  <a:pt x="1814" y="412"/>
                  <a:pt x="1815" y="413"/>
                  <a:pt x="1814" y="414"/>
                </a:cubicBezTo>
                <a:cubicBezTo>
                  <a:pt x="1813" y="415"/>
                  <a:pt x="1812" y="417"/>
                  <a:pt x="1812" y="418"/>
                </a:cubicBezTo>
                <a:cubicBezTo>
                  <a:pt x="1812" y="419"/>
                  <a:pt x="1813" y="420"/>
                  <a:pt x="1815" y="419"/>
                </a:cubicBezTo>
                <a:cubicBezTo>
                  <a:pt x="1816" y="418"/>
                  <a:pt x="1819" y="417"/>
                  <a:pt x="1821" y="417"/>
                </a:cubicBezTo>
                <a:cubicBezTo>
                  <a:pt x="1823" y="417"/>
                  <a:pt x="1826" y="417"/>
                  <a:pt x="1826" y="417"/>
                </a:cubicBezTo>
                <a:cubicBezTo>
                  <a:pt x="1827" y="417"/>
                  <a:pt x="1828" y="418"/>
                  <a:pt x="1828" y="420"/>
                </a:cubicBezTo>
                <a:cubicBezTo>
                  <a:pt x="1828" y="422"/>
                  <a:pt x="1829" y="423"/>
                  <a:pt x="1830" y="424"/>
                </a:cubicBezTo>
                <a:cubicBezTo>
                  <a:pt x="1831" y="425"/>
                  <a:pt x="1833" y="426"/>
                  <a:pt x="1834" y="428"/>
                </a:cubicBezTo>
                <a:cubicBezTo>
                  <a:pt x="1835" y="430"/>
                  <a:pt x="1837" y="431"/>
                  <a:pt x="1838" y="431"/>
                </a:cubicBezTo>
                <a:cubicBezTo>
                  <a:pt x="1838" y="431"/>
                  <a:pt x="1840" y="431"/>
                  <a:pt x="1841" y="431"/>
                </a:cubicBezTo>
                <a:cubicBezTo>
                  <a:pt x="1842" y="430"/>
                  <a:pt x="1844" y="431"/>
                  <a:pt x="1846" y="431"/>
                </a:cubicBezTo>
                <a:cubicBezTo>
                  <a:pt x="1847" y="432"/>
                  <a:pt x="1850" y="432"/>
                  <a:pt x="1851" y="432"/>
                </a:cubicBezTo>
                <a:cubicBezTo>
                  <a:pt x="1852" y="432"/>
                  <a:pt x="1853" y="431"/>
                  <a:pt x="1853" y="430"/>
                </a:cubicBezTo>
                <a:cubicBezTo>
                  <a:pt x="1854" y="429"/>
                  <a:pt x="1854" y="428"/>
                  <a:pt x="1854" y="427"/>
                </a:cubicBezTo>
                <a:cubicBezTo>
                  <a:pt x="1854" y="427"/>
                  <a:pt x="1855" y="427"/>
                  <a:pt x="1856" y="428"/>
                </a:cubicBezTo>
                <a:cubicBezTo>
                  <a:pt x="1856" y="429"/>
                  <a:pt x="1857" y="431"/>
                  <a:pt x="1856" y="432"/>
                </a:cubicBezTo>
                <a:cubicBezTo>
                  <a:pt x="1855" y="434"/>
                  <a:pt x="1856" y="436"/>
                  <a:pt x="1857" y="437"/>
                </a:cubicBezTo>
                <a:cubicBezTo>
                  <a:pt x="1859" y="439"/>
                  <a:pt x="1861" y="441"/>
                  <a:pt x="1862" y="442"/>
                </a:cubicBezTo>
                <a:cubicBezTo>
                  <a:pt x="1863" y="443"/>
                  <a:pt x="1864" y="446"/>
                  <a:pt x="1864" y="448"/>
                </a:cubicBezTo>
                <a:cubicBezTo>
                  <a:pt x="1864" y="450"/>
                  <a:pt x="1865" y="452"/>
                  <a:pt x="1866" y="453"/>
                </a:cubicBezTo>
                <a:cubicBezTo>
                  <a:pt x="1867" y="454"/>
                  <a:pt x="1869" y="454"/>
                  <a:pt x="1870" y="454"/>
                </a:cubicBezTo>
                <a:cubicBezTo>
                  <a:pt x="1871" y="454"/>
                  <a:pt x="1873" y="454"/>
                  <a:pt x="1873" y="455"/>
                </a:cubicBezTo>
                <a:cubicBezTo>
                  <a:pt x="1873" y="456"/>
                  <a:pt x="1875" y="457"/>
                  <a:pt x="1876" y="457"/>
                </a:cubicBezTo>
                <a:cubicBezTo>
                  <a:pt x="1878" y="458"/>
                  <a:pt x="1880" y="458"/>
                  <a:pt x="1881" y="459"/>
                </a:cubicBezTo>
                <a:cubicBezTo>
                  <a:pt x="1882" y="460"/>
                  <a:pt x="1884" y="460"/>
                  <a:pt x="1884" y="459"/>
                </a:cubicBezTo>
                <a:cubicBezTo>
                  <a:pt x="1885" y="458"/>
                  <a:pt x="1886" y="458"/>
                  <a:pt x="1887" y="458"/>
                </a:cubicBezTo>
                <a:cubicBezTo>
                  <a:pt x="1888" y="458"/>
                  <a:pt x="1889" y="458"/>
                  <a:pt x="1890" y="459"/>
                </a:cubicBezTo>
                <a:cubicBezTo>
                  <a:pt x="1890" y="460"/>
                  <a:pt x="1891" y="460"/>
                  <a:pt x="1892" y="460"/>
                </a:cubicBezTo>
                <a:cubicBezTo>
                  <a:pt x="1893" y="459"/>
                  <a:pt x="1895" y="458"/>
                  <a:pt x="1897" y="458"/>
                </a:cubicBezTo>
                <a:cubicBezTo>
                  <a:pt x="1898" y="457"/>
                  <a:pt x="1900" y="455"/>
                  <a:pt x="1900" y="454"/>
                </a:cubicBezTo>
                <a:cubicBezTo>
                  <a:pt x="1900" y="453"/>
                  <a:pt x="1900" y="452"/>
                  <a:pt x="1901" y="452"/>
                </a:cubicBezTo>
                <a:cubicBezTo>
                  <a:pt x="1902" y="452"/>
                  <a:pt x="1902" y="451"/>
                  <a:pt x="1902" y="448"/>
                </a:cubicBezTo>
                <a:cubicBezTo>
                  <a:pt x="1901" y="446"/>
                  <a:pt x="1902" y="444"/>
                  <a:pt x="1903" y="445"/>
                </a:cubicBezTo>
                <a:cubicBezTo>
                  <a:pt x="1904" y="445"/>
                  <a:pt x="1906" y="445"/>
                  <a:pt x="1907" y="445"/>
                </a:cubicBezTo>
                <a:cubicBezTo>
                  <a:pt x="1908" y="446"/>
                  <a:pt x="1909" y="445"/>
                  <a:pt x="1910" y="445"/>
                </a:cubicBezTo>
                <a:cubicBezTo>
                  <a:pt x="1910" y="444"/>
                  <a:pt x="1911" y="444"/>
                  <a:pt x="1912" y="444"/>
                </a:cubicBezTo>
                <a:cubicBezTo>
                  <a:pt x="1913" y="444"/>
                  <a:pt x="1914" y="445"/>
                  <a:pt x="1914" y="446"/>
                </a:cubicBezTo>
                <a:cubicBezTo>
                  <a:pt x="1915" y="447"/>
                  <a:pt x="1916" y="448"/>
                  <a:pt x="1917" y="447"/>
                </a:cubicBezTo>
                <a:cubicBezTo>
                  <a:pt x="1918" y="446"/>
                  <a:pt x="1920" y="446"/>
                  <a:pt x="1922" y="448"/>
                </a:cubicBezTo>
                <a:cubicBezTo>
                  <a:pt x="1923" y="450"/>
                  <a:pt x="1925" y="453"/>
                  <a:pt x="1925" y="454"/>
                </a:cubicBezTo>
                <a:cubicBezTo>
                  <a:pt x="1925" y="455"/>
                  <a:pt x="1926" y="456"/>
                  <a:pt x="1927" y="457"/>
                </a:cubicBezTo>
                <a:cubicBezTo>
                  <a:pt x="1928" y="457"/>
                  <a:pt x="1929" y="458"/>
                  <a:pt x="1930" y="458"/>
                </a:cubicBezTo>
                <a:cubicBezTo>
                  <a:pt x="1931" y="458"/>
                  <a:pt x="1934" y="456"/>
                  <a:pt x="1936" y="454"/>
                </a:cubicBezTo>
                <a:cubicBezTo>
                  <a:pt x="1938" y="451"/>
                  <a:pt x="1939" y="449"/>
                  <a:pt x="1939" y="448"/>
                </a:cubicBezTo>
                <a:cubicBezTo>
                  <a:pt x="1938" y="447"/>
                  <a:pt x="1938" y="446"/>
                  <a:pt x="1938" y="445"/>
                </a:cubicBezTo>
                <a:cubicBezTo>
                  <a:pt x="1938" y="444"/>
                  <a:pt x="1938" y="443"/>
                  <a:pt x="1938" y="441"/>
                </a:cubicBezTo>
                <a:cubicBezTo>
                  <a:pt x="1938" y="440"/>
                  <a:pt x="1938" y="438"/>
                  <a:pt x="1938" y="437"/>
                </a:cubicBezTo>
                <a:cubicBezTo>
                  <a:pt x="1938" y="436"/>
                  <a:pt x="1938" y="434"/>
                  <a:pt x="1938" y="434"/>
                </a:cubicBezTo>
                <a:cubicBezTo>
                  <a:pt x="1938" y="433"/>
                  <a:pt x="1937" y="432"/>
                  <a:pt x="1936" y="432"/>
                </a:cubicBezTo>
                <a:cubicBezTo>
                  <a:pt x="1936" y="431"/>
                  <a:pt x="1933" y="430"/>
                  <a:pt x="1932" y="430"/>
                </a:cubicBezTo>
                <a:cubicBezTo>
                  <a:pt x="1930" y="429"/>
                  <a:pt x="1928" y="428"/>
                  <a:pt x="1927" y="427"/>
                </a:cubicBezTo>
                <a:cubicBezTo>
                  <a:pt x="1927" y="426"/>
                  <a:pt x="1926" y="425"/>
                  <a:pt x="1926" y="424"/>
                </a:cubicBezTo>
                <a:cubicBezTo>
                  <a:pt x="1926" y="423"/>
                  <a:pt x="1928" y="423"/>
                  <a:pt x="1931" y="424"/>
                </a:cubicBezTo>
                <a:cubicBezTo>
                  <a:pt x="1933" y="424"/>
                  <a:pt x="1936" y="425"/>
                  <a:pt x="1937" y="425"/>
                </a:cubicBezTo>
                <a:cubicBezTo>
                  <a:pt x="1939" y="426"/>
                  <a:pt x="1940" y="426"/>
                  <a:pt x="1941" y="427"/>
                </a:cubicBezTo>
                <a:cubicBezTo>
                  <a:pt x="1942" y="428"/>
                  <a:pt x="1944" y="428"/>
                  <a:pt x="1945" y="429"/>
                </a:cubicBezTo>
                <a:cubicBezTo>
                  <a:pt x="1946" y="429"/>
                  <a:pt x="1948" y="429"/>
                  <a:pt x="1949" y="429"/>
                </a:cubicBezTo>
                <a:cubicBezTo>
                  <a:pt x="1950" y="430"/>
                  <a:pt x="1952" y="431"/>
                  <a:pt x="1954" y="432"/>
                </a:cubicBezTo>
                <a:cubicBezTo>
                  <a:pt x="1955" y="433"/>
                  <a:pt x="1956" y="435"/>
                  <a:pt x="1956" y="436"/>
                </a:cubicBezTo>
                <a:cubicBezTo>
                  <a:pt x="1956" y="437"/>
                  <a:pt x="1956" y="438"/>
                  <a:pt x="1955" y="439"/>
                </a:cubicBezTo>
                <a:cubicBezTo>
                  <a:pt x="1954" y="440"/>
                  <a:pt x="1955" y="440"/>
                  <a:pt x="1957" y="440"/>
                </a:cubicBezTo>
                <a:cubicBezTo>
                  <a:pt x="1959" y="440"/>
                  <a:pt x="1962" y="440"/>
                  <a:pt x="1964" y="439"/>
                </a:cubicBezTo>
                <a:cubicBezTo>
                  <a:pt x="1965" y="438"/>
                  <a:pt x="1967" y="439"/>
                  <a:pt x="1968" y="440"/>
                </a:cubicBezTo>
                <a:cubicBezTo>
                  <a:pt x="1969" y="442"/>
                  <a:pt x="1971" y="443"/>
                  <a:pt x="1973" y="443"/>
                </a:cubicBezTo>
                <a:cubicBezTo>
                  <a:pt x="1975" y="442"/>
                  <a:pt x="1978" y="444"/>
                  <a:pt x="1979" y="446"/>
                </a:cubicBezTo>
                <a:cubicBezTo>
                  <a:pt x="1980" y="448"/>
                  <a:pt x="1981" y="450"/>
                  <a:pt x="1982" y="451"/>
                </a:cubicBezTo>
                <a:cubicBezTo>
                  <a:pt x="1983" y="452"/>
                  <a:pt x="1985" y="453"/>
                  <a:pt x="1986" y="454"/>
                </a:cubicBezTo>
                <a:cubicBezTo>
                  <a:pt x="1987" y="454"/>
                  <a:pt x="1989" y="453"/>
                  <a:pt x="1989" y="452"/>
                </a:cubicBezTo>
                <a:cubicBezTo>
                  <a:pt x="1989" y="450"/>
                  <a:pt x="1990" y="450"/>
                  <a:pt x="1990" y="452"/>
                </a:cubicBezTo>
                <a:cubicBezTo>
                  <a:pt x="1990" y="453"/>
                  <a:pt x="1990" y="456"/>
                  <a:pt x="1989" y="458"/>
                </a:cubicBezTo>
                <a:cubicBezTo>
                  <a:pt x="1988" y="459"/>
                  <a:pt x="1987" y="462"/>
                  <a:pt x="1986" y="464"/>
                </a:cubicBezTo>
                <a:cubicBezTo>
                  <a:pt x="1985" y="466"/>
                  <a:pt x="1984" y="468"/>
                  <a:pt x="1984" y="468"/>
                </a:cubicBezTo>
                <a:cubicBezTo>
                  <a:pt x="1984" y="468"/>
                  <a:pt x="1985" y="467"/>
                  <a:pt x="1986" y="467"/>
                </a:cubicBezTo>
                <a:cubicBezTo>
                  <a:pt x="1987" y="466"/>
                  <a:pt x="1988" y="464"/>
                  <a:pt x="1989" y="462"/>
                </a:cubicBezTo>
                <a:cubicBezTo>
                  <a:pt x="1990" y="459"/>
                  <a:pt x="1992" y="457"/>
                  <a:pt x="1993" y="456"/>
                </a:cubicBezTo>
                <a:cubicBezTo>
                  <a:pt x="1995" y="456"/>
                  <a:pt x="1997" y="455"/>
                  <a:pt x="1998" y="456"/>
                </a:cubicBezTo>
                <a:cubicBezTo>
                  <a:pt x="1999" y="456"/>
                  <a:pt x="2000" y="457"/>
                  <a:pt x="2001" y="458"/>
                </a:cubicBezTo>
                <a:cubicBezTo>
                  <a:pt x="2001" y="459"/>
                  <a:pt x="2002" y="459"/>
                  <a:pt x="2003" y="458"/>
                </a:cubicBezTo>
                <a:cubicBezTo>
                  <a:pt x="2003" y="457"/>
                  <a:pt x="2005" y="455"/>
                  <a:pt x="2007" y="454"/>
                </a:cubicBezTo>
                <a:cubicBezTo>
                  <a:pt x="2008" y="453"/>
                  <a:pt x="2009" y="451"/>
                  <a:pt x="2008" y="450"/>
                </a:cubicBezTo>
                <a:cubicBezTo>
                  <a:pt x="2007" y="449"/>
                  <a:pt x="2007" y="447"/>
                  <a:pt x="2007" y="447"/>
                </a:cubicBezTo>
                <a:cubicBezTo>
                  <a:pt x="2008" y="447"/>
                  <a:pt x="2007" y="445"/>
                  <a:pt x="2006" y="444"/>
                </a:cubicBezTo>
                <a:cubicBezTo>
                  <a:pt x="2005" y="443"/>
                  <a:pt x="2003" y="441"/>
                  <a:pt x="2002" y="439"/>
                </a:cubicBezTo>
                <a:cubicBezTo>
                  <a:pt x="2000" y="438"/>
                  <a:pt x="1998" y="436"/>
                  <a:pt x="1996" y="436"/>
                </a:cubicBezTo>
                <a:cubicBezTo>
                  <a:pt x="1995" y="436"/>
                  <a:pt x="1993" y="435"/>
                  <a:pt x="1992" y="435"/>
                </a:cubicBezTo>
                <a:cubicBezTo>
                  <a:pt x="1991" y="435"/>
                  <a:pt x="1989" y="434"/>
                  <a:pt x="1988" y="434"/>
                </a:cubicBezTo>
                <a:cubicBezTo>
                  <a:pt x="1987" y="434"/>
                  <a:pt x="1986" y="434"/>
                  <a:pt x="1986" y="433"/>
                </a:cubicBezTo>
                <a:cubicBezTo>
                  <a:pt x="1986" y="432"/>
                  <a:pt x="1985" y="432"/>
                  <a:pt x="1984" y="432"/>
                </a:cubicBezTo>
                <a:cubicBezTo>
                  <a:pt x="1983" y="432"/>
                  <a:pt x="1981" y="432"/>
                  <a:pt x="1979" y="431"/>
                </a:cubicBezTo>
                <a:cubicBezTo>
                  <a:pt x="1977" y="431"/>
                  <a:pt x="1975" y="430"/>
                  <a:pt x="1974" y="428"/>
                </a:cubicBezTo>
                <a:cubicBezTo>
                  <a:pt x="1973" y="427"/>
                  <a:pt x="1971" y="425"/>
                  <a:pt x="1969" y="424"/>
                </a:cubicBezTo>
                <a:cubicBezTo>
                  <a:pt x="1967" y="424"/>
                  <a:pt x="1965" y="422"/>
                  <a:pt x="1964" y="421"/>
                </a:cubicBezTo>
                <a:cubicBezTo>
                  <a:pt x="1963" y="420"/>
                  <a:pt x="1961" y="418"/>
                  <a:pt x="1959" y="417"/>
                </a:cubicBezTo>
                <a:cubicBezTo>
                  <a:pt x="1958" y="416"/>
                  <a:pt x="1959" y="414"/>
                  <a:pt x="1961" y="415"/>
                </a:cubicBezTo>
                <a:cubicBezTo>
                  <a:pt x="1963" y="415"/>
                  <a:pt x="1964" y="414"/>
                  <a:pt x="1963" y="413"/>
                </a:cubicBezTo>
                <a:cubicBezTo>
                  <a:pt x="1963" y="411"/>
                  <a:pt x="1964" y="411"/>
                  <a:pt x="1967" y="411"/>
                </a:cubicBezTo>
                <a:cubicBezTo>
                  <a:pt x="1970" y="412"/>
                  <a:pt x="1971" y="411"/>
                  <a:pt x="1970" y="410"/>
                </a:cubicBezTo>
                <a:cubicBezTo>
                  <a:pt x="1969" y="408"/>
                  <a:pt x="1969" y="406"/>
                  <a:pt x="1970" y="405"/>
                </a:cubicBezTo>
                <a:cubicBezTo>
                  <a:pt x="1971" y="403"/>
                  <a:pt x="1972" y="402"/>
                  <a:pt x="1973" y="401"/>
                </a:cubicBezTo>
                <a:cubicBezTo>
                  <a:pt x="1974" y="400"/>
                  <a:pt x="1976" y="400"/>
                  <a:pt x="1978" y="401"/>
                </a:cubicBezTo>
                <a:cubicBezTo>
                  <a:pt x="1979" y="402"/>
                  <a:pt x="1981" y="402"/>
                  <a:pt x="1981" y="402"/>
                </a:cubicBezTo>
                <a:cubicBezTo>
                  <a:pt x="1982" y="401"/>
                  <a:pt x="1982" y="400"/>
                  <a:pt x="1982" y="399"/>
                </a:cubicBezTo>
                <a:cubicBezTo>
                  <a:pt x="1981" y="398"/>
                  <a:pt x="1981" y="396"/>
                  <a:pt x="1982" y="395"/>
                </a:cubicBezTo>
                <a:cubicBezTo>
                  <a:pt x="1982" y="393"/>
                  <a:pt x="1981" y="392"/>
                  <a:pt x="1980" y="392"/>
                </a:cubicBezTo>
                <a:cubicBezTo>
                  <a:pt x="1979" y="391"/>
                  <a:pt x="1979" y="390"/>
                  <a:pt x="1980" y="389"/>
                </a:cubicBezTo>
                <a:cubicBezTo>
                  <a:pt x="1981" y="388"/>
                  <a:pt x="1981" y="387"/>
                  <a:pt x="1979" y="387"/>
                </a:cubicBezTo>
                <a:cubicBezTo>
                  <a:pt x="1978" y="386"/>
                  <a:pt x="1977" y="384"/>
                  <a:pt x="1978" y="383"/>
                </a:cubicBezTo>
                <a:cubicBezTo>
                  <a:pt x="1978" y="382"/>
                  <a:pt x="1977" y="380"/>
                  <a:pt x="1976" y="380"/>
                </a:cubicBezTo>
                <a:cubicBezTo>
                  <a:pt x="1974" y="380"/>
                  <a:pt x="1972" y="380"/>
                  <a:pt x="1971" y="381"/>
                </a:cubicBezTo>
                <a:cubicBezTo>
                  <a:pt x="1970" y="382"/>
                  <a:pt x="1969" y="384"/>
                  <a:pt x="1968" y="384"/>
                </a:cubicBezTo>
                <a:cubicBezTo>
                  <a:pt x="1968" y="385"/>
                  <a:pt x="1967" y="387"/>
                  <a:pt x="1967" y="389"/>
                </a:cubicBezTo>
                <a:cubicBezTo>
                  <a:pt x="1966" y="390"/>
                  <a:pt x="1965" y="392"/>
                  <a:pt x="1964" y="393"/>
                </a:cubicBezTo>
                <a:cubicBezTo>
                  <a:pt x="1963" y="394"/>
                  <a:pt x="1961" y="395"/>
                  <a:pt x="1960" y="394"/>
                </a:cubicBezTo>
                <a:cubicBezTo>
                  <a:pt x="1958" y="394"/>
                  <a:pt x="1957" y="392"/>
                  <a:pt x="1957" y="391"/>
                </a:cubicBezTo>
                <a:cubicBezTo>
                  <a:pt x="1957" y="390"/>
                  <a:pt x="1957" y="389"/>
                  <a:pt x="1955" y="390"/>
                </a:cubicBezTo>
                <a:cubicBezTo>
                  <a:pt x="1954" y="391"/>
                  <a:pt x="1952" y="391"/>
                  <a:pt x="1951" y="390"/>
                </a:cubicBezTo>
                <a:cubicBezTo>
                  <a:pt x="1950" y="389"/>
                  <a:pt x="1950" y="387"/>
                  <a:pt x="1951" y="386"/>
                </a:cubicBezTo>
                <a:cubicBezTo>
                  <a:pt x="1952" y="385"/>
                  <a:pt x="1953" y="383"/>
                  <a:pt x="1955" y="383"/>
                </a:cubicBezTo>
                <a:cubicBezTo>
                  <a:pt x="1956" y="382"/>
                  <a:pt x="1958" y="380"/>
                  <a:pt x="1959" y="379"/>
                </a:cubicBezTo>
                <a:cubicBezTo>
                  <a:pt x="1960" y="378"/>
                  <a:pt x="1959" y="376"/>
                  <a:pt x="1958" y="375"/>
                </a:cubicBezTo>
                <a:cubicBezTo>
                  <a:pt x="1956" y="374"/>
                  <a:pt x="1954" y="375"/>
                  <a:pt x="1952" y="376"/>
                </a:cubicBezTo>
                <a:cubicBezTo>
                  <a:pt x="1950" y="377"/>
                  <a:pt x="1948" y="377"/>
                  <a:pt x="1947" y="377"/>
                </a:cubicBezTo>
                <a:cubicBezTo>
                  <a:pt x="1946" y="376"/>
                  <a:pt x="1944" y="377"/>
                  <a:pt x="1942" y="378"/>
                </a:cubicBezTo>
                <a:cubicBezTo>
                  <a:pt x="1940" y="379"/>
                  <a:pt x="1936" y="381"/>
                  <a:pt x="1934" y="381"/>
                </a:cubicBezTo>
                <a:cubicBezTo>
                  <a:pt x="1931" y="382"/>
                  <a:pt x="1927" y="382"/>
                  <a:pt x="1924" y="382"/>
                </a:cubicBezTo>
                <a:cubicBezTo>
                  <a:pt x="1921" y="382"/>
                  <a:pt x="1917" y="382"/>
                  <a:pt x="1915" y="382"/>
                </a:cubicBezTo>
                <a:cubicBezTo>
                  <a:pt x="1912" y="381"/>
                  <a:pt x="1910" y="380"/>
                  <a:pt x="1909" y="378"/>
                </a:cubicBezTo>
                <a:cubicBezTo>
                  <a:pt x="1908" y="377"/>
                  <a:pt x="1908" y="375"/>
                  <a:pt x="1908" y="374"/>
                </a:cubicBezTo>
                <a:cubicBezTo>
                  <a:pt x="1909" y="373"/>
                  <a:pt x="1911" y="371"/>
                  <a:pt x="1912" y="370"/>
                </a:cubicBezTo>
                <a:cubicBezTo>
                  <a:pt x="1913" y="369"/>
                  <a:pt x="1916" y="366"/>
                  <a:pt x="1918" y="363"/>
                </a:cubicBezTo>
                <a:cubicBezTo>
                  <a:pt x="1919" y="361"/>
                  <a:pt x="1922" y="358"/>
                  <a:pt x="1924" y="359"/>
                </a:cubicBezTo>
                <a:cubicBezTo>
                  <a:pt x="1926" y="359"/>
                  <a:pt x="1928" y="359"/>
                  <a:pt x="1930" y="360"/>
                </a:cubicBezTo>
                <a:cubicBezTo>
                  <a:pt x="1932" y="361"/>
                  <a:pt x="1934" y="362"/>
                  <a:pt x="1935" y="364"/>
                </a:cubicBezTo>
                <a:cubicBezTo>
                  <a:pt x="1936" y="365"/>
                  <a:pt x="1938" y="367"/>
                  <a:pt x="1940" y="367"/>
                </a:cubicBezTo>
                <a:cubicBezTo>
                  <a:pt x="1941" y="367"/>
                  <a:pt x="1945" y="368"/>
                  <a:pt x="1947" y="368"/>
                </a:cubicBezTo>
                <a:cubicBezTo>
                  <a:pt x="1949" y="368"/>
                  <a:pt x="1952" y="369"/>
                  <a:pt x="1954" y="371"/>
                </a:cubicBezTo>
                <a:cubicBezTo>
                  <a:pt x="1956" y="372"/>
                  <a:pt x="1958" y="373"/>
                  <a:pt x="1960" y="372"/>
                </a:cubicBezTo>
                <a:cubicBezTo>
                  <a:pt x="1961" y="372"/>
                  <a:pt x="1963" y="372"/>
                  <a:pt x="1965" y="372"/>
                </a:cubicBezTo>
                <a:cubicBezTo>
                  <a:pt x="1966" y="373"/>
                  <a:pt x="1968" y="372"/>
                  <a:pt x="1969" y="372"/>
                </a:cubicBezTo>
                <a:cubicBezTo>
                  <a:pt x="1970" y="371"/>
                  <a:pt x="1971" y="370"/>
                  <a:pt x="1972" y="370"/>
                </a:cubicBezTo>
                <a:cubicBezTo>
                  <a:pt x="1973" y="370"/>
                  <a:pt x="1973" y="369"/>
                  <a:pt x="1974" y="367"/>
                </a:cubicBezTo>
                <a:cubicBezTo>
                  <a:pt x="1975" y="366"/>
                  <a:pt x="1977" y="364"/>
                  <a:pt x="1979" y="363"/>
                </a:cubicBezTo>
                <a:cubicBezTo>
                  <a:pt x="1981" y="362"/>
                  <a:pt x="1982" y="359"/>
                  <a:pt x="1982" y="358"/>
                </a:cubicBezTo>
                <a:cubicBezTo>
                  <a:pt x="1981" y="356"/>
                  <a:pt x="1981" y="354"/>
                  <a:pt x="1983" y="355"/>
                </a:cubicBezTo>
                <a:cubicBezTo>
                  <a:pt x="1984" y="355"/>
                  <a:pt x="1985" y="356"/>
                  <a:pt x="1986" y="357"/>
                </a:cubicBezTo>
                <a:cubicBezTo>
                  <a:pt x="1986" y="359"/>
                  <a:pt x="1988" y="359"/>
                  <a:pt x="1991" y="357"/>
                </a:cubicBezTo>
                <a:cubicBezTo>
                  <a:pt x="1993" y="356"/>
                  <a:pt x="1996" y="355"/>
                  <a:pt x="1998" y="354"/>
                </a:cubicBezTo>
                <a:cubicBezTo>
                  <a:pt x="2000" y="353"/>
                  <a:pt x="2002" y="353"/>
                  <a:pt x="2003" y="353"/>
                </a:cubicBezTo>
                <a:cubicBezTo>
                  <a:pt x="2004" y="352"/>
                  <a:pt x="2006" y="352"/>
                  <a:pt x="2008" y="352"/>
                </a:cubicBezTo>
                <a:cubicBezTo>
                  <a:pt x="2009" y="352"/>
                  <a:pt x="2011" y="352"/>
                  <a:pt x="2013" y="352"/>
                </a:cubicBezTo>
                <a:cubicBezTo>
                  <a:pt x="2014" y="353"/>
                  <a:pt x="2016" y="353"/>
                  <a:pt x="2017" y="353"/>
                </a:cubicBezTo>
                <a:cubicBezTo>
                  <a:pt x="2018" y="352"/>
                  <a:pt x="2019" y="352"/>
                  <a:pt x="2021" y="353"/>
                </a:cubicBezTo>
                <a:cubicBezTo>
                  <a:pt x="2022" y="353"/>
                  <a:pt x="2024" y="353"/>
                  <a:pt x="2025" y="352"/>
                </a:cubicBezTo>
                <a:cubicBezTo>
                  <a:pt x="2026" y="352"/>
                  <a:pt x="2029" y="352"/>
                  <a:pt x="2031" y="352"/>
                </a:cubicBezTo>
                <a:cubicBezTo>
                  <a:pt x="2033" y="352"/>
                  <a:pt x="2035" y="352"/>
                  <a:pt x="2037" y="353"/>
                </a:cubicBezTo>
                <a:cubicBezTo>
                  <a:pt x="2038" y="354"/>
                  <a:pt x="2040" y="353"/>
                  <a:pt x="2041" y="351"/>
                </a:cubicBezTo>
                <a:cubicBezTo>
                  <a:pt x="2042" y="350"/>
                  <a:pt x="2043" y="348"/>
                  <a:pt x="2044" y="347"/>
                </a:cubicBezTo>
                <a:cubicBezTo>
                  <a:pt x="2045" y="347"/>
                  <a:pt x="2046" y="346"/>
                  <a:pt x="2048" y="346"/>
                </a:cubicBezTo>
                <a:cubicBezTo>
                  <a:pt x="2049" y="346"/>
                  <a:pt x="2051" y="347"/>
                  <a:pt x="2053" y="347"/>
                </a:cubicBezTo>
                <a:cubicBezTo>
                  <a:pt x="2054" y="347"/>
                  <a:pt x="2056" y="348"/>
                  <a:pt x="2057" y="349"/>
                </a:cubicBezTo>
                <a:cubicBezTo>
                  <a:pt x="2058" y="350"/>
                  <a:pt x="2059" y="350"/>
                  <a:pt x="2061" y="349"/>
                </a:cubicBezTo>
                <a:cubicBezTo>
                  <a:pt x="2062" y="348"/>
                  <a:pt x="2063" y="346"/>
                  <a:pt x="2064" y="344"/>
                </a:cubicBezTo>
                <a:cubicBezTo>
                  <a:pt x="2064" y="341"/>
                  <a:pt x="2064" y="338"/>
                  <a:pt x="2064" y="335"/>
                </a:cubicBezTo>
                <a:cubicBezTo>
                  <a:pt x="2064" y="332"/>
                  <a:pt x="2065" y="329"/>
                  <a:pt x="2066" y="328"/>
                </a:cubicBezTo>
                <a:cubicBezTo>
                  <a:pt x="2067" y="326"/>
                  <a:pt x="2069" y="325"/>
                  <a:pt x="2071" y="324"/>
                </a:cubicBezTo>
                <a:cubicBezTo>
                  <a:pt x="2072" y="324"/>
                  <a:pt x="2074" y="325"/>
                  <a:pt x="2075" y="327"/>
                </a:cubicBezTo>
                <a:cubicBezTo>
                  <a:pt x="2075" y="329"/>
                  <a:pt x="2075" y="332"/>
                  <a:pt x="2075" y="333"/>
                </a:cubicBezTo>
                <a:cubicBezTo>
                  <a:pt x="2075" y="334"/>
                  <a:pt x="2075" y="336"/>
                  <a:pt x="2075" y="338"/>
                </a:cubicBezTo>
                <a:cubicBezTo>
                  <a:pt x="2075" y="339"/>
                  <a:pt x="2077" y="341"/>
                  <a:pt x="2079" y="343"/>
                </a:cubicBezTo>
                <a:cubicBezTo>
                  <a:pt x="2081" y="344"/>
                  <a:pt x="2082" y="344"/>
                  <a:pt x="2082" y="343"/>
                </a:cubicBezTo>
                <a:cubicBezTo>
                  <a:pt x="2082" y="342"/>
                  <a:pt x="2083" y="343"/>
                  <a:pt x="2084" y="344"/>
                </a:cubicBezTo>
                <a:cubicBezTo>
                  <a:pt x="2084" y="345"/>
                  <a:pt x="2086" y="348"/>
                  <a:pt x="2086" y="349"/>
                </a:cubicBezTo>
                <a:cubicBezTo>
                  <a:pt x="2087" y="351"/>
                  <a:pt x="2086" y="353"/>
                  <a:pt x="2085" y="354"/>
                </a:cubicBezTo>
                <a:cubicBezTo>
                  <a:pt x="2083" y="354"/>
                  <a:pt x="2080" y="355"/>
                  <a:pt x="2079" y="355"/>
                </a:cubicBezTo>
                <a:cubicBezTo>
                  <a:pt x="2077" y="355"/>
                  <a:pt x="2075" y="355"/>
                  <a:pt x="2074" y="356"/>
                </a:cubicBezTo>
                <a:cubicBezTo>
                  <a:pt x="2074" y="357"/>
                  <a:pt x="2075" y="357"/>
                  <a:pt x="2077" y="357"/>
                </a:cubicBezTo>
                <a:cubicBezTo>
                  <a:pt x="2080" y="357"/>
                  <a:pt x="2083" y="357"/>
                  <a:pt x="2086" y="357"/>
                </a:cubicBezTo>
                <a:cubicBezTo>
                  <a:pt x="2088" y="356"/>
                  <a:pt x="2092" y="355"/>
                  <a:pt x="2094" y="354"/>
                </a:cubicBezTo>
                <a:cubicBezTo>
                  <a:pt x="2097" y="352"/>
                  <a:pt x="2099" y="350"/>
                  <a:pt x="2098" y="348"/>
                </a:cubicBezTo>
                <a:cubicBezTo>
                  <a:pt x="2098" y="346"/>
                  <a:pt x="2099" y="345"/>
                  <a:pt x="2100" y="346"/>
                </a:cubicBezTo>
                <a:cubicBezTo>
                  <a:pt x="2101" y="347"/>
                  <a:pt x="2103" y="346"/>
                  <a:pt x="2104" y="345"/>
                </a:cubicBezTo>
                <a:cubicBezTo>
                  <a:pt x="2106" y="344"/>
                  <a:pt x="2108" y="342"/>
                  <a:pt x="2109" y="340"/>
                </a:cubicBezTo>
                <a:cubicBezTo>
                  <a:pt x="2111" y="338"/>
                  <a:pt x="2111" y="336"/>
                  <a:pt x="2111" y="336"/>
                </a:cubicBezTo>
                <a:cubicBezTo>
                  <a:pt x="2111" y="335"/>
                  <a:pt x="2111" y="335"/>
                  <a:pt x="2113" y="336"/>
                </a:cubicBezTo>
                <a:cubicBezTo>
                  <a:pt x="2114" y="337"/>
                  <a:pt x="2115" y="339"/>
                  <a:pt x="2114" y="340"/>
                </a:cubicBezTo>
                <a:cubicBezTo>
                  <a:pt x="2113" y="342"/>
                  <a:pt x="2111" y="344"/>
                  <a:pt x="2109" y="345"/>
                </a:cubicBezTo>
                <a:cubicBezTo>
                  <a:pt x="2108" y="347"/>
                  <a:pt x="2108" y="348"/>
                  <a:pt x="2110" y="347"/>
                </a:cubicBezTo>
                <a:cubicBezTo>
                  <a:pt x="2111" y="347"/>
                  <a:pt x="2114" y="347"/>
                  <a:pt x="2116" y="346"/>
                </a:cubicBezTo>
                <a:cubicBezTo>
                  <a:pt x="2117" y="345"/>
                  <a:pt x="2120" y="344"/>
                  <a:pt x="2121" y="342"/>
                </a:cubicBezTo>
                <a:cubicBezTo>
                  <a:pt x="2123" y="341"/>
                  <a:pt x="2124" y="339"/>
                  <a:pt x="2125" y="338"/>
                </a:cubicBezTo>
                <a:cubicBezTo>
                  <a:pt x="2125" y="337"/>
                  <a:pt x="2126" y="335"/>
                  <a:pt x="2127" y="334"/>
                </a:cubicBezTo>
                <a:cubicBezTo>
                  <a:pt x="2128" y="333"/>
                  <a:pt x="2128" y="331"/>
                  <a:pt x="2128" y="329"/>
                </a:cubicBezTo>
                <a:cubicBezTo>
                  <a:pt x="2128" y="328"/>
                  <a:pt x="2128" y="327"/>
                  <a:pt x="2129" y="328"/>
                </a:cubicBezTo>
                <a:cubicBezTo>
                  <a:pt x="2130" y="329"/>
                  <a:pt x="2131" y="331"/>
                  <a:pt x="2131" y="332"/>
                </a:cubicBezTo>
                <a:cubicBezTo>
                  <a:pt x="2131" y="332"/>
                  <a:pt x="2132" y="332"/>
                  <a:pt x="2133" y="331"/>
                </a:cubicBezTo>
                <a:cubicBezTo>
                  <a:pt x="2135" y="330"/>
                  <a:pt x="2136" y="328"/>
                  <a:pt x="2136" y="327"/>
                </a:cubicBezTo>
                <a:cubicBezTo>
                  <a:pt x="2136" y="326"/>
                  <a:pt x="2137" y="324"/>
                  <a:pt x="2138" y="324"/>
                </a:cubicBezTo>
                <a:cubicBezTo>
                  <a:pt x="2139" y="324"/>
                  <a:pt x="2139" y="325"/>
                  <a:pt x="2139" y="327"/>
                </a:cubicBezTo>
                <a:cubicBezTo>
                  <a:pt x="2139" y="328"/>
                  <a:pt x="2139" y="329"/>
                  <a:pt x="2140" y="330"/>
                </a:cubicBezTo>
                <a:cubicBezTo>
                  <a:pt x="2141" y="330"/>
                  <a:pt x="2142" y="331"/>
                  <a:pt x="2143" y="331"/>
                </a:cubicBezTo>
                <a:cubicBezTo>
                  <a:pt x="2144" y="331"/>
                  <a:pt x="2144" y="332"/>
                  <a:pt x="2142" y="333"/>
                </a:cubicBezTo>
                <a:cubicBezTo>
                  <a:pt x="2141" y="334"/>
                  <a:pt x="2139" y="335"/>
                  <a:pt x="2138" y="336"/>
                </a:cubicBezTo>
                <a:cubicBezTo>
                  <a:pt x="2138" y="336"/>
                  <a:pt x="2136" y="337"/>
                  <a:pt x="2134" y="337"/>
                </a:cubicBezTo>
                <a:cubicBezTo>
                  <a:pt x="2132" y="338"/>
                  <a:pt x="2130" y="339"/>
                  <a:pt x="2130" y="339"/>
                </a:cubicBezTo>
                <a:cubicBezTo>
                  <a:pt x="2129" y="339"/>
                  <a:pt x="2128" y="340"/>
                  <a:pt x="2128" y="341"/>
                </a:cubicBezTo>
                <a:cubicBezTo>
                  <a:pt x="2127" y="341"/>
                  <a:pt x="2126" y="342"/>
                  <a:pt x="2126" y="343"/>
                </a:cubicBezTo>
                <a:cubicBezTo>
                  <a:pt x="2125" y="343"/>
                  <a:pt x="2126" y="343"/>
                  <a:pt x="2129" y="343"/>
                </a:cubicBezTo>
                <a:cubicBezTo>
                  <a:pt x="2131" y="343"/>
                  <a:pt x="2135" y="342"/>
                  <a:pt x="2137" y="341"/>
                </a:cubicBezTo>
                <a:cubicBezTo>
                  <a:pt x="2140" y="340"/>
                  <a:pt x="2144" y="339"/>
                  <a:pt x="2148" y="338"/>
                </a:cubicBezTo>
                <a:cubicBezTo>
                  <a:pt x="2151" y="337"/>
                  <a:pt x="2155" y="336"/>
                  <a:pt x="2157" y="335"/>
                </a:cubicBezTo>
                <a:cubicBezTo>
                  <a:pt x="2158" y="335"/>
                  <a:pt x="2161" y="335"/>
                  <a:pt x="2163" y="335"/>
                </a:cubicBezTo>
                <a:cubicBezTo>
                  <a:pt x="2165" y="335"/>
                  <a:pt x="2168" y="334"/>
                  <a:pt x="2168" y="332"/>
                </a:cubicBezTo>
                <a:cubicBezTo>
                  <a:pt x="2169" y="331"/>
                  <a:pt x="2171" y="329"/>
                  <a:pt x="2172" y="329"/>
                </a:cubicBezTo>
                <a:cubicBezTo>
                  <a:pt x="2173" y="329"/>
                  <a:pt x="2174" y="327"/>
                  <a:pt x="2174" y="326"/>
                </a:cubicBezTo>
                <a:cubicBezTo>
                  <a:pt x="2175" y="325"/>
                  <a:pt x="2176" y="325"/>
                  <a:pt x="2178" y="326"/>
                </a:cubicBezTo>
                <a:cubicBezTo>
                  <a:pt x="2179" y="327"/>
                  <a:pt x="2182" y="327"/>
                  <a:pt x="2185" y="326"/>
                </a:cubicBezTo>
                <a:cubicBezTo>
                  <a:pt x="2188" y="325"/>
                  <a:pt x="2191" y="325"/>
                  <a:pt x="2193" y="325"/>
                </a:cubicBezTo>
                <a:cubicBezTo>
                  <a:pt x="2195" y="326"/>
                  <a:pt x="2197" y="328"/>
                  <a:pt x="2198" y="329"/>
                </a:cubicBezTo>
                <a:cubicBezTo>
                  <a:pt x="2199" y="330"/>
                  <a:pt x="2198" y="331"/>
                  <a:pt x="2195" y="331"/>
                </a:cubicBezTo>
                <a:cubicBezTo>
                  <a:pt x="2192" y="330"/>
                  <a:pt x="2190" y="330"/>
                  <a:pt x="2190" y="331"/>
                </a:cubicBezTo>
                <a:cubicBezTo>
                  <a:pt x="2190" y="331"/>
                  <a:pt x="2188" y="332"/>
                  <a:pt x="2187" y="332"/>
                </a:cubicBezTo>
                <a:cubicBezTo>
                  <a:pt x="2185" y="333"/>
                  <a:pt x="2182" y="333"/>
                  <a:pt x="2180" y="334"/>
                </a:cubicBezTo>
                <a:cubicBezTo>
                  <a:pt x="2178" y="334"/>
                  <a:pt x="2179" y="334"/>
                  <a:pt x="2183" y="334"/>
                </a:cubicBezTo>
                <a:cubicBezTo>
                  <a:pt x="2187" y="334"/>
                  <a:pt x="2192" y="335"/>
                  <a:pt x="2195" y="336"/>
                </a:cubicBezTo>
                <a:cubicBezTo>
                  <a:pt x="2197" y="336"/>
                  <a:pt x="2202" y="338"/>
                  <a:pt x="2205" y="339"/>
                </a:cubicBezTo>
                <a:cubicBezTo>
                  <a:pt x="2208" y="340"/>
                  <a:pt x="2213" y="342"/>
                  <a:pt x="2215" y="343"/>
                </a:cubicBezTo>
                <a:cubicBezTo>
                  <a:pt x="2217" y="345"/>
                  <a:pt x="2219" y="346"/>
                  <a:pt x="2221" y="347"/>
                </a:cubicBezTo>
                <a:cubicBezTo>
                  <a:pt x="2222" y="348"/>
                  <a:pt x="2224" y="348"/>
                  <a:pt x="2226" y="348"/>
                </a:cubicBezTo>
                <a:cubicBezTo>
                  <a:pt x="2227" y="348"/>
                  <a:pt x="2228" y="347"/>
                  <a:pt x="2227" y="345"/>
                </a:cubicBezTo>
                <a:cubicBezTo>
                  <a:pt x="2227" y="343"/>
                  <a:pt x="2225" y="341"/>
                  <a:pt x="2223" y="341"/>
                </a:cubicBezTo>
                <a:cubicBezTo>
                  <a:pt x="2222" y="340"/>
                  <a:pt x="2220" y="340"/>
                  <a:pt x="2220" y="339"/>
                </a:cubicBezTo>
                <a:cubicBezTo>
                  <a:pt x="2220" y="338"/>
                  <a:pt x="2221" y="337"/>
                  <a:pt x="2222" y="336"/>
                </a:cubicBezTo>
                <a:cubicBezTo>
                  <a:pt x="2223" y="336"/>
                  <a:pt x="2225" y="335"/>
                  <a:pt x="2226" y="336"/>
                </a:cubicBezTo>
                <a:cubicBezTo>
                  <a:pt x="2227" y="337"/>
                  <a:pt x="2229" y="337"/>
                  <a:pt x="2231" y="337"/>
                </a:cubicBezTo>
                <a:cubicBezTo>
                  <a:pt x="2232" y="337"/>
                  <a:pt x="2234" y="336"/>
                  <a:pt x="2235" y="335"/>
                </a:cubicBezTo>
                <a:cubicBezTo>
                  <a:pt x="2236" y="334"/>
                  <a:pt x="2236" y="335"/>
                  <a:pt x="2235" y="337"/>
                </a:cubicBezTo>
                <a:cubicBezTo>
                  <a:pt x="2234" y="339"/>
                  <a:pt x="2232" y="341"/>
                  <a:pt x="2231" y="342"/>
                </a:cubicBezTo>
                <a:cubicBezTo>
                  <a:pt x="2230" y="342"/>
                  <a:pt x="2230" y="344"/>
                  <a:pt x="2231" y="345"/>
                </a:cubicBezTo>
                <a:cubicBezTo>
                  <a:pt x="2232" y="346"/>
                  <a:pt x="2234" y="347"/>
                  <a:pt x="2236" y="347"/>
                </a:cubicBezTo>
                <a:cubicBezTo>
                  <a:pt x="2237" y="347"/>
                  <a:pt x="2240" y="347"/>
                  <a:pt x="2241" y="347"/>
                </a:cubicBezTo>
                <a:cubicBezTo>
                  <a:pt x="2242" y="347"/>
                  <a:pt x="2243" y="348"/>
                  <a:pt x="2243" y="349"/>
                </a:cubicBezTo>
                <a:cubicBezTo>
                  <a:pt x="2244" y="350"/>
                  <a:pt x="2246" y="351"/>
                  <a:pt x="2247" y="351"/>
                </a:cubicBezTo>
                <a:cubicBezTo>
                  <a:pt x="2249" y="352"/>
                  <a:pt x="2250" y="352"/>
                  <a:pt x="2249" y="353"/>
                </a:cubicBezTo>
                <a:cubicBezTo>
                  <a:pt x="2249" y="354"/>
                  <a:pt x="2247" y="354"/>
                  <a:pt x="2245" y="354"/>
                </a:cubicBezTo>
                <a:cubicBezTo>
                  <a:pt x="2243" y="354"/>
                  <a:pt x="2240" y="353"/>
                  <a:pt x="2238" y="352"/>
                </a:cubicBezTo>
                <a:cubicBezTo>
                  <a:pt x="2237" y="351"/>
                  <a:pt x="2237" y="351"/>
                  <a:pt x="2239" y="353"/>
                </a:cubicBezTo>
                <a:cubicBezTo>
                  <a:pt x="2240" y="355"/>
                  <a:pt x="2243" y="358"/>
                  <a:pt x="2244" y="358"/>
                </a:cubicBezTo>
                <a:cubicBezTo>
                  <a:pt x="2246" y="359"/>
                  <a:pt x="2248" y="360"/>
                  <a:pt x="2250" y="361"/>
                </a:cubicBezTo>
                <a:cubicBezTo>
                  <a:pt x="2252" y="362"/>
                  <a:pt x="2255" y="364"/>
                  <a:pt x="2256" y="366"/>
                </a:cubicBezTo>
                <a:cubicBezTo>
                  <a:pt x="2257" y="368"/>
                  <a:pt x="2259" y="371"/>
                  <a:pt x="2259" y="373"/>
                </a:cubicBezTo>
                <a:cubicBezTo>
                  <a:pt x="2259" y="375"/>
                  <a:pt x="2259" y="377"/>
                  <a:pt x="2259" y="378"/>
                </a:cubicBezTo>
                <a:cubicBezTo>
                  <a:pt x="2259" y="379"/>
                  <a:pt x="2258" y="379"/>
                  <a:pt x="2257" y="379"/>
                </a:cubicBezTo>
                <a:cubicBezTo>
                  <a:pt x="2256" y="379"/>
                  <a:pt x="2255" y="378"/>
                  <a:pt x="2255" y="376"/>
                </a:cubicBezTo>
                <a:cubicBezTo>
                  <a:pt x="2254" y="375"/>
                  <a:pt x="2254" y="373"/>
                  <a:pt x="2254" y="372"/>
                </a:cubicBezTo>
                <a:cubicBezTo>
                  <a:pt x="2254" y="371"/>
                  <a:pt x="2253" y="371"/>
                  <a:pt x="2253" y="373"/>
                </a:cubicBezTo>
                <a:cubicBezTo>
                  <a:pt x="2253" y="374"/>
                  <a:pt x="2253" y="377"/>
                  <a:pt x="2254" y="378"/>
                </a:cubicBezTo>
                <a:cubicBezTo>
                  <a:pt x="2255" y="380"/>
                  <a:pt x="2257" y="381"/>
                  <a:pt x="2259" y="381"/>
                </a:cubicBezTo>
                <a:cubicBezTo>
                  <a:pt x="2262" y="381"/>
                  <a:pt x="2266" y="380"/>
                  <a:pt x="2268" y="379"/>
                </a:cubicBezTo>
                <a:cubicBezTo>
                  <a:pt x="2270" y="377"/>
                  <a:pt x="2274" y="376"/>
                  <a:pt x="2277" y="376"/>
                </a:cubicBezTo>
                <a:cubicBezTo>
                  <a:pt x="2280" y="376"/>
                  <a:pt x="2283" y="374"/>
                  <a:pt x="2285" y="373"/>
                </a:cubicBezTo>
                <a:cubicBezTo>
                  <a:pt x="2287" y="371"/>
                  <a:pt x="2288" y="369"/>
                  <a:pt x="2289" y="369"/>
                </a:cubicBezTo>
                <a:cubicBezTo>
                  <a:pt x="2289" y="369"/>
                  <a:pt x="2291" y="369"/>
                  <a:pt x="2294" y="368"/>
                </a:cubicBezTo>
                <a:cubicBezTo>
                  <a:pt x="2295" y="368"/>
                  <a:pt x="2300" y="365"/>
                  <a:pt x="2306" y="360"/>
                </a:cubicBezTo>
                <a:cubicBezTo>
                  <a:pt x="2306" y="0"/>
                  <a:pt x="2306" y="0"/>
                  <a:pt x="2306" y="0"/>
                </a:cubicBezTo>
                <a:lnTo>
                  <a:pt x="0" y="0"/>
                </a:ln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2"/>
          <p:cNvSpPr>
            <a:spLocks/>
          </p:cNvSpPr>
          <p:nvPr/>
        </p:nvSpPr>
        <p:spPr bwMode="auto">
          <a:xfrm>
            <a:off x="8032750" y="1404938"/>
            <a:ext cx="47625" cy="15875"/>
          </a:xfrm>
          <a:custGeom>
            <a:avLst/>
            <a:gdLst/>
            <a:ahLst/>
            <a:cxnLst>
              <a:cxn ang="0">
                <a:pos x="4" y="1"/>
              </a:cxn>
              <a:cxn ang="0">
                <a:pos x="1" y="1"/>
              </a:cxn>
              <a:cxn ang="0">
                <a:pos x="0" y="2"/>
              </a:cxn>
              <a:cxn ang="0">
                <a:pos x="5" y="3"/>
              </a:cxn>
              <a:cxn ang="0">
                <a:pos x="10" y="3"/>
              </a:cxn>
              <a:cxn ang="0">
                <a:pos x="10" y="2"/>
              </a:cxn>
              <a:cxn ang="0">
                <a:pos x="4" y="1"/>
              </a:cxn>
            </a:cxnLst>
            <a:rect l="0" t="0" r="r" b="b"/>
            <a:pathLst>
              <a:path w="12" h="4">
                <a:moveTo>
                  <a:pt x="4" y="1"/>
                </a:moveTo>
                <a:cubicBezTo>
                  <a:pt x="3" y="0"/>
                  <a:pt x="2" y="0"/>
                  <a:pt x="1" y="1"/>
                </a:cubicBezTo>
                <a:cubicBezTo>
                  <a:pt x="0" y="2"/>
                  <a:pt x="0" y="2"/>
                  <a:pt x="0" y="2"/>
                </a:cubicBezTo>
                <a:cubicBezTo>
                  <a:pt x="1" y="3"/>
                  <a:pt x="3" y="3"/>
                  <a:pt x="5" y="3"/>
                </a:cubicBezTo>
                <a:cubicBezTo>
                  <a:pt x="6" y="4"/>
                  <a:pt x="9" y="4"/>
                  <a:pt x="10" y="3"/>
                </a:cubicBezTo>
                <a:cubicBezTo>
                  <a:pt x="12" y="2"/>
                  <a:pt x="11" y="2"/>
                  <a:pt x="10" y="2"/>
                </a:cubicBezTo>
                <a:cubicBezTo>
                  <a:pt x="8" y="2"/>
                  <a:pt x="5" y="2"/>
                  <a:pt x="4" y="1"/>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7" name="Freeform 13"/>
          <p:cNvSpPr>
            <a:spLocks/>
          </p:cNvSpPr>
          <p:nvPr/>
        </p:nvSpPr>
        <p:spPr bwMode="auto">
          <a:xfrm>
            <a:off x="8151813" y="1393825"/>
            <a:ext cx="42863" cy="11113"/>
          </a:xfrm>
          <a:custGeom>
            <a:avLst/>
            <a:gdLst/>
            <a:ahLst/>
            <a:cxnLst>
              <a:cxn ang="0">
                <a:pos x="8" y="0"/>
              </a:cxn>
              <a:cxn ang="0">
                <a:pos x="1" y="2"/>
              </a:cxn>
              <a:cxn ang="0">
                <a:pos x="3" y="3"/>
              </a:cxn>
              <a:cxn ang="0">
                <a:pos x="9" y="1"/>
              </a:cxn>
              <a:cxn ang="0">
                <a:pos x="8" y="0"/>
              </a:cxn>
            </a:cxnLst>
            <a:rect l="0" t="0" r="r" b="b"/>
            <a:pathLst>
              <a:path w="11" h="3">
                <a:moveTo>
                  <a:pt x="8" y="0"/>
                </a:moveTo>
                <a:cubicBezTo>
                  <a:pt x="5" y="1"/>
                  <a:pt x="2" y="2"/>
                  <a:pt x="1" y="2"/>
                </a:cubicBezTo>
                <a:cubicBezTo>
                  <a:pt x="0" y="3"/>
                  <a:pt x="1" y="3"/>
                  <a:pt x="3" y="3"/>
                </a:cubicBezTo>
                <a:cubicBezTo>
                  <a:pt x="4" y="3"/>
                  <a:pt x="7" y="2"/>
                  <a:pt x="9" y="1"/>
                </a:cubicBezTo>
                <a:cubicBezTo>
                  <a:pt x="11" y="0"/>
                  <a:pt x="10" y="0"/>
                  <a:pt x="8" y="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4"/>
          <p:cNvSpPr>
            <a:spLocks/>
          </p:cNvSpPr>
          <p:nvPr/>
        </p:nvSpPr>
        <p:spPr bwMode="auto">
          <a:xfrm>
            <a:off x="179388" y="293688"/>
            <a:ext cx="71438" cy="63500"/>
          </a:xfrm>
          <a:custGeom>
            <a:avLst/>
            <a:gdLst/>
            <a:ahLst/>
            <a:cxnLst>
              <a:cxn ang="0">
                <a:pos x="8" y="4"/>
              </a:cxn>
              <a:cxn ang="0">
                <a:pos x="1" y="0"/>
              </a:cxn>
              <a:cxn ang="0">
                <a:pos x="1" y="2"/>
              </a:cxn>
              <a:cxn ang="0">
                <a:pos x="4" y="6"/>
              </a:cxn>
              <a:cxn ang="0">
                <a:pos x="7" y="10"/>
              </a:cxn>
              <a:cxn ang="0">
                <a:pos x="7" y="13"/>
              </a:cxn>
              <a:cxn ang="0">
                <a:pos x="10" y="15"/>
              </a:cxn>
              <a:cxn ang="0">
                <a:pos x="16" y="16"/>
              </a:cxn>
              <a:cxn ang="0">
                <a:pos x="16" y="12"/>
              </a:cxn>
              <a:cxn ang="0">
                <a:pos x="8" y="4"/>
              </a:cxn>
            </a:cxnLst>
            <a:rect l="0" t="0" r="r" b="b"/>
            <a:pathLst>
              <a:path w="18" h="16">
                <a:moveTo>
                  <a:pt x="8" y="4"/>
                </a:moveTo>
                <a:cubicBezTo>
                  <a:pt x="5" y="1"/>
                  <a:pt x="2" y="0"/>
                  <a:pt x="1" y="0"/>
                </a:cubicBezTo>
                <a:cubicBezTo>
                  <a:pt x="1" y="0"/>
                  <a:pt x="0" y="1"/>
                  <a:pt x="1" y="2"/>
                </a:cubicBezTo>
                <a:cubicBezTo>
                  <a:pt x="1" y="2"/>
                  <a:pt x="2" y="4"/>
                  <a:pt x="4" y="6"/>
                </a:cubicBezTo>
                <a:cubicBezTo>
                  <a:pt x="5" y="7"/>
                  <a:pt x="7" y="9"/>
                  <a:pt x="7" y="10"/>
                </a:cubicBezTo>
                <a:cubicBezTo>
                  <a:pt x="7" y="10"/>
                  <a:pt x="7" y="12"/>
                  <a:pt x="7" y="13"/>
                </a:cubicBezTo>
                <a:cubicBezTo>
                  <a:pt x="7" y="14"/>
                  <a:pt x="9" y="15"/>
                  <a:pt x="10" y="15"/>
                </a:cubicBezTo>
                <a:cubicBezTo>
                  <a:pt x="12" y="15"/>
                  <a:pt x="14" y="16"/>
                  <a:pt x="16" y="16"/>
                </a:cubicBezTo>
                <a:cubicBezTo>
                  <a:pt x="17" y="16"/>
                  <a:pt x="18" y="14"/>
                  <a:pt x="16" y="12"/>
                </a:cubicBezTo>
                <a:cubicBezTo>
                  <a:pt x="15" y="9"/>
                  <a:pt x="11" y="6"/>
                  <a:pt x="8" y="4"/>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9" name="Freeform 15"/>
          <p:cNvSpPr>
            <a:spLocks/>
          </p:cNvSpPr>
          <p:nvPr/>
        </p:nvSpPr>
        <p:spPr bwMode="auto">
          <a:xfrm>
            <a:off x="165100" y="442913"/>
            <a:ext cx="46038" cy="58738"/>
          </a:xfrm>
          <a:custGeom>
            <a:avLst/>
            <a:gdLst/>
            <a:ahLst/>
            <a:cxnLst>
              <a:cxn ang="0">
                <a:pos x="6" y="6"/>
              </a:cxn>
              <a:cxn ang="0">
                <a:pos x="1" y="0"/>
              </a:cxn>
              <a:cxn ang="0">
                <a:pos x="1" y="5"/>
              </a:cxn>
              <a:cxn ang="0">
                <a:pos x="5" y="13"/>
              </a:cxn>
              <a:cxn ang="0">
                <a:pos x="10" y="15"/>
              </a:cxn>
              <a:cxn ang="0">
                <a:pos x="11" y="13"/>
              </a:cxn>
              <a:cxn ang="0">
                <a:pos x="6" y="6"/>
              </a:cxn>
            </a:cxnLst>
            <a:rect l="0" t="0" r="r" b="b"/>
            <a:pathLst>
              <a:path w="12" h="15">
                <a:moveTo>
                  <a:pt x="6" y="6"/>
                </a:moveTo>
                <a:cubicBezTo>
                  <a:pt x="4" y="3"/>
                  <a:pt x="1" y="1"/>
                  <a:pt x="1" y="0"/>
                </a:cubicBezTo>
                <a:cubicBezTo>
                  <a:pt x="0" y="0"/>
                  <a:pt x="0" y="2"/>
                  <a:pt x="1" y="5"/>
                </a:cubicBezTo>
                <a:cubicBezTo>
                  <a:pt x="2" y="8"/>
                  <a:pt x="4" y="12"/>
                  <a:pt x="5" y="13"/>
                </a:cubicBezTo>
                <a:cubicBezTo>
                  <a:pt x="7" y="14"/>
                  <a:pt x="9" y="15"/>
                  <a:pt x="10" y="15"/>
                </a:cubicBezTo>
                <a:cubicBezTo>
                  <a:pt x="12" y="15"/>
                  <a:pt x="12" y="14"/>
                  <a:pt x="11" y="13"/>
                </a:cubicBezTo>
                <a:cubicBezTo>
                  <a:pt x="11" y="12"/>
                  <a:pt x="8" y="9"/>
                  <a:pt x="6" y="6"/>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Freeform 16"/>
          <p:cNvSpPr>
            <a:spLocks/>
          </p:cNvSpPr>
          <p:nvPr/>
        </p:nvSpPr>
        <p:spPr bwMode="auto">
          <a:xfrm>
            <a:off x="5846763" y="2201863"/>
            <a:ext cx="44450" cy="58738"/>
          </a:xfrm>
          <a:custGeom>
            <a:avLst/>
            <a:gdLst/>
            <a:ahLst/>
            <a:cxnLst>
              <a:cxn ang="0">
                <a:pos x="9" y="0"/>
              </a:cxn>
              <a:cxn ang="0">
                <a:pos x="5" y="5"/>
              </a:cxn>
              <a:cxn ang="0">
                <a:pos x="1" y="13"/>
              </a:cxn>
              <a:cxn ang="0">
                <a:pos x="4" y="11"/>
              </a:cxn>
              <a:cxn ang="0">
                <a:pos x="10" y="3"/>
              </a:cxn>
              <a:cxn ang="0">
                <a:pos x="9" y="0"/>
              </a:cxn>
            </a:cxnLst>
            <a:rect l="0" t="0" r="r" b="b"/>
            <a:pathLst>
              <a:path w="11" h="15">
                <a:moveTo>
                  <a:pt x="9" y="0"/>
                </a:moveTo>
                <a:cubicBezTo>
                  <a:pt x="8" y="0"/>
                  <a:pt x="6" y="2"/>
                  <a:pt x="5" y="5"/>
                </a:cubicBezTo>
                <a:cubicBezTo>
                  <a:pt x="3" y="7"/>
                  <a:pt x="1" y="11"/>
                  <a:pt x="1" y="13"/>
                </a:cubicBezTo>
                <a:cubicBezTo>
                  <a:pt x="0" y="15"/>
                  <a:pt x="2" y="14"/>
                  <a:pt x="4" y="11"/>
                </a:cubicBezTo>
                <a:cubicBezTo>
                  <a:pt x="7" y="8"/>
                  <a:pt x="10" y="4"/>
                  <a:pt x="10" y="3"/>
                </a:cubicBezTo>
                <a:cubicBezTo>
                  <a:pt x="11" y="2"/>
                  <a:pt x="10" y="0"/>
                  <a:pt x="9" y="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7"/>
          <p:cNvSpPr>
            <a:spLocks/>
          </p:cNvSpPr>
          <p:nvPr/>
        </p:nvSpPr>
        <p:spPr bwMode="auto">
          <a:xfrm>
            <a:off x="5902325" y="2116138"/>
            <a:ext cx="109538" cy="80963"/>
          </a:xfrm>
          <a:custGeom>
            <a:avLst/>
            <a:gdLst/>
            <a:ahLst/>
            <a:cxnLst>
              <a:cxn ang="0">
                <a:pos x="24" y="2"/>
              </a:cxn>
              <a:cxn ang="0">
                <a:pos x="20" y="4"/>
              </a:cxn>
              <a:cxn ang="0">
                <a:pos x="15" y="7"/>
              </a:cxn>
              <a:cxn ang="0">
                <a:pos x="8" y="12"/>
              </a:cxn>
              <a:cxn ang="0">
                <a:pos x="2" y="15"/>
              </a:cxn>
              <a:cxn ang="0">
                <a:pos x="0" y="19"/>
              </a:cxn>
              <a:cxn ang="0">
                <a:pos x="2" y="20"/>
              </a:cxn>
              <a:cxn ang="0">
                <a:pos x="8" y="16"/>
              </a:cxn>
              <a:cxn ang="0">
                <a:pos x="18" y="9"/>
              </a:cxn>
              <a:cxn ang="0">
                <a:pos x="25" y="4"/>
              </a:cxn>
              <a:cxn ang="0">
                <a:pos x="27" y="1"/>
              </a:cxn>
              <a:cxn ang="0">
                <a:pos x="24" y="2"/>
              </a:cxn>
            </a:cxnLst>
            <a:rect l="0" t="0" r="r" b="b"/>
            <a:pathLst>
              <a:path w="28" h="21">
                <a:moveTo>
                  <a:pt x="24" y="2"/>
                </a:moveTo>
                <a:cubicBezTo>
                  <a:pt x="22" y="3"/>
                  <a:pt x="21" y="4"/>
                  <a:pt x="20" y="4"/>
                </a:cubicBezTo>
                <a:cubicBezTo>
                  <a:pt x="19" y="4"/>
                  <a:pt x="17" y="6"/>
                  <a:pt x="15" y="7"/>
                </a:cubicBezTo>
                <a:cubicBezTo>
                  <a:pt x="13" y="8"/>
                  <a:pt x="10" y="11"/>
                  <a:pt x="8" y="12"/>
                </a:cubicBezTo>
                <a:cubicBezTo>
                  <a:pt x="7" y="13"/>
                  <a:pt x="4" y="14"/>
                  <a:pt x="2" y="15"/>
                </a:cubicBezTo>
                <a:cubicBezTo>
                  <a:pt x="1" y="16"/>
                  <a:pt x="0" y="17"/>
                  <a:pt x="0" y="19"/>
                </a:cubicBezTo>
                <a:cubicBezTo>
                  <a:pt x="0" y="20"/>
                  <a:pt x="1" y="21"/>
                  <a:pt x="2" y="20"/>
                </a:cubicBezTo>
                <a:cubicBezTo>
                  <a:pt x="3" y="19"/>
                  <a:pt x="6" y="17"/>
                  <a:pt x="8" y="16"/>
                </a:cubicBezTo>
                <a:cubicBezTo>
                  <a:pt x="11" y="14"/>
                  <a:pt x="15" y="11"/>
                  <a:pt x="18" y="9"/>
                </a:cubicBezTo>
                <a:cubicBezTo>
                  <a:pt x="20" y="8"/>
                  <a:pt x="24" y="5"/>
                  <a:pt x="25" y="4"/>
                </a:cubicBezTo>
                <a:cubicBezTo>
                  <a:pt x="27" y="3"/>
                  <a:pt x="28" y="2"/>
                  <a:pt x="27" y="1"/>
                </a:cubicBezTo>
                <a:cubicBezTo>
                  <a:pt x="26" y="0"/>
                  <a:pt x="25" y="0"/>
                  <a:pt x="24" y="2"/>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8"/>
          <p:cNvSpPr>
            <a:spLocks/>
          </p:cNvSpPr>
          <p:nvPr/>
        </p:nvSpPr>
        <p:spPr bwMode="auto">
          <a:xfrm>
            <a:off x="6369050" y="1804988"/>
            <a:ext cx="58738" cy="63500"/>
          </a:xfrm>
          <a:custGeom>
            <a:avLst/>
            <a:gdLst/>
            <a:ahLst/>
            <a:cxnLst>
              <a:cxn ang="0">
                <a:pos x="12" y="2"/>
              </a:cxn>
              <a:cxn ang="0">
                <a:pos x="6" y="7"/>
              </a:cxn>
              <a:cxn ang="0">
                <a:pos x="1" y="13"/>
              </a:cxn>
              <a:cxn ang="0">
                <a:pos x="1" y="15"/>
              </a:cxn>
              <a:cxn ang="0">
                <a:pos x="5" y="12"/>
              </a:cxn>
              <a:cxn ang="0">
                <a:pos x="10" y="8"/>
              </a:cxn>
              <a:cxn ang="0">
                <a:pos x="13" y="5"/>
              </a:cxn>
              <a:cxn ang="0">
                <a:pos x="15" y="2"/>
              </a:cxn>
              <a:cxn ang="0">
                <a:pos x="12" y="2"/>
              </a:cxn>
            </a:cxnLst>
            <a:rect l="0" t="0" r="r" b="b"/>
            <a:pathLst>
              <a:path w="15" h="16">
                <a:moveTo>
                  <a:pt x="12" y="2"/>
                </a:moveTo>
                <a:cubicBezTo>
                  <a:pt x="11" y="3"/>
                  <a:pt x="8" y="6"/>
                  <a:pt x="6" y="7"/>
                </a:cubicBezTo>
                <a:cubicBezTo>
                  <a:pt x="4" y="9"/>
                  <a:pt x="2" y="11"/>
                  <a:pt x="1" y="13"/>
                </a:cubicBezTo>
                <a:cubicBezTo>
                  <a:pt x="0" y="15"/>
                  <a:pt x="0" y="16"/>
                  <a:pt x="1" y="15"/>
                </a:cubicBezTo>
                <a:cubicBezTo>
                  <a:pt x="2" y="14"/>
                  <a:pt x="4" y="13"/>
                  <a:pt x="5" y="12"/>
                </a:cubicBezTo>
                <a:cubicBezTo>
                  <a:pt x="7" y="11"/>
                  <a:pt x="9" y="9"/>
                  <a:pt x="10" y="8"/>
                </a:cubicBezTo>
                <a:cubicBezTo>
                  <a:pt x="11" y="7"/>
                  <a:pt x="12" y="6"/>
                  <a:pt x="13" y="5"/>
                </a:cubicBezTo>
                <a:cubicBezTo>
                  <a:pt x="14" y="5"/>
                  <a:pt x="15" y="3"/>
                  <a:pt x="15" y="2"/>
                </a:cubicBezTo>
                <a:cubicBezTo>
                  <a:pt x="14" y="0"/>
                  <a:pt x="13" y="1"/>
                  <a:pt x="12" y="2"/>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9"/>
          <p:cNvSpPr>
            <a:spLocks/>
          </p:cNvSpPr>
          <p:nvPr/>
        </p:nvSpPr>
        <p:spPr bwMode="auto">
          <a:xfrm>
            <a:off x="5753100" y="2295525"/>
            <a:ext cx="77788" cy="169863"/>
          </a:xfrm>
          <a:custGeom>
            <a:avLst/>
            <a:gdLst/>
            <a:ahLst/>
            <a:cxnLst>
              <a:cxn ang="0">
                <a:pos x="18" y="1"/>
              </a:cxn>
              <a:cxn ang="0">
                <a:pos x="12" y="9"/>
              </a:cxn>
              <a:cxn ang="0">
                <a:pos x="6" y="22"/>
              </a:cxn>
              <a:cxn ang="0">
                <a:pos x="1" y="37"/>
              </a:cxn>
              <a:cxn ang="0">
                <a:pos x="1" y="40"/>
              </a:cxn>
              <a:cxn ang="0">
                <a:pos x="2" y="36"/>
              </a:cxn>
              <a:cxn ang="0">
                <a:pos x="4" y="30"/>
              </a:cxn>
              <a:cxn ang="0">
                <a:pos x="9" y="20"/>
              </a:cxn>
              <a:cxn ang="0">
                <a:pos x="17" y="7"/>
              </a:cxn>
              <a:cxn ang="0">
                <a:pos x="18" y="1"/>
              </a:cxn>
            </a:cxnLst>
            <a:rect l="0" t="0" r="r" b="b"/>
            <a:pathLst>
              <a:path w="20" h="43">
                <a:moveTo>
                  <a:pt x="18" y="1"/>
                </a:moveTo>
                <a:cubicBezTo>
                  <a:pt x="17" y="2"/>
                  <a:pt x="14" y="5"/>
                  <a:pt x="12" y="9"/>
                </a:cubicBezTo>
                <a:cubicBezTo>
                  <a:pt x="11" y="12"/>
                  <a:pt x="8" y="18"/>
                  <a:pt x="6" y="22"/>
                </a:cubicBezTo>
                <a:cubicBezTo>
                  <a:pt x="4" y="26"/>
                  <a:pt x="1" y="33"/>
                  <a:pt x="1" y="37"/>
                </a:cubicBezTo>
                <a:cubicBezTo>
                  <a:pt x="0" y="41"/>
                  <a:pt x="0" y="43"/>
                  <a:pt x="1" y="40"/>
                </a:cubicBezTo>
                <a:cubicBezTo>
                  <a:pt x="2" y="38"/>
                  <a:pt x="2" y="36"/>
                  <a:pt x="2" y="36"/>
                </a:cubicBezTo>
                <a:cubicBezTo>
                  <a:pt x="2" y="36"/>
                  <a:pt x="3" y="33"/>
                  <a:pt x="4" y="30"/>
                </a:cubicBezTo>
                <a:cubicBezTo>
                  <a:pt x="5" y="28"/>
                  <a:pt x="7" y="23"/>
                  <a:pt x="9" y="20"/>
                </a:cubicBezTo>
                <a:cubicBezTo>
                  <a:pt x="11" y="17"/>
                  <a:pt x="15" y="11"/>
                  <a:pt x="17" y="7"/>
                </a:cubicBezTo>
                <a:cubicBezTo>
                  <a:pt x="19" y="3"/>
                  <a:pt x="20" y="0"/>
                  <a:pt x="18" y="1"/>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0"/>
          <p:cNvSpPr>
            <a:spLocks/>
          </p:cNvSpPr>
          <p:nvPr/>
        </p:nvSpPr>
        <p:spPr bwMode="auto">
          <a:xfrm>
            <a:off x="5749925" y="2508250"/>
            <a:ext cx="66675" cy="298450"/>
          </a:xfrm>
          <a:custGeom>
            <a:avLst/>
            <a:gdLst/>
            <a:ahLst/>
            <a:cxnLst>
              <a:cxn ang="0">
                <a:pos x="13" y="53"/>
              </a:cxn>
              <a:cxn ang="0">
                <a:pos x="7" y="36"/>
              </a:cxn>
              <a:cxn ang="0">
                <a:pos x="3" y="21"/>
              </a:cxn>
              <a:cxn ang="0">
                <a:pos x="1" y="6"/>
              </a:cxn>
              <a:cxn ang="0">
                <a:pos x="0" y="5"/>
              </a:cxn>
              <a:cxn ang="0">
                <a:pos x="1" y="19"/>
              </a:cxn>
              <a:cxn ang="0">
                <a:pos x="4" y="35"/>
              </a:cxn>
              <a:cxn ang="0">
                <a:pos x="9" y="51"/>
              </a:cxn>
              <a:cxn ang="0">
                <a:pos x="13" y="63"/>
              </a:cxn>
              <a:cxn ang="0">
                <a:pos x="16" y="73"/>
              </a:cxn>
              <a:cxn ang="0">
                <a:pos x="16" y="70"/>
              </a:cxn>
              <a:cxn ang="0">
                <a:pos x="13" y="53"/>
              </a:cxn>
            </a:cxnLst>
            <a:rect l="0" t="0" r="r" b="b"/>
            <a:pathLst>
              <a:path w="17" h="76">
                <a:moveTo>
                  <a:pt x="13" y="53"/>
                </a:moveTo>
                <a:cubicBezTo>
                  <a:pt x="11" y="49"/>
                  <a:pt x="9" y="42"/>
                  <a:pt x="7" y="36"/>
                </a:cubicBezTo>
                <a:cubicBezTo>
                  <a:pt x="5" y="31"/>
                  <a:pt x="3" y="24"/>
                  <a:pt x="3" y="21"/>
                </a:cubicBezTo>
                <a:cubicBezTo>
                  <a:pt x="2" y="18"/>
                  <a:pt x="1" y="11"/>
                  <a:pt x="1" y="6"/>
                </a:cubicBezTo>
                <a:cubicBezTo>
                  <a:pt x="1" y="1"/>
                  <a:pt x="0" y="0"/>
                  <a:pt x="0" y="5"/>
                </a:cubicBezTo>
                <a:cubicBezTo>
                  <a:pt x="0" y="9"/>
                  <a:pt x="0" y="15"/>
                  <a:pt x="1" y="19"/>
                </a:cubicBezTo>
                <a:cubicBezTo>
                  <a:pt x="1" y="23"/>
                  <a:pt x="3" y="30"/>
                  <a:pt x="4" y="35"/>
                </a:cubicBezTo>
                <a:cubicBezTo>
                  <a:pt x="6" y="40"/>
                  <a:pt x="8" y="47"/>
                  <a:pt x="9" y="51"/>
                </a:cubicBezTo>
                <a:cubicBezTo>
                  <a:pt x="11" y="55"/>
                  <a:pt x="12" y="60"/>
                  <a:pt x="13" y="63"/>
                </a:cubicBezTo>
                <a:cubicBezTo>
                  <a:pt x="14" y="66"/>
                  <a:pt x="15" y="70"/>
                  <a:pt x="16" y="73"/>
                </a:cubicBezTo>
                <a:cubicBezTo>
                  <a:pt x="17" y="76"/>
                  <a:pt x="17" y="75"/>
                  <a:pt x="16" y="70"/>
                </a:cubicBezTo>
                <a:cubicBezTo>
                  <a:pt x="16" y="65"/>
                  <a:pt x="14" y="57"/>
                  <a:pt x="13" y="53"/>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2"/>
          <p:cNvSpPr>
            <a:spLocks/>
          </p:cNvSpPr>
          <p:nvPr/>
        </p:nvSpPr>
        <p:spPr bwMode="auto">
          <a:xfrm>
            <a:off x="8842375" y="6565900"/>
            <a:ext cx="11113" cy="7938"/>
          </a:xfrm>
          <a:custGeom>
            <a:avLst/>
            <a:gdLst/>
            <a:ahLst/>
            <a:cxnLst>
              <a:cxn ang="0">
                <a:pos x="3" y="1"/>
              </a:cxn>
              <a:cxn ang="0">
                <a:pos x="1" y="0"/>
              </a:cxn>
              <a:cxn ang="0">
                <a:pos x="2" y="1"/>
              </a:cxn>
              <a:cxn ang="0">
                <a:pos x="3" y="1"/>
              </a:cxn>
            </a:cxnLst>
            <a:rect l="0" t="0" r="r" b="b"/>
            <a:pathLst>
              <a:path w="3" h="2">
                <a:moveTo>
                  <a:pt x="3" y="1"/>
                </a:moveTo>
                <a:cubicBezTo>
                  <a:pt x="3" y="0"/>
                  <a:pt x="2" y="0"/>
                  <a:pt x="1" y="0"/>
                </a:cubicBezTo>
                <a:cubicBezTo>
                  <a:pt x="0" y="0"/>
                  <a:pt x="1" y="0"/>
                  <a:pt x="2" y="1"/>
                </a:cubicBezTo>
                <a:cubicBezTo>
                  <a:pt x="3" y="2"/>
                  <a:pt x="3" y="2"/>
                  <a:pt x="3" y="1"/>
                </a:cubicBezTo>
                <a:close/>
              </a:path>
            </a:pathLst>
          </a:custGeom>
          <a:solidFill>
            <a:srgbClr val="BFE2C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3"/>
          <p:cNvSpPr>
            <a:spLocks/>
          </p:cNvSpPr>
          <p:nvPr/>
        </p:nvSpPr>
        <p:spPr bwMode="auto">
          <a:xfrm>
            <a:off x="9034463" y="1460500"/>
            <a:ext cx="82550" cy="42863"/>
          </a:xfrm>
          <a:custGeom>
            <a:avLst/>
            <a:gdLst/>
            <a:ahLst/>
            <a:cxnLst>
              <a:cxn ang="0">
                <a:pos x="3" y="10"/>
              </a:cxn>
              <a:cxn ang="0">
                <a:pos x="3" y="11"/>
              </a:cxn>
              <a:cxn ang="0">
                <a:pos x="10" y="9"/>
              </a:cxn>
              <a:cxn ang="0">
                <a:pos x="18" y="2"/>
              </a:cxn>
              <a:cxn ang="0">
                <a:pos x="19" y="1"/>
              </a:cxn>
              <a:cxn ang="0">
                <a:pos x="11" y="6"/>
              </a:cxn>
              <a:cxn ang="0">
                <a:pos x="3" y="10"/>
              </a:cxn>
            </a:cxnLst>
            <a:rect l="0" t="0" r="r" b="b"/>
            <a:pathLst>
              <a:path w="21" h="11">
                <a:moveTo>
                  <a:pt x="3" y="10"/>
                </a:moveTo>
                <a:cubicBezTo>
                  <a:pt x="0" y="11"/>
                  <a:pt x="0" y="11"/>
                  <a:pt x="3" y="11"/>
                </a:cubicBezTo>
                <a:cubicBezTo>
                  <a:pt x="5" y="11"/>
                  <a:pt x="8" y="10"/>
                  <a:pt x="10" y="9"/>
                </a:cubicBezTo>
                <a:cubicBezTo>
                  <a:pt x="12" y="7"/>
                  <a:pt x="15" y="4"/>
                  <a:pt x="18" y="2"/>
                </a:cubicBezTo>
                <a:cubicBezTo>
                  <a:pt x="21" y="0"/>
                  <a:pt x="21" y="0"/>
                  <a:pt x="19" y="1"/>
                </a:cubicBezTo>
                <a:cubicBezTo>
                  <a:pt x="16" y="2"/>
                  <a:pt x="13" y="4"/>
                  <a:pt x="11" y="6"/>
                </a:cubicBezTo>
                <a:cubicBezTo>
                  <a:pt x="8" y="8"/>
                  <a:pt x="5" y="10"/>
                  <a:pt x="3" y="1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6"/>
          <p:cNvSpPr>
            <a:spLocks/>
          </p:cNvSpPr>
          <p:nvPr/>
        </p:nvSpPr>
        <p:spPr bwMode="auto">
          <a:xfrm>
            <a:off x="525463" y="639763"/>
            <a:ext cx="8332788" cy="5651500"/>
          </a:xfrm>
          <a:custGeom>
            <a:avLst/>
            <a:gdLst/>
            <a:ahLst/>
            <a:cxnLst>
              <a:cxn ang="0">
                <a:pos x="42" y="120"/>
              </a:cxn>
              <a:cxn ang="0">
                <a:pos x="75" y="227"/>
              </a:cxn>
              <a:cxn ang="0">
                <a:pos x="169" y="327"/>
              </a:cxn>
              <a:cxn ang="0">
                <a:pos x="174" y="386"/>
              </a:cxn>
              <a:cxn ang="0">
                <a:pos x="156" y="394"/>
              </a:cxn>
              <a:cxn ang="0">
                <a:pos x="138" y="432"/>
              </a:cxn>
              <a:cxn ang="0">
                <a:pos x="221" y="468"/>
              </a:cxn>
              <a:cxn ang="0">
                <a:pos x="295" y="572"/>
              </a:cxn>
              <a:cxn ang="0">
                <a:pos x="321" y="657"/>
              </a:cxn>
              <a:cxn ang="0">
                <a:pos x="445" y="787"/>
              </a:cxn>
              <a:cxn ang="0">
                <a:pos x="432" y="690"/>
              </a:cxn>
              <a:cxn ang="0">
                <a:pos x="372" y="595"/>
              </a:cxn>
              <a:cxn ang="0">
                <a:pos x="327" y="478"/>
              </a:cxn>
              <a:cxn ang="0">
                <a:pos x="296" y="444"/>
              </a:cxn>
              <a:cxn ang="0">
                <a:pos x="241" y="332"/>
              </a:cxn>
              <a:cxn ang="0">
                <a:pos x="162" y="227"/>
              </a:cxn>
              <a:cxn ang="0">
                <a:pos x="143" y="72"/>
              </a:cxn>
              <a:cxn ang="0">
                <a:pos x="252" y="127"/>
              </a:cxn>
              <a:cxn ang="0">
                <a:pos x="284" y="241"/>
              </a:cxn>
              <a:cxn ang="0">
                <a:pos x="331" y="335"/>
              </a:cxn>
              <a:cxn ang="0">
                <a:pos x="411" y="409"/>
              </a:cxn>
              <a:cxn ang="0">
                <a:pos x="478" y="498"/>
              </a:cxn>
              <a:cxn ang="0">
                <a:pos x="484" y="554"/>
              </a:cxn>
              <a:cxn ang="0">
                <a:pos x="514" y="595"/>
              </a:cxn>
              <a:cxn ang="0">
                <a:pos x="573" y="628"/>
              </a:cxn>
              <a:cxn ang="0">
                <a:pos x="611" y="690"/>
              </a:cxn>
              <a:cxn ang="0">
                <a:pos x="732" y="827"/>
              </a:cxn>
              <a:cxn ang="0">
                <a:pos x="758" y="959"/>
              </a:cxn>
              <a:cxn ang="0">
                <a:pos x="773" y="1065"/>
              </a:cxn>
              <a:cxn ang="0">
                <a:pos x="857" y="1121"/>
              </a:cxn>
              <a:cxn ang="0">
                <a:pos x="990" y="1196"/>
              </a:cxn>
              <a:cxn ang="0">
                <a:pos x="1138" y="1269"/>
              </a:cxn>
              <a:cxn ang="0">
                <a:pos x="1268" y="1320"/>
              </a:cxn>
              <a:cxn ang="0">
                <a:pos x="1430" y="1368"/>
              </a:cxn>
              <a:cxn ang="0">
                <a:pos x="1555" y="1310"/>
              </a:cxn>
              <a:cxn ang="0">
                <a:pos x="1615" y="1325"/>
              </a:cxn>
              <a:cxn ang="0">
                <a:pos x="1756" y="1438"/>
              </a:cxn>
              <a:cxn ang="0">
                <a:pos x="1867" y="1273"/>
              </a:cxn>
              <a:cxn ang="0">
                <a:pos x="1996" y="1157"/>
              </a:cxn>
              <a:cxn ang="0">
                <a:pos x="2048" y="1102"/>
              </a:cxn>
              <a:cxn ang="0">
                <a:pos x="2073" y="1044"/>
              </a:cxn>
              <a:cxn ang="0">
                <a:pos x="2082" y="985"/>
              </a:cxn>
              <a:cxn ang="0">
                <a:pos x="2098" y="857"/>
              </a:cxn>
              <a:cxn ang="0">
                <a:pos x="1977" y="881"/>
              </a:cxn>
              <a:cxn ang="0">
                <a:pos x="1854" y="958"/>
              </a:cxn>
              <a:cxn ang="0">
                <a:pos x="1827" y="1072"/>
              </a:cxn>
              <a:cxn ang="0">
                <a:pos x="1803" y="1119"/>
              </a:cxn>
              <a:cxn ang="0">
                <a:pos x="1762" y="1120"/>
              </a:cxn>
              <a:cxn ang="0">
                <a:pos x="1663" y="1139"/>
              </a:cxn>
              <a:cxn ang="0">
                <a:pos x="1543" y="1139"/>
              </a:cxn>
              <a:cxn ang="0">
                <a:pos x="1455" y="1114"/>
              </a:cxn>
              <a:cxn ang="0">
                <a:pos x="1358" y="965"/>
              </a:cxn>
              <a:cxn ang="0">
                <a:pos x="1312" y="811"/>
              </a:cxn>
              <a:cxn ang="0">
                <a:pos x="1308" y="679"/>
              </a:cxn>
              <a:cxn ang="0">
                <a:pos x="1322" y="619"/>
              </a:cxn>
              <a:cxn ang="0">
                <a:pos x="1325" y="652"/>
              </a:cxn>
              <a:cxn ang="0">
                <a:pos x="1245" y="546"/>
              </a:cxn>
              <a:cxn ang="0">
                <a:pos x="1163" y="433"/>
              </a:cxn>
              <a:cxn ang="0">
                <a:pos x="1071" y="296"/>
              </a:cxn>
              <a:cxn ang="0">
                <a:pos x="952" y="303"/>
              </a:cxn>
              <a:cxn ang="0">
                <a:pos x="845" y="289"/>
              </a:cxn>
              <a:cxn ang="0">
                <a:pos x="765" y="166"/>
              </a:cxn>
              <a:cxn ang="0">
                <a:pos x="0" y="0"/>
              </a:cxn>
            </a:cxnLst>
            <a:rect l="0" t="0" r="r" b="b"/>
            <a:pathLst>
              <a:path w="2123" h="1440">
                <a:moveTo>
                  <a:pt x="2" y="14"/>
                </a:moveTo>
                <a:cubicBezTo>
                  <a:pt x="3" y="15"/>
                  <a:pt x="4" y="18"/>
                  <a:pt x="5" y="19"/>
                </a:cubicBezTo>
                <a:cubicBezTo>
                  <a:pt x="6" y="20"/>
                  <a:pt x="8" y="22"/>
                  <a:pt x="9" y="23"/>
                </a:cubicBezTo>
                <a:cubicBezTo>
                  <a:pt x="10" y="24"/>
                  <a:pt x="11" y="27"/>
                  <a:pt x="11" y="29"/>
                </a:cubicBezTo>
                <a:cubicBezTo>
                  <a:pt x="11" y="32"/>
                  <a:pt x="12" y="36"/>
                  <a:pt x="12" y="38"/>
                </a:cubicBezTo>
                <a:cubicBezTo>
                  <a:pt x="12" y="40"/>
                  <a:pt x="14" y="44"/>
                  <a:pt x="16" y="45"/>
                </a:cubicBezTo>
                <a:cubicBezTo>
                  <a:pt x="18" y="47"/>
                  <a:pt x="20" y="50"/>
                  <a:pt x="22" y="51"/>
                </a:cubicBezTo>
                <a:cubicBezTo>
                  <a:pt x="23" y="52"/>
                  <a:pt x="25" y="55"/>
                  <a:pt x="26" y="56"/>
                </a:cubicBezTo>
                <a:cubicBezTo>
                  <a:pt x="26" y="57"/>
                  <a:pt x="27" y="59"/>
                  <a:pt x="27" y="60"/>
                </a:cubicBezTo>
                <a:cubicBezTo>
                  <a:pt x="27" y="61"/>
                  <a:pt x="26" y="63"/>
                  <a:pt x="25" y="63"/>
                </a:cubicBezTo>
                <a:cubicBezTo>
                  <a:pt x="25" y="64"/>
                  <a:pt x="23" y="64"/>
                  <a:pt x="22" y="64"/>
                </a:cubicBezTo>
                <a:cubicBezTo>
                  <a:pt x="21" y="64"/>
                  <a:pt x="21" y="66"/>
                  <a:pt x="22" y="68"/>
                </a:cubicBezTo>
                <a:cubicBezTo>
                  <a:pt x="23" y="69"/>
                  <a:pt x="24" y="72"/>
                  <a:pt x="24" y="74"/>
                </a:cubicBezTo>
                <a:cubicBezTo>
                  <a:pt x="24" y="75"/>
                  <a:pt x="23" y="76"/>
                  <a:pt x="23" y="76"/>
                </a:cubicBezTo>
                <a:cubicBezTo>
                  <a:pt x="22" y="76"/>
                  <a:pt x="22" y="78"/>
                  <a:pt x="24" y="81"/>
                </a:cubicBezTo>
                <a:cubicBezTo>
                  <a:pt x="25" y="84"/>
                  <a:pt x="27" y="87"/>
                  <a:pt x="29" y="88"/>
                </a:cubicBezTo>
                <a:cubicBezTo>
                  <a:pt x="30" y="89"/>
                  <a:pt x="33" y="93"/>
                  <a:pt x="36" y="98"/>
                </a:cubicBezTo>
                <a:cubicBezTo>
                  <a:pt x="38" y="103"/>
                  <a:pt x="41" y="109"/>
                  <a:pt x="41" y="112"/>
                </a:cubicBezTo>
                <a:cubicBezTo>
                  <a:pt x="42" y="115"/>
                  <a:pt x="42" y="119"/>
                  <a:pt x="42" y="120"/>
                </a:cubicBezTo>
                <a:cubicBezTo>
                  <a:pt x="41" y="122"/>
                  <a:pt x="41" y="124"/>
                  <a:pt x="41" y="125"/>
                </a:cubicBezTo>
                <a:cubicBezTo>
                  <a:pt x="42" y="127"/>
                  <a:pt x="43" y="128"/>
                  <a:pt x="44" y="129"/>
                </a:cubicBezTo>
                <a:cubicBezTo>
                  <a:pt x="45" y="130"/>
                  <a:pt x="47" y="133"/>
                  <a:pt x="49" y="135"/>
                </a:cubicBezTo>
                <a:cubicBezTo>
                  <a:pt x="50" y="137"/>
                  <a:pt x="53" y="140"/>
                  <a:pt x="54" y="142"/>
                </a:cubicBezTo>
                <a:cubicBezTo>
                  <a:pt x="56" y="143"/>
                  <a:pt x="57" y="148"/>
                  <a:pt x="57" y="152"/>
                </a:cubicBezTo>
                <a:cubicBezTo>
                  <a:pt x="57" y="156"/>
                  <a:pt x="56" y="160"/>
                  <a:pt x="56" y="161"/>
                </a:cubicBezTo>
                <a:cubicBezTo>
                  <a:pt x="56" y="162"/>
                  <a:pt x="56" y="164"/>
                  <a:pt x="55" y="165"/>
                </a:cubicBezTo>
                <a:cubicBezTo>
                  <a:pt x="54" y="166"/>
                  <a:pt x="54" y="169"/>
                  <a:pt x="55" y="171"/>
                </a:cubicBezTo>
                <a:cubicBezTo>
                  <a:pt x="55" y="174"/>
                  <a:pt x="56" y="175"/>
                  <a:pt x="56" y="173"/>
                </a:cubicBezTo>
                <a:cubicBezTo>
                  <a:pt x="57" y="172"/>
                  <a:pt x="58" y="170"/>
                  <a:pt x="59" y="169"/>
                </a:cubicBezTo>
                <a:cubicBezTo>
                  <a:pt x="60" y="169"/>
                  <a:pt x="60" y="170"/>
                  <a:pt x="60" y="171"/>
                </a:cubicBezTo>
                <a:cubicBezTo>
                  <a:pt x="60" y="173"/>
                  <a:pt x="61" y="175"/>
                  <a:pt x="63" y="175"/>
                </a:cubicBezTo>
                <a:cubicBezTo>
                  <a:pt x="65" y="176"/>
                  <a:pt x="67" y="178"/>
                  <a:pt x="68" y="181"/>
                </a:cubicBezTo>
                <a:cubicBezTo>
                  <a:pt x="69" y="184"/>
                  <a:pt x="69" y="188"/>
                  <a:pt x="69" y="190"/>
                </a:cubicBezTo>
                <a:cubicBezTo>
                  <a:pt x="69" y="192"/>
                  <a:pt x="69" y="196"/>
                  <a:pt x="69" y="198"/>
                </a:cubicBezTo>
                <a:cubicBezTo>
                  <a:pt x="69" y="200"/>
                  <a:pt x="69" y="203"/>
                  <a:pt x="68" y="204"/>
                </a:cubicBezTo>
                <a:cubicBezTo>
                  <a:pt x="68" y="205"/>
                  <a:pt x="69" y="208"/>
                  <a:pt x="70" y="211"/>
                </a:cubicBezTo>
                <a:cubicBezTo>
                  <a:pt x="72" y="214"/>
                  <a:pt x="73" y="217"/>
                  <a:pt x="73" y="220"/>
                </a:cubicBezTo>
                <a:cubicBezTo>
                  <a:pt x="73" y="222"/>
                  <a:pt x="74" y="225"/>
                  <a:pt x="75" y="227"/>
                </a:cubicBezTo>
                <a:cubicBezTo>
                  <a:pt x="75" y="228"/>
                  <a:pt x="77" y="230"/>
                  <a:pt x="77" y="230"/>
                </a:cubicBezTo>
                <a:cubicBezTo>
                  <a:pt x="78" y="230"/>
                  <a:pt x="80" y="231"/>
                  <a:pt x="81" y="233"/>
                </a:cubicBezTo>
                <a:cubicBezTo>
                  <a:pt x="82" y="235"/>
                  <a:pt x="83" y="237"/>
                  <a:pt x="84" y="238"/>
                </a:cubicBezTo>
                <a:cubicBezTo>
                  <a:pt x="85" y="238"/>
                  <a:pt x="87" y="240"/>
                  <a:pt x="88" y="241"/>
                </a:cubicBezTo>
                <a:cubicBezTo>
                  <a:pt x="90" y="242"/>
                  <a:pt x="93" y="245"/>
                  <a:pt x="96" y="247"/>
                </a:cubicBezTo>
                <a:cubicBezTo>
                  <a:pt x="98" y="248"/>
                  <a:pt x="102" y="251"/>
                  <a:pt x="103" y="253"/>
                </a:cubicBezTo>
                <a:cubicBezTo>
                  <a:pt x="104" y="255"/>
                  <a:pt x="107" y="257"/>
                  <a:pt x="110" y="257"/>
                </a:cubicBezTo>
                <a:cubicBezTo>
                  <a:pt x="113" y="258"/>
                  <a:pt x="116" y="259"/>
                  <a:pt x="118" y="259"/>
                </a:cubicBezTo>
                <a:cubicBezTo>
                  <a:pt x="120" y="260"/>
                  <a:pt x="122" y="263"/>
                  <a:pt x="124" y="265"/>
                </a:cubicBezTo>
                <a:cubicBezTo>
                  <a:pt x="125" y="268"/>
                  <a:pt x="127" y="272"/>
                  <a:pt x="128" y="274"/>
                </a:cubicBezTo>
                <a:cubicBezTo>
                  <a:pt x="129" y="275"/>
                  <a:pt x="131" y="278"/>
                  <a:pt x="132" y="279"/>
                </a:cubicBezTo>
                <a:cubicBezTo>
                  <a:pt x="134" y="281"/>
                  <a:pt x="136" y="283"/>
                  <a:pt x="138" y="284"/>
                </a:cubicBezTo>
                <a:cubicBezTo>
                  <a:pt x="139" y="286"/>
                  <a:pt x="141" y="289"/>
                  <a:pt x="142" y="291"/>
                </a:cubicBezTo>
                <a:cubicBezTo>
                  <a:pt x="143" y="293"/>
                  <a:pt x="145" y="296"/>
                  <a:pt x="148" y="298"/>
                </a:cubicBezTo>
                <a:cubicBezTo>
                  <a:pt x="150" y="300"/>
                  <a:pt x="153" y="303"/>
                  <a:pt x="154" y="305"/>
                </a:cubicBezTo>
                <a:cubicBezTo>
                  <a:pt x="156" y="308"/>
                  <a:pt x="157" y="311"/>
                  <a:pt x="157" y="313"/>
                </a:cubicBezTo>
                <a:cubicBezTo>
                  <a:pt x="157" y="314"/>
                  <a:pt x="158" y="317"/>
                  <a:pt x="160" y="318"/>
                </a:cubicBezTo>
                <a:cubicBezTo>
                  <a:pt x="162" y="319"/>
                  <a:pt x="165" y="321"/>
                  <a:pt x="167" y="322"/>
                </a:cubicBezTo>
                <a:cubicBezTo>
                  <a:pt x="168" y="324"/>
                  <a:pt x="169" y="326"/>
                  <a:pt x="169" y="327"/>
                </a:cubicBezTo>
                <a:cubicBezTo>
                  <a:pt x="169" y="329"/>
                  <a:pt x="170" y="331"/>
                  <a:pt x="172" y="333"/>
                </a:cubicBezTo>
                <a:cubicBezTo>
                  <a:pt x="173" y="335"/>
                  <a:pt x="174" y="338"/>
                  <a:pt x="174" y="340"/>
                </a:cubicBezTo>
                <a:cubicBezTo>
                  <a:pt x="174" y="341"/>
                  <a:pt x="173" y="345"/>
                  <a:pt x="172" y="348"/>
                </a:cubicBezTo>
                <a:cubicBezTo>
                  <a:pt x="170" y="351"/>
                  <a:pt x="170" y="354"/>
                  <a:pt x="171" y="355"/>
                </a:cubicBezTo>
                <a:cubicBezTo>
                  <a:pt x="172" y="356"/>
                  <a:pt x="172" y="359"/>
                  <a:pt x="171" y="361"/>
                </a:cubicBezTo>
                <a:cubicBezTo>
                  <a:pt x="170" y="363"/>
                  <a:pt x="168" y="366"/>
                  <a:pt x="167" y="367"/>
                </a:cubicBezTo>
                <a:cubicBezTo>
                  <a:pt x="166" y="369"/>
                  <a:pt x="164" y="371"/>
                  <a:pt x="163" y="372"/>
                </a:cubicBezTo>
                <a:cubicBezTo>
                  <a:pt x="162" y="374"/>
                  <a:pt x="161" y="375"/>
                  <a:pt x="161" y="375"/>
                </a:cubicBezTo>
                <a:cubicBezTo>
                  <a:pt x="161" y="375"/>
                  <a:pt x="160" y="376"/>
                  <a:pt x="159" y="378"/>
                </a:cubicBezTo>
                <a:cubicBezTo>
                  <a:pt x="158" y="380"/>
                  <a:pt x="159" y="381"/>
                  <a:pt x="161" y="380"/>
                </a:cubicBezTo>
                <a:cubicBezTo>
                  <a:pt x="163" y="380"/>
                  <a:pt x="165" y="379"/>
                  <a:pt x="166" y="380"/>
                </a:cubicBezTo>
                <a:cubicBezTo>
                  <a:pt x="166" y="381"/>
                  <a:pt x="166" y="382"/>
                  <a:pt x="165" y="383"/>
                </a:cubicBezTo>
                <a:cubicBezTo>
                  <a:pt x="165" y="384"/>
                  <a:pt x="164" y="386"/>
                  <a:pt x="163" y="387"/>
                </a:cubicBezTo>
                <a:cubicBezTo>
                  <a:pt x="162" y="389"/>
                  <a:pt x="163" y="391"/>
                  <a:pt x="164" y="393"/>
                </a:cubicBezTo>
                <a:cubicBezTo>
                  <a:pt x="165" y="394"/>
                  <a:pt x="166" y="396"/>
                  <a:pt x="168" y="396"/>
                </a:cubicBezTo>
                <a:cubicBezTo>
                  <a:pt x="169" y="396"/>
                  <a:pt x="170" y="396"/>
                  <a:pt x="171" y="395"/>
                </a:cubicBezTo>
                <a:cubicBezTo>
                  <a:pt x="171" y="394"/>
                  <a:pt x="172" y="393"/>
                  <a:pt x="173" y="393"/>
                </a:cubicBezTo>
                <a:cubicBezTo>
                  <a:pt x="174" y="392"/>
                  <a:pt x="176" y="390"/>
                  <a:pt x="176" y="389"/>
                </a:cubicBezTo>
                <a:cubicBezTo>
                  <a:pt x="176" y="387"/>
                  <a:pt x="175" y="386"/>
                  <a:pt x="174" y="386"/>
                </a:cubicBezTo>
                <a:cubicBezTo>
                  <a:pt x="172" y="386"/>
                  <a:pt x="170" y="385"/>
                  <a:pt x="170" y="384"/>
                </a:cubicBezTo>
                <a:cubicBezTo>
                  <a:pt x="170" y="383"/>
                  <a:pt x="171" y="381"/>
                  <a:pt x="172" y="381"/>
                </a:cubicBezTo>
                <a:cubicBezTo>
                  <a:pt x="174" y="381"/>
                  <a:pt x="175" y="381"/>
                  <a:pt x="175" y="382"/>
                </a:cubicBezTo>
                <a:cubicBezTo>
                  <a:pt x="176" y="382"/>
                  <a:pt x="177" y="383"/>
                  <a:pt x="177" y="384"/>
                </a:cubicBezTo>
                <a:cubicBezTo>
                  <a:pt x="178" y="384"/>
                  <a:pt x="179" y="386"/>
                  <a:pt x="180" y="388"/>
                </a:cubicBezTo>
                <a:cubicBezTo>
                  <a:pt x="181" y="389"/>
                  <a:pt x="182" y="392"/>
                  <a:pt x="182" y="394"/>
                </a:cubicBezTo>
                <a:cubicBezTo>
                  <a:pt x="182" y="395"/>
                  <a:pt x="182" y="398"/>
                  <a:pt x="182" y="399"/>
                </a:cubicBezTo>
                <a:cubicBezTo>
                  <a:pt x="181" y="400"/>
                  <a:pt x="181" y="403"/>
                  <a:pt x="182" y="404"/>
                </a:cubicBezTo>
                <a:cubicBezTo>
                  <a:pt x="183" y="405"/>
                  <a:pt x="184" y="407"/>
                  <a:pt x="185" y="408"/>
                </a:cubicBezTo>
                <a:cubicBezTo>
                  <a:pt x="186" y="409"/>
                  <a:pt x="185" y="410"/>
                  <a:pt x="185" y="410"/>
                </a:cubicBezTo>
                <a:cubicBezTo>
                  <a:pt x="184" y="410"/>
                  <a:pt x="182" y="411"/>
                  <a:pt x="181" y="412"/>
                </a:cubicBezTo>
                <a:cubicBezTo>
                  <a:pt x="180" y="413"/>
                  <a:pt x="179" y="414"/>
                  <a:pt x="179" y="413"/>
                </a:cubicBezTo>
                <a:cubicBezTo>
                  <a:pt x="178" y="413"/>
                  <a:pt x="178" y="411"/>
                  <a:pt x="178" y="409"/>
                </a:cubicBezTo>
                <a:cubicBezTo>
                  <a:pt x="178" y="408"/>
                  <a:pt x="177" y="405"/>
                  <a:pt x="176" y="404"/>
                </a:cubicBezTo>
                <a:cubicBezTo>
                  <a:pt x="175" y="403"/>
                  <a:pt x="174" y="402"/>
                  <a:pt x="172" y="401"/>
                </a:cubicBezTo>
                <a:cubicBezTo>
                  <a:pt x="171" y="401"/>
                  <a:pt x="169" y="402"/>
                  <a:pt x="168" y="402"/>
                </a:cubicBezTo>
                <a:cubicBezTo>
                  <a:pt x="167" y="403"/>
                  <a:pt x="166" y="403"/>
                  <a:pt x="164" y="402"/>
                </a:cubicBezTo>
                <a:cubicBezTo>
                  <a:pt x="163" y="401"/>
                  <a:pt x="161" y="399"/>
                  <a:pt x="160" y="398"/>
                </a:cubicBezTo>
                <a:cubicBezTo>
                  <a:pt x="159" y="397"/>
                  <a:pt x="157" y="395"/>
                  <a:pt x="156" y="394"/>
                </a:cubicBezTo>
                <a:cubicBezTo>
                  <a:pt x="154" y="393"/>
                  <a:pt x="153" y="390"/>
                  <a:pt x="153" y="388"/>
                </a:cubicBezTo>
                <a:cubicBezTo>
                  <a:pt x="153" y="386"/>
                  <a:pt x="151" y="385"/>
                  <a:pt x="149" y="385"/>
                </a:cubicBezTo>
                <a:cubicBezTo>
                  <a:pt x="149" y="385"/>
                  <a:pt x="149" y="385"/>
                  <a:pt x="146" y="386"/>
                </a:cubicBezTo>
                <a:cubicBezTo>
                  <a:pt x="143" y="386"/>
                  <a:pt x="143" y="386"/>
                  <a:pt x="143" y="386"/>
                </a:cubicBezTo>
                <a:cubicBezTo>
                  <a:pt x="143" y="387"/>
                  <a:pt x="140" y="388"/>
                  <a:pt x="136" y="388"/>
                </a:cubicBezTo>
                <a:cubicBezTo>
                  <a:pt x="132" y="388"/>
                  <a:pt x="127" y="387"/>
                  <a:pt x="125" y="386"/>
                </a:cubicBezTo>
                <a:cubicBezTo>
                  <a:pt x="123" y="386"/>
                  <a:pt x="118" y="384"/>
                  <a:pt x="116" y="383"/>
                </a:cubicBezTo>
                <a:cubicBezTo>
                  <a:pt x="113" y="382"/>
                  <a:pt x="109" y="381"/>
                  <a:pt x="106" y="381"/>
                </a:cubicBezTo>
                <a:cubicBezTo>
                  <a:pt x="103" y="382"/>
                  <a:pt x="102" y="383"/>
                  <a:pt x="102" y="385"/>
                </a:cubicBezTo>
                <a:cubicBezTo>
                  <a:pt x="102" y="387"/>
                  <a:pt x="104" y="390"/>
                  <a:pt x="106" y="391"/>
                </a:cubicBezTo>
                <a:cubicBezTo>
                  <a:pt x="108" y="392"/>
                  <a:pt x="110" y="394"/>
                  <a:pt x="111" y="394"/>
                </a:cubicBezTo>
                <a:cubicBezTo>
                  <a:pt x="112" y="394"/>
                  <a:pt x="112" y="395"/>
                  <a:pt x="112" y="396"/>
                </a:cubicBezTo>
                <a:cubicBezTo>
                  <a:pt x="112" y="397"/>
                  <a:pt x="113" y="398"/>
                  <a:pt x="115" y="399"/>
                </a:cubicBezTo>
                <a:cubicBezTo>
                  <a:pt x="117" y="399"/>
                  <a:pt x="119" y="401"/>
                  <a:pt x="119" y="403"/>
                </a:cubicBezTo>
                <a:cubicBezTo>
                  <a:pt x="119" y="404"/>
                  <a:pt x="121" y="406"/>
                  <a:pt x="122" y="407"/>
                </a:cubicBezTo>
                <a:cubicBezTo>
                  <a:pt x="124" y="408"/>
                  <a:pt x="128" y="411"/>
                  <a:pt x="130" y="413"/>
                </a:cubicBezTo>
                <a:cubicBezTo>
                  <a:pt x="133" y="415"/>
                  <a:pt x="136" y="418"/>
                  <a:pt x="137" y="420"/>
                </a:cubicBezTo>
                <a:cubicBezTo>
                  <a:pt x="137" y="423"/>
                  <a:pt x="138" y="426"/>
                  <a:pt x="137" y="427"/>
                </a:cubicBezTo>
                <a:cubicBezTo>
                  <a:pt x="136" y="429"/>
                  <a:pt x="137" y="431"/>
                  <a:pt x="138" y="432"/>
                </a:cubicBezTo>
                <a:cubicBezTo>
                  <a:pt x="139" y="433"/>
                  <a:pt x="141" y="434"/>
                  <a:pt x="141" y="435"/>
                </a:cubicBezTo>
                <a:cubicBezTo>
                  <a:pt x="142" y="435"/>
                  <a:pt x="144" y="436"/>
                  <a:pt x="146" y="437"/>
                </a:cubicBezTo>
                <a:cubicBezTo>
                  <a:pt x="147" y="438"/>
                  <a:pt x="150" y="439"/>
                  <a:pt x="152" y="439"/>
                </a:cubicBezTo>
                <a:cubicBezTo>
                  <a:pt x="153" y="438"/>
                  <a:pt x="155" y="439"/>
                  <a:pt x="156" y="439"/>
                </a:cubicBezTo>
                <a:cubicBezTo>
                  <a:pt x="157" y="440"/>
                  <a:pt x="158" y="440"/>
                  <a:pt x="159" y="441"/>
                </a:cubicBezTo>
                <a:cubicBezTo>
                  <a:pt x="160" y="441"/>
                  <a:pt x="161" y="442"/>
                  <a:pt x="162" y="443"/>
                </a:cubicBezTo>
                <a:cubicBezTo>
                  <a:pt x="163" y="444"/>
                  <a:pt x="164" y="447"/>
                  <a:pt x="165" y="449"/>
                </a:cubicBezTo>
                <a:cubicBezTo>
                  <a:pt x="166" y="451"/>
                  <a:pt x="168" y="453"/>
                  <a:pt x="170" y="453"/>
                </a:cubicBezTo>
                <a:cubicBezTo>
                  <a:pt x="171" y="454"/>
                  <a:pt x="173" y="455"/>
                  <a:pt x="174" y="455"/>
                </a:cubicBezTo>
                <a:cubicBezTo>
                  <a:pt x="175" y="455"/>
                  <a:pt x="178" y="457"/>
                  <a:pt x="180" y="459"/>
                </a:cubicBezTo>
                <a:cubicBezTo>
                  <a:pt x="182" y="460"/>
                  <a:pt x="184" y="463"/>
                  <a:pt x="184" y="465"/>
                </a:cubicBezTo>
                <a:cubicBezTo>
                  <a:pt x="184" y="467"/>
                  <a:pt x="186" y="469"/>
                  <a:pt x="187" y="470"/>
                </a:cubicBezTo>
                <a:cubicBezTo>
                  <a:pt x="188" y="471"/>
                  <a:pt x="191" y="473"/>
                  <a:pt x="192" y="475"/>
                </a:cubicBezTo>
                <a:cubicBezTo>
                  <a:pt x="194" y="476"/>
                  <a:pt x="196" y="477"/>
                  <a:pt x="197" y="477"/>
                </a:cubicBezTo>
                <a:cubicBezTo>
                  <a:pt x="198" y="476"/>
                  <a:pt x="200" y="475"/>
                  <a:pt x="201" y="473"/>
                </a:cubicBezTo>
                <a:cubicBezTo>
                  <a:pt x="202" y="472"/>
                  <a:pt x="204" y="471"/>
                  <a:pt x="206" y="471"/>
                </a:cubicBezTo>
                <a:cubicBezTo>
                  <a:pt x="208" y="471"/>
                  <a:pt x="212" y="472"/>
                  <a:pt x="214" y="473"/>
                </a:cubicBezTo>
                <a:cubicBezTo>
                  <a:pt x="216" y="474"/>
                  <a:pt x="218" y="474"/>
                  <a:pt x="219" y="472"/>
                </a:cubicBezTo>
                <a:cubicBezTo>
                  <a:pt x="220" y="471"/>
                  <a:pt x="221" y="469"/>
                  <a:pt x="221" y="468"/>
                </a:cubicBezTo>
                <a:cubicBezTo>
                  <a:pt x="222" y="468"/>
                  <a:pt x="224" y="465"/>
                  <a:pt x="225" y="463"/>
                </a:cubicBezTo>
                <a:cubicBezTo>
                  <a:pt x="226" y="460"/>
                  <a:pt x="227" y="459"/>
                  <a:pt x="227" y="461"/>
                </a:cubicBezTo>
                <a:cubicBezTo>
                  <a:pt x="228" y="462"/>
                  <a:pt x="228" y="464"/>
                  <a:pt x="228" y="465"/>
                </a:cubicBezTo>
                <a:cubicBezTo>
                  <a:pt x="227" y="467"/>
                  <a:pt x="226" y="469"/>
                  <a:pt x="225" y="471"/>
                </a:cubicBezTo>
                <a:cubicBezTo>
                  <a:pt x="224" y="472"/>
                  <a:pt x="225" y="476"/>
                  <a:pt x="227" y="478"/>
                </a:cubicBezTo>
                <a:cubicBezTo>
                  <a:pt x="229" y="480"/>
                  <a:pt x="231" y="484"/>
                  <a:pt x="231" y="486"/>
                </a:cubicBezTo>
                <a:cubicBezTo>
                  <a:pt x="231" y="487"/>
                  <a:pt x="233" y="490"/>
                  <a:pt x="234" y="492"/>
                </a:cubicBezTo>
                <a:cubicBezTo>
                  <a:pt x="236" y="493"/>
                  <a:pt x="239" y="496"/>
                  <a:pt x="241" y="498"/>
                </a:cubicBezTo>
                <a:cubicBezTo>
                  <a:pt x="243" y="501"/>
                  <a:pt x="247" y="504"/>
                  <a:pt x="250" y="507"/>
                </a:cubicBezTo>
                <a:cubicBezTo>
                  <a:pt x="253" y="509"/>
                  <a:pt x="258" y="513"/>
                  <a:pt x="261" y="515"/>
                </a:cubicBezTo>
                <a:cubicBezTo>
                  <a:pt x="265" y="518"/>
                  <a:pt x="269" y="520"/>
                  <a:pt x="271" y="520"/>
                </a:cubicBezTo>
                <a:cubicBezTo>
                  <a:pt x="272" y="520"/>
                  <a:pt x="275" y="521"/>
                  <a:pt x="277" y="523"/>
                </a:cubicBezTo>
                <a:cubicBezTo>
                  <a:pt x="279" y="525"/>
                  <a:pt x="282" y="530"/>
                  <a:pt x="283" y="533"/>
                </a:cubicBezTo>
                <a:cubicBezTo>
                  <a:pt x="283" y="533"/>
                  <a:pt x="283" y="533"/>
                  <a:pt x="283" y="535"/>
                </a:cubicBezTo>
                <a:cubicBezTo>
                  <a:pt x="284" y="537"/>
                  <a:pt x="284" y="537"/>
                  <a:pt x="284" y="537"/>
                </a:cubicBezTo>
                <a:cubicBezTo>
                  <a:pt x="287" y="538"/>
                  <a:pt x="290" y="541"/>
                  <a:pt x="290" y="543"/>
                </a:cubicBezTo>
                <a:cubicBezTo>
                  <a:pt x="291" y="545"/>
                  <a:pt x="292" y="549"/>
                  <a:pt x="293" y="552"/>
                </a:cubicBezTo>
                <a:cubicBezTo>
                  <a:pt x="294" y="555"/>
                  <a:pt x="295" y="560"/>
                  <a:pt x="295" y="563"/>
                </a:cubicBezTo>
                <a:cubicBezTo>
                  <a:pt x="296" y="565"/>
                  <a:pt x="296" y="570"/>
                  <a:pt x="295" y="572"/>
                </a:cubicBezTo>
                <a:cubicBezTo>
                  <a:pt x="295" y="574"/>
                  <a:pt x="295" y="579"/>
                  <a:pt x="295" y="582"/>
                </a:cubicBezTo>
                <a:cubicBezTo>
                  <a:pt x="295" y="585"/>
                  <a:pt x="294" y="589"/>
                  <a:pt x="294" y="592"/>
                </a:cubicBezTo>
                <a:cubicBezTo>
                  <a:pt x="293" y="595"/>
                  <a:pt x="291" y="600"/>
                  <a:pt x="290" y="604"/>
                </a:cubicBezTo>
                <a:cubicBezTo>
                  <a:pt x="288" y="607"/>
                  <a:pt x="288" y="610"/>
                  <a:pt x="288" y="611"/>
                </a:cubicBezTo>
                <a:cubicBezTo>
                  <a:pt x="288" y="612"/>
                  <a:pt x="288" y="614"/>
                  <a:pt x="288" y="616"/>
                </a:cubicBezTo>
                <a:cubicBezTo>
                  <a:pt x="287" y="617"/>
                  <a:pt x="287" y="619"/>
                  <a:pt x="288" y="619"/>
                </a:cubicBezTo>
                <a:cubicBezTo>
                  <a:pt x="289" y="619"/>
                  <a:pt x="290" y="620"/>
                  <a:pt x="289" y="622"/>
                </a:cubicBezTo>
                <a:cubicBezTo>
                  <a:pt x="289" y="624"/>
                  <a:pt x="288" y="627"/>
                  <a:pt x="288" y="628"/>
                </a:cubicBezTo>
                <a:cubicBezTo>
                  <a:pt x="288" y="630"/>
                  <a:pt x="288" y="632"/>
                  <a:pt x="288" y="633"/>
                </a:cubicBezTo>
                <a:cubicBezTo>
                  <a:pt x="287" y="634"/>
                  <a:pt x="288" y="634"/>
                  <a:pt x="289" y="635"/>
                </a:cubicBezTo>
                <a:cubicBezTo>
                  <a:pt x="290" y="635"/>
                  <a:pt x="291" y="635"/>
                  <a:pt x="292" y="634"/>
                </a:cubicBezTo>
                <a:cubicBezTo>
                  <a:pt x="292" y="634"/>
                  <a:pt x="293" y="634"/>
                  <a:pt x="294" y="635"/>
                </a:cubicBezTo>
                <a:cubicBezTo>
                  <a:pt x="295" y="636"/>
                  <a:pt x="296" y="637"/>
                  <a:pt x="297" y="637"/>
                </a:cubicBezTo>
                <a:cubicBezTo>
                  <a:pt x="297" y="636"/>
                  <a:pt x="299" y="638"/>
                  <a:pt x="300" y="640"/>
                </a:cubicBezTo>
                <a:cubicBezTo>
                  <a:pt x="302" y="642"/>
                  <a:pt x="304" y="646"/>
                  <a:pt x="306" y="649"/>
                </a:cubicBezTo>
                <a:cubicBezTo>
                  <a:pt x="307" y="651"/>
                  <a:pt x="310" y="654"/>
                  <a:pt x="311" y="654"/>
                </a:cubicBezTo>
                <a:cubicBezTo>
                  <a:pt x="313" y="655"/>
                  <a:pt x="314" y="654"/>
                  <a:pt x="315" y="653"/>
                </a:cubicBezTo>
                <a:cubicBezTo>
                  <a:pt x="316" y="652"/>
                  <a:pt x="317" y="652"/>
                  <a:pt x="318" y="652"/>
                </a:cubicBezTo>
                <a:cubicBezTo>
                  <a:pt x="320" y="653"/>
                  <a:pt x="321" y="655"/>
                  <a:pt x="321" y="657"/>
                </a:cubicBezTo>
                <a:cubicBezTo>
                  <a:pt x="321" y="659"/>
                  <a:pt x="322" y="662"/>
                  <a:pt x="323" y="663"/>
                </a:cubicBezTo>
                <a:cubicBezTo>
                  <a:pt x="325" y="664"/>
                  <a:pt x="328" y="666"/>
                  <a:pt x="330" y="669"/>
                </a:cubicBezTo>
                <a:cubicBezTo>
                  <a:pt x="332" y="672"/>
                  <a:pt x="336" y="676"/>
                  <a:pt x="340" y="678"/>
                </a:cubicBezTo>
                <a:cubicBezTo>
                  <a:pt x="344" y="681"/>
                  <a:pt x="349" y="684"/>
                  <a:pt x="352" y="686"/>
                </a:cubicBezTo>
                <a:cubicBezTo>
                  <a:pt x="355" y="688"/>
                  <a:pt x="359" y="691"/>
                  <a:pt x="361" y="693"/>
                </a:cubicBezTo>
                <a:cubicBezTo>
                  <a:pt x="363" y="695"/>
                  <a:pt x="366" y="698"/>
                  <a:pt x="368" y="701"/>
                </a:cubicBezTo>
                <a:cubicBezTo>
                  <a:pt x="369" y="704"/>
                  <a:pt x="373" y="707"/>
                  <a:pt x="375" y="709"/>
                </a:cubicBezTo>
                <a:cubicBezTo>
                  <a:pt x="377" y="711"/>
                  <a:pt x="381" y="716"/>
                  <a:pt x="383" y="719"/>
                </a:cubicBezTo>
                <a:cubicBezTo>
                  <a:pt x="385" y="722"/>
                  <a:pt x="389" y="726"/>
                  <a:pt x="390" y="727"/>
                </a:cubicBezTo>
                <a:cubicBezTo>
                  <a:pt x="392" y="728"/>
                  <a:pt x="396" y="729"/>
                  <a:pt x="398" y="730"/>
                </a:cubicBezTo>
                <a:cubicBezTo>
                  <a:pt x="401" y="731"/>
                  <a:pt x="405" y="734"/>
                  <a:pt x="407" y="735"/>
                </a:cubicBezTo>
                <a:cubicBezTo>
                  <a:pt x="409" y="737"/>
                  <a:pt x="412" y="741"/>
                  <a:pt x="414" y="744"/>
                </a:cubicBezTo>
                <a:cubicBezTo>
                  <a:pt x="415" y="748"/>
                  <a:pt x="418" y="752"/>
                  <a:pt x="419" y="755"/>
                </a:cubicBezTo>
                <a:cubicBezTo>
                  <a:pt x="420" y="758"/>
                  <a:pt x="421" y="762"/>
                  <a:pt x="421" y="764"/>
                </a:cubicBezTo>
                <a:cubicBezTo>
                  <a:pt x="421" y="766"/>
                  <a:pt x="421" y="771"/>
                  <a:pt x="422" y="774"/>
                </a:cubicBezTo>
                <a:cubicBezTo>
                  <a:pt x="423" y="777"/>
                  <a:pt x="424" y="782"/>
                  <a:pt x="426" y="784"/>
                </a:cubicBezTo>
                <a:cubicBezTo>
                  <a:pt x="427" y="786"/>
                  <a:pt x="430" y="789"/>
                  <a:pt x="431" y="790"/>
                </a:cubicBezTo>
                <a:cubicBezTo>
                  <a:pt x="432" y="791"/>
                  <a:pt x="436" y="791"/>
                  <a:pt x="438" y="791"/>
                </a:cubicBezTo>
                <a:cubicBezTo>
                  <a:pt x="441" y="791"/>
                  <a:pt x="444" y="789"/>
                  <a:pt x="445" y="787"/>
                </a:cubicBezTo>
                <a:cubicBezTo>
                  <a:pt x="445" y="786"/>
                  <a:pt x="447" y="783"/>
                  <a:pt x="449" y="782"/>
                </a:cubicBezTo>
                <a:cubicBezTo>
                  <a:pt x="451" y="781"/>
                  <a:pt x="455" y="780"/>
                  <a:pt x="459" y="779"/>
                </a:cubicBezTo>
                <a:cubicBezTo>
                  <a:pt x="462" y="778"/>
                  <a:pt x="466" y="775"/>
                  <a:pt x="468" y="773"/>
                </a:cubicBezTo>
                <a:cubicBezTo>
                  <a:pt x="469" y="770"/>
                  <a:pt x="471" y="767"/>
                  <a:pt x="472" y="765"/>
                </a:cubicBezTo>
                <a:cubicBezTo>
                  <a:pt x="473" y="763"/>
                  <a:pt x="473" y="759"/>
                  <a:pt x="473" y="757"/>
                </a:cubicBezTo>
                <a:cubicBezTo>
                  <a:pt x="473" y="755"/>
                  <a:pt x="472" y="752"/>
                  <a:pt x="472" y="751"/>
                </a:cubicBezTo>
                <a:cubicBezTo>
                  <a:pt x="472" y="750"/>
                  <a:pt x="471" y="748"/>
                  <a:pt x="471" y="747"/>
                </a:cubicBezTo>
                <a:cubicBezTo>
                  <a:pt x="470" y="746"/>
                  <a:pt x="469" y="744"/>
                  <a:pt x="470" y="743"/>
                </a:cubicBezTo>
                <a:cubicBezTo>
                  <a:pt x="470" y="742"/>
                  <a:pt x="468" y="740"/>
                  <a:pt x="466" y="739"/>
                </a:cubicBezTo>
                <a:cubicBezTo>
                  <a:pt x="464" y="737"/>
                  <a:pt x="461" y="735"/>
                  <a:pt x="459" y="734"/>
                </a:cubicBezTo>
                <a:cubicBezTo>
                  <a:pt x="457" y="733"/>
                  <a:pt x="455" y="730"/>
                  <a:pt x="455" y="727"/>
                </a:cubicBezTo>
                <a:cubicBezTo>
                  <a:pt x="455" y="724"/>
                  <a:pt x="454" y="719"/>
                  <a:pt x="452" y="718"/>
                </a:cubicBezTo>
                <a:cubicBezTo>
                  <a:pt x="450" y="716"/>
                  <a:pt x="448" y="713"/>
                  <a:pt x="448" y="711"/>
                </a:cubicBezTo>
                <a:cubicBezTo>
                  <a:pt x="448" y="709"/>
                  <a:pt x="449" y="706"/>
                  <a:pt x="449" y="706"/>
                </a:cubicBezTo>
                <a:cubicBezTo>
                  <a:pt x="449" y="705"/>
                  <a:pt x="448" y="704"/>
                  <a:pt x="447" y="704"/>
                </a:cubicBezTo>
                <a:cubicBezTo>
                  <a:pt x="447" y="703"/>
                  <a:pt x="445" y="703"/>
                  <a:pt x="443" y="703"/>
                </a:cubicBezTo>
                <a:cubicBezTo>
                  <a:pt x="441" y="703"/>
                  <a:pt x="439" y="702"/>
                  <a:pt x="438" y="702"/>
                </a:cubicBezTo>
                <a:cubicBezTo>
                  <a:pt x="436" y="701"/>
                  <a:pt x="435" y="698"/>
                  <a:pt x="435" y="696"/>
                </a:cubicBezTo>
                <a:cubicBezTo>
                  <a:pt x="435" y="694"/>
                  <a:pt x="434" y="691"/>
                  <a:pt x="432" y="690"/>
                </a:cubicBezTo>
                <a:cubicBezTo>
                  <a:pt x="431" y="690"/>
                  <a:pt x="428" y="688"/>
                  <a:pt x="426" y="686"/>
                </a:cubicBezTo>
                <a:cubicBezTo>
                  <a:pt x="424" y="684"/>
                  <a:pt x="421" y="682"/>
                  <a:pt x="421" y="680"/>
                </a:cubicBezTo>
                <a:cubicBezTo>
                  <a:pt x="420" y="678"/>
                  <a:pt x="418" y="678"/>
                  <a:pt x="416" y="679"/>
                </a:cubicBezTo>
                <a:cubicBezTo>
                  <a:pt x="414" y="680"/>
                  <a:pt x="412" y="682"/>
                  <a:pt x="412" y="684"/>
                </a:cubicBezTo>
                <a:cubicBezTo>
                  <a:pt x="412" y="687"/>
                  <a:pt x="408" y="688"/>
                  <a:pt x="404" y="687"/>
                </a:cubicBezTo>
                <a:cubicBezTo>
                  <a:pt x="400" y="687"/>
                  <a:pt x="394" y="683"/>
                  <a:pt x="391" y="680"/>
                </a:cubicBezTo>
                <a:cubicBezTo>
                  <a:pt x="387" y="677"/>
                  <a:pt x="385" y="673"/>
                  <a:pt x="386" y="671"/>
                </a:cubicBezTo>
                <a:cubicBezTo>
                  <a:pt x="386" y="670"/>
                  <a:pt x="387" y="668"/>
                  <a:pt x="387" y="666"/>
                </a:cubicBezTo>
                <a:cubicBezTo>
                  <a:pt x="387" y="665"/>
                  <a:pt x="386" y="663"/>
                  <a:pt x="385" y="662"/>
                </a:cubicBezTo>
                <a:cubicBezTo>
                  <a:pt x="384" y="661"/>
                  <a:pt x="383" y="658"/>
                  <a:pt x="383" y="655"/>
                </a:cubicBezTo>
                <a:cubicBezTo>
                  <a:pt x="383" y="653"/>
                  <a:pt x="384" y="650"/>
                  <a:pt x="385" y="648"/>
                </a:cubicBezTo>
                <a:cubicBezTo>
                  <a:pt x="386" y="646"/>
                  <a:pt x="388" y="644"/>
                  <a:pt x="389" y="643"/>
                </a:cubicBezTo>
                <a:cubicBezTo>
                  <a:pt x="389" y="642"/>
                  <a:pt x="389" y="638"/>
                  <a:pt x="388" y="635"/>
                </a:cubicBezTo>
                <a:cubicBezTo>
                  <a:pt x="386" y="632"/>
                  <a:pt x="385" y="627"/>
                  <a:pt x="384" y="625"/>
                </a:cubicBezTo>
                <a:cubicBezTo>
                  <a:pt x="383" y="623"/>
                  <a:pt x="381" y="621"/>
                  <a:pt x="380" y="620"/>
                </a:cubicBezTo>
                <a:cubicBezTo>
                  <a:pt x="378" y="619"/>
                  <a:pt x="376" y="617"/>
                  <a:pt x="376" y="615"/>
                </a:cubicBezTo>
                <a:cubicBezTo>
                  <a:pt x="376" y="613"/>
                  <a:pt x="374" y="609"/>
                  <a:pt x="373" y="607"/>
                </a:cubicBezTo>
                <a:cubicBezTo>
                  <a:pt x="372" y="604"/>
                  <a:pt x="372" y="601"/>
                  <a:pt x="372" y="600"/>
                </a:cubicBezTo>
                <a:cubicBezTo>
                  <a:pt x="372" y="599"/>
                  <a:pt x="372" y="597"/>
                  <a:pt x="372" y="595"/>
                </a:cubicBezTo>
                <a:cubicBezTo>
                  <a:pt x="371" y="593"/>
                  <a:pt x="371" y="589"/>
                  <a:pt x="371" y="587"/>
                </a:cubicBezTo>
                <a:cubicBezTo>
                  <a:pt x="371" y="585"/>
                  <a:pt x="370" y="583"/>
                  <a:pt x="369" y="583"/>
                </a:cubicBezTo>
                <a:cubicBezTo>
                  <a:pt x="368" y="582"/>
                  <a:pt x="366" y="582"/>
                  <a:pt x="365" y="582"/>
                </a:cubicBezTo>
                <a:cubicBezTo>
                  <a:pt x="364" y="582"/>
                  <a:pt x="362" y="579"/>
                  <a:pt x="361" y="576"/>
                </a:cubicBezTo>
                <a:cubicBezTo>
                  <a:pt x="360" y="573"/>
                  <a:pt x="358" y="570"/>
                  <a:pt x="356" y="568"/>
                </a:cubicBezTo>
                <a:cubicBezTo>
                  <a:pt x="355" y="566"/>
                  <a:pt x="352" y="563"/>
                  <a:pt x="351" y="561"/>
                </a:cubicBezTo>
                <a:cubicBezTo>
                  <a:pt x="350" y="559"/>
                  <a:pt x="349" y="556"/>
                  <a:pt x="349" y="554"/>
                </a:cubicBezTo>
                <a:cubicBezTo>
                  <a:pt x="349" y="552"/>
                  <a:pt x="349" y="549"/>
                  <a:pt x="349" y="547"/>
                </a:cubicBezTo>
                <a:cubicBezTo>
                  <a:pt x="349" y="544"/>
                  <a:pt x="349" y="541"/>
                  <a:pt x="350" y="540"/>
                </a:cubicBezTo>
                <a:cubicBezTo>
                  <a:pt x="350" y="538"/>
                  <a:pt x="350" y="536"/>
                  <a:pt x="349" y="534"/>
                </a:cubicBezTo>
                <a:cubicBezTo>
                  <a:pt x="349" y="532"/>
                  <a:pt x="348" y="529"/>
                  <a:pt x="348" y="526"/>
                </a:cubicBezTo>
                <a:cubicBezTo>
                  <a:pt x="347" y="524"/>
                  <a:pt x="347" y="521"/>
                  <a:pt x="347" y="520"/>
                </a:cubicBezTo>
                <a:cubicBezTo>
                  <a:pt x="347" y="520"/>
                  <a:pt x="347" y="518"/>
                  <a:pt x="347" y="516"/>
                </a:cubicBezTo>
                <a:cubicBezTo>
                  <a:pt x="346" y="514"/>
                  <a:pt x="345" y="512"/>
                  <a:pt x="345" y="511"/>
                </a:cubicBezTo>
                <a:cubicBezTo>
                  <a:pt x="344" y="510"/>
                  <a:pt x="343" y="508"/>
                  <a:pt x="344" y="507"/>
                </a:cubicBezTo>
                <a:cubicBezTo>
                  <a:pt x="344" y="505"/>
                  <a:pt x="343" y="503"/>
                  <a:pt x="341" y="502"/>
                </a:cubicBezTo>
                <a:cubicBezTo>
                  <a:pt x="339" y="500"/>
                  <a:pt x="338" y="496"/>
                  <a:pt x="337" y="493"/>
                </a:cubicBezTo>
                <a:cubicBezTo>
                  <a:pt x="337" y="490"/>
                  <a:pt x="335" y="486"/>
                  <a:pt x="333" y="485"/>
                </a:cubicBezTo>
                <a:cubicBezTo>
                  <a:pt x="331" y="484"/>
                  <a:pt x="329" y="481"/>
                  <a:pt x="327" y="478"/>
                </a:cubicBezTo>
                <a:cubicBezTo>
                  <a:pt x="325" y="476"/>
                  <a:pt x="323" y="473"/>
                  <a:pt x="322" y="473"/>
                </a:cubicBezTo>
                <a:cubicBezTo>
                  <a:pt x="320" y="472"/>
                  <a:pt x="319" y="472"/>
                  <a:pt x="319" y="473"/>
                </a:cubicBezTo>
                <a:cubicBezTo>
                  <a:pt x="318" y="474"/>
                  <a:pt x="318" y="478"/>
                  <a:pt x="319" y="481"/>
                </a:cubicBezTo>
                <a:cubicBezTo>
                  <a:pt x="319" y="484"/>
                  <a:pt x="320" y="488"/>
                  <a:pt x="322" y="489"/>
                </a:cubicBezTo>
                <a:cubicBezTo>
                  <a:pt x="323" y="490"/>
                  <a:pt x="324" y="493"/>
                  <a:pt x="325" y="494"/>
                </a:cubicBezTo>
                <a:cubicBezTo>
                  <a:pt x="326" y="496"/>
                  <a:pt x="325" y="497"/>
                  <a:pt x="324" y="498"/>
                </a:cubicBezTo>
                <a:cubicBezTo>
                  <a:pt x="322" y="498"/>
                  <a:pt x="321" y="497"/>
                  <a:pt x="320" y="496"/>
                </a:cubicBezTo>
                <a:cubicBezTo>
                  <a:pt x="320" y="495"/>
                  <a:pt x="319" y="492"/>
                  <a:pt x="318" y="491"/>
                </a:cubicBezTo>
                <a:cubicBezTo>
                  <a:pt x="317" y="490"/>
                  <a:pt x="315" y="487"/>
                  <a:pt x="314" y="486"/>
                </a:cubicBezTo>
                <a:cubicBezTo>
                  <a:pt x="313" y="484"/>
                  <a:pt x="312" y="482"/>
                  <a:pt x="313" y="481"/>
                </a:cubicBezTo>
                <a:cubicBezTo>
                  <a:pt x="313" y="480"/>
                  <a:pt x="313" y="478"/>
                  <a:pt x="313" y="476"/>
                </a:cubicBezTo>
                <a:cubicBezTo>
                  <a:pt x="313" y="475"/>
                  <a:pt x="312" y="473"/>
                  <a:pt x="311" y="472"/>
                </a:cubicBezTo>
                <a:cubicBezTo>
                  <a:pt x="310" y="471"/>
                  <a:pt x="309" y="468"/>
                  <a:pt x="309" y="467"/>
                </a:cubicBezTo>
                <a:cubicBezTo>
                  <a:pt x="309" y="466"/>
                  <a:pt x="309" y="463"/>
                  <a:pt x="309" y="462"/>
                </a:cubicBezTo>
                <a:cubicBezTo>
                  <a:pt x="309" y="460"/>
                  <a:pt x="310" y="459"/>
                  <a:pt x="311" y="458"/>
                </a:cubicBezTo>
                <a:cubicBezTo>
                  <a:pt x="312" y="457"/>
                  <a:pt x="312" y="456"/>
                  <a:pt x="310" y="455"/>
                </a:cubicBezTo>
                <a:cubicBezTo>
                  <a:pt x="308" y="454"/>
                  <a:pt x="305" y="452"/>
                  <a:pt x="304" y="452"/>
                </a:cubicBezTo>
                <a:cubicBezTo>
                  <a:pt x="302" y="451"/>
                  <a:pt x="300" y="450"/>
                  <a:pt x="298" y="449"/>
                </a:cubicBezTo>
                <a:cubicBezTo>
                  <a:pt x="297" y="448"/>
                  <a:pt x="296" y="446"/>
                  <a:pt x="296" y="444"/>
                </a:cubicBezTo>
                <a:cubicBezTo>
                  <a:pt x="296" y="442"/>
                  <a:pt x="295" y="440"/>
                  <a:pt x="293" y="439"/>
                </a:cubicBezTo>
                <a:cubicBezTo>
                  <a:pt x="292" y="437"/>
                  <a:pt x="290" y="435"/>
                  <a:pt x="290" y="434"/>
                </a:cubicBezTo>
                <a:cubicBezTo>
                  <a:pt x="290" y="432"/>
                  <a:pt x="290" y="429"/>
                  <a:pt x="290" y="427"/>
                </a:cubicBezTo>
                <a:cubicBezTo>
                  <a:pt x="290" y="424"/>
                  <a:pt x="289" y="422"/>
                  <a:pt x="288" y="421"/>
                </a:cubicBezTo>
                <a:cubicBezTo>
                  <a:pt x="286" y="420"/>
                  <a:pt x="283" y="417"/>
                  <a:pt x="280" y="416"/>
                </a:cubicBezTo>
                <a:cubicBezTo>
                  <a:pt x="277" y="414"/>
                  <a:pt x="274" y="411"/>
                  <a:pt x="272" y="409"/>
                </a:cubicBezTo>
                <a:cubicBezTo>
                  <a:pt x="270" y="407"/>
                  <a:pt x="268" y="404"/>
                  <a:pt x="267" y="403"/>
                </a:cubicBezTo>
                <a:cubicBezTo>
                  <a:pt x="266" y="401"/>
                  <a:pt x="265" y="399"/>
                  <a:pt x="264" y="398"/>
                </a:cubicBezTo>
                <a:cubicBezTo>
                  <a:pt x="264" y="396"/>
                  <a:pt x="263" y="394"/>
                  <a:pt x="262" y="393"/>
                </a:cubicBezTo>
                <a:cubicBezTo>
                  <a:pt x="261" y="392"/>
                  <a:pt x="261" y="389"/>
                  <a:pt x="262" y="387"/>
                </a:cubicBezTo>
                <a:cubicBezTo>
                  <a:pt x="262" y="385"/>
                  <a:pt x="263" y="383"/>
                  <a:pt x="263" y="383"/>
                </a:cubicBezTo>
                <a:cubicBezTo>
                  <a:pt x="263" y="383"/>
                  <a:pt x="262" y="381"/>
                  <a:pt x="262" y="379"/>
                </a:cubicBezTo>
                <a:cubicBezTo>
                  <a:pt x="261" y="377"/>
                  <a:pt x="261" y="373"/>
                  <a:pt x="261" y="371"/>
                </a:cubicBezTo>
                <a:cubicBezTo>
                  <a:pt x="262" y="369"/>
                  <a:pt x="261" y="366"/>
                  <a:pt x="259" y="364"/>
                </a:cubicBezTo>
                <a:cubicBezTo>
                  <a:pt x="258" y="362"/>
                  <a:pt x="257" y="359"/>
                  <a:pt x="257" y="357"/>
                </a:cubicBezTo>
                <a:cubicBezTo>
                  <a:pt x="257" y="355"/>
                  <a:pt x="257" y="352"/>
                  <a:pt x="258" y="349"/>
                </a:cubicBezTo>
                <a:cubicBezTo>
                  <a:pt x="258" y="347"/>
                  <a:pt x="256" y="344"/>
                  <a:pt x="254" y="343"/>
                </a:cubicBezTo>
                <a:cubicBezTo>
                  <a:pt x="251" y="342"/>
                  <a:pt x="248" y="341"/>
                  <a:pt x="246" y="340"/>
                </a:cubicBezTo>
                <a:cubicBezTo>
                  <a:pt x="244" y="339"/>
                  <a:pt x="242" y="335"/>
                  <a:pt x="241" y="332"/>
                </a:cubicBezTo>
                <a:cubicBezTo>
                  <a:pt x="240" y="328"/>
                  <a:pt x="238" y="324"/>
                  <a:pt x="238" y="321"/>
                </a:cubicBezTo>
                <a:cubicBezTo>
                  <a:pt x="238" y="318"/>
                  <a:pt x="236" y="316"/>
                  <a:pt x="235" y="315"/>
                </a:cubicBezTo>
                <a:cubicBezTo>
                  <a:pt x="234" y="314"/>
                  <a:pt x="232" y="314"/>
                  <a:pt x="231" y="315"/>
                </a:cubicBezTo>
                <a:cubicBezTo>
                  <a:pt x="229" y="315"/>
                  <a:pt x="228" y="315"/>
                  <a:pt x="227" y="315"/>
                </a:cubicBezTo>
                <a:cubicBezTo>
                  <a:pt x="226" y="315"/>
                  <a:pt x="226" y="313"/>
                  <a:pt x="227" y="311"/>
                </a:cubicBezTo>
                <a:cubicBezTo>
                  <a:pt x="228" y="309"/>
                  <a:pt x="226" y="306"/>
                  <a:pt x="225" y="305"/>
                </a:cubicBezTo>
                <a:cubicBezTo>
                  <a:pt x="223" y="304"/>
                  <a:pt x="221" y="303"/>
                  <a:pt x="220" y="304"/>
                </a:cubicBezTo>
                <a:cubicBezTo>
                  <a:pt x="219" y="305"/>
                  <a:pt x="217" y="306"/>
                  <a:pt x="217" y="305"/>
                </a:cubicBezTo>
                <a:cubicBezTo>
                  <a:pt x="216" y="304"/>
                  <a:pt x="215" y="303"/>
                  <a:pt x="215" y="301"/>
                </a:cubicBezTo>
                <a:cubicBezTo>
                  <a:pt x="215" y="300"/>
                  <a:pt x="215" y="297"/>
                  <a:pt x="215" y="295"/>
                </a:cubicBezTo>
                <a:cubicBezTo>
                  <a:pt x="215" y="293"/>
                  <a:pt x="214" y="290"/>
                  <a:pt x="212" y="287"/>
                </a:cubicBezTo>
                <a:cubicBezTo>
                  <a:pt x="211" y="284"/>
                  <a:pt x="209" y="281"/>
                  <a:pt x="209" y="280"/>
                </a:cubicBezTo>
                <a:cubicBezTo>
                  <a:pt x="209" y="279"/>
                  <a:pt x="208" y="276"/>
                  <a:pt x="206" y="272"/>
                </a:cubicBezTo>
                <a:cubicBezTo>
                  <a:pt x="204" y="269"/>
                  <a:pt x="200" y="265"/>
                  <a:pt x="198" y="263"/>
                </a:cubicBezTo>
                <a:cubicBezTo>
                  <a:pt x="196" y="261"/>
                  <a:pt x="191" y="257"/>
                  <a:pt x="188" y="254"/>
                </a:cubicBezTo>
                <a:cubicBezTo>
                  <a:pt x="185" y="251"/>
                  <a:pt x="181" y="246"/>
                  <a:pt x="178" y="242"/>
                </a:cubicBezTo>
                <a:cubicBezTo>
                  <a:pt x="175" y="239"/>
                  <a:pt x="172" y="236"/>
                  <a:pt x="170" y="236"/>
                </a:cubicBezTo>
                <a:cubicBezTo>
                  <a:pt x="169" y="235"/>
                  <a:pt x="166" y="234"/>
                  <a:pt x="165" y="232"/>
                </a:cubicBezTo>
                <a:cubicBezTo>
                  <a:pt x="163" y="231"/>
                  <a:pt x="162" y="228"/>
                  <a:pt x="162" y="227"/>
                </a:cubicBezTo>
                <a:cubicBezTo>
                  <a:pt x="161" y="225"/>
                  <a:pt x="160" y="222"/>
                  <a:pt x="159" y="220"/>
                </a:cubicBezTo>
                <a:cubicBezTo>
                  <a:pt x="158" y="218"/>
                  <a:pt x="155" y="216"/>
                  <a:pt x="154" y="215"/>
                </a:cubicBezTo>
                <a:cubicBezTo>
                  <a:pt x="152" y="214"/>
                  <a:pt x="151" y="212"/>
                  <a:pt x="151" y="211"/>
                </a:cubicBezTo>
                <a:cubicBezTo>
                  <a:pt x="151" y="209"/>
                  <a:pt x="150" y="206"/>
                  <a:pt x="149" y="204"/>
                </a:cubicBezTo>
                <a:cubicBezTo>
                  <a:pt x="148" y="201"/>
                  <a:pt x="148" y="197"/>
                  <a:pt x="148" y="194"/>
                </a:cubicBezTo>
                <a:cubicBezTo>
                  <a:pt x="148" y="192"/>
                  <a:pt x="149" y="187"/>
                  <a:pt x="149" y="183"/>
                </a:cubicBezTo>
                <a:cubicBezTo>
                  <a:pt x="150" y="179"/>
                  <a:pt x="149" y="174"/>
                  <a:pt x="149" y="170"/>
                </a:cubicBezTo>
                <a:cubicBezTo>
                  <a:pt x="148" y="167"/>
                  <a:pt x="147" y="163"/>
                  <a:pt x="147" y="161"/>
                </a:cubicBezTo>
                <a:cubicBezTo>
                  <a:pt x="147" y="159"/>
                  <a:pt x="147" y="155"/>
                  <a:pt x="148" y="154"/>
                </a:cubicBezTo>
                <a:cubicBezTo>
                  <a:pt x="148" y="152"/>
                  <a:pt x="148" y="148"/>
                  <a:pt x="148" y="145"/>
                </a:cubicBezTo>
                <a:cubicBezTo>
                  <a:pt x="148" y="142"/>
                  <a:pt x="146" y="138"/>
                  <a:pt x="144" y="137"/>
                </a:cubicBezTo>
                <a:cubicBezTo>
                  <a:pt x="141" y="136"/>
                  <a:pt x="140" y="134"/>
                  <a:pt x="140" y="133"/>
                </a:cubicBezTo>
                <a:cubicBezTo>
                  <a:pt x="141" y="131"/>
                  <a:pt x="141" y="129"/>
                  <a:pt x="140" y="127"/>
                </a:cubicBezTo>
                <a:cubicBezTo>
                  <a:pt x="139" y="125"/>
                  <a:pt x="139" y="120"/>
                  <a:pt x="140" y="115"/>
                </a:cubicBezTo>
                <a:cubicBezTo>
                  <a:pt x="140" y="111"/>
                  <a:pt x="141" y="104"/>
                  <a:pt x="142" y="101"/>
                </a:cubicBezTo>
                <a:cubicBezTo>
                  <a:pt x="142" y="98"/>
                  <a:pt x="143" y="94"/>
                  <a:pt x="143" y="93"/>
                </a:cubicBezTo>
                <a:cubicBezTo>
                  <a:pt x="144" y="91"/>
                  <a:pt x="145" y="89"/>
                  <a:pt x="146" y="87"/>
                </a:cubicBezTo>
                <a:cubicBezTo>
                  <a:pt x="147" y="86"/>
                  <a:pt x="147" y="83"/>
                  <a:pt x="146" y="80"/>
                </a:cubicBezTo>
                <a:cubicBezTo>
                  <a:pt x="146" y="77"/>
                  <a:pt x="144" y="73"/>
                  <a:pt x="143" y="72"/>
                </a:cubicBezTo>
                <a:cubicBezTo>
                  <a:pt x="142" y="71"/>
                  <a:pt x="140" y="68"/>
                  <a:pt x="139" y="66"/>
                </a:cubicBezTo>
                <a:cubicBezTo>
                  <a:pt x="137" y="63"/>
                  <a:pt x="136" y="62"/>
                  <a:pt x="136" y="62"/>
                </a:cubicBezTo>
                <a:cubicBezTo>
                  <a:pt x="136" y="62"/>
                  <a:pt x="138" y="63"/>
                  <a:pt x="140" y="64"/>
                </a:cubicBezTo>
                <a:cubicBezTo>
                  <a:pt x="143" y="65"/>
                  <a:pt x="146" y="68"/>
                  <a:pt x="147" y="69"/>
                </a:cubicBezTo>
                <a:cubicBezTo>
                  <a:pt x="149" y="71"/>
                  <a:pt x="151" y="73"/>
                  <a:pt x="153" y="74"/>
                </a:cubicBezTo>
                <a:cubicBezTo>
                  <a:pt x="155" y="75"/>
                  <a:pt x="158" y="76"/>
                  <a:pt x="160" y="76"/>
                </a:cubicBezTo>
                <a:cubicBezTo>
                  <a:pt x="161" y="76"/>
                  <a:pt x="164" y="79"/>
                  <a:pt x="166" y="81"/>
                </a:cubicBezTo>
                <a:cubicBezTo>
                  <a:pt x="168" y="84"/>
                  <a:pt x="172" y="87"/>
                  <a:pt x="174" y="89"/>
                </a:cubicBezTo>
                <a:cubicBezTo>
                  <a:pt x="177" y="90"/>
                  <a:pt x="180" y="92"/>
                  <a:pt x="181" y="94"/>
                </a:cubicBezTo>
                <a:cubicBezTo>
                  <a:pt x="183" y="96"/>
                  <a:pt x="186" y="99"/>
                  <a:pt x="189" y="100"/>
                </a:cubicBezTo>
                <a:cubicBezTo>
                  <a:pt x="191" y="101"/>
                  <a:pt x="194" y="102"/>
                  <a:pt x="196" y="101"/>
                </a:cubicBezTo>
                <a:cubicBezTo>
                  <a:pt x="197" y="101"/>
                  <a:pt x="199" y="100"/>
                  <a:pt x="200" y="100"/>
                </a:cubicBezTo>
                <a:cubicBezTo>
                  <a:pt x="202" y="99"/>
                  <a:pt x="203" y="97"/>
                  <a:pt x="203" y="95"/>
                </a:cubicBezTo>
                <a:cubicBezTo>
                  <a:pt x="204" y="94"/>
                  <a:pt x="207" y="94"/>
                  <a:pt x="210" y="96"/>
                </a:cubicBezTo>
                <a:cubicBezTo>
                  <a:pt x="214" y="97"/>
                  <a:pt x="218" y="100"/>
                  <a:pt x="221" y="102"/>
                </a:cubicBezTo>
                <a:cubicBezTo>
                  <a:pt x="223" y="104"/>
                  <a:pt x="225" y="107"/>
                  <a:pt x="225" y="110"/>
                </a:cubicBezTo>
                <a:cubicBezTo>
                  <a:pt x="225" y="113"/>
                  <a:pt x="227" y="116"/>
                  <a:pt x="229" y="117"/>
                </a:cubicBezTo>
                <a:cubicBezTo>
                  <a:pt x="231" y="119"/>
                  <a:pt x="236" y="121"/>
                  <a:pt x="241" y="123"/>
                </a:cubicBezTo>
                <a:cubicBezTo>
                  <a:pt x="245" y="124"/>
                  <a:pt x="250" y="126"/>
                  <a:pt x="252" y="127"/>
                </a:cubicBezTo>
                <a:cubicBezTo>
                  <a:pt x="254" y="128"/>
                  <a:pt x="257" y="128"/>
                  <a:pt x="259" y="128"/>
                </a:cubicBezTo>
                <a:cubicBezTo>
                  <a:pt x="261" y="128"/>
                  <a:pt x="263" y="130"/>
                  <a:pt x="263" y="132"/>
                </a:cubicBezTo>
                <a:cubicBezTo>
                  <a:pt x="264" y="133"/>
                  <a:pt x="263" y="136"/>
                  <a:pt x="263" y="138"/>
                </a:cubicBezTo>
                <a:cubicBezTo>
                  <a:pt x="262" y="140"/>
                  <a:pt x="261" y="142"/>
                  <a:pt x="260" y="141"/>
                </a:cubicBezTo>
                <a:cubicBezTo>
                  <a:pt x="259" y="141"/>
                  <a:pt x="258" y="143"/>
                  <a:pt x="258" y="145"/>
                </a:cubicBezTo>
                <a:cubicBezTo>
                  <a:pt x="258" y="148"/>
                  <a:pt x="259" y="151"/>
                  <a:pt x="259" y="152"/>
                </a:cubicBezTo>
                <a:cubicBezTo>
                  <a:pt x="259" y="153"/>
                  <a:pt x="258" y="156"/>
                  <a:pt x="257" y="158"/>
                </a:cubicBezTo>
                <a:cubicBezTo>
                  <a:pt x="256" y="160"/>
                  <a:pt x="255" y="164"/>
                  <a:pt x="256" y="167"/>
                </a:cubicBezTo>
                <a:cubicBezTo>
                  <a:pt x="257" y="169"/>
                  <a:pt x="260" y="175"/>
                  <a:pt x="262" y="178"/>
                </a:cubicBezTo>
                <a:cubicBezTo>
                  <a:pt x="265" y="182"/>
                  <a:pt x="268" y="187"/>
                  <a:pt x="269" y="189"/>
                </a:cubicBezTo>
                <a:cubicBezTo>
                  <a:pt x="270" y="191"/>
                  <a:pt x="271" y="194"/>
                  <a:pt x="271" y="195"/>
                </a:cubicBezTo>
                <a:cubicBezTo>
                  <a:pt x="271" y="196"/>
                  <a:pt x="271" y="198"/>
                  <a:pt x="271" y="200"/>
                </a:cubicBezTo>
                <a:cubicBezTo>
                  <a:pt x="270" y="202"/>
                  <a:pt x="271" y="204"/>
                  <a:pt x="273" y="205"/>
                </a:cubicBezTo>
                <a:cubicBezTo>
                  <a:pt x="275" y="206"/>
                  <a:pt x="276" y="209"/>
                  <a:pt x="276" y="211"/>
                </a:cubicBezTo>
                <a:cubicBezTo>
                  <a:pt x="276" y="213"/>
                  <a:pt x="276" y="215"/>
                  <a:pt x="276" y="216"/>
                </a:cubicBezTo>
                <a:cubicBezTo>
                  <a:pt x="276" y="217"/>
                  <a:pt x="275" y="220"/>
                  <a:pt x="276" y="222"/>
                </a:cubicBezTo>
                <a:cubicBezTo>
                  <a:pt x="276" y="224"/>
                  <a:pt x="276" y="227"/>
                  <a:pt x="277" y="229"/>
                </a:cubicBezTo>
                <a:cubicBezTo>
                  <a:pt x="278" y="231"/>
                  <a:pt x="279" y="233"/>
                  <a:pt x="280" y="234"/>
                </a:cubicBezTo>
                <a:cubicBezTo>
                  <a:pt x="281" y="234"/>
                  <a:pt x="282" y="238"/>
                  <a:pt x="284" y="241"/>
                </a:cubicBezTo>
                <a:cubicBezTo>
                  <a:pt x="285" y="245"/>
                  <a:pt x="287" y="249"/>
                  <a:pt x="288" y="252"/>
                </a:cubicBezTo>
                <a:cubicBezTo>
                  <a:pt x="289" y="254"/>
                  <a:pt x="291" y="258"/>
                  <a:pt x="293" y="260"/>
                </a:cubicBezTo>
                <a:cubicBezTo>
                  <a:pt x="294" y="263"/>
                  <a:pt x="296" y="266"/>
                  <a:pt x="297" y="267"/>
                </a:cubicBezTo>
                <a:cubicBezTo>
                  <a:pt x="298" y="268"/>
                  <a:pt x="298" y="270"/>
                  <a:pt x="297" y="271"/>
                </a:cubicBezTo>
                <a:cubicBezTo>
                  <a:pt x="296" y="273"/>
                  <a:pt x="295" y="275"/>
                  <a:pt x="295" y="276"/>
                </a:cubicBezTo>
                <a:cubicBezTo>
                  <a:pt x="295" y="277"/>
                  <a:pt x="296" y="279"/>
                  <a:pt x="297" y="279"/>
                </a:cubicBezTo>
                <a:cubicBezTo>
                  <a:pt x="297" y="280"/>
                  <a:pt x="299" y="280"/>
                  <a:pt x="301" y="280"/>
                </a:cubicBezTo>
                <a:cubicBezTo>
                  <a:pt x="302" y="280"/>
                  <a:pt x="304" y="281"/>
                  <a:pt x="305" y="281"/>
                </a:cubicBezTo>
                <a:cubicBezTo>
                  <a:pt x="306" y="281"/>
                  <a:pt x="307" y="282"/>
                  <a:pt x="308" y="283"/>
                </a:cubicBezTo>
                <a:cubicBezTo>
                  <a:pt x="308" y="284"/>
                  <a:pt x="308" y="286"/>
                  <a:pt x="308" y="288"/>
                </a:cubicBezTo>
                <a:cubicBezTo>
                  <a:pt x="308" y="290"/>
                  <a:pt x="308" y="292"/>
                  <a:pt x="308" y="293"/>
                </a:cubicBezTo>
                <a:cubicBezTo>
                  <a:pt x="308" y="295"/>
                  <a:pt x="309" y="297"/>
                  <a:pt x="309" y="299"/>
                </a:cubicBezTo>
                <a:cubicBezTo>
                  <a:pt x="309" y="301"/>
                  <a:pt x="310" y="304"/>
                  <a:pt x="310" y="306"/>
                </a:cubicBezTo>
                <a:cubicBezTo>
                  <a:pt x="310" y="307"/>
                  <a:pt x="312" y="310"/>
                  <a:pt x="313" y="312"/>
                </a:cubicBezTo>
                <a:cubicBezTo>
                  <a:pt x="315" y="313"/>
                  <a:pt x="318" y="316"/>
                  <a:pt x="320" y="318"/>
                </a:cubicBezTo>
                <a:cubicBezTo>
                  <a:pt x="322" y="319"/>
                  <a:pt x="324" y="322"/>
                  <a:pt x="326" y="323"/>
                </a:cubicBezTo>
                <a:cubicBezTo>
                  <a:pt x="327" y="325"/>
                  <a:pt x="327" y="326"/>
                  <a:pt x="326" y="327"/>
                </a:cubicBezTo>
                <a:cubicBezTo>
                  <a:pt x="324" y="327"/>
                  <a:pt x="324" y="328"/>
                  <a:pt x="325" y="329"/>
                </a:cubicBezTo>
                <a:cubicBezTo>
                  <a:pt x="326" y="330"/>
                  <a:pt x="329" y="333"/>
                  <a:pt x="331" y="335"/>
                </a:cubicBezTo>
                <a:cubicBezTo>
                  <a:pt x="332" y="337"/>
                  <a:pt x="335" y="341"/>
                  <a:pt x="336" y="343"/>
                </a:cubicBezTo>
                <a:cubicBezTo>
                  <a:pt x="337" y="345"/>
                  <a:pt x="338" y="348"/>
                  <a:pt x="338" y="349"/>
                </a:cubicBezTo>
                <a:cubicBezTo>
                  <a:pt x="339" y="351"/>
                  <a:pt x="341" y="353"/>
                  <a:pt x="344" y="354"/>
                </a:cubicBezTo>
                <a:cubicBezTo>
                  <a:pt x="347" y="355"/>
                  <a:pt x="350" y="356"/>
                  <a:pt x="352" y="357"/>
                </a:cubicBezTo>
                <a:cubicBezTo>
                  <a:pt x="354" y="358"/>
                  <a:pt x="355" y="360"/>
                  <a:pt x="355" y="361"/>
                </a:cubicBezTo>
                <a:cubicBezTo>
                  <a:pt x="354" y="363"/>
                  <a:pt x="355" y="365"/>
                  <a:pt x="356" y="367"/>
                </a:cubicBezTo>
                <a:cubicBezTo>
                  <a:pt x="358" y="368"/>
                  <a:pt x="360" y="372"/>
                  <a:pt x="362" y="375"/>
                </a:cubicBezTo>
                <a:cubicBezTo>
                  <a:pt x="364" y="378"/>
                  <a:pt x="367" y="383"/>
                  <a:pt x="369" y="386"/>
                </a:cubicBezTo>
                <a:cubicBezTo>
                  <a:pt x="371" y="388"/>
                  <a:pt x="374" y="391"/>
                  <a:pt x="375" y="392"/>
                </a:cubicBezTo>
                <a:cubicBezTo>
                  <a:pt x="376" y="393"/>
                  <a:pt x="379" y="394"/>
                  <a:pt x="381" y="394"/>
                </a:cubicBezTo>
                <a:cubicBezTo>
                  <a:pt x="382" y="394"/>
                  <a:pt x="385" y="395"/>
                  <a:pt x="385" y="396"/>
                </a:cubicBezTo>
                <a:cubicBezTo>
                  <a:pt x="386" y="398"/>
                  <a:pt x="388" y="400"/>
                  <a:pt x="389" y="402"/>
                </a:cubicBezTo>
                <a:cubicBezTo>
                  <a:pt x="391" y="403"/>
                  <a:pt x="393" y="404"/>
                  <a:pt x="394" y="404"/>
                </a:cubicBezTo>
                <a:cubicBezTo>
                  <a:pt x="396" y="403"/>
                  <a:pt x="397" y="402"/>
                  <a:pt x="397" y="401"/>
                </a:cubicBezTo>
                <a:cubicBezTo>
                  <a:pt x="397" y="399"/>
                  <a:pt x="398" y="399"/>
                  <a:pt x="401" y="400"/>
                </a:cubicBezTo>
                <a:cubicBezTo>
                  <a:pt x="403" y="400"/>
                  <a:pt x="406" y="401"/>
                  <a:pt x="408" y="402"/>
                </a:cubicBezTo>
                <a:cubicBezTo>
                  <a:pt x="409" y="402"/>
                  <a:pt x="412" y="403"/>
                  <a:pt x="414" y="404"/>
                </a:cubicBezTo>
                <a:cubicBezTo>
                  <a:pt x="415" y="404"/>
                  <a:pt x="415" y="405"/>
                  <a:pt x="414" y="406"/>
                </a:cubicBezTo>
                <a:cubicBezTo>
                  <a:pt x="412" y="406"/>
                  <a:pt x="411" y="407"/>
                  <a:pt x="411" y="409"/>
                </a:cubicBezTo>
                <a:cubicBezTo>
                  <a:pt x="411" y="410"/>
                  <a:pt x="411" y="412"/>
                  <a:pt x="412" y="413"/>
                </a:cubicBezTo>
                <a:cubicBezTo>
                  <a:pt x="412" y="414"/>
                  <a:pt x="411" y="416"/>
                  <a:pt x="410" y="417"/>
                </a:cubicBezTo>
                <a:cubicBezTo>
                  <a:pt x="408" y="418"/>
                  <a:pt x="407" y="420"/>
                  <a:pt x="407" y="420"/>
                </a:cubicBezTo>
                <a:cubicBezTo>
                  <a:pt x="407" y="420"/>
                  <a:pt x="408" y="422"/>
                  <a:pt x="409" y="424"/>
                </a:cubicBezTo>
                <a:cubicBezTo>
                  <a:pt x="409" y="427"/>
                  <a:pt x="410" y="431"/>
                  <a:pt x="410" y="433"/>
                </a:cubicBezTo>
                <a:cubicBezTo>
                  <a:pt x="410" y="435"/>
                  <a:pt x="411" y="437"/>
                  <a:pt x="413" y="439"/>
                </a:cubicBezTo>
                <a:cubicBezTo>
                  <a:pt x="415" y="440"/>
                  <a:pt x="415" y="442"/>
                  <a:pt x="415" y="444"/>
                </a:cubicBezTo>
                <a:cubicBezTo>
                  <a:pt x="414" y="445"/>
                  <a:pt x="415" y="448"/>
                  <a:pt x="418" y="449"/>
                </a:cubicBezTo>
                <a:cubicBezTo>
                  <a:pt x="420" y="451"/>
                  <a:pt x="424" y="454"/>
                  <a:pt x="427" y="456"/>
                </a:cubicBezTo>
                <a:cubicBezTo>
                  <a:pt x="430" y="459"/>
                  <a:pt x="435" y="461"/>
                  <a:pt x="438" y="462"/>
                </a:cubicBezTo>
                <a:cubicBezTo>
                  <a:pt x="440" y="463"/>
                  <a:pt x="444" y="464"/>
                  <a:pt x="446" y="464"/>
                </a:cubicBezTo>
                <a:cubicBezTo>
                  <a:pt x="448" y="465"/>
                  <a:pt x="451" y="466"/>
                  <a:pt x="452" y="467"/>
                </a:cubicBezTo>
                <a:cubicBezTo>
                  <a:pt x="453" y="468"/>
                  <a:pt x="453" y="470"/>
                  <a:pt x="453" y="472"/>
                </a:cubicBezTo>
                <a:cubicBezTo>
                  <a:pt x="453" y="474"/>
                  <a:pt x="454" y="478"/>
                  <a:pt x="455" y="482"/>
                </a:cubicBezTo>
                <a:cubicBezTo>
                  <a:pt x="456" y="485"/>
                  <a:pt x="459" y="490"/>
                  <a:pt x="461" y="493"/>
                </a:cubicBezTo>
                <a:cubicBezTo>
                  <a:pt x="463" y="495"/>
                  <a:pt x="466" y="498"/>
                  <a:pt x="467" y="499"/>
                </a:cubicBezTo>
                <a:cubicBezTo>
                  <a:pt x="468" y="499"/>
                  <a:pt x="470" y="499"/>
                  <a:pt x="471" y="499"/>
                </a:cubicBezTo>
                <a:cubicBezTo>
                  <a:pt x="472" y="498"/>
                  <a:pt x="474" y="498"/>
                  <a:pt x="475" y="498"/>
                </a:cubicBezTo>
                <a:cubicBezTo>
                  <a:pt x="476" y="498"/>
                  <a:pt x="478" y="498"/>
                  <a:pt x="478" y="498"/>
                </a:cubicBezTo>
                <a:cubicBezTo>
                  <a:pt x="479" y="498"/>
                  <a:pt x="479" y="497"/>
                  <a:pt x="479" y="495"/>
                </a:cubicBezTo>
                <a:cubicBezTo>
                  <a:pt x="479" y="494"/>
                  <a:pt x="480" y="493"/>
                  <a:pt x="481" y="494"/>
                </a:cubicBezTo>
                <a:cubicBezTo>
                  <a:pt x="482" y="495"/>
                  <a:pt x="484" y="496"/>
                  <a:pt x="484" y="497"/>
                </a:cubicBezTo>
                <a:cubicBezTo>
                  <a:pt x="484" y="498"/>
                  <a:pt x="486" y="500"/>
                  <a:pt x="487" y="501"/>
                </a:cubicBezTo>
                <a:cubicBezTo>
                  <a:pt x="489" y="502"/>
                  <a:pt x="492" y="505"/>
                  <a:pt x="494" y="508"/>
                </a:cubicBezTo>
                <a:cubicBezTo>
                  <a:pt x="497" y="511"/>
                  <a:pt x="499" y="515"/>
                  <a:pt x="499" y="517"/>
                </a:cubicBezTo>
                <a:cubicBezTo>
                  <a:pt x="499" y="519"/>
                  <a:pt x="499" y="521"/>
                  <a:pt x="499" y="522"/>
                </a:cubicBezTo>
                <a:cubicBezTo>
                  <a:pt x="499" y="523"/>
                  <a:pt x="500" y="524"/>
                  <a:pt x="502" y="523"/>
                </a:cubicBezTo>
                <a:cubicBezTo>
                  <a:pt x="503" y="523"/>
                  <a:pt x="505" y="524"/>
                  <a:pt x="505" y="526"/>
                </a:cubicBezTo>
                <a:cubicBezTo>
                  <a:pt x="506" y="527"/>
                  <a:pt x="507" y="530"/>
                  <a:pt x="508" y="532"/>
                </a:cubicBezTo>
                <a:cubicBezTo>
                  <a:pt x="509" y="534"/>
                  <a:pt x="508" y="535"/>
                  <a:pt x="507" y="535"/>
                </a:cubicBezTo>
                <a:cubicBezTo>
                  <a:pt x="506" y="534"/>
                  <a:pt x="505" y="532"/>
                  <a:pt x="504" y="531"/>
                </a:cubicBezTo>
                <a:cubicBezTo>
                  <a:pt x="503" y="530"/>
                  <a:pt x="502" y="528"/>
                  <a:pt x="501" y="528"/>
                </a:cubicBezTo>
                <a:cubicBezTo>
                  <a:pt x="500" y="528"/>
                  <a:pt x="500" y="530"/>
                  <a:pt x="500" y="531"/>
                </a:cubicBezTo>
                <a:cubicBezTo>
                  <a:pt x="500" y="532"/>
                  <a:pt x="499" y="535"/>
                  <a:pt x="498" y="536"/>
                </a:cubicBezTo>
                <a:cubicBezTo>
                  <a:pt x="497" y="538"/>
                  <a:pt x="496" y="538"/>
                  <a:pt x="496" y="536"/>
                </a:cubicBezTo>
                <a:cubicBezTo>
                  <a:pt x="496" y="535"/>
                  <a:pt x="495" y="535"/>
                  <a:pt x="493" y="537"/>
                </a:cubicBezTo>
                <a:cubicBezTo>
                  <a:pt x="492" y="539"/>
                  <a:pt x="489" y="543"/>
                  <a:pt x="488" y="546"/>
                </a:cubicBezTo>
                <a:cubicBezTo>
                  <a:pt x="486" y="548"/>
                  <a:pt x="484" y="552"/>
                  <a:pt x="484" y="554"/>
                </a:cubicBezTo>
                <a:cubicBezTo>
                  <a:pt x="483" y="555"/>
                  <a:pt x="483" y="558"/>
                  <a:pt x="484" y="559"/>
                </a:cubicBezTo>
                <a:cubicBezTo>
                  <a:pt x="484" y="560"/>
                  <a:pt x="484" y="561"/>
                  <a:pt x="484" y="562"/>
                </a:cubicBezTo>
                <a:cubicBezTo>
                  <a:pt x="484" y="562"/>
                  <a:pt x="484" y="563"/>
                  <a:pt x="484" y="563"/>
                </a:cubicBezTo>
                <a:cubicBezTo>
                  <a:pt x="484" y="563"/>
                  <a:pt x="484" y="564"/>
                  <a:pt x="483" y="566"/>
                </a:cubicBezTo>
                <a:cubicBezTo>
                  <a:pt x="483" y="568"/>
                  <a:pt x="483" y="571"/>
                  <a:pt x="484" y="573"/>
                </a:cubicBezTo>
                <a:cubicBezTo>
                  <a:pt x="485" y="575"/>
                  <a:pt x="486" y="576"/>
                  <a:pt x="486" y="574"/>
                </a:cubicBezTo>
                <a:cubicBezTo>
                  <a:pt x="486" y="572"/>
                  <a:pt x="488" y="571"/>
                  <a:pt x="489" y="571"/>
                </a:cubicBezTo>
                <a:cubicBezTo>
                  <a:pt x="490" y="572"/>
                  <a:pt x="492" y="573"/>
                  <a:pt x="494" y="575"/>
                </a:cubicBezTo>
                <a:cubicBezTo>
                  <a:pt x="495" y="576"/>
                  <a:pt x="498" y="579"/>
                  <a:pt x="499" y="580"/>
                </a:cubicBezTo>
                <a:cubicBezTo>
                  <a:pt x="501" y="582"/>
                  <a:pt x="503" y="583"/>
                  <a:pt x="504" y="584"/>
                </a:cubicBezTo>
                <a:cubicBezTo>
                  <a:pt x="506" y="585"/>
                  <a:pt x="508" y="584"/>
                  <a:pt x="509" y="583"/>
                </a:cubicBezTo>
                <a:cubicBezTo>
                  <a:pt x="511" y="582"/>
                  <a:pt x="513" y="581"/>
                  <a:pt x="513" y="581"/>
                </a:cubicBezTo>
                <a:cubicBezTo>
                  <a:pt x="514" y="581"/>
                  <a:pt x="515" y="581"/>
                  <a:pt x="516" y="581"/>
                </a:cubicBezTo>
                <a:cubicBezTo>
                  <a:pt x="517" y="582"/>
                  <a:pt x="517" y="584"/>
                  <a:pt x="516" y="585"/>
                </a:cubicBezTo>
                <a:cubicBezTo>
                  <a:pt x="514" y="586"/>
                  <a:pt x="512" y="588"/>
                  <a:pt x="511" y="588"/>
                </a:cubicBezTo>
                <a:cubicBezTo>
                  <a:pt x="510" y="588"/>
                  <a:pt x="508" y="588"/>
                  <a:pt x="507" y="588"/>
                </a:cubicBezTo>
                <a:cubicBezTo>
                  <a:pt x="507" y="588"/>
                  <a:pt x="507" y="590"/>
                  <a:pt x="508" y="591"/>
                </a:cubicBezTo>
                <a:cubicBezTo>
                  <a:pt x="509" y="593"/>
                  <a:pt x="510" y="594"/>
                  <a:pt x="512" y="594"/>
                </a:cubicBezTo>
                <a:cubicBezTo>
                  <a:pt x="513" y="593"/>
                  <a:pt x="514" y="594"/>
                  <a:pt x="514" y="595"/>
                </a:cubicBezTo>
                <a:cubicBezTo>
                  <a:pt x="514" y="596"/>
                  <a:pt x="516" y="596"/>
                  <a:pt x="517" y="596"/>
                </a:cubicBezTo>
                <a:cubicBezTo>
                  <a:pt x="518" y="595"/>
                  <a:pt x="519" y="594"/>
                  <a:pt x="519" y="592"/>
                </a:cubicBezTo>
                <a:cubicBezTo>
                  <a:pt x="519" y="591"/>
                  <a:pt x="519" y="590"/>
                  <a:pt x="520" y="590"/>
                </a:cubicBezTo>
                <a:cubicBezTo>
                  <a:pt x="521" y="590"/>
                  <a:pt x="522" y="590"/>
                  <a:pt x="523" y="590"/>
                </a:cubicBezTo>
                <a:cubicBezTo>
                  <a:pt x="524" y="591"/>
                  <a:pt x="525" y="591"/>
                  <a:pt x="526" y="591"/>
                </a:cubicBezTo>
                <a:cubicBezTo>
                  <a:pt x="528" y="590"/>
                  <a:pt x="528" y="592"/>
                  <a:pt x="528" y="593"/>
                </a:cubicBezTo>
                <a:cubicBezTo>
                  <a:pt x="528" y="595"/>
                  <a:pt x="528" y="597"/>
                  <a:pt x="528" y="599"/>
                </a:cubicBezTo>
                <a:cubicBezTo>
                  <a:pt x="528" y="600"/>
                  <a:pt x="530" y="601"/>
                  <a:pt x="531" y="602"/>
                </a:cubicBezTo>
                <a:cubicBezTo>
                  <a:pt x="532" y="602"/>
                  <a:pt x="534" y="603"/>
                  <a:pt x="534" y="604"/>
                </a:cubicBezTo>
                <a:cubicBezTo>
                  <a:pt x="535" y="605"/>
                  <a:pt x="535" y="606"/>
                  <a:pt x="534" y="606"/>
                </a:cubicBezTo>
                <a:cubicBezTo>
                  <a:pt x="533" y="606"/>
                  <a:pt x="533" y="607"/>
                  <a:pt x="535" y="607"/>
                </a:cubicBezTo>
                <a:cubicBezTo>
                  <a:pt x="537" y="608"/>
                  <a:pt x="539" y="609"/>
                  <a:pt x="540" y="609"/>
                </a:cubicBezTo>
                <a:cubicBezTo>
                  <a:pt x="541" y="609"/>
                  <a:pt x="544" y="610"/>
                  <a:pt x="546" y="611"/>
                </a:cubicBezTo>
                <a:cubicBezTo>
                  <a:pt x="548" y="612"/>
                  <a:pt x="550" y="614"/>
                  <a:pt x="551" y="616"/>
                </a:cubicBezTo>
                <a:cubicBezTo>
                  <a:pt x="551" y="618"/>
                  <a:pt x="553" y="619"/>
                  <a:pt x="554" y="618"/>
                </a:cubicBezTo>
                <a:cubicBezTo>
                  <a:pt x="555" y="617"/>
                  <a:pt x="556" y="616"/>
                  <a:pt x="557" y="617"/>
                </a:cubicBezTo>
                <a:cubicBezTo>
                  <a:pt x="558" y="618"/>
                  <a:pt x="560" y="619"/>
                  <a:pt x="561" y="620"/>
                </a:cubicBezTo>
                <a:cubicBezTo>
                  <a:pt x="562" y="621"/>
                  <a:pt x="565" y="623"/>
                  <a:pt x="567" y="624"/>
                </a:cubicBezTo>
                <a:cubicBezTo>
                  <a:pt x="569" y="625"/>
                  <a:pt x="572" y="627"/>
                  <a:pt x="573" y="628"/>
                </a:cubicBezTo>
                <a:cubicBezTo>
                  <a:pt x="575" y="628"/>
                  <a:pt x="577" y="630"/>
                  <a:pt x="578" y="631"/>
                </a:cubicBezTo>
                <a:cubicBezTo>
                  <a:pt x="579" y="632"/>
                  <a:pt x="580" y="634"/>
                  <a:pt x="580" y="636"/>
                </a:cubicBezTo>
                <a:cubicBezTo>
                  <a:pt x="581" y="638"/>
                  <a:pt x="581" y="641"/>
                  <a:pt x="580" y="643"/>
                </a:cubicBezTo>
                <a:cubicBezTo>
                  <a:pt x="580" y="645"/>
                  <a:pt x="580" y="648"/>
                  <a:pt x="580" y="650"/>
                </a:cubicBezTo>
                <a:cubicBezTo>
                  <a:pt x="581" y="651"/>
                  <a:pt x="581" y="653"/>
                  <a:pt x="580" y="653"/>
                </a:cubicBezTo>
                <a:cubicBezTo>
                  <a:pt x="580" y="654"/>
                  <a:pt x="579" y="654"/>
                  <a:pt x="578" y="653"/>
                </a:cubicBezTo>
                <a:cubicBezTo>
                  <a:pt x="577" y="653"/>
                  <a:pt x="577" y="654"/>
                  <a:pt x="578" y="656"/>
                </a:cubicBezTo>
                <a:cubicBezTo>
                  <a:pt x="578" y="659"/>
                  <a:pt x="581" y="661"/>
                  <a:pt x="583" y="662"/>
                </a:cubicBezTo>
                <a:cubicBezTo>
                  <a:pt x="585" y="663"/>
                  <a:pt x="589" y="666"/>
                  <a:pt x="591" y="667"/>
                </a:cubicBezTo>
                <a:cubicBezTo>
                  <a:pt x="593" y="669"/>
                  <a:pt x="596" y="672"/>
                  <a:pt x="598" y="674"/>
                </a:cubicBezTo>
                <a:cubicBezTo>
                  <a:pt x="599" y="675"/>
                  <a:pt x="602" y="678"/>
                  <a:pt x="603" y="678"/>
                </a:cubicBezTo>
                <a:cubicBezTo>
                  <a:pt x="605" y="679"/>
                  <a:pt x="607" y="679"/>
                  <a:pt x="608" y="677"/>
                </a:cubicBezTo>
                <a:cubicBezTo>
                  <a:pt x="609" y="676"/>
                  <a:pt x="611" y="675"/>
                  <a:pt x="612" y="676"/>
                </a:cubicBezTo>
                <a:cubicBezTo>
                  <a:pt x="613" y="677"/>
                  <a:pt x="614" y="679"/>
                  <a:pt x="615" y="681"/>
                </a:cubicBezTo>
                <a:cubicBezTo>
                  <a:pt x="615" y="683"/>
                  <a:pt x="615" y="686"/>
                  <a:pt x="615" y="686"/>
                </a:cubicBezTo>
                <a:cubicBezTo>
                  <a:pt x="614" y="687"/>
                  <a:pt x="611" y="687"/>
                  <a:pt x="609" y="685"/>
                </a:cubicBezTo>
                <a:cubicBezTo>
                  <a:pt x="606" y="684"/>
                  <a:pt x="602" y="682"/>
                  <a:pt x="600" y="680"/>
                </a:cubicBezTo>
                <a:cubicBezTo>
                  <a:pt x="597" y="678"/>
                  <a:pt x="597" y="679"/>
                  <a:pt x="600" y="681"/>
                </a:cubicBezTo>
                <a:cubicBezTo>
                  <a:pt x="602" y="683"/>
                  <a:pt x="607" y="687"/>
                  <a:pt x="611" y="690"/>
                </a:cubicBezTo>
                <a:cubicBezTo>
                  <a:pt x="615" y="692"/>
                  <a:pt x="619" y="696"/>
                  <a:pt x="621" y="697"/>
                </a:cubicBezTo>
                <a:cubicBezTo>
                  <a:pt x="622" y="698"/>
                  <a:pt x="625" y="701"/>
                  <a:pt x="628" y="703"/>
                </a:cubicBezTo>
                <a:cubicBezTo>
                  <a:pt x="630" y="705"/>
                  <a:pt x="635" y="709"/>
                  <a:pt x="638" y="712"/>
                </a:cubicBezTo>
                <a:cubicBezTo>
                  <a:pt x="641" y="715"/>
                  <a:pt x="646" y="719"/>
                  <a:pt x="649" y="722"/>
                </a:cubicBezTo>
                <a:cubicBezTo>
                  <a:pt x="652" y="724"/>
                  <a:pt x="655" y="728"/>
                  <a:pt x="656" y="731"/>
                </a:cubicBezTo>
                <a:cubicBezTo>
                  <a:pt x="657" y="733"/>
                  <a:pt x="659" y="738"/>
                  <a:pt x="661" y="741"/>
                </a:cubicBezTo>
                <a:cubicBezTo>
                  <a:pt x="663" y="744"/>
                  <a:pt x="666" y="748"/>
                  <a:pt x="668" y="751"/>
                </a:cubicBezTo>
                <a:cubicBezTo>
                  <a:pt x="670" y="753"/>
                  <a:pt x="674" y="757"/>
                  <a:pt x="677" y="759"/>
                </a:cubicBezTo>
                <a:cubicBezTo>
                  <a:pt x="679" y="762"/>
                  <a:pt x="682" y="765"/>
                  <a:pt x="682" y="767"/>
                </a:cubicBezTo>
                <a:cubicBezTo>
                  <a:pt x="683" y="768"/>
                  <a:pt x="684" y="772"/>
                  <a:pt x="684" y="775"/>
                </a:cubicBezTo>
                <a:cubicBezTo>
                  <a:pt x="685" y="777"/>
                  <a:pt x="687" y="780"/>
                  <a:pt x="689" y="781"/>
                </a:cubicBezTo>
                <a:cubicBezTo>
                  <a:pt x="691" y="781"/>
                  <a:pt x="694" y="783"/>
                  <a:pt x="695" y="785"/>
                </a:cubicBezTo>
                <a:cubicBezTo>
                  <a:pt x="696" y="787"/>
                  <a:pt x="699" y="791"/>
                  <a:pt x="701" y="793"/>
                </a:cubicBezTo>
                <a:cubicBezTo>
                  <a:pt x="703" y="795"/>
                  <a:pt x="707" y="800"/>
                  <a:pt x="710" y="803"/>
                </a:cubicBezTo>
                <a:cubicBezTo>
                  <a:pt x="712" y="806"/>
                  <a:pt x="715" y="809"/>
                  <a:pt x="715" y="809"/>
                </a:cubicBezTo>
                <a:cubicBezTo>
                  <a:pt x="716" y="809"/>
                  <a:pt x="717" y="810"/>
                  <a:pt x="718" y="810"/>
                </a:cubicBezTo>
                <a:cubicBezTo>
                  <a:pt x="718" y="811"/>
                  <a:pt x="720" y="813"/>
                  <a:pt x="722" y="816"/>
                </a:cubicBezTo>
                <a:cubicBezTo>
                  <a:pt x="724" y="818"/>
                  <a:pt x="727" y="821"/>
                  <a:pt x="728" y="822"/>
                </a:cubicBezTo>
                <a:cubicBezTo>
                  <a:pt x="730" y="823"/>
                  <a:pt x="731" y="825"/>
                  <a:pt x="732" y="827"/>
                </a:cubicBezTo>
                <a:cubicBezTo>
                  <a:pt x="733" y="828"/>
                  <a:pt x="735" y="833"/>
                  <a:pt x="737" y="836"/>
                </a:cubicBezTo>
                <a:cubicBezTo>
                  <a:pt x="739" y="839"/>
                  <a:pt x="740" y="842"/>
                  <a:pt x="740" y="842"/>
                </a:cubicBezTo>
                <a:cubicBezTo>
                  <a:pt x="740" y="842"/>
                  <a:pt x="741" y="844"/>
                  <a:pt x="741" y="847"/>
                </a:cubicBezTo>
                <a:cubicBezTo>
                  <a:pt x="742" y="850"/>
                  <a:pt x="743" y="853"/>
                  <a:pt x="743" y="854"/>
                </a:cubicBezTo>
                <a:cubicBezTo>
                  <a:pt x="743" y="856"/>
                  <a:pt x="742" y="858"/>
                  <a:pt x="742" y="860"/>
                </a:cubicBezTo>
                <a:cubicBezTo>
                  <a:pt x="742" y="862"/>
                  <a:pt x="741" y="867"/>
                  <a:pt x="741" y="870"/>
                </a:cubicBezTo>
                <a:cubicBezTo>
                  <a:pt x="740" y="873"/>
                  <a:pt x="741" y="878"/>
                  <a:pt x="743" y="880"/>
                </a:cubicBezTo>
                <a:cubicBezTo>
                  <a:pt x="744" y="882"/>
                  <a:pt x="747" y="886"/>
                  <a:pt x="749" y="889"/>
                </a:cubicBezTo>
                <a:cubicBezTo>
                  <a:pt x="750" y="892"/>
                  <a:pt x="753" y="896"/>
                  <a:pt x="754" y="898"/>
                </a:cubicBezTo>
                <a:cubicBezTo>
                  <a:pt x="755" y="900"/>
                  <a:pt x="756" y="902"/>
                  <a:pt x="756" y="902"/>
                </a:cubicBezTo>
                <a:cubicBezTo>
                  <a:pt x="756" y="902"/>
                  <a:pt x="756" y="903"/>
                  <a:pt x="756" y="904"/>
                </a:cubicBezTo>
                <a:cubicBezTo>
                  <a:pt x="756" y="905"/>
                  <a:pt x="757" y="907"/>
                  <a:pt x="759" y="908"/>
                </a:cubicBezTo>
                <a:cubicBezTo>
                  <a:pt x="761" y="908"/>
                  <a:pt x="764" y="910"/>
                  <a:pt x="765" y="911"/>
                </a:cubicBezTo>
                <a:cubicBezTo>
                  <a:pt x="766" y="912"/>
                  <a:pt x="768" y="913"/>
                  <a:pt x="769" y="914"/>
                </a:cubicBezTo>
                <a:cubicBezTo>
                  <a:pt x="771" y="914"/>
                  <a:pt x="772" y="917"/>
                  <a:pt x="772" y="920"/>
                </a:cubicBezTo>
                <a:cubicBezTo>
                  <a:pt x="772" y="923"/>
                  <a:pt x="772" y="927"/>
                  <a:pt x="772" y="930"/>
                </a:cubicBezTo>
                <a:cubicBezTo>
                  <a:pt x="771" y="933"/>
                  <a:pt x="770" y="939"/>
                  <a:pt x="770" y="942"/>
                </a:cubicBezTo>
                <a:cubicBezTo>
                  <a:pt x="769" y="946"/>
                  <a:pt x="767" y="950"/>
                  <a:pt x="765" y="951"/>
                </a:cubicBezTo>
                <a:cubicBezTo>
                  <a:pt x="763" y="952"/>
                  <a:pt x="760" y="956"/>
                  <a:pt x="758" y="959"/>
                </a:cubicBezTo>
                <a:cubicBezTo>
                  <a:pt x="756" y="962"/>
                  <a:pt x="753" y="966"/>
                  <a:pt x="751" y="968"/>
                </a:cubicBezTo>
                <a:cubicBezTo>
                  <a:pt x="748" y="969"/>
                  <a:pt x="748" y="971"/>
                  <a:pt x="750" y="972"/>
                </a:cubicBezTo>
                <a:cubicBezTo>
                  <a:pt x="752" y="973"/>
                  <a:pt x="756" y="973"/>
                  <a:pt x="758" y="972"/>
                </a:cubicBezTo>
                <a:cubicBezTo>
                  <a:pt x="760" y="972"/>
                  <a:pt x="763" y="973"/>
                  <a:pt x="763" y="974"/>
                </a:cubicBezTo>
                <a:cubicBezTo>
                  <a:pt x="764" y="975"/>
                  <a:pt x="766" y="978"/>
                  <a:pt x="767" y="980"/>
                </a:cubicBezTo>
                <a:cubicBezTo>
                  <a:pt x="768" y="982"/>
                  <a:pt x="768" y="985"/>
                  <a:pt x="767" y="987"/>
                </a:cubicBezTo>
                <a:cubicBezTo>
                  <a:pt x="766" y="988"/>
                  <a:pt x="762" y="990"/>
                  <a:pt x="760" y="991"/>
                </a:cubicBezTo>
                <a:cubicBezTo>
                  <a:pt x="757" y="993"/>
                  <a:pt x="752" y="993"/>
                  <a:pt x="749" y="993"/>
                </a:cubicBezTo>
                <a:cubicBezTo>
                  <a:pt x="746" y="992"/>
                  <a:pt x="742" y="993"/>
                  <a:pt x="739" y="995"/>
                </a:cubicBezTo>
                <a:cubicBezTo>
                  <a:pt x="737" y="997"/>
                  <a:pt x="735" y="1000"/>
                  <a:pt x="736" y="1002"/>
                </a:cubicBezTo>
                <a:cubicBezTo>
                  <a:pt x="737" y="1003"/>
                  <a:pt x="738" y="1006"/>
                  <a:pt x="739" y="1008"/>
                </a:cubicBezTo>
                <a:cubicBezTo>
                  <a:pt x="740" y="1010"/>
                  <a:pt x="742" y="1012"/>
                  <a:pt x="743" y="1014"/>
                </a:cubicBezTo>
                <a:cubicBezTo>
                  <a:pt x="743" y="1015"/>
                  <a:pt x="744" y="1018"/>
                  <a:pt x="744" y="1020"/>
                </a:cubicBezTo>
                <a:cubicBezTo>
                  <a:pt x="744" y="1022"/>
                  <a:pt x="745" y="1026"/>
                  <a:pt x="747" y="1029"/>
                </a:cubicBezTo>
                <a:cubicBezTo>
                  <a:pt x="748" y="1032"/>
                  <a:pt x="750" y="1035"/>
                  <a:pt x="751" y="1037"/>
                </a:cubicBezTo>
                <a:cubicBezTo>
                  <a:pt x="752" y="1038"/>
                  <a:pt x="754" y="1040"/>
                  <a:pt x="756" y="1042"/>
                </a:cubicBezTo>
                <a:cubicBezTo>
                  <a:pt x="757" y="1044"/>
                  <a:pt x="760" y="1049"/>
                  <a:pt x="762" y="1052"/>
                </a:cubicBezTo>
                <a:cubicBezTo>
                  <a:pt x="764" y="1055"/>
                  <a:pt x="767" y="1059"/>
                  <a:pt x="768" y="1060"/>
                </a:cubicBezTo>
                <a:cubicBezTo>
                  <a:pt x="769" y="1061"/>
                  <a:pt x="771" y="1063"/>
                  <a:pt x="773" y="1065"/>
                </a:cubicBezTo>
                <a:cubicBezTo>
                  <a:pt x="774" y="1066"/>
                  <a:pt x="776" y="1067"/>
                  <a:pt x="777" y="1068"/>
                </a:cubicBezTo>
                <a:cubicBezTo>
                  <a:pt x="777" y="1069"/>
                  <a:pt x="778" y="1070"/>
                  <a:pt x="778" y="1072"/>
                </a:cubicBezTo>
                <a:cubicBezTo>
                  <a:pt x="778" y="1074"/>
                  <a:pt x="779" y="1075"/>
                  <a:pt x="780" y="1076"/>
                </a:cubicBezTo>
                <a:cubicBezTo>
                  <a:pt x="780" y="1077"/>
                  <a:pt x="781" y="1078"/>
                  <a:pt x="782" y="1079"/>
                </a:cubicBezTo>
                <a:cubicBezTo>
                  <a:pt x="782" y="1080"/>
                  <a:pt x="784" y="1082"/>
                  <a:pt x="785" y="1083"/>
                </a:cubicBezTo>
                <a:cubicBezTo>
                  <a:pt x="786" y="1084"/>
                  <a:pt x="787" y="1086"/>
                  <a:pt x="788" y="1087"/>
                </a:cubicBezTo>
                <a:cubicBezTo>
                  <a:pt x="788" y="1088"/>
                  <a:pt x="791" y="1088"/>
                  <a:pt x="793" y="1088"/>
                </a:cubicBezTo>
                <a:cubicBezTo>
                  <a:pt x="795" y="1088"/>
                  <a:pt x="798" y="1089"/>
                  <a:pt x="798" y="1091"/>
                </a:cubicBezTo>
                <a:cubicBezTo>
                  <a:pt x="799" y="1092"/>
                  <a:pt x="800" y="1093"/>
                  <a:pt x="802" y="1093"/>
                </a:cubicBezTo>
                <a:cubicBezTo>
                  <a:pt x="803" y="1093"/>
                  <a:pt x="805" y="1094"/>
                  <a:pt x="806" y="1095"/>
                </a:cubicBezTo>
                <a:cubicBezTo>
                  <a:pt x="807" y="1097"/>
                  <a:pt x="810" y="1098"/>
                  <a:pt x="812" y="1099"/>
                </a:cubicBezTo>
                <a:cubicBezTo>
                  <a:pt x="814" y="1099"/>
                  <a:pt x="815" y="1100"/>
                  <a:pt x="815" y="1100"/>
                </a:cubicBezTo>
                <a:cubicBezTo>
                  <a:pt x="815" y="1100"/>
                  <a:pt x="817" y="1100"/>
                  <a:pt x="820" y="1101"/>
                </a:cubicBezTo>
                <a:cubicBezTo>
                  <a:pt x="822" y="1102"/>
                  <a:pt x="827" y="1103"/>
                  <a:pt x="830" y="1104"/>
                </a:cubicBezTo>
                <a:cubicBezTo>
                  <a:pt x="833" y="1105"/>
                  <a:pt x="835" y="1106"/>
                  <a:pt x="834" y="1107"/>
                </a:cubicBezTo>
                <a:cubicBezTo>
                  <a:pt x="834" y="1109"/>
                  <a:pt x="834" y="1110"/>
                  <a:pt x="835" y="1111"/>
                </a:cubicBezTo>
                <a:cubicBezTo>
                  <a:pt x="836" y="1112"/>
                  <a:pt x="838" y="1113"/>
                  <a:pt x="840" y="1114"/>
                </a:cubicBezTo>
                <a:cubicBezTo>
                  <a:pt x="841" y="1115"/>
                  <a:pt x="845" y="1116"/>
                  <a:pt x="847" y="1117"/>
                </a:cubicBezTo>
                <a:cubicBezTo>
                  <a:pt x="850" y="1117"/>
                  <a:pt x="854" y="1119"/>
                  <a:pt x="857" y="1121"/>
                </a:cubicBezTo>
                <a:cubicBezTo>
                  <a:pt x="860" y="1122"/>
                  <a:pt x="865" y="1126"/>
                  <a:pt x="868" y="1129"/>
                </a:cubicBezTo>
                <a:cubicBezTo>
                  <a:pt x="870" y="1131"/>
                  <a:pt x="874" y="1135"/>
                  <a:pt x="876" y="1136"/>
                </a:cubicBezTo>
                <a:cubicBezTo>
                  <a:pt x="877" y="1137"/>
                  <a:pt x="879" y="1138"/>
                  <a:pt x="879" y="1138"/>
                </a:cubicBezTo>
                <a:cubicBezTo>
                  <a:pt x="879" y="1138"/>
                  <a:pt x="879" y="1139"/>
                  <a:pt x="880" y="1140"/>
                </a:cubicBezTo>
                <a:cubicBezTo>
                  <a:pt x="880" y="1141"/>
                  <a:pt x="881" y="1143"/>
                  <a:pt x="881" y="1144"/>
                </a:cubicBezTo>
                <a:cubicBezTo>
                  <a:pt x="881" y="1145"/>
                  <a:pt x="882" y="1147"/>
                  <a:pt x="884" y="1148"/>
                </a:cubicBezTo>
                <a:cubicBezTo>
                  <a:pt x="885" y="1148"/>
                  <a:pt x="887" y="1150"/>
                  <a:pt x="888" y="1151"/>
                </a:cubicBezTo>
                <a:cubicBezTo>
                  <a:pt x="889" y="1152"/>
                  <a:pt x="890" y="1154"/>
                  <a:pt x="890" y="1155"/>
                </a:cubicBezTo>
                <a:cubicBezTo>
                  <a:pt x="891" y="1156"/>
                  <a:pt x="892" y="1158"/>
                  <a:pt x="893" y="1160"/>
                </a:cubicBezTo>
                <a:cubicBezTo>
                  <a:pt x="894" y="1162"/>
                  <a:pt x="897" y="1164"/>
                  <a:pt x="899" y="1166"/>
                </a:cubicBezTo>
                <a:cubicBezTo>
                  <a:pt x="901" y="1168"/>
                  <a:pt x="905" y="1169"/>
                  <a:pt x="906" y="1170"/>
                </a:cubicBezTo>
                <a:cubicBezTo>
                  <a:pt x="908" y="1170"/>
                  <a:pt x="912" y="1171"/>
                  <a:pt x="916" y="1172"/>
                </a:cubicBezTo>
                <a:cubicBezTo>
                  <a:pt x="919" y="1173"/>
                  <a:pt x="923" y="1175"/>
                  <a:pt x="925" y="1175"/>
                </a:cubicBezTo>
                <a:cubicBezTo>
                  <a:pt x="927" y="1175"/>
                  <a:pt x="931" y="1177"/>
                  <a:pt x="933" y="1178"/>
                </a:cubicBezTo>
                <a:cubicBezTo>
                  <a:pt x="935" y="1179"/>
                  <a:pt x="941" y="1181"/>
                  <a:pt x="945" y="1183"/>
                </a:cubicBezTo>
                <a:cubicBezTo>
                  <a:pt x="950" y="1185"/>
                  <a:pt x="956" y="1187"/>
                  <a:pt x="960" y="1188"/>
                </a:cubicBezTo>
                <a:cubicBezTo>
                  <a:pt x="963" y="1188"/>
                  <a:pt x="969" y="1190"/>
                  <a:pt x="972" y="1191"/>
                </a:cubicBezTo>
                <a:cubicBezTo>
                  <a:pt x="975" y="1192"/>
                  <a:pt x="981" y="1193"/>
                  <a:pt x="984" y="1194"/>
                </a:cubicBezTo>
                <a:cubicBezTo>
                  <a:pt x="987" y="1195"/>
                  <a:pt x="990" y="1196"/>
                  <a:pt x="990" y="1196"/>
                </a:cubicBezTo>
                <a:cubicBezTo>
                  <a:pt x="990" y="1196"/>
                  <a:pt x="991" y="1197"/>
                  <a:pt x="993" y="1197"/>
                </a:cubicBezTo>
                <a:cubicBezTo>
                  <a:pt x="995" y="1197"/>
                  <a:pt x="997" y="1197"/>
                  <a:pt x="997" y="1197"/>
                </a:cubicBezTo>
                <a:cubicBezTo>
                  <a:pt x="998" y="1196"/>
                  <a:pt x="999" y="1195"/>
                  <a:pt x="1000" y="1194"/>
                </a:cubicBezTo>
                <a:cubicBezTo>
                  <a:pt x="1001" y="1194"/>
                  <a:pt x="1003" y="1193"/>
                  <a:pt x="1004" y="1193"/>
                </a:cubicBezTo>
                <a:cubicBezTo>
                  <a:pt x="1005" y="1193"/>
                  <a:pt x="1007" y="1193"/>
                  <a:pt x="1009" y="1194"/>
                </a:cubicBezTo>
                <a:cubicBezTo>
                  <a:pt x="1010" y="1194"/>
                  <a:pt x="1014" y="1196"/>
                  <a:pt x="1017" y="1197"/>
                </a:cubicBezTo>
                <a:cubicBezTo>
                  <a:pt x="1021" y="1199"/>
                  <a:pt x="1025" y="1203"/>
                  <a:pt x="1026" y="1206"/>
                </a:cubicBezTo>
                <a:cubicBezTo>
                  <a:pt x="1028" y="1209"/>
                  <a:pt x="1030" y="1212"/>
                  <a:pt x="1031" y="1213"/>
                </a:cubicBezTo>
                <a:cubicBezTo>
                  <a:pt x="1031" y="1215"/>
                  <a:pt x="1034" y="1217"/>
                  <a:pt x="1036" y="1218"/>
                </a:cubicBezTo>
                <a:cubicBezTo>
                  <a:pt x="1038" y="1220"/>
                  <a:pt x="1041" y="1221"/>
                  <a:pt x="1043" y="1221"/>
                </a:cubicBezTo>
                <a:cubicBezTo>
                  <a:pt x="1045" y="1222"/>
                  <a:pt x="1046" y="1223"/>
                  <a:pt x="1047" y="1224"/>
                </a:cubicBezTo>
                <a:cubicBezTo>
                  <a:pt x="1048" y="1226"/>
                  <a:pt x="1050" y="1228"/>
                  <a:pt x="1052" y="1229"/>
                </a:cubicBezTo>
                <a:cubicBezTo>
                  <a:pt x="1054" y="1231"/>
                  <a:pt x="1059" y="1233"/>
                  <a:pt x="1062" y="1235"/>
                </a:cubicBezTo>
                <a:cubicBezTo>
                  <a:pt x="1065" y="1236"/>
                  <a:pt x="1069" y="1239"/>
                  <a:pt x="1071" y="1240"/>
                </a:cubicBezTo>
                <a:cubicBezTo>
                  <a:pt x="1073" y="1241"/>
                  <a:pt x="1075" y="1243"/>
                  <a:pt x="1076" y="1245"/>
                </a:cubicBezTo>
                <a:cubicBezTo>
                  <a:pt x="1077" y="1246"/>
                  <a:pt x="1081" y="1249"/>
                  <a:pt x="1085" y="1250"/>
                </a:cubicBezTo>
                <a:cubicBezTo>
                  <a:pt x="1089" y="1252"/>
                  <a:pt x="1098" y="1255"/>
                  <a:pt x="1104" y="1257"/>
                </a:cubicBezTo>
                <a:cubicBezTo>
                  <a:pt x="1110" y="1260"/>
                  <a:pt x="1118" y="1263"/>
                  <a:pt x="1123" y="1264"/>
                </a:cubicBezTo>
                <a:cubicBezTo>
                  <a:pt x="1127" y="1265"/>
                  <a:pt x="1134" y="1268"/>
                  <a:pt x="1138" y="1269"/>
                </a:cubicBezTo>
                <a:cubicBezTo>
                  <a:pt x="1143" y="1271"/>
                  <a:pt x="1147" y="1273"/>
                  <a:pt x="1148" y="1273"/>
                </a:cubicBezTo>
                <a:cubicBezTo>
                  <a:pt x="1150" y="1273"/>
                  <a:pt x="1152" y="1275"/>
                  <a:pt x="1154" y="1276"/>
                </a:cubicBezTo>
                <a:cubicBezTo>
                  <a:pt x="1155" y="1277"/>
                  <a:pt x="1159" y="1278"/>
                  <a:pt x="1161" y="1278"/>
                </a:cubicBezTo>
                <a:cubicBezTo>
                  <a:pt x="1163" y="1278"/>
                  <a:pt x="1167" y="1280"/>
                  <a:pt x="1169" y="1283"/>
                </a:cubicBezTo>
                <a:cubicBezTo>
                  <a:pt x="1170" y="1286"/>
                  <a:pt x="1175" y="1289"/>
                  <a:pt x="1179" y="1290"/>
                </a:cubicBezTo>
                <a:cubicBezTo>
                  <a:pt x="1183" y="1292"/>
                  <a:pt x="1189" y="1293"/>
                  <a:pt x="1192" y="1294"/>
                </a:cubicBezTo>
                <a:cubicBezTo>
                  <a:pt x="1195" y="1294"/>
                  <a:pt x="1199" y="1294"/>
                  <a:pt x="1201" y="1294"/>
                </a:cubicBezTo>
                <a:cubicBezTo>
                  <a:pt x="1203" y="1294"/>
                  <a:pt x="1207" y="1295"/>
                  <a:pt x="1210" y="1296"/>
                </a:cubicBezTo>
                <a:cubicBezTo>
                  <a:pt x="1212" y="1297"/>
                  <a:pt x="1216" y="1298"/>
                  <a:pt x="1217" y="1298"/>
                </a:cubicBezTo>
                <a:cubicBezTo>
                  <a:pt x="1219" y="1298"/>
                  <a:pt x="1221" y="1298"/>
                  <a:pt x="1223" y="1299"/>
                </a:cubicBezTo>
                <a:cubicBezTo>
                  <a:pt x="1225" y="1299"/>
                  <a:pt x="1227" y="1299"/>
                  <a:pt x="1229" y="1300"/>
                </a:cubicBezTo>
                <a:cubicBezTo>
                  <a:pt x="1231" y="1300"/>
                  <a:pt x="1234" y="1301"/>
                  <a:pt x="1236" y="1302"/>
                </a:cubicBezTo>
                <a:cubicBezTo>
                  <a:pt x="1238" y="1303"/>
                  <a:pt x="1241" y="1304"/>
                  <a:pt x="1243" y="1305"/>
                </a:cubicBezTo>
                <a:cubicBezTo>
                  <a:pt x="1245" y="1305"/>
                  <a:pt x="1246" y="1305"/>
                  <a:pt x="1247" y="1305"/>
                </a:cubicBezTo>
                <a:cubicBezTo>
                  <a:pt x="1248" y="1304"/>
                  <a:pt x="1249" y="1304"/>
                  <a:pt x="1250" y="1304"/>
                </a:cubicBezTo>
                <a:cubicBezTo>
                  <a:pt x="1252" y="1304"/>
                  <a:pt x="1254" y="1305"/>
                  <a:pt x="1255" y="1307"/>
                </a:cubicBezTo>
                <a:cubicBezTo>
                  <a:pt x="1257" y="1309"/>
                  <a:pt x="1259" y="1312"/>
                  <a:pt x="1260" y="1313"/>
                </a:cubicBezTo>
                <a:cubicBezTo>
                  <a:pt x="1261" y="1315"/>
                  <a:pt x="1262" y="1316"/>
                  <a:pt x="1263" y="1316"/>
                </a:cubicBezTo>
                <a:cubicBezTo>
                  <a:pt x="1264" y="1317"/>
                  <a:pt x="1266" y="1318"/>
                  <a:pt x="1268" y="1320"/>
                </a:cubicBezTo>
                <a:cubicBezTo>
                  <a:pt x="1269" y="1322"/>
                  <a:pt x="1270" y="1324"/>
                  <a:pt x="1270" y="1324"/>
                </a:cubicBezTo>
                <a:cubicBezTo>
                  <a:pt x="1270" y="1324"/>
                  <a:pt x="1272" y="1324"/>
                  <a:pt x="1275" y="1324"/>
                </a:cubicBezTo>
                <a:cubicBezTo>
                  <a:pt x="1277" y="1325"/>
                  <a:pt x="1281" y="1325"/>
                  <a:pt x="1284" y="1326"/>
                </a:cubicBezTo>
                <a:cubicBezTo>
                  <a:pt x="1287" y="1326"/>
                  <a:pt x="1291" y="1327"/>
                  <a:pt x="1294" y="1327"/>
                </a:cubicBezTo>
                <a:cubicBezTo>
                  <a:pt x="1296" y="1328"/>
                  <a:pt x="1300" y="1329"/>
                  <a:pt x="1302" y="1330"/>
                </a:cubicBezTo>
                <a:cubicBezTo>
                  <a:pt x="1304" y="1331"/>
                  <a:pt x="1308" y="1334"/>
                  <a:pt x="1311" y="1335"/>
                </a:cubicBezTo>
                <a:cubicBezTo>
                  <a:pt x="1313" y="1336"/>
                  <a:pt x="1316" y="1338"/>
                  <a:pt x="1318" y="1339"/>
                </a:cubicBezTo>
                <a:cubicBezTo>
                  <a:pt x="1319" y="1340"/>
                  <a:pt x="1320" y="1342"/>
                  <a:pt x="1321" y="1343"/>
                </a:cubicBezTo>
                <a:cubicBezTo>
                  <a:pt x="1322" y="1344"/>
                  <a:pt x="1324" y="1346"/>
                  <a:pt x="1326" y="1346"/>
                </a:cubicBezTo>
                <a:cubicBezTo>
                  <a:pt x="1328" y="1347"/>
                  <a:pt x="1334" y="1348"/>
                  <a:pt x="1340" y="1347"/>
                </a:cubicBezTo>
                <a:cubicBezTo>
                  <a:pt x="1346" y="1347"/>
                  <a:pt x="1355" y="1348"/>
                  <a:pt x="1361" y="1350"/>
                </a:cubicBezTo>
                <a:cubicBezTo>
                  <a:pt x="1361" y="1350"/>
                  <a:pt x="1361" y="1350"/>
                  <a:pt x="1363" y="1350"/>
                </a:cubicBezTo>
                <a:cubicBezTo>
                  <a:pt x="1365" y="1350"/>
                  <a:pt x="1365" y="1350"/>
                  <a:pt x="1365" y="1350"/>
                </a:cubicBezTo>
                <a:cubicBezTo>
                  <a:pt x="1370" y="1350"/>
                  <a:pt x="1378" y="1352"/>
                  <a:pt x="1382" y="1354"/>
                </a:cubicBezTo>
                <a:cubicBezTo>
                  <a:pt x="1385" y="1357"/>
                  <a:pt x="1391" y="1360"/>
                  <a:pt x="1395" y="1361"/>
                </a:cubicBezTo>
                <a:cubicBezTo>
                  <a:pt x="1398" y="1362"/>
                  <a:pt x="1403" y="1364"/>
                  <a:pt x="1406" y="1364"/>
                </a:cubicBezTo>
                <a:cubicBezTo>
                  <a:pt x="1408" y="1365"/>
                  <a:pt x="1412" y="1366"/>
                  <a:pt x="1414" y="1366"/>
                </a:cubicBezTo>
                <a:cubicBezTo>
                  <a:pt x="1416" y="1367"/>
                  <a:pt x="1420" y="1368"/>
                  <a:pt x="1423" y="1368"/>
                </a:cubicBezTo>
                <a:cubicBezTo>
                  <a:pt x="1426" y="1369"/>
                  <a:pt x="1429" y="1368"/>
                  <a:pt x="1430" y="1368"/>
                </a:cubicBezTo>
                <a:cubicBezTo>
                  <a:pt x="1431" y="1367"/>
                  <a:pt x="1436" y="1366"/>
                  <a:pt x="1440" y="1366"/>
                </a:cubicBezTo>
                <a:cubicBezTo>
                  <a:pt x="1445" y="1366"/>
                  <a:pt x="1451" y="1364"/>
                  <a:pt x="1454" y="1362"/>
                </a:cubicBezTo>
                <a:cubicBezTo>
                  <a:pt x="1456" y="1360"/>
                  <a:pt x="1463" y="1357"/>
                  <a:pt x="1469" y="1355"/>
                </a:cubicBezTo>
                <a:cubicBezTo>
                  <a:pt x="1475" y="1352"/>
                  <a:pt x="1484" y="1349"/>
                  <a:pt x="1489" y="1347"/>
                </a:cubicBezTo>
                <a:cubicBezTo>
                  <a:pt x="1495" y="1345"/>
                  <a:pt x="1502" y="1342"/>
                  <a:pt x="1505" y="1341"/>
                </a:cubicBezTo>
                <a:cubicBezTo>
                  <a:pt x="1508" y="1340"/>
                  <a:pt x="1511" y="1338"/>
                  <a:pt x="1512" y="1337"/>
                </a:cubicBezTo>
                <a:cubicBezTo>
                  <a:pt x="1512" y="1336"/>
                  <a:pt x="1514" y="1334"/>
                  <a:pt x="1516" y="1332"/>
                </a:cubicBezTo>
                <a:cubicBezTo>
                  <a:pt x="1518" y="1331"/>
                  <a:pt x="1521" y="1328"/>
                  <a:pt x="1522" y="1326"/>
                </a:cubicBezTo>
                <a:cubicBezTo>
                  <a:pt x="1524" y="1324"/>
                  <a:pt x="1527" y="1323"/>
                  <a:pt x="1529" y="1323"/>
                </a:cubicBezTo>
                <a:cubicBezTo>
                  <a:pt x="1532" y="1322"/>
                  <a:pt x="1537" y="1322"/>
                  <a:pt x="1540" y="1321"/>
                </a:cubicBezTo>
                <a:cubicBezTo>
                  <a:pt x="1544" y="1320"/>
                  <a:pt x="1548" y="1319"/>
                  <a:pt x="1551" y="1319"/>
                </a:cubicBezTo>
                <a:cubicBezTo>
                  <a:pt x="1553" y="1318"/>
                  <a:pt x="1553" y="1318"/>
                  <a:pt x="1551" y="1317"/>
                </a:cubicBezTo>
                <a:cubicBezTo>
                  <a:pt x="1549" y="1317"/>
                  <a:pt x="1545" y="1316"/>
                  <a:pt x="1541" y="1316"/>
                </a:cubicBezTo>
                <a:cubicBezTo>
                  <a:pt x="1538" y="1316"/>
                  <a:pt x="1536" y="1315"/>
                  <a:pt x="1538" y="1314"/>
                </a:cubicBezTo>
                <a:cubicBezTo>
                  <a:pt x="1539" y="1313"/>
                  <a:pt x="1541" y="1311"/>
                  <a:pt x="1542" y="1310"/>
                </a:cubicBezTo>
                <a:cubicBezTo>
                  <a:pt x="1542" y="1309"/>
                  <a:pt x="1543" y="1307"/>
                  <a:pt x="1544" y="1306"/>
                </a:cubicBezTo>
                <a:cubicBezTo>
                  <a:pt x="1545" y="1305"/>
                  <a:pt x="1547" y="1304"/>
                  <a:pt x="1549" y="1304"/>
                </a:cubicBezTo>
                <a:cubicBezTo>
                  <a:pt x="1550" y="1303"/>
                  <a:pt x="1552" y="1304"/>
                  <a:pt x="1553" y="1305"/>
                </a:cubicBezTo>
                <a:cubicBezTo>
                  <a:pt x="1554" y="1307"/>
                  <a:pt x="1555" y="1309"/>
                  <a:pt x="1555" y="1310"/>
                </a:cubicBezTo>
                <a:cubicBezTo>
                  <a:pt x="1555" y="1312"/>
                  <a:pt x="1556" y="1313"/>
                  <a:pt x="1557" y="1313"/>
                </a:cubicBezTo>
                <a:cubicBezTo>
                  <a:pt x="1558" y="1312"/>
                  <a:pt x="1561" y="1312"/>
                  <a:pt x="1562" y="1311"/>
                </a:cubicBezTo>
                <a:cubicBezTo>
                  <a:pt x="1564" y="1310"/>
                  <a:pt x="1566" y="1309"/>
                  <a:pt x="1567" y="1309"/>
                </a:cubicBezTo>
                <a:cubicBezTo>
                  <a:pt x="1567" y="1309"/>
                  <a:pt x="1568" y="1310"/>
                  <a:pt x="1569" y="1311"/>
                </a:cubicBezTo>
                <a:cubicBezTo>
                  <a:pt x="1570" y="1312"/>
                  <a:pt x="1570" y="1314"/>
                  <a:pt x="1569" y="1314"/>
                </a:cubicBezTo>
                <a:cubicBezTo>
                  <a:pt x="1568" y="1315"/>
                  <a:pt x="1567" y="1316"/>
                  <a:pt x="1566" y="1317"/>
                </a:cubicBezTo>
                <a:cubicBezTo>
                  <a:pt x="1564" y="1318"/>
                  <a:pt x="1563" y="1319"/>
                  <a:pt x="1563" y="1319"/>
                </a:cubicBezTo>
                <a:cubicBezTo>
                  <a:pt x="1563" y="1319"/>
                  <a:pt x="1566" y="1320"/>
                  <a:pt x="1570" y="1320"/>
                </a:cubicBezTo>
                <a:cubicBezTo>
                  <a:pt x="1573" y="1321"/>
                  <a:pt x="1578" y="1321"/>
                  <a:pt x="1581" y="1321"/>
                </a:cubicBezTo>
                <a:cubicBezTo>
                  <a:pt x="1584" y="1320"/>
                  <a:pt x="1586" y="1319"/>
                  <a:pt x="1585" y="1318"/>
                </a:cubicBezTo>
                <a:cubicBezTo>
                  <a:pt x="1584" y="1316"/>
                  <a:pt x="1584" y="1314"/>
                  <a:pt x="1584" y="1314"/>
                </a:cubicBezTo>
                <a:cubicBezTo>
                  <a:pt x="1584" y="1313"/>
                  <a:pt x="1585" y="1312"/>
                  <a:pt x="1585" y="1312"/>
                </a:cubicBezTo>
                <a:cubicBezTo>
                  <a:pt x="1586" y="1312"/>
                  <a:pt x="1588" y="1313"/>
                  <a:pt x="1589" y="1314"/>
                </a:cubicBezTo>
                <a:cubicBezTo>
                  <a:pt x="1590" y="1315"/>
                  <a:pt x="1594" y="1317"/>
                  <a:pt x="1596" y="1317"/>
                </a:cubicBezTo>
                <a:cubicBezTo>
                  <a:pt x="1599" y="1318"/>
                  <a:pt x="1602" y="1318"/>
                  <a:pt x="1603" y="1317"/>
                </a:cubicBezTo>
                <a:cubicBezTo>
                  <a:pt x="1603" y="1317"/>
                  <a:pt x="1605" y="1317"/>
                  <a:pt x="1606" y="1319"/>
                </a:cubicBezTo>
                <a:cubicBezTo>
                  <a:pt x="1607" y="1320"/>
                  <a:pt x="1609" y="1322"/>
                  <a:pt x="1610" y="1323"/>
                </a:cubicBezTo>
                <a:cubicBezTo>
                  <a:pt x="1611" y="1324"/>
                  <a:pt x="1612" y="1324"/>
                  <a:pt x="1612" y="1324"/>
                </a:cubicBezTo>
                <a:cubicBezTo>
                  <a:pt x="1612" y="1324"/>
                  <a:pt x="1613" y="1325"/>
                  <a:pt x="1615" y="1325"/>
                </a:cubicBezTo>
                <a:cubicBezTo>
                  <a:pt x="1617" y="1325"/>
                  <a:pt x="1619" y="1326"/>
                  <a:pt x="1621" y="1325"/>
                </a:cubicBezTo>
                <a:cubicBezTo>
                  <a:pt x="1623" y="1325"/>
                  <a:pt x="1625" y="1326"/>
                  <a:pt x="1625" y="1327"/>
                </a:cubicBezTo>
                <a:cubicBezTo>
                  <a:pt x="1626" y="1328"/>
                  <a:pt x="1626" y="1330"/>
                  <a:pt x="1625" y="1332"/>
                </a:cubicBezTo>
                <a:cubicBezTo>
                  <a:pt x="1625" y="1333"/>
                  <a:pt x="1627" y="1336"/>
                  <a:pt x="1630" y="1338"/>
                </a:cubicBezTo>
                <a:cubicBezTo>
                  <a:pt x="1634" y="1339"/>
                  <a:pt x="1639" y="1342"/>
                  <a:pt x="1642" y="1344"/>
                </a:cubicBezTo>
                <a:cubicBezTo>
                  <a:pt x="1645" y="1346"/>
                  <a:pt x="1649" y="1349"/>
                  <a:pt x="1652" y="1351"/>
                </a:cubicBezTo>
                <a:cubicBezTo>
                  <a:pt x="1655" y="1353"/>
                  <a:pt x="1659" y="1357"/>
                  <a:pt x="1663" y="1359"/>
                </a:cubicBezTo>
                <a:cubicBezTo>
                  <a:pt x="1666" y="1361"/>
                  <a:pt x="1671" y="1364"/>
                  <a:pt x="1673" y="1366"/>
                </a:cubicBezTo>
                <a:cubicBezTo>
                  <a:pt x="1675" y="1369"/>
                  <a:pt x="1680" y="1372"/>
                  <a:pt x="1683" y="1375"/>
                </a:cubicBezTo>
                <a:cubicBezTo>
                  <a:pt x="1686" y="1378"/>
                  <a:pt x="1690" y="1381"/>
                  <a:pt x="1692" y="1382"/>
                </a:cubicBezTo>
                <a:cubicBezTo>
                  <a:pt x="1694" y="1384"/>
                  <a:pt x="1698" y="1386"/>
                  <a:pt x="1701" y="1388"/>
                </a:cubicBezTo>
                <a:cubicBezTo>
                  <a:pt x="1704" y="1389"/>
                  <a:pt x="1708" y="1391"/>
                  <a:pt x="1710" y="1392"/>
                </a:cubicBezTo>
                <a:cubicBezTo>
                  <a:pt x="1713" y="1392"/>
                  <a:pt x="1715" y="1394"/>
                  <a:pt x="1716" y="1395"/>
                </a:cubicBezTo>
                <a:cubicBezTo>
                  <a:pt x="1716" y="1396"/>
                  <a:pt x="1715" y="1396"/>
                  <a:pt x="1713" y="1396"/>
                </a:cubicBezTo>
                <a:cubicBezTo>
                  <a:pt x="1710" y="1395"/>
                  <a:pt x="1710" y="1396"/>
                  <a:pt x="1713" y="1399"/>
                </a:cubicBezTo>
                <a:cubicBezTo>
                  <a:pt x="1715" y="1401"/>
                  <a:pt x="1719" y="1406"/>
                  <a:pt x="1723" y="1409"/>
                </a:cubicBezTo>
                <a:cubicBezTo>
                  <a:pt x="1726" y="1412"/>
                  <a:pt x="1731" y="1417"/>
                  <a:pt x="1734" y="1419"/>
                </a:cubicBezTo>
                <a:cubicBezTo>
                  <a:pt x="1737" y="1421"/>
                  <a:pt x="1742" y="1426"/>
                  <a:pt x="1746" y="1429"/>
                </a:cubicBezTo>
                <a:cubicBezTo>
                  <a:pt x="1750" y="1433"/>
                  <a:pt x="1754" y="1437"/>
                  <a:pt x="1756" y="1438"/>
                </a:cubicBezTo>
                <a:cubicBezTo>
                  <a:pt x="1757" y="1439"/>
                  <a:pt x="1759" y="1440"/>
                  <a:pt x="1759" y="1440"/>
                </a:cubicBezTo>
                <a:cubicBezTo>
                  <a:pt x="1759" y="1440"/>
                  <a:pt x="1760" y="1438"/>
                  <a:pt x="1761" y="1436"/>
                </a:cubicBezTo>
                <a:cubicBezTo>
                  <a:pt x="1762" y="1433"/>
                  <a:pt x="1762" y="1428"/>
                  <a:pt x="1762" y="1424"/>
                </a:cubicBezTo>
                <a:cubicBezTo>
                  <a:pt x="1761" y="1421"/>
                  <a:pt x="1761" y="1417"/>
                  <a:pt x="1762" y="1415"/>
                </a:cubicBezTo>
                <a:cubicBezTo>
                  <a:pt x="1762" y="1414"/>
                  <a:pt x="1762" y="1411"/>
                  <a:pt x="1762" y="1409"/>
                </a:cubicBezTo>
                <a:cubicBezTo>
                  <a:pt x="1762" y="1407"/>
                  <a:pt x="1763" y="1403"/>
                  <a:pt x="1765" y="1402"/>
                </a:cubicBezTo>
                <a:cubicBezTo>
                  <a:pt x="1766" y="1400"/>
                  <a:pt x="1765" y="1395"/>
                  <a:pt x="1762" y="1391"/>
                </a:cubicBezTo>
                <a:cubicBezTo>
                  <a:pt x="1759" y="1386"/>
                  <a:pt x="1757" y="1383"/>
                  <a:pt x="1757" y="1383"/>
                </a:cubicBezTo>
                <a:cubicBezTo>
                  <a:pt x="1788" y="1318"/>
                  <a:pt x="1788" y="1318"/>
                  <a:pt x="1788" y="1318"/>
                </a:cubicBezTo>
                <a:cubicBezTo>
                  <a:pt x="1869" y="1312"/>
                  <a:pt x="1869" y="1312"/>
                  <a:pt x="1869" y="1312"/>
                </a:cubicBezTo>
                <a:cubicBezTo>
                  <a:pt x="1869" y="1312"/>
                  <a:pt x="1871" y="1312"/>
                  <a:pt x="1875" y="1312"/>
                </a:cubicBezTo>
                <a:cubicBezTo>
                  <a:pt x="1878" y="1312"/>
                  <a:pt x="1882" y="1311"/>
                  <a:pt x="1883" y="1310"/>
                </a:cubicBezTo>
                <a:cubicBezTo>
                  <a:pt x="1884" y="1310"/>
                  <a:pt x="1885" y="1307"/>
                  <a:pt x="1885" y="1304"/>
                </a:cubicBezTo>
                <a:cubicBezTo>
                  <a:pt x="1884" y="1301"/>
                  <a:pt x="1884" y="1297"/>
                  <a:pt x="1885" y="1294"/>
                </a:cubicBezTo>
                <a:cubicBezTo>
                  <a:pt x="1885" y="1292"/>
                  <a:pt x="1885" y="1289"/>
                  <a:pt x="1886" y="1287"/>
                </a:cubicBezTo>
                <a:cubicBezTo>
                  <a:pt x="1886" y="1286"/>
                  <a:pt x="1885" y="1284"/>
                  <a:pt x="1884" y="1283"/>
                </a:cubicBezTo>
                <a:cubicBezTo>
                  <a:pt x="1882" y="1282"/>
                  <a:pt x="1880" y="1281"/>
                  <a:pt x="1878" y="1280"/>
                </a:cubicBezTo>
                <a:cubicBezTo>
                  <a:pt x="1877" y="1279"/>
                  <a:pt x="1874" y="1278"/>
                  <a:pt x="1872" y="1278"/>
                </a:cubicBezTo>
                <a:cubicBezTo>
                  <a:pt x="1870" y="1278"/>
                  <a:pt x="1868" y="1276"/>
                  <a:pt x="1867" y="1273"/>
                </a:cubicBezTo>
                <a:cubicBezTo>
                  <a:pt x="1866" y="1270"/>
                  <a:pt x="1863" y="1266"/>
                  <a:pt x="1861" y="1264"/>
                </a:cubicBezTo>
                <a:cubicBezTo>
                  <a:pt x="1859" y="1261"/>
                  <a:pt x="1854" y="1258"/>
                  <a:pt x="1851" y="1257"/>
                </a:cubicBezTo>
                <a:cubicBezTo>
                  <a:pt x="1848" y="1256"/>
                  <a:pt x="1845" y="1253"/>
                  <a:pt x="1844" y="1251"/>
                </a:cubicBezTo>
                <a:cubicBezTo>
                  <a:pt x="1842" y="1249"/>
                  <a:pt x="1840" y="1248"/>
                  <a:pt x="1838" y="1249"/>
                </a:cubicBezTo>
                <a:cubicBezTo>
                  <a:pt x="1836" y="1249"/>
                  <a:pt x="1833" y="1246"/>
                  <a:pt x="1833" y="1241"/>
                </a:cubicBezTo>
                <a:cubicBezTo>
                  <a:pt x="1833" y="1241"/>
                  <a:pt x="1833" y="1241"/>
                  <a:pt x="1829" y="1241"/>
                </a:cubicBezTo>
                <a:cubicBezTo>
                  <a:pt x="1826" y="1241"/>
                  <a:pt x="1826" y="1241"/>
                  <a:pt x="1826" y="1241"/>
                </a:cubicBezTo>
                <a:cubicBezTo>
                  <a:pt x="1821" y="1238"/>
                  <a:pt x="1816" y="1234"/>
                  <a:pt x="1815" y="1232"/>
                </a:cubicBezTo>
                <a:cubicBezTo>
                  <a:pt x="1814" y="1231"/>
                  <a:pt x="1811" y="1228"/>
                  <a:pt x="1810" y="1227"/>
                </a:cubicBezTo>
                <a:cubicBezTo>
                  <a:pt x="1808" y="1225"/>
                  <a:pt x="1807" y="1224"/>
                  <a:pt x="1807" y="1224"/>
                </a:cubicBezTo>
                <a:cubicBezTo>
                  <a:pt x="1835" y="1222"/>
                  <a:pt x="1835" y="1222"/>
                  <a:pt x="1835" y="1222"/>
                </a:cubicBezTo>
                <a:cubicBezTo>
                  <a:pt x="1836" y="1178"/>
                  <a:pt x="1836" y="1178"/>
                  <a:pt x="1836" y="1178"/>
                </a:cubicBezTo>
                <a:cubicBezTo>
                  <a:pt x="1951" y="1168"/>
                  <a:pt x="1951" y="1168"/>
                  <a:pt x="1951" y="1168"/>
                </a:cubicBezTo>
                <a:cubicBezTo>
                  <a:pt x="1973" y="1165"/>
                  <a:pt x="1973" y="1165"/>
                  <a:pt x="1973" y="1165"/>
                </a:cubicBezTo>
                <a:cubicBezTo>
                  <a:pt x="1973" y="1165"/>
                  <a:pt x="1972" y="1163"/>
                  <a:pt x="1972" y="1160"/>
                </a:cubicBezTo>
                <a:cubicBezTo>
                  <a:pt x="1972" y="1157"/>
                  <a:pt x="1973" y="1154"/>
                  <a:pt x="1975" y="1153"/>
                </a:cubicBezTo>
                <a:cubicBezTo>
                  <a:pt x="1977" y="1152"/>
                  <a:pt x="1981" y="1152"/>
                  <a:pt x="1982" y="1153"/>
                </a:cubicBezTo>
                <a:cubicBezTo>
                  <a:pt x="1984" y="1154"/>
                  <a:pt x="1987" y="1156"/>
                  <a:pt x="1990" y="1157"/>
                </a:cubicBezTo>
                <a:cubicBezTo>
                  <a:pt x="1993" y="1158"/>
                  <a:pt x="1995" y="1158"/>
                  <a:pt x="1996" y="1157"/>
                </a:cubicBezTo>
                <a:cubicBezTo>
                  <a:pt x="1996" y="1156"/>
                  <a:pt x="1997" y="1153"/>
                  <a:pt x="1998" y="1152"/>
                </a:cubicBezTo>
                <a:cubicBezTo>
                  <a:pt x="1999" y="1151"/>
                  <a:pt x="2000" y="1149"/>
                  <a:pt x="2002" y="1147"/>
                </a:cubicBezTo>
                <a:cubicBezTo>
                  <a:pt x="2003" y="1145"/>
                  <a:pt x="2005" y="1141"/>
                  <a:pt x="2005" y="1139"/>
                </a:cubicBezTo>
                <a:cubicBezTo>
                  <a:pt x="2005" y="1137"/>
                  <a:pt x="2006" y="1134"/>
                  <a:pt x="2008" y="1134"/>
                </a:cubicBezTo>
                <a:cubicBezTo>
                  <a:pt x="2009" y="1133"/>
                  <a:pt x="2011" y="1131"/>
                  <a:pt x="2011" y="1129"/>
                </a:cubicBezTo>
                <a:cubicBezTo>
                  <a:pt x="2011" y="1127"/>
                  <a:pt x="2012" y="1124"/>
                  <a:pt x="2013" y="1124"/>
                </a:cubicBezTo>
                <a:cubicBezTo>
                  <a:pt x="2013" y="1123"/>
                  <a:pt x="2014" y="1121"/>
                  <a:pt x="2015" y="1118"/>
                </a:cubicBezTo>
                <a:cubicBezTo>
                  <a:pt x="2015" y="1116"/>
                  <a:pt x="2016" y="1113"/>
                  <a:pt x="2017" y="1112"/>
                </a:cubicBezTo>
                <a:cubicBezTo>
                  <a:pt x="2017" y="1111"/>
                  <a:pt x="2020" y="1110"/>
                  <a:pt x="2022" y="1110"/>
                </a:cubicBezTo>
                <a:cubicBezTo>
                  <a:pt x="2024" y="1110"/>
                  <a:pt x="2027" y="1111"/>
                  <a:pt x="2029" y="1111"/>
                </a:cubicBezTo>
                <a:cubicBezTo>
                  <a:pt x="2030" y="1111"/>
                  <a:pt x="2031" y="1111"/>
                  <a:pt x="2031" y="1111"/>
                </a:cubicBezTo>
                <a:cubicBezTo>
                  <a:pt x="2035" y="1100"/>
                  <a:pt x="2035" y="1100"/>
                  <a:pt x="2035" y="1100"/>
                </a:cubicBezTo>
                <a:cubicBezTo>
                  <a:pt x="2039" y="1094"/>
                  <a:pt x="2039" y="1094"/>
                  <a:pt x="2039" y="1094"/>
                </a:cubicBezTo>
                <a:cubicBezTo>
                  <a:pt x="2039" y="1094"/>
                  <a:pt x="2040" y="1091"/>
                  <a:pt x="2041" y="1088"/>
                </a:cubicBezTo>
                <a:cubicBezTo>
                  <a:pt x="2041" y="1085"/>
                  <a:pt x="2043" y="1082"/>
                  <a:pt x="2044" y="1081"/>
                </a:cubicBezTo>
                <a:cubicBezTo>
                  <a:pt x="2045" y="1080"/>
                  <a:pt x="2047" y="1080"/>
                  <a:pt x="2048" y="1081"/>
                </a:cubicBezTo>
                <a:cubicBezTo>
                  <a:pt x="2049" y="1082"/>
                  <a:pt x="2049" y="1085"/>
                  <a:pt x="2049" y="1088"/>
                </a:cubicBezTo>
                <a:cubicBezTo>
                  <a:pt x="2049" y="1091"/>
                  <a:pt x="2049" y="1094"/>
                  <a:pt x="2049" y="1096"/>
                </a:cubicBezTo>
                <a:cubicBezTo>
                  <a:pt x="2049" y="1098"/>
                  <a:pt x="2049" y="1100"/>
                  <a:pt x="2048" y="1102"/>
                </a:cubicBezTo>
                <a:cubicBezTo>
                  <a:pt x="2047" y="1104"/>
                  <a:pt x="2047" y="1106"/>
                  <a:pt x="2048" y="1107"/>
                </a:cubicBezTo>
                <a:cubicBezTo>
                  <a:pt x="2049" y="1107"/>
                  <a:pt x="2051" y="1108"/>
                  <a:pt x="2053" y="1109"/>
                </a:cubicBezTo>
                <a:cubicBezTo>
                  <a:pt x="2055" y="1109"/>
                  <a:pt x="2058" y="1112"/>
                  <a:pt x="2059" y="1115"/>
                </a:cubicBezTo>
                <a:cubicBezTo>
                  <a:pt x="2059" y="1117"/>
                  <a:pt x="2061" y="1121"/>
                  <a:pt x="2062" y="1122"/>
                </a:cubicBezTo>
                <a:cubicBezTo>
                  <a:pt x="2063" y="1123"/>
                  <a:pt x="2064" y="1125"/>
                  <a:pt x="2065" y="1125"/>
                </a:cubicBezTo>
                <a:cubicBezTo>
                  <a:pt x="2066" y="1126"/>
                  <a:pt x="2067" y="1124"/>
                  <a:pt x="2067" y="1121"/>
                </a:cubicBezTo>
                <a:cubicBezTo>
                  <a:pt x="2068" y="1118"/>
                  <a:pt x="2070" y="1113"/>
                  <a:pt x="2071" y="1111"/>
                </a:cubicBezTo>
                <a:cubicBezTo>
                  <a:pt x="2072" y="1109"/>
                  <a:pt x="2073" y="1105"/>
                  <a:pt x="2073" y="1102"/>
                </a:cubicBezTo>
                <a:cubicBezTo>
                  <a:pt x="2073" y="1099"/>
                  <a:pt x="2073" y="1094"/>
                  <a:pt x="2073" y="1092"/>
                </a:cubicBezTo>
                <a:cubicBezTo>
                  <a:pt x="2073" y="1090"/>
                  <a:pt x="2074" y="1086"/>
                  <a:pt x="2075" y="1085"/>
                </a:cubicBezTo>
                <a:cubicBezTo>
                  <a:pt x="2076" y="1084"/>
                  <a:pt x="2077" y="1080"/>
                  <a:pt x="2077" y="1077"/>
                </a:cubicBezTo>
                <a:cubicBezTo>
                  <a:pt x="2078" y="1074"/>
                  <a:pt x="2078" y="1069"/>
                  <a:pt x="2078" y="1066"/>
                </a:cubicBezTo>
                <a:cubicBezTo>
                  <a:pt x="2078" y="1062"/>
                  <a:pt x="2079" y="1058"/>
                  <a:pt x="2080" y="1057"/>
                </a:cubicBezTo>
                <a:cubicBezTo>
                  <a:pt x="2081" y="1055"/>
                  <a:pt x="2081" y="1052"/>
                  <a:pt x="2081" y="1049"/>
                </a:cubicBezTo>
                <a:cubicBezTo>
                  <a:pt x="2081" y="1047"/>
                  <a:pt x="2082" y="1043"/>
                  <a:pt x="2083" y="1042"/>
                </a:cubicBezTo>
                <a:cubicBezTo>
                  <a:pt x="2083" y="1040"/>
                  <a:pt x="2083" y="1038"/>
                  <a:pt x="2082" y="1038"/>
                </a:cubicBezTo>
                <a:cubicBezTo>
                  <a:pt x="2081" y="1037"/>
                  <a:pt x="2080" y="1038"/>
                  <a:pt x="2078" y="1039"/>
                </a:cubicBezTo>
                <a:cubicBezTo>
                  <a:pt x="2077" y="1040"/>
                  <a:pt x="2076" y="1042"/>
                  <a:pt x="2076" y="1043"/>
                </a:cubicBezTo>
                <a:cubicBezTo>
                  <a:pt x="2075" y="1044"/>
                  <a:pt x="2074" y="1045"/>
                  <a:pt x="2073" y="1044"/>
                </a:cubicBezTo>
                <a:cubicBezTo>
                  <a:pt x="2072" y="1043"/>
                  <a:pt x="2071" y="1040"/>
                  <a:pt x="2072" y="1038"/>
                </a:cubicBezTo>
                <a:cubicBezTo>
                  <a:pt x="2072" y="1036"/>
                  <a:pt x="2073" y="1033"/>
                  <a:pt x="2074" y="1032"/>
                </a:cubicBezTo>
                <a:cubicBezTo>
                  <a:pt x="2075" y="1031"/>
                  <a:pt x="2077" y="1030"/>
                  <a:pt x="2078" y="1029"/>
                </a:cubicBezTo>
                <a:cubicBezTo>
                  <a:pt x="2079" y="1028"/>
                  <a:pt x="2080" y="1028"/>
                  <a:pt x="2080" y="1029"/>
                </a:cubicBezTo>
                <a:cubicBezTo>
                  <a:pt x="2080" y="1030"/>
                  <a:pt x="2081" y="1029"/>
                  <a:pt x="2083" y="1028"/>
                </a:cubicBezTo>
                <a:cubicBezTo>
                  <a:pt x="2085" y="1026"/>
                  <a:pt x="2087" y="1023"/>
                  <a:pt x="2088" y="1022"/>
                </a:cubicBezTo>
                <a:cubicBezTo>
                  <a:pt x="2088" y="1020"/>
                  <a:pt x="2088" y="1017"/>
                  <a:pt x="2088" y="1016"/>
                </a:cubicBezTo>
                <a:cubicBezTo>
                  <a:pt x="2087" y="1015"/>
                  <a:pt x="2086" y="1015"/>
                  <a:pt x="2085" y="1016"/>
                </a:cubicBezTo>
                <a:cubicBezTo>
                  <a:pt x="2084" y="1018"/>
                  <a:pt x="2081" y="1019"/>
                  <a:pt x="2079" y="1019"/>
                </a:cubicBezTo>
                <a:cubicBezTo>
                  <a:pt x="2077" y="1018"/>
                  <a:pt x="2075" y="1019"/>
                  <a:pt x="2073" y="1020"/>
                </a:cubicBezTo>
                <a:cubicBezTo>
                  <a:pt x="2072" y="1020"/>
                  <a:pt x="2069" y="1020"/>
                  <a:pt x="2068" y="1019"/>
                </a:cubicBezTo>
                <a:cubicBezTo>
                  <a:pt x="2066" y="1017"/>
                  <a:pt x="2065" y="1016"/>
                  <a:pt x="2064" y="1015"/>
                </a:cubicBezTo>
                <a:cubicBezTo>
                  <a:pt x="2064" y="1014"/>
                  <a:pt x="2064" y="1013"/>
                  <a:pt x="2064" y="1012"/>
                </a:cubicBezTo>
                <a:cubicBezTo>
                  <a:pt x="2064" y="1012"/>
                  <a:pt x="2066" y="1011"/>
                  <a:pt x="2067" y="1012"/>
                </a:cubicBezTo>
                <a:cubicBezTo>
                  <a:pt x="2068" y="1012"/>
                  <a:pt x="2070" y="1010"/>
                  <a:pt x="2072" y="1006"/>
                </a:cubicBezTo>
                <a:cubicBezTo>
                  <a:pt x="2073" y="1003"/>
                  <a:pt x="2076" y="1000"/>
                  <a:pt x="2077" y="999"/>
                </a:cubicBezTo>
                <a:cubicBezTo>
                  <a:pt x="2078" y="999"/>
                  <a:pt x="2080" y="998"/>
                  <a:pt x="2081" y="997"/>
                </a:cubicBezTo>
                <a:cubicBezTo>
                  <a:pt x="2082" y="996"/>
                  <a:pt x="2083" y="994"/>
                  <a:pt x="2083" y="993"/>
                </a:cubicBezTo>
                <a:cubicBezTo>
                  <a:pt x="2083" y="991"/>
                  <a:pt x="2082" y="988"/>
                  <a:pt x="2082" y="985"/>
                </a:cubicBezTo>
                <a:cubicBezTo>
                  <a:pt x="2081" y="982"/>
                  <a:pt x="2081" y="979"/>
                  <a:pt x="2081" y="977"/>
                </a:cubicBezTo>
                <a:cubicBezTo>
                  <a:pt x="2081" y="975"/>
                  <a:pt x="2082" y="970"/>
                  <a:pt x="2083" y="967"/>
                </a:cubicBezTo>
                <a:cubicBezTo>
                  <a:pt x="2084" y="964"/>
                  <a:pt x="2086" y="959"/>
                  <a:pt x="2087" y="957"/>
                </a:cubicBezTo>
                <a:cubicBezTo>
                  <a:pt x="2088" y="955"/>
                  <a:pt x="2091" y="950"/>
                  <a:pt x="2093" y="946"/>
                </a:cubicBezTo>
                <a:cubicBezTo>
                  <a:pt x="2095" y="942"/>
                  <a:pt x="2099" y="937"/>
                  <a:pt x="2101" y="936"/>
                </a:cubicBezTo>
                <a:cubicBezTo>
                  <a:pt x="2103" y="935"/>
                  <a:pt x="2106" y="932"/>
                  <a:pt x="2108" y="930"/>
                </a:cubicBezTo>
                <a:cubicBezTo>
                  <a:pt x="2109" y="927"/>
                  <a:pt x="2111" y="924"/>
                  <a:pt x="2113" y="922"/>
                </a:cubicBezTo>
                <a:cubicBezTo>
                  <a:pt x="2114" y="920"/>
                  <a:pt x="2116" y="916"/>
                  <a:pt x="2116" y="914"/>
                </a:cubicBezTo>
                <a:cubicBezTo>
                  <a:pt x="2117" y="912"/>
                  <a:pt x="2118" y="908"/>
                  <a:pt x="2119" y="905"/>
                </a:cubicBezTo>
                <a:cubicBezTo>
                  <a:pt x="2119" y="903"/>
                  <a:pt x="2121" y="901"/>
                  <a:pt x="2121" y="900"/>
                </a:cubicBezTo>
                <a:cubicBezTo>
                  <a:pt x="2122" y="900"/>
                  <a:pt x="2123" y="898"/>
                  <a:pt x="2123" y="895"/>
                </a:cubicBezTo>
                <a:cubicBezTo>
                  <a:pt x="2123" y="893"/>
                  <a:pt x="2122" y="890"/>
                  <a:pt x="2121" y="889"/>
                </a:cubicBezTo>
                <a:cubicBezTo>
                  <a:pt x="2120" y="888"/>
                  <a:pt x="2119" y="886"/>
                  <a:pt x="2119" y="885"/>
                </a:cubicBezTo>
                <a:cubicBezTo>
                  <a:pt x="2119" y="884"/>
                  <a:pt x="2118" y="882"/>
                  <a:pt x="2118" y="880"/>
                </a:cubicBezTo>
                <a:cubicBezTo>
                  <a:pt x="2117" y="878"/>
                  <a:pt x="2117" y="876"/>
                  <a:pt x="2117" y="875"/>
                </a:cubicBezTo>
                <a:cubicBezTo>
                  <a:pt x="2117" y="873"/>
                  <a:pt x="2116" y="871"/>
                  <a:pt x="2116" y="870"/>
                </a:cubicBezTo>
                <a:cubicBezTo>
                  <a:pt x="2115" y="868"/>
                  <a:pt x="2113" y="867"/>
                  <a:pt x="2111" y="867"/>
                </a:cubicBezTo>
                <a:cubicBezTo>
                  <a:pt x="2109" y="867"/>
                  <a:pt x="2106" y="865"/>
                  <a:pt x="2105" y="862"/>
                </a:cubicBezTo>
                <a:cubicBezTo>
                  <a:pt x="2103" y="860"/>
                  <a:pt x="2100" y="858"/>
                  <a:pt x="2098" y="857"/>
                </a:cubicBezTo>
                <a:cubicBezTo>
                  <a:pt x="2096" y="857"/>
                  <a:pt x="2093" y="858"/>
                  <a:pt x="2091" y="859"/>
                </a:cubicBezTo>
                <a:cubicBezTo>
                  <a:pt x="2090" y="860"/>
                  <a:pt x="2087" y="862"/>
                  <a:pt x="2085" y="862"/>
                </a:cubicBezTo>
                <a:cubicBezTo>
                  <a:pt x="2083" y="863"/>
                  <a:pt x="2080" y="863"/>
                  <a:pt x="2079" y="863"/>
                </a:cubicBezTo>
                <a:cubicBezTo>
                  <a:pt x="2077" y="863"/>
                  <a:pt x="2075" y="864"/>
                  <a:pt x="2073" y="865"/>
                </a:cubicBezTo>
                <a:cubicBezTo>
                  <a:pt x="2071" y="867"/>
                  <a:pt x="2072" y="868"/>
                  <a:pt x="2074" y="868"/>
                </a:cubicBezTo>
                <a:cubicBezTo>
                  <a:pt x="2077" y="868"/>
                  <a:pt x="2080" y="869"/>
                  <a:pt x="2082" y="870"/>
                </a:cubicBezTo>
                <a:cubicBezTo>
                  <a:pt x="2083" y="870"/>
                  <a:pt x="2083" y="871"/>
                  <a:pt x="2080" y="871"/>
                </a:cubicBezTo>
                <a:cubicBezTo>
                  <a:pt x="2077" y="872"/>
                  <a:pt x="2073" y="871"/>
                  <a:pt x="2071" y="871"/>
                </a:cubicBezTo>
                <a:cubicBezTo>
                  <a:pt x="2068" y="870"/>
                  <a:pt x="2064" y="869"/>
                  <a:pt x="2061" y="869"/>
                </a:cubicBezTo>
                <a:cubicBezTo>
                  <a:pt x="2058" y="868"/>
                  <a:pt x="2054" y="868"/>
                  <a:pt x="2052" y="868"/>
                </a:cubicBezTo>
                <a:cubicBezTo>
                  <a:pt x="2050" y="868"/>
                  <a:pt x="2046" y="868"/>
                  <a:pt x="2045" y="868"/>
                </a:cubicBezTo>
                <a:cubicBezTo>
                  <a:pt x="2043" y="868"/>
                  <a:pt x="2040" y="867"/>
                  <a:pt x="2039" y="867"/>
                </a:cubicBezTo>
                <a:cubicBezTo>
                  <a:pt x="2037" y="866"/>
                  <a:pt x="2035" y="866"/>
                  <a:pt x="2033" y="866"/>
                </a:cubicBezTo>
                <a:cubicBezTo>
                  <a:pt x="2032" y="867"/>
                  <a:pt x="2028" y="867"/>
                  <a:pt x="2025" y="866"/>
                </a:cubicBezTo>
                <a:cubicBezTo>
                  <a:pt x="2022" y="865"/>
                  <a:pt x="2017" y="866"/>
                  <a:pt x="2014" y="867"/>
                </a:cubicBezTo>
                <a:cubicBezTo>
                  <a:pt x="2012" y="868"/>
                  <a:pt x="2007" y="869"/>
                  <a:pt x="2005" y="869"/>
                </a:cubicBezTo>
                <a:cubicBezTo>
                  <a:pt x="2002" y="868"/>
                  <a:pt x="1997" y="869"/>
                  <a:pt x="1994" y="870"/>
                </a:cubicBezTo>
                <a:cubicBezTo>
                  <a:pt x="1990" y="871"/>
                  <a:pt x="1986" y="873"/>
                  <a:pt x="1984" y="875"/>
                </a:cubicBezTo>
                <a:cubicBezTo>
                  <a:pt x="1982" y="877"/>
                  <a:pt x="1978" y="880"/>
                  <a:pt x="1977" y="881"/>
                </a:cubicBezTo>
                <a:cubicBezTo>
                  <a:pt x="1975" y="882"/>
                  <a:pt x="1969" y="884"/>
                  <a:pt x="1965" y="885"/>
                </a:cubicBezTo>
                <a:cubicBezTo>
                  <a:pt x="1960" y="886"/>
                  <a:pt x="1954" y="887"/>
                  <a:pt x="1952" y="888"/>
                </a:cubicBezTo>
                <a:cubicBezTo>
                  <a:pt x="1950" y="889"/>
                  <a:pt x="1946" y="890"/>
                  <a:pt x="1943" y="891"/>
                </a:cubicBezTo>
                <a:cubicBezTo>
                  <a:pt x="1941" y="891"/>
                  <a:pt x="1936" y="892"/>
                  <a:pt x="1933" y="892"/>
                </a:cubicBezTo>
                <a:cubicBezTo>
                  <a:pt x="1929" y="893"/>
                  <a:pt x="1925" y="894"/>
                  <a:pt x="1922" y="895"/>
                </a:cubicBezTo>
                <a:cubicBezTo>
                  <a:pt x="1919" y="896"/>
                  <a:pt x="1915" y="897"/>
                  <a:pt x="1911" y="898"/>
                </a:cubicBezTo>
                <a:cubicBezTo>
                  <a:pt x="1908" y="898"/>
                  <a:pt x="1903" y="899"/>
                  <a:pt x="1900" y="900"/>
                </a:cubicBezTo>
                <a:cubicBezTo>
                  <a:pt x="1898" y="901"/>
                  <a:pt x="1893" y="903"/>
                  <a:pt x="1891" y="905"/>
                </a:cubicBezTo>
                <a:cubicBezTo>
                  <a:pt x="1888" y="906"/>
                  <a:pt x="1884" y="908"/>
                  <a:pt x="1882" y="909"/>
                </a:cubicBezTo>
                <a:cubicBezTo>
                  <a:pt x="1880" y="910"/>
                  <a:pt x="1876" y="912"/>
                  <a:pt x="1875" y="914"/>
                </a:cubicBezTo>
                <a:cubicBezTo>
                  <a:pt x="1873" y="915"/>
                  <a:pt x="1869" y="918"/>
                  <a:pt x="1866" y="920"/>
                </a:cubicBezTo>
                <a:cubicBezTo>
                  <a:pt x="1864" y="921"/>
                  <a:pt x="1861" y="925"/>
                  <a:pt x="1860" y="927"/>
                </a:cubicBezTo>
                <a:cubicBezTo>
                  <a:pt x="1859" y="929"/>
                  <a:pt x="1858" y="933"/>
                  <a:pt x="1858" y="936"/>
                </a:cubicBezTo>
                <a:cubicBezTo>
                  <a:pt x="1857" y="938"/>
                  <a:pt x="1858" y="938"/>
                  <a:pt x="1860" y="935"/>
                </a:cubicBezTo>
                <a:cubicBezTo>
                  <a:pt x="1862" y="933"/>
                  <a:pt x="1863" y="932"/>
                  <a:pt x="1862" y="934"/>
                </a:cubicBezTo>
                <a:cubicBezTo>
                  <a:pt x="1862" y="937"/>
                  <a:pt x="1861" y="938"/>
                  <a:pt x="1861" y="938"/>
                </a:cubicBezTo>
                <a:cubicBezTo>
                  <a:pt x="1861" y="938"/>
                  <a:pt x="1860" y="940"/>
                  <a:pt x="1858" y="942"/>
                </a:cubicBezTo>
                <a:cubicBezTo>
                  <a:pt x="1857" y="945"/>
                  <a:pt x="1855" y="948"/>
                  <a:pt x="1855" y="951"/>
                </a:cubicBezTo>
                <a:cubicBezTo>
                  <a:pt x="1855" y="953"/>
                  <a:pt x="1855" y="956"/>
                  <a:pt x="1854" y="958"/>
                </a:cubicBezTo>
                <a:cubicBezTo>
                  <a:pt x="1853" y="960"/>
                  <a:pt x="1853" y="963"/>
                  <a:pt x="1854" y="965"/>
                </a:cubicBezTo>
                <a:cubicBezTo>
                  <a:pt x="1855" y="968"/>
                  <a:pt x="1856" y="971"/>
                  <a:pt x="1856" y="973"/>
                </a:cubicBezTo>
                <a:cubicBezTo>
                  <a:pt x="1856" y="974"/>
                  <a:pt x="1856" y="977"/>
                  <a:pt x="1855" y="978"/>
                </a:cubicBezTo>
                <a:cubicBezTo>
                  <a:pt x="1855" y="980"/>
                  <a:pt x="1855" y="982"/>
                  <a:pt x="1855" y="984"/>
                </a:cubicBezTo>
                <a:cubicBezTo>
                  <a:pt x="1855" y="985"/>
                  <a:pt x="1855" y="987"/>
                  <a:pt x="1855" y="988"/>
                </a:cubicBezTo>
                <a:cubicBezTo>
                  <a:pt x="1855" y="988"/>
                  <a:pt x="1856" y="990"/>
                  <a:pt x="1856" y="991"/>
                </a:cubicBezTo>
                <a:cubicBezTo>
                  <a:pt x="1856" y="993"/>
                  <a:pt x="1856" y="995"/>
                  <a:pt x="1856" y="996"/>
                </a:cubicBezTo>
                <a:cubicBezTo>
                  <a:pt x="1856" y="997"/>
                  <a:pt x="1856" y="999"/>
                  <a:pt x="1857" y="1001"/>
                </a:cubicBezTo>
                <a:cubicBezTo>
                  <a:pt x="1857" y="1002"/>
                  <a:pt x="1858" y="1004"/>
                  <a:pt x="1858" y="1005"/>
                </a:cubicBezTo>
                <a:cubicBezTo>
                  <a:pt x="1858" y="1007"/>
                  <a:pt x="1858" y="1009"/>
                  <a:pt x="1857" y="1011"/>
                </a:cubicBezTo>
                <a:cubicBezTo>
                  <a:pt x="1856" y="1013"/>
                  <a:pt x="1853" y="1016"/>
                  <a:pt x="1852" y="1017"/>
                </a:cubicBezTo>
                <a:cubicBezTo>
                  <a:pt x="1850" y="1019"/>
                  <a:pt x="1848" y="1020"/>
                  <a:pt x="1847" y="1021"/>
                </a:cubicBezTo>
                <a:cubicBezTo>
                  <a:pt x="1846" y="1022"/>
                  <a:pt x="1845" y="1024"/>
                  <a:pt x="1844" y="1026"/>
                </a:cubicBezTo>
                <a:cubicBezTo>
                  <a:pt x="1844" y="1027"/>
                  <a:pt x="1843" y="1031"/>
                  <a:pt x="1843" y="1035"/>
                </a:cubicBezTo>
                <a:cubicBezTo>
                  <a:pt x="1843" y="1039"/>
                  <a:pt x="1843" y="1045"/>
                  <a:pt x="1843" y="1049"/>
                </a:cubicBezTo>
                <a:cubicBezTo>
                  <a:pt x="1843" y="1053"/>
                  <a:pt x="1843" y="1057"/>
                  <a:pt x="1842" y="1058"/>
                </a:cubicBezTo>
                <a:cubicBezTo>
                  <a:pt x="1841" y="1058"/>
                  <a:pt x="1839" y="1060"/>
                  <a:pt x="1838" y="1061"/>
                </a:cubicBezTo>
                <a:cubicBezTo>
                  <a:pt x="1836" y="1063"/>
                  <a:pt x="1834" y="1065"/>
                  <a:pt x="1833" y="1067"/>
                </a:cubicBezTo>
                <a:cubicBezTo>
                  <a:pt x="1831" y="1068"/>
                  <a:pt x="1829" y="1071"/>
                  <a:pt x="1827" y="1072"/>
                </a:cubicBezTo>
                <a:cubicBezTo>
                  <a:pt x="1825" y="1073"/>
                  <a:pt x="1822" y="1076"/>
                  <a:pt x="1819" y="1079"/>
                </a:cubicBezTo>
                <a:cubicBezTo>
                  <a:pt x="1816" y="1081"/>
                  <a:pt x="1812" y="1084"/>
                  <a:pt x="1810" y="1085"/>
                </a:cubicBezTo>
                <a:cubicBezTo>
                  <a:pt x="1807" y="1087"/>
                  <a:pt x="1803" y="1089"/>
                  <a:pt x="1800" y="1091"/>
                </a:cubicBezTo>
                <a:cubicBezTo>
                  <a:pt x="1797" y="1092"/>
                  <a:pt x="1793" y="1095"/>
                  <a:pt x="1792" y="1097"/>
                </a:cubicBezTo>
                <a:cubicBezTo>
                  <a:pt x="1791" y="1098"/>
                  <a:pt x="1791" y="1100"/>
                  <a:pt x="1792" y="1101"/>
                </a:cubicBezTo>
                <a:cubicBezTo>
                  <a:pt x="1793" y="1101"/>
                  <a:pt x="1794" y="1100"/>
                  <a:pt x="1796" y="1099"/>
                </a:cubicBezTo>
                <a:cubicBezTo>
                  <a:pt x="1797" y="1097"/>
                  <a:pt x="1800" y="1095"/>
                  <a:pt x="1803" y="1093"/>
                </a:cubicBezTo>
                <a:cubicBezTo>
                  <a:pt x="1805" y="1092"/>
                  <a:pt x="1806" y="1092"/>
                  <a:pt x="1805" y="1094"/>
                </a:cubicBezTo>
                <a:cubicBezTo>
                  <a:pt x="1804" y="1095"/>
                  <a:pt x="1801" y="1097"/>
                  <a:pt x="1800" y="1098"/>
                </a:cubicBezTo>
                <a:cubicBezTo>
                  <a:pt x="1798" y="1098"/>
                  <a:pt x="1797" y="1099"/>
                  <a:pt x="1798" y="1100"/>
                </a:cubicBezTo>
                <a:cubicBezTo>
                  <a:pt x="1798" y="1101"/>
                  <a:pt x="1798" y="1102"/>
                  <a:pt x="1799" y="1102"/>
                </a:cubicBezTo>
                <a:cubicBezTo>
                  <a:pt x="1800" y="1103"/>
                  <a:pt x="1801" y="1104"/>
                  <a:pt x="1801" y="1104"/>
                </a:cubicBezTo>
                <a:cubicBezTo>
                  <a:pt x="1802" y="1104"/>
                  <a:pt x="1803" y="1104"/>
                  <a:pt x="1804" y="1104"/>
                </a:cubicBezTo>
                <a:cubicBezTo>
                  <a:pt x="1804" y="1104"/>
                  <a:pt x="1805" y="1105"/>
                  <a:pt x="1806" y="1106"/>
                </a:cubicBezTo>
                <a:cubicBezTo>
                  <a:pt x="1807" y="1106"/>
                  <a:pt x="1808" y="1108"/>
                  <a:pt x="1808" y="1109"/>
                </a:cubicBezTo>
                <a:cubicBezTo>
                  <a:pt x="1808" y="1110"/>
                  <a:pt x="1808" y="1112"/>
                  <a:pt x="1808" y="1112"/>
                </a:cubicBezTo>
                <a:cubicBezTo>
                  <a:pt x="1808" y="1113"/>
                  <a:pt x="1809" y="1114"/>
                  <a:pt x="1809" y="1114"/>
                </a:cubicBezTo>
                <a:cubicBezTo>
                  <a:pt x="1810" y="1115"/>
                  <a:pt x="1809" y="1115"/>
                  <a:pt x="1807" y="1116"/>
                </a:cubicBezTo>
                <a:cubicBezTo>
                  <a:pt x="1805" y="1117"/>
                  <a:pt x="1804" y="1118"/>
                  <a:pt x="1803" y="1119"/>
                </a:cubicBezTo>
                <a:cubicBezTo>
                  <a:pt x="1803" y="1120"/>
                  <a:pt x="1802" y="1121"/>
                  <a:pt x="1801" y="1121"/>
                </a:cubicBezTo>
                <a:cubicBezTo>
                  <a:pt x="1800" y="1122"/>
                  <a:pt x="1797" y="1123"/>
                  <a:pt x="1795" y="1125"/>
                </a:cubicBezTo>
                <a:cubicBezTo>
                  <a:pt x="1793" y="1126"/>
                  <a:pt x="1792" y="1128"/>
                  <a:pt x="1791" y="1129"/>
                </a:cubicBezTo>
                <a:cubicBezTo>
                  <a:pt x="1791" y="1130"/>
                  <a:pt x="1789" y="1131"/>
                  <a:pt x="1786" y="1131"/>
                </a:cubicBezTo>
                <a:cubicBezTo>
                  <a:pt x="1784" y="1131"/>
                  <a:pt x="1780" y="1131"/>
                  <a:pt x="1778" y="1131"/>
                </a:cubicBezTo>
                <a:cubicBezTo>
                  <a:pt x="1776" y="1130"/>
                  <a:pt x="1774" y="1130"/>
                  <a:pt x="1773" y="1131"/>
                </a:cubicBezTo>
                <a:cubicBezTo>
                  <a:pt x="1772" y="1131"/>
                  <a:pt x="1771" y="1132"/>
                  <a:pt x="1770" y="1134"/>
                </a:cubicBezTo>
                <a:cubicBezTo>
                  <a:pt x="1769" y="1136"/>
                  <a:pt x="1768" y="1136"/>
                  <a:pt x="1767" y="1135"/>
                </a:cubicBezTo>
                <a:cubicBezTo>
                  <a:pt x="1767" y="1134"/>
                  <a:pt x="1766" y="1133"/>
                  <a:pt x="1766" y="1131"/>
                </a:cubicBezTo>
                <a:cubicBezTo>
                  <a:pt x="1766" y="1130"/>
                  <a:pt x="1765" y="1129"/>
                  <a:pt x="1764" y="1128"/>
                </a:cubicBezTo>
                <a:cubicBezTo>
                  <a:pt x="1763" y="1127"/>
                  <a:pt x="1762" y="1126"/>
                  <a:pt x="1762" y="1126"/>
                </a:cubicBezTo>
                <a:cubicBezTo>
                  <a:pt x="1762" y="1125"/>
                  <a:pt x="1761" y="1124"/>
                  <a:pt x="1760" y="1123"/>
                </a:cubicBezTo>
                <a:cubicBezTo>
                  <a:pt x="1759" y="1123"/>
                  <a:pt x="1758" y="1123"/>
                  <a:pt x="1758" y="1124"/>
                </a:cubicBezTo>
                <a:cubicBezTo>
                  <a:pt x="1757" y="1124"/>
                  <a:pt x="1756" y="1125"/>
                  <a:pt x="1755" y="1125"/>
                </a:cubicBezTo>
                <a:cubicBezTo>
                  <a:pt x="1754" y="1125"/>
                  <a:pt x="1753" y="1125"/>
                  <a:pt x="1752" y="1124"/>
                </a:cubicBezTo>
                <a:cubicBezTo>
                  <a:pt x="1752" y="1124"/>
                  <a:pt x="1752" y="1123"/>
                  <a:pt x="1752" y="1122"/>
                </a:cubicBezTo>
                <a:cubicBezTo>
                  <a:pt x="1753" y="1121"/>
                  <a:pt x="1754" y="1119"/>
                  <a:pt x="1755" y="1119"/>
                </a:cubicBezTo>
                <a:cubicBezTo>
                  <a:pt x="1756" y="1118"/>
                  <a:pt x="1757" y="1118"/>
                  <a:pt x="1758" y="1119"/>
                </a:cubicBezTo>
                <a:cubicBezTo>
                  <a:pt x="1759" y="1120"/>
                  <a:pt x="1761" y="1120"/>
                  <a:pt x="1762" y="1120"/>
                </a:cubicBezTo>
                <a:cubicBezTo>
                  <a:pt x="1763" y="1120"/>
                  <a:pt x="1764" y="1120"/>
                  <a:pt x="1764" y="1119"/>
                </a:cubicBezTo>
                <a:cubicBezTo>
                  <a:pt x="1764" y="1118"/>
                  <a:pt x="1763" y="1117"/>
                  <a:pt x="1761" y="1117"/>
                </a:cubicBezTo>
                <a:cubicBezTo>
                  <a:pt x="1760" y="1116"/>
                  <a:pt x="1757" y="1115"/>
                  <a:pt x="1756" y="1113"/>
                </a:cubicBezTo>
                <a:cubicBezTo>
                  <a:pt x="1754" y="1112"/>
                  <a:pt x="1751" y="1111"/>
                  <a:pt x="1749" y="1112"/>
                </a:cubicBezTo>
                <a:cubicBezTo>
                  <a:pt x="1746" y="1113"/>
                  <a:pt x="1742" y="1114"/>
                  <a:pt x="1739" y="1115"/>
                </a:cubicBezTo>
                <a:cubicBezTo>
                  <a:pt x="1736" y="1116"/>
                  <a:pt x="1731" y="1116"/>
                  <a:pt x="1729" y="1117"/>
                </a:cubicBezTo>
                <a:cubicBezTo>
                  <a:pt x="1726" y="1117"/>
                  <a:pt x="1722" y="1117"/>
                  <a:pt x="1720" y="1118"/>
                </a:cubicBezTo>
                <a:cubicBezTo>
                  <a:pt x="1718" y="1118"/>
                  <a:pt x="1716" y="1118"/>
                  <a:pt x="1716" y="1118"/>
                </a:cubicBezTo>
                <a:cubicBezTo>
                  <a:pt x="1716" y="1118"/>
                  <a:pt x="1715" y="1119"/>
                  <a:pt x="1713" y="1120"/>
                </a:cubicBezTo>
                <a:cubicBezTo>
                  <a:pt x="1712" y="1121"/>
                  <a:pt x="1709" y="1122"/>
                  <a:pt x="1706" y="1123"/>
                </a:cubicBezTo>
                <a:cubicBezTo>
                  <a:pt x="1704" y="1124"/>
                  <a:pt x="1702" y="1125"/>
                  <a:pt x="1702" y="1125"/>
                </a:cubicBezTo>
                <a:cubicBezTo>
                  <a:pt x="1702" y="1125"/>
                  <a:pt x="1701" y="1127"/>
                  <a:pt x="1699" y="1129"/>
                </a:cubicBezTo>
                <a:cubicBezTo>
                  <a:pt x="1697" y="1131"/>
                  <a:pt x="1694" y="1133"/>
                  <a:pt x="1693" y="1134"/>
                </a:cubicBezTo>
                <a:cubicBezTo>
                  <a:pt x="1691" y="1134"/>
                  <a:pt x="1687" y="1136"/>
                  <a:pt x="1685" y="1136"/>
                </a:cubicBezTo>
                <a:cubicBezTo>
                  <a:pt x="1683" y="1137"/>
                  <a:pt x="1679" y="1138"/>
                  <a:pt x="1676" y="1138"/>
                </a:cubicBezTo>
                <a:cubicBezTo>
                  <a:pt x="1674" y="1138"/>
                  <a:pt x="1672" y="1139"/>
                  <a:pt x="1672" y="1141"/>
                </a:cubicBezTo>
                <a:cubicBezTo>
                  <a:pt x="1672" y="1142"/>
                  <a:pt x="1671" y="1143"/>
                  <a:pt x="1670" y="1143"/>
                </a:cubicBezTo>
                <a:cubicBezTo>
                  <a:pt x="1668" y="1143"/>
                  <a:pt x="1667" y="1142"/>
                  <a:pt x="1667" y="1141"/>
                </a:cubicBezTo>
                <a:cubicBezTo>
                  <a:pt x="1667" y="1140"/>
                  <a:pt x="1665" y="1139"/>
                  <a:pt x="1663" y="1139"/>
                </a:cubicBezTo>
                <a:cubicBezTo>
                  <a:pt x="1661" y="1139"/>
                  <a:pt x="1657" y="1139"/>
                  <a:pt x="1654" y="1139"/>
                </a:cubicBezTo>
                <a:cubicBezTo>
                  <a:pt x="1650" y="1140"/>
                  <a:pt x="1645" y="1140"/>
                  <a:pt x="1643" y="1141"/>
                </a:cubicBezTo>
                <a:cubicBezTo>
                  <a:pt x="1641" y="1142"/>
                  <a:pt x="1634" y="1145"/>
                  <a:pt x="1629" y="1147"/>
                </a:cubicBezTo>
                <a:cubicBezTo>
                  <a:pt x="1623" y="1150"/>
                  <a:pt x="1620" y="1152"/>
                  <a:pt x="1623" y="1151"/>
                </a:cubicBezTo>
                <a:cubicBezTo>
                  <a:pt x="1626" y="1150"/>
                  <a:pt x="1631" y="1149"/>
                  <a:pt x="1634" y="1149"/>
                </a:cubicBezTo>
                <a:cubicBezTo>
                  <a:pt x="1636" y="1148"/>
                  <a:pt x="1637" y="1149"/>
                  <a:pt x="1634" y="1150"/>
                </a:cubicBezTo>
                <a:cubicBezTo>
                  <a:pt x="1631" y="1151"/>
                  <a:pt x="1627" y="1153"/>
                  <a:pt x="1625" y="1154"/>
                </a:cubicBezTo>
                <a:cubicBezTo>
                  <a:pt x="1622" y="1155"/>
                  <a:pt x="1619" y="1156"/>
                  <a:pt x="1617" y="1157"/>
                </a:cubicBezTo>
                <a:cubicBezTo>
                  <a:pt x="1615" y="1157"/>
                  <a:pt x="1614" y="1156"/>
                  <a:pt x="1614" y="1155"/>
                </a:cubicBezTo>
                <a:cubicBezTo>
                  <a:pt x="1614" y="1154"/>
                  <a:pt x="1613" y="1154"/>
                  <a:pt x="1613" y="1154"/>
                </a:cubicBezTo>
                <a:cubicBezTo>
                  <a:pt x="1612" y="1154"/>
                  <a:pt x="1608" y="1155"/>
                  <a:pt x="1605" y="1157"/>
                </a:cubicBezTo>
                <a:cubicBezTo>
                  <a:pt x="1601" y="1158"/>
                  <a:pt x="1596" y="1161"/>
                  <a:pt x="1592" y="1162"/>
                </a:cubicBezTo>
                <a:cubicBezTo>
                  <a:pt x="1588" y="1163"/>
                  <a:pt x="1583" y="1165"/>
                  <a:pt x="1580" y="1166"/>
                </a:cubicBezTo>
                <a:cubicBezTo>
                  <a:pt x="1577" y="1167"/>
                  <a:pt x="1572" y="1167"/>
                  <a:pt x="1569" y="1166"/>
                </a:cubicBezTo>
                <a:cubicBezTo>
                  <a:pt x="1566" y="1165"/>
                  <a:pt x="1563" y="1163"/>
                  <a:pt x="1562" y="1160"/>
                </a:cubicBezTo>
                <a:cubicBezTo>
                  <a:pt x="1561" y="1158"/>
                  <a:pt x="1559" y="1156"/>
                  <a:pt x="1558" y="1155"/>
                </a:cubicBezTo>
                <a:cubicBezTo>
                  <a:pt x="1556" y="1154"/>
                  <a:pt x="1554" y="1152"/>
                  <a:pt x="1553" y="1151"/>
                </a:cubicBezTo>
                <a:cubicBezTo>
                  <a:pt x="1552" y="1149"/>
                  <a:pt x="1550" y="1146"/>
                  <a:pt x="1549" y="1144"/>
                </a:cubicBezTo>
                <a:cubicBezTo>
                  <a:pt x="1548" y="1142"/>
                  <a:pt x="1545" y="1140"/>
                  <a:pt x="1543" y="1139"/>
                </a:cubicBezTo>
                <a:cubicBezTo>
                  <a:pt x="1541" y="1138"/>
                  <a:pt x="1537" y="1137"/>
                  <a:pt x="1535" y="1137"/>
                </a:cubicBezTo>
                <a:cubicBezTo>
                  <a:pt x="1533" y="1137"/>
                  <a:pt x="1529" y="1136"/>
                  <a:pt x="1527" y="1134"/>
                </a:cubicBezTo>
                <a:cubicBezTo>
                  <a:pt x="1525" y="1133"/>
                  <a:pt x="1521" y="1130"/>
                  <a:pt x="1519" y="1128"/>
                </a:cubicBezTo>
                <a:cubicBezTo>
                  <a:pt x="1517" y="1126"/>
                  <a:pt x="1512" y="1125"/>
                  <a:pt x="1509" y="1125"/>
                </a:cubicBezTo>
                <a:cubicBezTo>
                  <a:pt x="1505" y="1125"/>
                  <a:pt x="1499" y="1126"/>
                  <a:pt x="1495" y="1126"/>
                </a:cubicBezTo>
                <a:cubicBezTo>
                  <a:pt x="1491" y="1127"/>
                  <a:pt x="1485" y="1126"/>
                  <a:pt x="1482" y="1125"/>
                </a:cubicBezTo>
                <a:cubicBezTo>
                  <a:pt x="1479" y="1124"/>
                  <a:pt x="1475" y="1124"/>
                  <a:pt x="1473" y="1125"/>
                </a:cubicBezTo>
                <a:cubicBezTo>
                  <a:pt x="1471" y="1125"/>
                  <a:pt x="1469" y="1127"/>
                  <a:pt x="1467" y="1128"/>
                </a:cubicBezTo>
                <a:cubicBezTo>
                  <a:pt x="1465" y="1129"/>
                  <a:pt x="1464" y="1132"/>
                  <a:pt x="1465" y="1135"/>
                </a:cubicBezTo>
                <a:cubicBezTo>
                  <a:pt x="1465" y="1137"/>
                  <a:pt x="1464" y="1140"/>
                  <a:pt x="1462" y="1140"/>
                </a:cubicBezTo>
                <a:cubicBezTo>
                  <a:pt x="1461" y="1141"/>
                  <a:pt x="1458" y="1142"/>
                  <a:pt x="1457" y="1144"/>
                </a:cubicBezTo>
                <a:cubicBezTo>
                  <a:pt x="1456" y="1146"/>
                  <a:pt x="1454" y="1146"/>
                  <a:pt x="1453" y="1146"/>
                </a:cubicBezTo>
                <a:cubicBezTo>
                  <a:pt x="1453" y="1145"/>
                  <a:pt x="1454" y="1143"/>
                  <a:pt x="1456" y="1141"/>
                </a:cubicBezTo>
                <a:cubicBezTo>
                  <a:pt x="1459" y="1139"/>
                  <a:pt x="1461" y="1136"/>
                  <a:pt x="1461" y="1135"/>
                </a:cubicBezTo>
                <a:cubicBezTo>
                  <a:pt x="1461" y="1133"/>
                  <a:pt x="1461" y="1131"/>
                  <a:pt x="1462" y="1130"/>
                </a:cubicBezTo>
                <a:cubicBezTo>
                  <a:pt x="1463" y="1128"/>
                  <a:pt x="1463" y="1126"/>
                  <a:pt x="1464" y="1125"/>
                </a:cubicBezTo>
                <a:cubicBezTo>
                  <a:pt x="1464" y="1124"/>
                  <a:pt x="1463" y="1123"/>
                  <a:pt x="1462" y="1122"/>
                </a:cubicBezTo>
                <a:cubicBezTo>
                  <a:pt x="1460" y="1121"/>
                  <a:pt x="1458" y="1119"/>
                  <a:pt x="1456" y="1119"/>
                </a:cubicBezTo>
                <a:cubicBezTo>
                  <a:pt x="1454" y="1119"/>
                  <a:pt x="1454" y="1117"/>
                  <a:pt x="1455" y="1114"/>
                </a:cubicBezTo>
                <a:cubicBezTo>
                  <a:pt x="1456" y="1112"/>
                  <a:pt x="1456" y="1109"/>
                  <a:pt x="1456" y="1107"/>
                </a:cubicBezTo>
                <a:cubicBezTo>
                  <a:pt x="1455" y="1106"/>
                  <a:pt x="1454" y="1103"/>
                  <a:pt x="1453" y="1102"/>
                </a:cubicBezTo>
                <a:cubicBezTo>
                  <a:pt x="1452" y="1101"/>
                  <a:pt x="1449" y="1098"/>
                  <a:pt x="1448" y="1097"/>
                </a:cubicBezTo>
                <a:cubicBezTo>
                  <a:pt x="1446" y="1096"/>
                  <a:pt x="1445" y="1093"/>
                  <a:pt x="1444" y="1092"/>
                </a:cubicBezTo>
                <a:cubicBezTo>
                  <a:pt x="1444" y="1090"/>
                  <a:pt x="1441" y="1088"/>
                  <a:pt x="1439" y="1086"/>
                </a:cubicBezTo>
                <a:cubicBezTo>
                  <a:pt x="1437" y="1084"/>
                  <a:pt x="1434" y="1082"/>
                  <a:pt x="1433" y="1081"/>
                </a:cubicBezTo>
                <a:cubicBezTo>
                  <a:pt x="1432" y="1079"/>
                  <a:pt x="1430" y="1077"/>
                  <a:pt x="1430" y="1074"/>
                </a:cubicBezTo>
                <a:cubicBezTo>
                  <a:pt x="1430" y="1072"/>
                  <a:pt x="1429" y="1069"/>
                  <a:pt x="1428" y="1067"/>
                </a:cubicBezTo>
                <a:cubicBezTo>
                  <a:pt x="1427" y="1065"/>
                  <a:pt x="1426" y="1060"/>
                  <a:pt x="1424" y="1056"/>
                </a:cubicBezTo>
                <a:cubicBezTo>
                  <a:pt x="1423" y="1052"/>
                  <a:pt x="1421" y="1047"/>
                  <a:pt x="1421" y="1045"/>
                </a:cubicBezTo>
                <a:cubicBezTo>
                  <a:pt x="1420" y="1043"/>
                  <a:pt x="1418" y="1039"/>
                  <a:pt x="1416" y="1036"/>
                </a:cubicBezTo>
                <a:cubicBezTo>
                  <a:pt x="1414" y="1034"/>
                  <a:pt x="1410" y="1030"/>
                  <a:pt x="1408" y="1028"/>
                </a:cubicBezTo>
                <a:cubicBezTo>
                  <a:pt x="1406" y="1025"/>
                  <a:pt x="1403" y="1022"/>
                  <a:pt x="1401" y="1019"/>
                </a:cubicBezTo>
                <a:cubicBezTo>
                  <a:pt x="1399" y="1017"/>
                  <a:pt x="1397" y="1013"/>
                  <a:pt x="1395" y="1011"/>
                </a:cubicBezTo>
                <a:cubicBezTo>
                  <a:pt x="1393" y="1008"/>
                  <a:pt x="1390" y="1004"/>
                  <a:pt x="1387" y="1001"/>
                </a:cubicBezTo>
                <a:cubicBezTo>
                  <a:pt x="1384" y="998"/>
                  <a:pt x="1380" y="995"/>
                  <a:pt x="1378" y="994"/>
                </a:cubicBezTo>
                <a:cubicBezTo>
                  <a:pt x="1376" y="994"/>
                  <a:pt x="1372" y="990"/>
                  <a:pt x="1369" y="985"/>
                </a:cubicBezTo>
                <a:cubicBezTo>
                  <a:pt x="1365" y="981"/>
                  <a:pt x="1362" y="976"/>
                  <a:pt x="1362" y="974"/>
                </a:cubicBezTo>
                <a:cubicBezTo>
                  <a:pt x="1361" y="971"/>
                  <a:pt x="1359" y="967"/>
                  <a:pt x="1358" y="965"/>
                </a:cubicBezTo>
                <a:cubicBezTo>
                  <a:pt x="1356" y="962"/>
                  <a:pt x="1353" y="956"/>
                  <a:pt x="1351" y="951"/>
                </a:cubicBezTo>
                <a:cubicBezTo>
                  <a:pt x="1348" y="946"/>
                  <a:pt x="1346" y="941"/>
                  <a:pt x="1345" y="938"/>
                </a:cubicBezTo>
                <a:cubicBezTo>
                  <a:pt x="1344" y="936"/>
                  <a:pt x="1342" y="932"/>
                  <a:pt x="1340" y="929"/>
                </a:cubicBezTo>
                <a:cubicBezTo>
                  <a:pt x="1338" y="926"/>
                  <a:pt x="1337" y="922"/>
                  <a:pt x="1337" y="920"/>
                </a:cubicBezTo>
                <a:cubicBezTo>
                  <a:pt x="1337" y="919"/>
                  <a:pt x="1336" y="917"/>
                  <a:pt x="1335" y="917"/>
                </a:cubicBezTo>
                <a:cubicBezTo>
                  <a:pt x="1335" y="917"/>
                  <a:pt x="1332" y="915"/>
                  <a:pt x="1331" y="913"/>
                </a:cubicBezTo>
                <a:cubicBezTo>
                  <a:pt x="1329" y="911"/>
                  <a:pt x="1326" y="908"/>
                  <a:pt x="1325" y="905"/>
                </a:cubicBezTo>
                <a:cubicBezTo>
                  <a:pt x="1323" y="902"/>
                  <a:pt x="1322" y="899"/>
                  <a:pt x="1322" y="896"/>
                </a:cubicBezTo>
                <a:cubicBezTo>
                  <a:pt x="1322" y="894"/>
                  <a:pt x="1322" y="892"/>
                  <a:pt x="1321" y="891"/>
                </a:cubicBezTo>
                <a:cubicBezTo>
                  <a:pt x="1320" y="890"/>
                  <a:pt x="1320" y="888"/>
                  <a:pt x="1320" y="885"/>
                </a:cubicBezTo>
                <a:cubicBezTo>
                  <a:pt x="1319" y="883"/>
                  <a:pt x="1318" y="878"/>
                  <a:pt x="1317" y="874"/>
                </a:cubicBezTo>
                <a:cubicBezTo>
                  <a:pt x="1316" y="871"/>
                  <a:pt x="1315" y="865"/>
                  <a:pt x="1315" y="863"/>
                </a:cubicBezTo>
                <a:cubicBezTo>
                  <a:pt x="1314" y="860"/>
                  <a:pt x="1314" y="858"/>
                  <a:pt x="1314" y="858"/>
                </a:cubicBezTo>
                <a:cubicBezTo>
                  <a:pt x="1314" y="858"/>
                  <a:pt x="1313" y="853"/>
                  <a:pt x="1311" y="848"/>
                </a:cubicBezTo>
                <a:cubicBezTo>
                  <a:pt x="1310" y="843"/>
                  <a:pt x="1309" y="836"/>
                  <a:pt x="1309" y="833"/>
                </a:cubicBezTo>
                <a:cubicBezTo>
                  <a:pt x="1309" y="830"/>
                  <a:pt x="1309" y="828"/>
                  <a:pt x="1308" y="829"/>
                </a:cubicBezTo>
                <a:cubicBezTo>
                  <a:pt x="1307" y="830"/>
                  <a:pt x="1306" y="830"/>
                  <a:pt x="1306" y="828"/>
                </a:cubicBezTo>
                <a:cubicBezTo>
                  <a:pt x="1305" y="826"/>
                  <a:pt x="1306" y="823"/>
                  <a:pt x="1307" y="821"/>
                </a:cubicBezTo>
                <a:cubicBezTo>
                  <a:pt x="1308" y="818"/>
                  <a:pt x="1310" y="814"/>
                  <a:pt x="1312" y="811"/>
                </a:cubicBezTo>
                <a:cubicBezTo>
                  <a:pt x="1314" y="808"/>
                  <a:pt x="1315" y="803"/>
                  <a:pt x="1315" y="799"/>
                </a:cubicBezTo>
                <a:cubicBezTo>
                  <a:pt x="1315" y="796"/>
                  <a:pt x="1315" y="789"/>
                  <a:pt x="1314" y="785"/>
                </a:cubicBezTo>
                <a:cubicBezTo>
                  <a:pt x="1313" y="780"/>
                  <a:pt x="1312" y="776"/>
                  <a:pt x="1312" y="776"/>
                </a:cubicBezTo>
                <a:cubicBezTo>
                  <a:pt x="1313" y="766"/>
                  <a:pt x="1313" y="766"/>
                  <a:pt x="1313" y="766"/>
                </a:cubicBezTo>
                <a:cubicBezTo>
                  <a:pt x="1313" y="766"/>
                  <a:pt x="1313" y="764"/>
                  <a:pt x="1313" y="761"/>
                </a:cubicBezTo>
                <a:cubicBezTo>
                  <a:pt x="1313" y="758"/>
                  <a:pt x="1313" y="754"/>
                  <a:pt x="1313" y="751"/>
                </a:cubicBezTo>
                <a:cubicBezTo>
                  <a:pt x="1313" y="748"/>
                  <a:pt x="1312" y="744"/>
                  <a:pt x="1311" y="742"/>
                </a:cubicBezTo>
                <a:cubicBezTo>
                  <a:pt x="1309" y="740"/>
                  <a:pt x="1309" y="738"/>
                  <a:pt x="1310" y="737"/>
                </a:cubicBezTo>
                <a:cubicBezTo>
                  <a:pt x="1311" y="737"/>
                  <a:pt x="1311" y="734"/>
                  <a:pt x="1311" y="731"/>
                </a:cubicBezTo>
                <a:cubicBezTo>
                  <a:pt x="1310" y="729"/>
                  <a:pt x="1309" y="724"/>
                  <a:pt x="1308" y="721"/>
                </a:cubicBezTo>
                <a:cubicBezTo>
                  <a:pt x="1307" y="718"/>
                  <a:pt x="1307" y="715"/>
                  <a:pt x="1308" y="714"/>
                </a:cubicBezTo>
                <a:cubicBezTo>
                  <a:pt x="1308" y="714"/>
                  <a:pt x="1309" y="711"/>
                  <a:pt x="1310" y="709"/>
                </a:cubicBezTo>
                <a:cubicBezTo>
                  <a:pt x="1311" y="707"/>
                  <a:pt x="1312" y="703"/>
                  <a:pt x="1312" y="701"/>
                </a:cubicBezTo>
                <a:cubicBezTo>
                  <a:pt x="1313" y="699"/>
                  <a:pt x="1313" y="695"/>
                  <a:pt x="1313" y="693"/>
                </a:cubicBezTo>
                <a:cubicBezTo>
                  <a:pt x="1313" y="690"/>
                  <a:pt x="1313" y="687"/>
                  <a:pt x="1312" y="687"/>
                </a:cubicBezTo>
                <a:cubicBezTo>
                  <a:pt x="1311" y="687"/>
                  <a:pt x="1309" y="687"/>
                  <a:pt x="1307" y="687"/>
                </a:cubicBezTo>
                <a:cubicBezTo>
                  <a:pt x="1305" y="687"/>
                  <a:pt x="1304" y="687"/>
                  <a:pt x="1305" y="685"/>
                </a:cubicBezTo>
                <a:cubicBezTo>
                  <a:pt x="1306" y="684"/>
                  <a:pt x="1306" y="681"/>
                  <a:pt x="1306" y="680"/>
                </a:cubicBezTo>
                <a:cubicBezTo>
                  <a:pt x="1306" y="678"/>
                  <a:pt x="1307" y="677"/>
                  <a:pt x="1308" y="679"/>
                </a:cubicBezTo>
                <a:cubicBezTo>
                  <a:pt x="1309" y="680"/>
                  <a:pt x="1311" y="679"/>
                  <a:pt x="1312" y="677"/>
                </a:cubicBezTo>
                <a:cubicBezTo>
                  <a:pt x="1313" y="675"/>
                  <a:pt x="1314" y="672"/>
                  <a:pt x="1314" y="671"/>
                </a:cubicBezTo>
                <a:cubicBezTo>
                  <a:pt x="1313" y="670"/>
                  <a:pt x="1313" y="668"/>
                  <a:pt x="1313" y="667"/>
                </a:cubicBezTo>
                <a:cubicBezTo>
                  <a:pt x="1313" y="665"/>
                  <a:pt x="1313" y="663"/>
                  <a:pt x="1313" y="661"/>
                </a:cubicBezTo>
                <a:cubicBezTo>
                  <a:pt x="1313" y="659"/>
                  <a:pt x="1314" y="656"/>
                  <a:pt x="1314" y="655"/>
                </a:cubicBezTo>
                <a:cubicBezTo>
                  <a:pt x="1315" y="653"/>
                  <a:pt x="1315" y="651"/>
                  <a:pt x="1316" y="650"/>
                </a:cubicBezTo>
                <a:cubicBezTo>
                  <a:pt x="1316" y="648"/>
                  <a:pt x="1315" y="647"/>
                  <a:pt x="1314" y="646"/>
                </a:cubicBezTo>
                <a:cubicBezTo>
                  <a:pt x="1312" y="645"/>
                  <a:pt x="1312" y="643"/>
                  <a:pt x="1312" y="642"/>
                </a:cubicBezTo>
                <a:cubicBezTo>
                  <a:pt x="1313" y="640"/>
                  <a:pt x="1313" y="637"/>
                  <a:pt x="1313" y="636"/>
                </a:cubicBezTo>
                <a:cubicBezTo>
                  <a:pt x="1313" y="635"/>
                  <a:pt x="1312" y="633"/>
                  <a:pt x="1311" y="632"/>
                </a:cubicBezTo>
                <a:cubicBezTo>
                  <a:pt x="1310" y="631"/>
                  <a:pt x="1310" y="630"/>
                  <a:pt x="1311" y="630"/>
                </a:cubicBezTo>
                <a:cubicBezTo>
                  <a:pt x="1312" y="630"/>
                  <a:pt x="1313" y="628"/>
                  <a:pt x="1313" y="627"/>
                </a:cubicBezTo>
                <a:cubicBezTo>
                  <a:pt x="1313" y="625"/>
                  <a:pt x="1312" y="623"/>
                  <a:pt x="1311" y="623"/>
                </a:cubicBezTo>
                <a:cubicBezTo>
                  <a:pt x="1310" y="622"/>
                  <a:pt x="1309" y="621"/>
                  <a:pt x="1310" y="620"/>
                </a:cubicBezTo>
                <a:cubicBezTo>
                  <a:pt x="1311" y="620"/>
                  <a:pt x="1311" y="618"/>
                  <a:pt x="1311" y="617"/>
                </a:cubicBezTo>
                <a:cubicBezTo>
                  <a:pt x="1311" y="616"/>
                  <a:pt x="1311" y="614"/>
                  <a:pt x="1311" y="612"/>
                </a:cubicBezTo>
                <a:cubicBezTo>
                  <a:pt x="1311" y="611"/>
                  <a:pt x="1312" y="610"/>
                  <a:pt x="1313" y="611"/>
                </a:cubicBezTo>
                <a:cubicBezTo>
                  <a:pt x="1315" y="612"/>
                  <a:pt x="1317" y="614"/>
                  <a:pt x="1317" y="615"/>
                </a:cubicBezTo>
                <a:cubicBezTo>
                  <a:pt x="1318" y="617"/>
                  <a:pt x="1320" y="618"/>
                  <a:pt x="1322" y="619"/>
                </a:cubicBezTo>
                <a:cubicBezTo>
                  <a:pt x="1323" y="619"/>
                  <a:pt x="1324" y="618"/>
                  <a:pt x="1324" y="617"/>
                </a:cubicBezTo>
                <a:cubicBezTo>
                  <a:pt x="1324" y="616"/>
                  <a:pt x="1325" y="615"/>
                  <a:pt x="1326" y="615"/>
                </a:cubicBezTo>
                <a:cubicBezTo>
                  <a:pt x="1327" y="615"/>
                  <a:pt x="1327" y="613"/>
                  <a:pt x="1326" y="611"/>
                </a:cubicBezTo>
                <a:cubicBezTo>
                  <a:pt x="1325" y="609"/>
                  <a:pt x="1325" y="607"/>
                  <a:pt x="1325" y="607"/>
                </a:cubicBezTo>
                <a:cubicBezTo>
                  <a:pt x="1326" y="607"/>
                  <a:pt x="1328" y="607"/>
                  <a:pt x="1331" y="608"/>
                </a:cubicBezTo>
                <a:cubicBezTo>
                  <a:pt x="1333" y="608"/>
                  <a:pt x="1334" y="609"/>
                  <a:pt x="1334" y="610"/>
                </a:cubicBezTo>
                <a:cubicBezTo>
                  <a:pt x="1334" y="611"/>
                  <a:pt x="1334" y="612"/>
                  <a:pt x="1334" y="613"/>
                </a:cubicBezTo>
                <a:cubicBezTo>
                  <a:pt x="1334" y="614"/>
                  <a:pt x="1333" y="619"/>
                  <a:pt x="1331" y="623"/>
                </a:cubicBezTo>
                <a:cubicBezTo>
                  <a:pt x="1329" y="627"/>
                  <a:pt x="1327" y="635"/>
                  <a:pt x="1326" y="639"/>
                </a:cubicBezTo>
                <a:cubicBezTo>
                  <a:pt x="1325" y="643"/>
                  <a:pt x="1323" y="652"/>
                  <a:pt x="1321" y="657"/>
                </a:cubicBezTo>
                <a:cubicBezTo>
                  <a:pt x="1320" y="663"/>
                  <a:pt x="1318" y="671"/>
                  <a:pt x="1317" y="674"/>
                </a:cubicBezTo>
                <a:cubicBezTo>
                  <a:pt x="1317" y="677"/>
                  <a:pt x="1316" y="682"/>
                  <a:pt x="1316" y="683"/>
                </a:cubicBezTo>
                <a:cubicBezTo>
                  <a:pt x="1315" y="684"/>
                  <a:pt x="1315" y="692"/>
                  <a:pt x="1314" y="699"/>
                </a:cubicBezTo>
                <a:cubicBezTo>
                  <a:pt x="1314" y="707"/>
                  <a:pt x="1313" y="715"/>
                  <a:pt x="1313" y="718"/>
                </a:cubicBezTo>
                <a:cubicBezTo>
                  <a:pt x="1313" y="721"/>
                  <a:pt x="1313" y="726"/>
                  <a:pt x="1314" y="728"/>
                </a:cubicBezTo>
                <a:cubicBezTo>
                  <a:pt x="1314" y="731"/>
                  <a:pt x="1314" y="729"/>
                  <a:pt x="1315" y="723"/>
                </a:cubicBezTo>
                <a:cubicBezTo>
                  <a:pt x="1315" y="718"/>
                  <a:pt x="1316" y="708"/>
                  <a:pt x="1316" y="701"/>
                </a:cubicBezTo>
                <a:cubicBezTo>
                  <a:pt x="1317" y="694"/>
                  <a:pt x="1318" y="683"/>
                  <a:pt x="1319" y="677"/>
                </a:cubicBezTo>
                <a:cubicBezTo>
                  <a:pt x="1320" y="670"/>
                  <a:pt x="1323" y="659"/>
                  <a:pt x="1325" y="652"/>
                </a:cubicBezTo>
                <a:cubicBezTo>
                  <a:pt x="1326" y="645"/>
                  <a:pt x="1330" y="635"/>
                  <a:pt x="1331" y="630"/>
                </a:cubicBezTo>
                <a:cubicBezTo>
                  <a:pt x="1333" y="625"/>
                  <a:pt x="1337" y="617"/>
                  <a:pt x="1339" y="613"/>
                </a:cubicBezTo>
                <a:cubicBezTo>
                  <a:pt x="1341" y="609"/>
                  <a:pt x="1344" y="603"/>
                  <a:pt x="1346" y="599"/>
                </a:cubicBezTo>
                <a:cubicBezTo>
                  <a:pt x="1347" y="595"/>
                  <a:pt x="1349" y="589"/>
                  <a:pt x="1350" y="586"/>
                </a:cubicBezTo>
                <a:cubicBezTo>
                  <a:pt x="1351" y="583"/>
                  <a:pt x="1351" y="578"/>
                  <a:pt x="1351" y="576"/>
                </a:cubicBezTo>
                <a:cubicBezTo>
                  <a:pt x="1351" y="574"/>
                  <a:pt x="1351" y="572"/>
                  <a:pt x="1352" y="571"/>
                </a:cubicBezTo>
                <a:cubicBezTo>
                  <a:pt x="1353" y="569"/>
                  <a:pt x="1353" y="568"/>
                  <a:pt x="1353" y="568"/>
                </a:cubicBezTo>
                <a:cubicBezTo>
                  <a:pt x="1353" y="568"/>
                  <a:pt x="1351" y="568"/>
                  <a:pt x="1347" y="569"/>
                </a:cubicBezTo>
                <a:cubicBezTo>
                  <a:pt x="1344" y="569"/>
                  <a:pt x="1340" y="570"/>
                  <a:pt x="1339" y="572"/>
                </a:cubicBezTo>
                <a:cubicBezTo>
                  <a:pt x="1337" y="573"/>
                  <a:pt x="1334" y="574"/>
                  <a:pt x="1332" y="574"/>
                </a:cubicBezTo>
                <a:cubicBezTo>
                  <a:pt x="1330" y="574"/>
                  <a:pt x="1326" y="573"/>
                  <a:pt x="1324" y="571"/>
                </a:cubicBezTo>
                <a:cubicBezTo>
                  <a:pt x="1321" y="569"/>
                  <a:pt x="1318" y="566"/>
                  <a:pt x="1316" y="565"/>
                </a:cubicBezTo>
                <a:cubicBezTo>
                  <a:pt x="1314" y="564"/>
                  <a:pt x="1310" y="563"/>
                  <a:pt x="1309" y="562"/>
                </a:cubicBezTo>
                <a:cubicBezTo>
                  <a:pt x="1307" y="561"/>
                  <a:pt x="1303" y="561"/>
                  <a:pt x="1301" y="561"/>
                </a:cubicBezTo>
                <a:cubicBezTo>
                  <a:pt x="1298" y="562"/>
                  <a:pt x="1293" y="562"/>
                  <a:pt x="1289" y="561"/>
                </a:cubicBezTo>
                <a:cubicBezTo>
                  <a:pt x="1285" y="561"/>
                  <a:pt x="1280" y="560"/>
                  <a:pt x="1277" y="560"/>
                </a:cubicBezTo>
                <a:cubicBezTo>
                  <a:pt x="1274" y="559"/>
                  <a:pt x="1270" y="557"/>
                  <a:pt x="1269" y="555"/>
                </a:cubicBezTo>
                <a:cubicBezTo>
                  <a:pt x="1267" y="553"/>
                  <a:pt x="1262" y="550"/>
                  <a:pt x="1257" y="549"/>
                </a:cubicBezTo>
                <a:cubicBezTo>
                  <a:pt x="1253" y="548"/>
                  <a:pt x="1247" y="546"/>
                  <a:pt x="1245" y="546"/>
                </a:cubicBezTo>
                <a:cubicBezTo>
                  <a:pt x="1243" y="546"/>
                  <a:pt x="1240" y="545"/>
                  <a:pt x="1238" y="542"/>
                </a:cubicBezTo>
                <a:cubicBezTo>
                  <a:pt x="1237" y="540"/>
                  <a:pt x="1234" y="539"/>
                  <a:pt x="1232" y="539"/>
                </a:cubicBezTo>
                <a:cubicBezTo>
                  <a:pt x="1230" y="540"/>
                  <a:pt x="1227" y="539"/>
                  <a:pt x="1225" y="538"/>
                </a:cubicBezTo>
                <a:cubicBezTo>
                  <a:pt x="1224" y="537"/>
                  <a:pt x="1221" y="537"/>
                  <a:pt x="1218" y="537"/>
                </a:cubicBezTo>
                <a:cubicBezTo>
                  <a:pt x="1216" y="537"/>
                  <a:pt x="1214" y="536"/>
                  <a:pt x="1213" y="533"/>
                </a:cubicBezTo>
                <a:cubicBezTo>
                  <a:pt x="1212" y="531"/>
                  <a:pt x="1211" y="528"/>
                  <a:pt x="1210" y="527"/>
                </a:cubicBezTo>
                <a:cubicBezTo>
                  <a:pt x="1209" y="526"/>
                  <a:pt x="1208" y="524"/>
                  <a:pt x="1208" y="522"/>
                </a:cubicBezTo>
                <a:cubicBezTo>
                  <a:pt x="1207" y="520"/>
                  <a:pt x="1207" y="517"/>
                  <a:pt x="1206" y="516"/>
                </a:cubicBezTo>
                <a:cubicBezTo>
                  <a:pt x="1205" y="514"/>
                  <a:pt x="1203" y="510"/>
                  <a:pt x="1202" y="507"/>
                </a:cubicBezTo>
                <a:cubicBezTo>
                  <a:pt x="1201" y="504"/>
                  <a:pt x="1200" y="500"/>
                  <a:pt x="1198" y="499"/>
                </a:cubicBezTo>
                <a:cubicBezTo>
                  <a:pt x="1197" y="498"/>
                  <a:pt x="1194" y="493"/>
                  <a:pt x="1192" y="489"/>
                </a:cubicBezTo>
                <a:cubicBezTo>
                  <a:pt x="1190" y="485"/>
                  <a:pt x="1188" y="480"/>
                  <a:pt x="1188" y="477"/>
                </a:cubicBezTo>
                <a:cubicBezTo>
                  <a:pt x="1188" y="475"/>
                  <a:pt x="1187" y="471"/>
                  <a:pt x="1185" y="469"/>
                </a:cubicBezTo>
                <a:cubicBezTo>
                  <a:pt x="1184" y="467"/>
                  <a:pt x="1183" y="464"/>
                  <a:pt x="1184" y="463"/>
                </a:cubicBezTo>
                <a:cubicBezTo>
                  <a:pt x="1185" y="461"/>
                  <a:pt x="1185" y="458"/>
                  <a:pt x="1185" y="455"/>
                </a:cubicBezTo>
                <a:cubicBezTo>
                  <a:pt x="1185" y="452"/>
                  <a:pt x="1184" y="449"/>
                  <a:pt x="1182" y="447"/>
                </a:cubicBezTo>
                <a:cubicBezTo>
                  <a:pt x="1180" y="445"/>
                  <a:pt x="1177" y="443"/>
                  <a:pt x="1176" y="442"/>
                </a:cubicBezTo>
                <a:cubicBezTo>
                  <a:pt x="1174" y="441"/>
                  <a:pt x="1172" y="440"/>
                  <a:pt x="1171" y="439"/>
                </a:cubicBezTo>
                <a:cubicBezTo>
                  <a:pt x="1169" y="438"/>
                  <a:pt x="1166" y="435"/>
                  <a:pt x="1163" y="433"/>
                </a:cubicBezTo>
                <a:cubicBezTo>
                  <a:pt x="1160" y="430"/>
                  <a:pt x="1158" y="427"/>
                  <a:pt x="1157" y="425"/>
                </a:cubicBezTo>
                <a:cubicBezTo>
                  <a:pt x="1157" y="423"/>
                  <a:pt x="1155" y="420"/>
                  <a:pt x="1154" y="419"/>
                </a:cubicBezTo>
                <a:cubicBezTo>
                  <a:pt x="1152" y="417"/>
                  <a:pt x="1150" y="414"/>
                  <a:pt x="1149" y="413"/>
                </a:cubicBezTo>
                <a:cubicBezTo>
                  <a:pt x="1148" y="412"/>
                  <a:pt x="1147" y="408"/>
                  <a:pt x="1146" y="405"/>
                </a:cubicBezTo>
                <a:cubicBezTo>
                  <a:pt x="1145" y="402"/>
                  <a:pt x="1142" y="399"/>
                  <a:pt x="1140" y="397"/>
                </a:cubicBezTo>
                <a:cubicBezTo>
                  <a:pt x="1137" y="396"/>
                  <a:pt x="1134" y="394"/>
                  <a:pt x="1132" y="394"/>
                </a:cubicBezTo>
                <a:cubicBezTo>
                  <a:pt x="1131" y="393"/>
                  <a:pt x="1129" y="389"/>
                  <a:pt x="1128" y="386"/>
                </a:cubicBezTo>
                <a:cubicBezTo>
                  <a:pt x="1127" y="382"/>
                  <a:pt x="1125" y="376"/>
                  <a:pt x="1123" y="372"/>
                </a:cubicBezTo>
                <a:cubicBezTo>
                  <a:pt x="1121" y="369"/>
                  <a:pt x="1119" y="364"/>
                  <a:pt x="1118" y="362"/>
                </a:cubicBezTo>
                <a:cubicBezTo>
                  <a:pt x="1116" y="360"/>
                  <a:pt x="1115" y="357"/>
                  <a:pt x="1114" y="355"/>
                </a:cubicBezTo>
                <a:cubicBezTo>
                  <a:pt x="1114" y="353"/>
                  <a:pt x="1111" y="349"/>
                  <a:pt x="1109" y="346"/>
                </a:cubicBezTo>
                <a:cubicBezTo>
                  <a:pt x="1107" y="344"/>
                  <a:pt x="1105" y="340"/>
                  <a:pt x="1105" y="337"/>
                </a:cubicBezTo>
                <a:cubicBezTo>
                  <a:pt x="1105" y="335"/>
                  <a:pt x="1105" y="331"/>
                  <a:pt x="1104" y="329"/>
                </a:cubicBezTo>
                <a:cubicBezTo>
                  <a:pt x="1103" y="326"/>
                  <a:pt x="1101" y="324"/>
                  <a:pt x="1099" y="323"/>
                </a:cubicBezTo>
                <a:cubicBezTo>
                  <a:pt x="1097" y="322"/>
                  <a:pt x="1096" y="321"/>
                  <a:pt x="1096" y="320"/>
                </a:cubicBezTo>
                <a:cubicBezTo>
                  <a:pt x="1095" y="320"/>
                  <a:pt x="1092" y="317"/>
                  <a:pt x="1089" y="314"/>
                </a:cubicBezTo>
                <a:cubicBezTo>
                  <a:pt x="1085" y="312"/>
                  <a:pt x="1081" y="309"/>
                  <a:pt x="1080" y="307"/>
                </a:cubicBezTo>
                <a:cubicBezTo>
                  <a:pt x="1078" y="306"/>
                  <a:pt x="1076" y="303"/>
                  <a:pt x="1076" y="302"/>
                </a:cubicBezTo>
                <a:cubicBezTo>
                  <a:pt x="1076" y="300"/>
                  <a:pt x="1074" y="297"/>
                  <a:pt x="1071" y="296"/>
                </a:cubicBezTo>
                <a:cubicBezTo>
                  <a:pt x="1069" y="295"/>
                  <a:pt x="1066" y="294"/>
                  <a:pt x="1065" y="293"/>
                </a:cubicBezTo>
                <a:cubicBezTo>
                  <a:pt x="1065" y="292"/>
                  <a:pt x="1064" y="291"/>
                  <a:pt x="1063" y="290"/>
                </a:cubicBezTo>
                <a:cubicBezTo>
                  <a:pt x="1063" y="289"/>
                  <a:pt x="1062" y="287"/>
                  <a:pt x="1060" y="286"/>
                </a:cubicBezTo>
                <a:cubicBezTo>
                  <a:pt x="1059" y="286"/>
                  <a:pt x="1057" y="283"/>
                  <a:pt x="1055" y="282"/>
                </a:cubicBezTo>
                <a:cubicBezTo>
                  <a:pt x="1054" y="280"/>
                  <a:pt x="1051" y="277"/>
                  <a:pt x="1049" y="276"/>
                </a:cubicBezTo>
                <a:cubicBezTo>
                  <a:pt x="1047" y="275"/>
                  <a:pt x="1043" y="274"/>
                  <a:pt x="1040" y="274"/>
                </a:cubicBezTo>
                <a:cubicBezTo>
                  <a:pt x="1038" y="274"/>
                  <a:pt x="1033" y="274"/>
                  <a:pt x="1030" y="274"/>
                </a:cubicBezTo>
                <a:cubicBezTo>
                  <a:pt x="1027" y="273"/>
                  <a:pt x="1023" y="273"/>
                  <a:pt x="1021" y="273"/>
                </a:cubicBezTo>
                <a:cubicBezTo>
                  <a:pt x="1019" y="273"/>
                  <a:pt x="1016" y="273"/>
                  <a:pt x="1014" y="273"/>
                </a:cubicBezTo>
                <a:cubicBezTo>
                  <a:pt x="1011" y="273"/>
                  <a:pt x="1008" y="273"/>
                  <a:pt x="1007" y="273"/>
                </a:cubicBezTo>
                <a:cubicBezTo>
                  <a:pt x="1006" y="273"/>
                  <a:pt x="1003" y="272"/>
                  <a:pt x="1001" y="271"/>
                </a:cubicBezTo>
                <a:cubicBezTo>
                  <a:pt x="999" y="270"/>
                  <a:pt x="995" y="269"/>
                  <a:pt x="993" y="268"/>
                </a:cubicBezTo>
                <a:cubicBezTo>
                  <a:pt x="991" y="267"/>
                  <a:pt x="988" y="268"/>
                  <a:pt x="987" y="270"/>
                </a:cubicBezTo>
                <a:cubicBezTo>
                  <a:pt x="985" y="272"/>
                  <a:pt x="982" y="274"/>
                  <a:pt x="980" y="273"/>
                </a:cubicBezTo>
                <a:cubicBezTo>
                  <a:pt x="979" y="273"/>
                  <a:pt x="976" y="274"/>
                  <a:pt x="974" y="274"/>
                </a:cubicBezTo>
                <a:cubicBezTo>
                  <a:pt x="972" y="275"/>
                  <a:pt x="969" y="277"/>
                  <a:pt x="967" y="278"/>
                </a:cubicBezTo>
                <a:cubicBezTo>
                  <a:pt x="965" y="279"/>
                  <a:pt x="963" y="282"/>
                  <a:pt x="962" y="284"/>
                </a:cubicBezTo>
                <a:cubicBezTo>
                  <a:pt x="961" y="287"/>
                  <a:pt x="958" y="291"/>
                  <a:pt x="957" y="294"/>
                </a:cubicBezTo>
                <a:cubicBezTo>
                  <a:pt x="955" y="297"/>
                  <a:pt x="953" y="301"/>
                  <a:pt x="952" y="303"/>
                </a:cubicBezTo>
                <a:cubicBezTo>
                  <a:pt x="951" y="305"/>
                  <a:pt x="950" y="308"/>
                  <a:pt x="950" y="309"/>
                </a:cubicBezTo>
                <a:cubicBezTo>
                  <a:pt x="949" y="310"/>
                  <a:pt x="949" y="313"/>
                  <a:pt x="949" y="314"/>
                </a:cubicBezTo>
                <a:cubicBezTo>
                  <a:pt x="949" y="316"/>
                  <a:pt x="948" y="318"/>
                  <a:pt x="946" y="320"/>
                </a:cubicBezTo>
                <a:cubicBezTo>
                  <a:pt x="944" y="321"/>
                  <a:pt x="941" y="324"/>
                  <a:pt x="940" y="326"/>
                </a:cubicBezTo>
                <a:cubicBezTo>
                  <a:pt x="938" y="327"/>
                  <a:pt x="936" y="330"/>
                  <a:pt x="935" y="332"/>
                </a:cubicBezTo>
                <a:cubicBezTo>
                  <a:pt x="934" y="334"/>
                  <a:pt x="932" y="335"/>
                  <a:pt x="931" y="335"/>
                </a:cubicBezTo>
                <a:cubicBezTo>
                  <a:pt x="929" y="335"/>
                  <a:pt x="927" y="335"/>
                  <a:pt x="925" y="334"/>
                </a:cubicBezTo>
                <a:cubicBezTo>
                  <a:pt x="923" y="334"/>
                  <a:pt x="922" y="334"/>
                  <a:pt x="922" y="334"/>
                </a:cubicBezTo>
                <a:cubicBezTo>
                  <a:pt x="922" y="334"/>
                  <a:pt x="919" y="333"/>
                  <a:pt x="916" y="332"/>
                </a:cubicBezTo>
                <a:cubicBezTo>
                  <a:pt x="913" y="331"/>
                  <a:pt x="908" y="328"/>
                  <a:pt x="907" y="326"/>
                </a:cubicBezTo>
                <a:cubicBezTo>
                  <a:pt x="905" y="324"/>
                  <a:pt x="901" y="322"/>
                  <a:pt x="897" y="321"/>
                </a:cubicBezTo>
                <a:cubicBezTo>
                  <a:pt x="894" y="320"/>
                  <a:pt x="891" y="317"/>
                  <a:pt x="890" y="315"/>
                </a:cubicBezTo>
                <a:cubicBezTo>
                  <a:pt x="889" y="313"/>
                  <a:pt x="886" y="312"/>
                  <a:pt x="883" y="312"/>
                </a:cubicBezTo>
                <a:cubicBezTo>
                  <a:pt x="881" y="313"/>
                  <a:pt x="877" y="312"/>
                  <a:pt x="874" y="311"/>
                </a:cubicBezTo>
                <a:cubicBezTo>
                  <a:pt x="872" y="310"/>
                  <a:pt x="868" y="307"/>
                  <a:pt x="867" y="306"/>
                </a:cubicBezTo>
                <a:cubicBezTo>
                  <a:pt x="865" y="304"/>
                  <a:pt x="862" y="300"/>
                  <a:pt x="860" y="298"/>
                </a:cubicBezTo>
                <a:cubicBezTo>
                  <a:pt x="858" y="295"/>
                  <a:pt x="854" y="293"/>
                  <a:pt x="852" y="292"/>
                </a:cubicBezTo>
                <a:cubicBezTo>
                  <a:pt x="849" y="291"/>
                  <a:pt x="847" y="291"/>
                  <a:pt x="846" y="290"/>
                </a:cubicBezTo>
                <a:cubicBezTo>
                  <a:pt x="845" y="289"/>
                  <a:pt x="845" y="289"/>
                  <a:pt x="845" y="289"/>
                </a:cubicBezTo>
                <a:cubicBezTo>
                  <a:pt x="845" y="289"/>
                  <a:pt x="843" y="287"/>
                  <a:pt x="842" y="286"/>
                </a:cubicBezTo>
                <a:cubicBezTo>
                  <a:pt x="840" y="284"/>
                  <a:pt x="838" y="280"/>
                  <a:pt x="836" y="278"/>
                </a:cubicBezTo>
                <a:cubicBezTo>
                  <a:pt x="835" y="275"/>
                  <a:pt x="833" y="272"/>
                  <a:pt x="832" y="271"/>
                </a:cubicBezTo>
                <a:cubicBezTo>
                  <a:pt x="831" y="270"/>
                  <a:pt x="830" y="267"/>
                  <a:pt x="829" y="264"/>
                </a:cubicBezTo>
                <a:cubicBezTo>
                  <a:pt x="828" y="261"/>
                  <a:pt x="827" y="256"/>
                  <a:pt x="827" y="252"/>
                </a:cubicBezTo>
                <a:cubicBezTo>
                  <a:pt x="827" y="252"/>
                  <a:pt x="827" y="252"/>
                  <a:pt x="827" y="250"/>
                </a:cubicBezTo>
                <a:cubicBezTo>
                  <a:pt x="827" y="248"/>
                  <a:pt x="827" y="248"/>
                  <a:pt x="827" y="248"/>
                </a:cubicBezTo>
                <a:cubicBezTo>
                  <a:pt x="827" y="244"/>
                  <a:pt x="826" y="238"/>
                  <a:pt x="825" y="237"/>
                </a:cubicBezTo>
                <a:cubicBezTo>
                  <a:pt x="824" y="235"/>
                  <a:pt x="821" y="232"/>
                  <a:pt x="820" y="229"/>
                </a:cubicBezTo>
                <a:cubicBezTo>
                  <a:pt x="818" y="227"/>
                  <a:pt x="816" y="223"/>
                  <a:pt x="816" y="222"/>
                </a:cubicBezTo>
                <a:cubicBezTo>
                  <a:pt x="815" y="220"/>
                  <a:pt x="814" y="216"/>
                  <a:pt x="813" y="214"/>
                </a:cubicBezTo>
                <a:cubicBezTo>
                  <a:pt x="813" y="211"/>
                  <a:pt x="811" y="208"/>
                  <a:pt x="809" y="206"/>
                </a:cubicBezTo>
                <a:cubicBezTo>
                  <a:pt x="808" y="205"/>
                  <a:pt x="806" y="202"/>
                  <a:pt x="804" y="201"/>
                </a:cubicBezTo>
                <a:cubicBezTo>
                  <a:pt x="803" y="200"/>
                  <a:pt x="801" y="197"/>
                  <a:pt x="799" y="196"/>
                </a:cubicBezTo>
                <a:cubicBezTo>
                  <a:pt x="797" y="195"/>
                  <a:pt x="794" y="193"/>
                  <a:pt x="793" y="192"/>
                </a:cubicBezTo>
                <a:cubicBezTo>
                  <a:pt x="791" y="191"/>
                  <a:pt x="787" y="189"/>
                  <a:pt x="784" y="186"/>
                </a:cubicBezTo>
                <a:cubicBezTo>
                  <a:pt x="781" y="184"/>
                  <a:pt x="777" y="181"/>
                  <a:pt x="774" y="179"/>
                </a:cubicBezTo>
                <a:cubicBezTo>
                  <a:pt x="772" y="177"/>
                  <a:pt x="770" y="174"/>
                  <a:pt x="769" y="172"/>
                </a:cubicBezTo>
                <a:cubicBezTo>
                  <a:pt x="768" y="170"/>
                  <a:pt x="767" y="167"/>
                  <a:pt x="765" y="166"/>
                </a:cubicBezTo>
                <a:cubicBezTo>
                  <a:pt x="764" y="165"/>
                  <a:pt x="761" y="164"/>
                  <a:pt x="759" y="163"/>
                </a:cubicBezTo>
                <a:cubicBezTo>
                  <a:pt x="756" y="162"/>
                  <a:pt x="753" y="159"/>
                  <a:pt x="752" y="157"/>
                </a:cubicBezTo>
                <a:cubicBezTo>
                  <a:pt x="750" y="155"/>
                  <a:pt x="748" y="152"/>
                  <a:pt x="746" y="150"/>
                </a:cubicBezTo>
                <a:cubicBezTo>
                  <a:pt x="744" y="147"/>
                  <a:pt x="741" y="145"/>
                  <a:pt x="739" y="144"/>
                </a:cubicBezTo>
                <a:cubicBezTo>
                  <a:pt x="737" y="143"/>
                  <a:pt x="734" y="141"/>
                  <a:pt x="732" y="140"/>
                </a:cubicBezTo>
                <a:cubicBezTo>
                  <a:pt x="730" y="138"/>
                  <a:pt x="727" y="135"/>
                  <a:pt x="725" y="134"/>
                </a:cubicBezTo>
                <a:cubicBezTo>
                  <a:pt x="723" y="132"/>
                  <a:pt x="721" y="128"/>
                  <a:pt x="720" y="124"/>
                </a:cubicBezTo>
                <a:cubicBezTo>
                  <a:pt x="719" y="121"/>
                  <a:pt x="716" y="117"/>
                  <a:pt x="714" y="116"/>
                </a:cubicBezTo>
                <a:cubicBezTo>
                  <a:pt x="712" y="114"/>
                  <a:pt x="711" y="113"/>
                  <a:pt x="711" y="113"/>
                </a:cubicBezTo>
                <a:cubicBezTo>
                  <a:pt x="592" y="106"/>
                  <a:pt x="592" y="106"/>
                  <a:pt x="592" y="106"/>
                </a:cubicBezTo>
                <a:cubicBezTo>
                  <a:pt x="591" y="142"/>
                  <a:pt x="591" y="142"/>
                  <a:pt x="591" y="142"/>
                </a:cubicBezTo>
                <a:cubicBezTo>
                  <a:pt x="541" y="139"/>
                  <a:pt x="541" y="139"/>
                  <a:pt x="541" y="139"/>
                </a:cubicBezTo>
                <a:cubicBezTo>
                  <a:pt x="401" y="130"/>
                  <a:pt x="401" y="130"/>
                  <a:pt x="401" y="130"/>
                </a:cubicBezTo>
                <a:cubicBezTo>
                  <a:pt x="155" y="18"/>
                  <a:pt x="155" y="18"/>
                  <a:pt x="155" y="18"/>
                </a:cubicBezTo>
                <a:cubicBezTo>
                  <a:pt x="155" y="18"/>
                  <a:pt x="155" y="17"/>
                  <a:pt x="155" y="15"/>
                </a:cubicBezTo>
                <a:cubicBezTo>
                  <a:pt x="155" y="13"/>
                  <a:pt x="156" y="10"/>
                  <a:pt x="157" y="8"/>
                </a:cubicBezTo>
                <a:cubicBezTo>
                  <a:pt x="158" y="7"/>
                  <a:pt x="161" y="5"/>
                  <a:pt x="162" y="3"/>
                </a:cubicBezTo>
                <a:cubicBezTo>
                  <a:pt x="164" y="2"/>
                  <a:pt x="165" y="1"/>
                  <a:pt x="165" y="1"/>
                </a:cubicBezTo>
                <a:cubicBezTo>
                  <a:pt x="0" y="0"/>
                  <a:pt x="0" y="0"/>
                  <a:pt x="0" y="0"/>
                </a:cubicBezTo>
                <a:cubicBezTo>
                  <a:pt x="0" y="0"/>
                  <a:pt x="0" y="3"/>
                  <a:pt x="0" y="5"/>
                </a:cubicBezTo>
                <a:cubicBezTo>
                  <a:pt x="0" y="8"/>
                  <a:pt x="1" y="12"/>
                  <a:pt x="2" y="14"/>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8900000" scaled="1"/>
            <a:tileRect/>
          </a:gradFill>
          <a:ln w="9525">
            <a:solidFill>
              <a:schemeClr val="tx1"/>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23" name="Freeform 27"/>
          <p:cNvSpPr>
            <a:spLocks/>
          </p:cNvSpPr>
          <p:nvPr/>
        </p:nvSpPr>
        <p:spPr bwMode="auto">
          <a:xfrm>
            <a:off x="1114425" y="941388"/>
            <a:ext cx="23813" cy="20638"/>
          </a:xfrm>
          <a:custGeom>
            <a:avLst/>
            <a:gdLst/>
            <a:ahLst/>
            <a:cxnLst>
              <a:cxn ang="0">
                <a:pos x="2" y="0"/>
              </a:cxn>
              <a:cxn ang="0">
                <a:pos x="0" y="1"/>
              </a:cxn>
              <a:cxn ang="0">
                <a:pos x="3" y="4"/>
              </a:cxn>
              <a:cxn ang="0">
                <a:pos x="6" y="4"/>
              </a:cxn>
              <a:cxn ang="0">
                <a:pos x="5" y="2"/>
              </a:cxn>
              <a:cxn ang="0">
                <a:pos x="2" y="0"/>
              </a:cxn>
            </a:cxnLst>
            <a:rect l="0" t="0" r="r" b="b"/>
            <a:pathLst>
              <a:path w="6" h="5">
                <a:moveTo>
                  <a:pt x="2" y="0"/>
                </a:moveTo>
                <a:cubicBezTo>
                  <a:pt x="0" y="0"/>
                  <a:pt x="0" y="0"/>
                  <a:pt x="0" y="1"/>
                </a:cubicBezTo>
                <a:cubicBezTo>
                  <a:pt x="0" y="2"/>
                  <a:pt x="2" y="4"/>
                  <a:pt x="3" y="4"/>
                </a:cubicBezTo>
                <a:cubicBezTo>
                  <a:pt x="4" y="5"/>
                  <a:pt x="6" y="5"/>
                  <a:pt x="6" y="4"/>
                </a:cubicBezTo>
                <a:cubicBezTo>
                  <a:pt x="6" y="4"/>
                  <a:pt x="6" y="3"/>
                  <a:pt x="5" y="2"/>
                </a:cubicBezTo>
                <a:cubicBezTo>
                  <a:pt x="5" y="1"/>
                  <a:pt x="3" y="0"/>
                  <a:pt x="2"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8"/>
          <p:cNvSpPr>
            <a:spLocks/>
          </p:cNvSpPr>
          <p:nvPr/>
        </p:nvSpPr>
        <p:spPr bwMode="auto">
          <a:xfrm>
            <a:off x="855663" y="1966913"/>
            <a:ext cx="50800" cy="101600"/>
          </a:xfrm>
          <a:custGeom>
            <a:avLst/>
            <a:gdLst/>
            <a:ahLst/>
            <a:cxnLst>
              <a:cxn ang="0">
                <a:pos x="9" y="1"/>
              </a:cxn>
              <a:cxn ang="0">
                <a:pos x="8" y="7"/>
              </a:cxn>
              <a:cxn ang="0">
                <a:pos x="6" y="12"/>
              </a:cxn>
              <a:cxn ang="0">
                <a:pos x="2" y="15"/>
              </a:cxn>
              <a:cxn ang="0">
                <a:pos x="0" y="18"/>
              </a:cxn>
              <a:cxn ang="0">
                <a:pos x="1" y="20"/>
              </a:cxn>
              <a:cxn ang="0">
                <a:pos x="5" y="23"/>
              </a:cxn>
              <a:cxn ang="0">
                <a:pos x="9" y="25"/>
              </a:cxn>
              <a:cxn ang="0">
                <a:pos x="12" y="23"/>
              </a:cxn>
              <a:cxn ang="0">
                <a:pos x="13" y="18"/>
              </a:cxn>
              <a:cxn ang="0">
                <a:pos x="13" y="11"/>
              </a:cxn>
              <a:cxn ang="0">
                <a:pos x="12" y="2"/>
              </a:cxn>
              <a:cxn ang="0">
                <a:pos x="9" y="1"/>
              </a:cxn>
            </a:cxnLst>
            <a:rect l="0" t="0" r="r" b="b"/>
            <a:pathLst>
              <a:path w="13" h="26">
                <a:moveTo>
                  <a:pt x="9" y="1"/>
                </a:moveTo>
                <a:cubicBezTo>
                  <a:pt x="9" y="3"/>
                  <a:pt x="8" y="5"/>
                  <a:pt x="8" y="7"/>
                </a:cubicBezTo>
                <a:cubicBezTo>
                  <a:pt x="8" y="8"/>
                  <a:pt x="7" y="11"/>
                  <a:pt x="6" y="12"/>
                </a:cubicBezTo>
                <a:cubicBezTo>
                  <a:pt x="5" y="13"/>
                  <a:pt x="3" y="14"/>
                  <a:pt x="2" y="15"/>
                </a:cubicBezTo>
                <a:cubicBezTo>
                  <a:pt x="1" y="15"/>
                  <a:pt x="0" y="17"/>
                  <a:pt x="0" y="18"/>
                </a:cubicBezTo>
                <a:cubicBezTo>
                  <a:pt x="0" y="19"/>
                  <a:pt x="1" y="20"/>
                  <a:pt x="1" y="20"/>
                </a:cubicBezTo>
                <a:cubicBezTo>
                  <a:pt x="2" y="20"/>
                  <a:pt x="4" y="22"/>
                  <a:pt x="5" y="23"/>
                </a:cubicBezTo>
                <a:cubicBezTo>
                  <a:pt x="6" y="24"/>
                  <a:pt x="8" y="26"/>
                  <a:pt x="9" y="25"/>
                </a:cubicBezTo>
                <a:cubicBezTo>
                  <a:pt x="10" y="25"/>
                  <a:pt x="11" y="24"/>
                  <a:pt x="12" y="23"/>
                </a:cubicBezTo>
                <a:cubicBezTo>
                  <a:pt x="12" y="21"/>
                  <a:pt x="12" y="19"/>
                  <a:pt x="13" y="18"/>
                </a:cubicBezTo>
                <a:cubicBezTo>
                  <a:pt x="13" y="17"/>
                  <a:pt x="13" y="13"/>
                  <a:pt x="13" y="11"/>
                </a:cubicBezTo>
                <a:cubicBezTo>
                  <a:pt x="13" y="8"/>
                  <a:pt x="13" y="4"/>
                  <a:pt x="12" y="2"/>
                </a:cubicBezTo>
                <a:cubicBezTo>
                  <a:pt x="11" y="0"/>
                  <a:pt x="10" y="0"/>
                  <a:pt x="9" y="1"/>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9"/>
          <p:cNvSpPr>
            <a:spLocks/>
          </p:cNvSpPr>
          <p:nvPr/>
        </p:nvSpPr>
        <p:spPr bwMode="auto">
          <a:xfrm>
            <a:off x="1365250" y="1628775"/>
            <a:ext cx="106363" cy="180975"/>
          </a:xfrm>
          <a:custGeom>
            <a:avLst/>
            <a:gdLst/>
            <a:ahLst/>
            <a:cxnLst>
              <a:cxn ang="0">
                <a:pos x="26" y="32"/>
              </a:cxn>
              <a:cxn ang="0">
                <a:pos x="24" y="25"/>
              </a:cxn>
              <a:cxn ang="0">
                <a:pos x="17" y="24"/>
              </a:cxn>
              <a:cxn ang="0">
                <a:pos x="13" y="21"/>
              </a:cxn>
              <a:cxn ang="0">
                <a:pos x="14" y="14"/>
              </a:cxn>
              <a:cxn ang="0">
                <a:pos x="11" y="8"/>
              </a:cxn>
              <a:cxn ang="0">
                <a:pos x="1" y="0"/>
              </a:cxn>
              <a:cxn ang="0">
                <a:pos x="1" y="2"/>
              </a:cxn>
              <a:cxn ang="0">
                <a:pos x="1" y="4"/>
              </a:cxn>
              <a:cxn ang="0">
                <a:pos x="0" y="11"/>
              </a:cxn>
              <a:cxn ang="0">
                <a:pos x="2" y="19"/>
              </a:cxn>
              <a:cxn ang="0">
                <a:pos x="7" y="25"/>
              </a:cxn>
              <a:cxn ang="0">
                <a:pos x="13" y="32"/>
              </a:cxn>
              <a:cxn ang="0">
                <a:pos x="20" y="41"/>
              </a:cxn>
              <a:cxn ang="0">
                <a:pos x="25" y="45"/>
              </a:cxn>
              <a:cxn ang="0">
                <a:pos x="27" y="45"/>
              </a:cxn>
              <a:cxn ang="0">
                <a:pos x="26" y="41"/>
              </a:cxn>
              <a:cxn ang="0">
                <a:pos x="26" y="32"/>
              </a:cxn>
            </a:cxnLst>
            <a:rect l="0" t="0" r="r" b="b"/>
            <a:pathLst>
              <a:path w="27" h="46">
                <a:moveTo>
                  <a:pt x="26" y="32"/>
                </a:moveTo>
                <a:cubicBezTo>
                  <a:pt x="26" y="29"/>
                  <a:pt x="25" y="26"/>
                  <a:pt x="24" y="25"/>
                </a:cubicBezTo>
                <a:cubicBezTo>
                  <a:pt x="22" y="24"/>
                  <a:pt x="19" y="24"/>
                  <a:pt x="17" y="24"/>
                </a:cubicBezTo>
                <a:cubicBezTo>
                  <a:pt x="14" y="24"/>
                  <a:pt x="13" y="22"/>
                  <a:pt x="13" y="21"/>
                </a:cubicBezTo>
                <a:cubicBezTo>
                  <a:pt x="14" y="19"/>
                  <a:pt x="14" y="16"/>
                  <a:pt x="14" y="14"/>
                </a:cubicBezTo>
                <a:cubicBezTo>
                  <a:pt x="14" y="12"/>
                  <a:pt x="12" y="9"/>
                  <a:pt x="11" y="8"/>
                </a:cubicBezTo>
                <a:cubicBezTo>
                  <a:pt x="9" y="6"/>
                  <a:pt x="5" y="2"/>
                  <a:pt x="1" y="0"/>
                </a:cubicBezTo>
                <a:cubicBezTo>
                  <a:pt x="1" y="0"/>
                  <a:pt x="1" y="0"/>
                  <a:pt x="1" y="2"/>
                </a:cubicBezTo>
                <a:cubicBezTo>
                  <a:pt x="1" y="4"/>
                  <a:pt x="1" y="4"/>
                  <a:pt x="1" y="4"/>
                </a:cubicBezTo>
                <a:cubicBezTo>
                  <a:pt x="1" y="7"/>
                  <a:pt x="0" y="10"/>
                  <a:pt x="0" y="11"/>
                </a:cubicBezTo>
                <a:cubicBezTo>
                  <a:pt x="0" y="12"/>
                  <a:pt x="0" y="15"/>
                  <a:pt x="2" y="19"/>
                </a:cubicBezTo>
                <a:cubicBezTo>
                  <a:pt x="3" y="22"/>
                  <a:pt x="6" y="25"/>
                  <a:pt x="7" y="25"/>
                </a:cubicBezTo>
                <a:cubicBezTo>
                  <a:pt x="8" y="26"/>
                  <a:pt x="10" y="28"/>
                  <a:pt x="13" y="32"/>
                </a:cubicBezTo>
                <a:cubicBezTo>
                  <a:pt x="15" y="35"/>
                  <a:pt x="18" y="39"/>
                  <a:pt x="20" y="41"/>
                </a:cubicBezTo>
                <a:cubicBezTo>
                  <a:pt x="21" y="42"/>
                  <a:pt x="24" y="44"/>
                  <a:pt x="25" y="45"/>
                </a:cubicBezTo>
                <a:cubicBezTo>
                  <a:pt x="26" y="46"/>
                  <a:pt x="27" y="46"/>
                  <a:pt x="27" y="45"/>
                </a:cubicBezTo>
                <a:cubicBezTo>
                  <a:pt x="27" y="44"/>
                  <a:pt x="27" y="42"/>
                  <a:pt x="26" y="41"/>
                </a:cubicBezTo>
                <a:cubicBezTo>
                  <a:pt x="26" y="39"/>
                  <a:pt x="26" y="35"/>
                  <a:pt x="26" y="32"/>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30"/>
          <p:cNvSpPr>
            <a:spLocks/>
          </p:cNvSpPr>
          <p:nvPr/>
        </p:nvSpPr>
        <p:spPr bwMode="auto">
          <a:xfrm>
            <a:off x="1636713" y="1765300"/>
            <a:ext cx="90488" cy="146050"/>
          </a:xfrm>
          <a:custGeom>
            <a:avLst/>
            <a:gdLst/>
            <a:ahLst/>
            <a:cxnLst>
              <a:cxn ang="0">
                <a:pos x="20" y="5"/>
              </a:cxn>
              <a:cxn ang="0">
                <a:pos x="17" y="0"/>
              </a:cxn>
              <a:cxn ang="0">
                <a:pos x="12" y="2"/>
              </a:cxn>
              <a:cxn ang="0">
                <a:pos x="9" y="3"/>
              </a:cxn>
              <a:cxn ang="0">
                <a:pos x="5" y="8"/>
              </a:cxn>
              <a:cxn ang="0">
                <a:pos x="3" y="17"/>
              </a:cxn>
              <a:cxn ang="0">
                <a:pos x="1" y="24"/>
              </a:cxn>
              <a:cxn ang="0">
                <a:pos x="2" y="29"/>
              </a:cxn>
              <a:cxn ang="0">
                <a:pos x="9" y="34"/>
              </a:cxn>
              <a:cxn ang="0">
                <a:pos x="15" y="37"/>
              </a:cxn>
              <a:cxn ang="0">
                <a:pos x="18" y="35"/>
              </a:cxn>
              <a:cxn ang="0">
                <a:pos x="19" y="31"/>
              </a:cxn>
              <a:cxn ang="0">
                <a:pos x="22" y="26"/>
              </a:cxn>
              <a:cxn ang="0">
                <a:pos x="23" y="20"/>
              </a:cxn>
              <a:cxn ang="0">
                <a:pos x="22" y="13"/>
              </a:cxn>
              <a:cxn ang="0">
                <a:pos x="20" y="5"/>
              </a:cxn>
            </a:cxnLst>
            <a:rect l="0" t="0" r="r" b="b"/>
            <a:pathLst>
              <a:path w="23" h="37">
                <a:moveTo>
                  <a:pt x="20" y="5"/>
                </a:moveTo>
                <a:cubicBezTo>
                  <a:pt x="20" y="2"/>
                  <a:pt x="19" y="0"/>
                  <a:pt x="17" y="0"/>
                </a:cubicBezTo>
                <a:cubicBezTo>
                  <a:pt x="15" y="1"/>
                  <a:pt x="13" y="2"/>
                  <a:pt x="12" y="2"/>
                </a:cubicBezTo>
                <a:cubicBezTo>
                  <a:pt x="12" y="2"/>
                  <a:pt x="10" y="3"/>
                  <a:pt x="9" y="3"/>
                </a:cubicBezTo>
                <a:cubicBezTo>
                  <a:pt x="8" y="3"/>
                  <a:pt x="6" y="5"/>
                  <a:pt x="5" y="8"/>
                </a:cubicBezTo>
                <a:cubicBezTo>
                  <a:pt x="3" y="10"/>
                  <a:pt x="2" y="15"/>
                  <a:pt x="3" y="17"/>
                </a:cubicBezTo>
                <a:cubicBezTo>
                  <a:pt x="3" y="20"/>
                  <a:pt x="2" y="23"/>
                  <a:pt x="1" y="24"/>
                </a:cubicBezTo>
                <a:cubicBezTo>
                  <a:pt x="0" y="25"/>
                  <a:pt x="0" y="27"/>
                  <a:pt x="2" y="29"/>
                </a:cubicBezTo>
                <a:cubicBezTo>
                  <a:pt x="4" y="31"/>
                  <a:pt x="7" y="33"/>
                  <a:pt x="9" y="34"/>
                </a:cubicBezTo>
                <a:cubicBezTo>
                  <a:pt x="11" y="36"/>
                  <a:pt x="13" y="37"/>
                  <a:pt x="15" y="37"/>
                </a:cubicBezTo>
                <a:cubicBezTo>
                  <a:pt x="16" y="37"/>
                  <a:pt x="18" y="36"/>
                  <a:pt x="18" y="35"/>
                </a:cubicBezTo>
                <a:cubicBezTo>
                  <a:pt x="18" y="34"/>
                  <a:pt x="19" y="32"/>
                  <a:pt x="19" y="31"/>
                </a:cubicBezTo>
                <a:cubicBezTo>
                  <a:pt x="20" y="30"/>
                  <a:pt x="21" y="28"/>
                  <a:pt x="22" y="26"/>
                </a:cubicBezTo>
                <a:cubicBezTo>
                  <a:pt x="22" y="25"/>
                  <a:pt x="23" y="22"/>
                  <a:pt x="23" y="20"/>
                </a:cubicBezTo>
                <a:cubicBezTo>
                  <a:pt x="23" y="18"/>
                  <a:pt x="22" y="15"/>
                  <a:pt x="22" y="13"/>
                </a:cubicBezTo>
                <a:cubicBezTo>
                  <a:pt x="21" y="11"/>
                  <a:pt x="20" y="8"/>
                  <a:pt x="20" y="5"/>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31"/>
          <p:cNvSpPr>
            <a:spLocks/>
          </p:cNvSpPr>
          <p:nvPr/>
        </p:nvSpPr>
        <p:spPr bwMode="auto">
          <a:xfrm>
            <a:off x="1687513" y="3209925"/>
            <a:ext cx="66675" cy="66675"/>
          </a:xfrm>
          <a:custGeom>
            <a:avLst/>
            <a:gdLst/>
            <a:ahLst/>
            <a:cxnLst>
              <a:cxn ang="0">
                <a:pos x="11" y="4"/>
              </a:cxn>
              <a:cxn ang="0">
                <a:pos x="6" y="1"/>
              </a:cxn>
              <a:cxn ang="0">
                <a:pos x="1" y="0"/>
              </a:cxn>
              <a:cxn ang="0">
                <a:pos x="4" y="4"/>
              </a:cxn>
              <a:cxn ang="0">
                <a:pos x="12" y="13"/>
              </a:cxn>
              <a:cxn ang="0">
                <a:pos x="17" y="16"/>
              </a:cxn>
              <a:cxn ang="0">
                <a:pos x="17" y="13"/>
              </a:cxn>
              <a:cxn ang="0">
                <a:pos x="15" y="8"/>
              </a:cxn>
              <a:cxn ang="0">
                <a:pos x="11" y="4"/>
              </a:cxn>
            </a:cxnLst>
            <a:rect l="0" t="0" r="r" b="b"/>
            <a:pathLst>
              <a:path w="17" h="17">
                <a:moveTo>
                  <a:pt x="11" y="4"/>
                </a:moveTo>
                <a:cubicBezTo>
                  <a:pt x="10" y="3"/>
                  <a:pt x="8" y="2"/>
                  <a:pt x="6" y="1"/>
                </a:cubicBezTo>
                <a:cubicBezTo>
                  <a:pt x="5" y="1"/>
                  <a:pt x="3" y="0"/>
                  <a:pt x="1" y="0"/>
                </a:cubicBezTo>
                <a:cubicBezTo>
                  <a:pt x="0" y="0"/>
                  <a:pt x="1" y="2"/>
                  <a:pt x="4" y="4"/>
                </a:cubicBezTo>
                <a:cubicBezTo>
                  <a:pt x="6" y="7"/>
                  <a:pt x="10" y="11"/>
                  <a:pt x="12" y="13"/>
                </a:cubicBezTo>
                <a:cubicBezTo>
                  <a:pt x="14" y="15"/>
                  <a:pt x="16" y="17"/>
                  <a:pt x="17" y="16"/>
                </a:cubicBezTo>
                <a:cubicBezTo>
                  <a:pt x="17" y="16"/>
                  <a:pt x="17" y="14"/>
                  <a:pt x="17" y="13"/>
                </a:cubicBezTo>
                <a:cubicBezTo>
                  <a:pt x="17" y="11"/>
                  <a:pt x="16" y="9"/>
                  <a:pt x="15" y="8"/>
                </a:cubicBezTo>
                <a:cubicBezTo>
                  <a:pt x="14" y="7"/>
                  <a:pt x="12" y="5"/>
                  <a:pt x="11" y="4"/>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2"/>
          <p:cNvSpPr>
            <a:spLocks/>
          </p:cNvSpPr>
          <p:nvPr/>
        </p:nvSpPr>
        <p:spPr bwMode="auto">
          <a:xfrm>
            <a:off x="1600200" y="2986088"/>
            <a:ext cx="58738" cy="207963"/>
          </a:xfrm>
          <a:custGeom>
            <a:avLst/>
            <a:gdLst/>
            <a:ahLst/>
            <a:cxnLst>
              <a:cxn ang="0">
                <a:pos x="13" y="47"/>
              </a:cxn>
              <a:cxn ang="0">
                <a:pos x="12" y="44"/>
              </a:cxn>
              <a:cxn ang="0">
                <a:pos x="12" y="39"/>
              </a:cxn>
              <a:cxn ang="0">
                <a:pos x="10" y="36"/>
              </a:cxn>
              <a:cxn ang="0">
                <a:pos x="7" y="33"/>
              </a:cxn>
              <a:cxn ang="0">
                <a:pos x="8" y="30"/>
              </a:cxn>
              <a:cxn ang="0">
                <a:pos x="10" y="30"/>
              </a:cxn>
              <a:cxn ang="0">
                <a:pos x="11" y="31"/>
              </a:cxn>
              <a:cxn ang="0">
                <a:pos x="12" y="26"/>
              </a:cxn>
              <a:cxn ang="0">
                <a:pos x="10" y="21"/>
              </a:cxn>
              <a:cxn ang="0">
                <a:pos x="11" y="14"/>
              </a:cxn>
              <a:cxn ang="0">
                <a:pos x="12" y="8"/>
              </a:cxn>
              <a:cxn ang="0">
                <a:pos x="14" y="2"/>
              </a:cxn>
              <a:cxn ang="0">
                <a:pos x="13" y="3"/>
              </a:cxn>
              <a:cxn ang="0">
                <a:pos x="10" y="11"/>
              </a:cxn>
              <a:cxn ang="0">
                <a:pos x="9" y="18"/>
              </a:cxn>
              <a:cxn ang="0">
                <a:pos x="7" y="24"/>
              </a:cxn>
              <a:cxn ang="0">
                <a:pos x="3" y="29"/>
              </a:cxn>
              <a:cxn ang="0">
                <a:pos x="3" y="30"/>
              </a:cxn>
              <a:cxn ang="0">
                <a:pos x="3" y="30"/>
              </a:cxn>
              <a:cxn ang="0">
                <a:pos x="0" y="34"/>
              </a:cxn>
              <a:cxn ang="0">
                <a:pos x="1" y="38"/>
              </a:cxn>
              <a:cxn ang="0">
                <a:pos x="3" y="37"/>
              </a:cxn>
              <a:cxn ang="0">
                <a:pos x="6" y="36"/>
              </a:cxn>
              <a:cxn ang="0">
                <a:pos x="9" y="40"/>
              </a:cxn>
              <a:cxn ang="0">
                <a:pos x="10" y="44"/>
              </a:cxn>
              <a:cxn ang="0">
                <a:pos x="9" y="48"/>
              </a:cxn>
              <a:cxn ang="0">
                <a:pos x="13" y="52"/>
              </a:cxn>
              <a:cxn ang="0">
                <a:pos x="15" y="51"/>
              </a:cxn>
              <a:cxn ang="0">
                <a:pos x="13" y="47"/>
              </a:cxn>
            </a:cxnLst>
            <a:rect l="0" t="0" r="r" b="b"/>
            <a:pathLst>
              <a:path w="15" h="53">
                <a:moveTo>
                  <a:pt x="13" y="47"/>
                </a:moveTo>
                <a:cubicBezTo>
                  <a:pt x="12" y="47"/>
                  <a:pt x="12" y="45"/>
                  <a:pt x="12" y="44"/>
                </a:cubicBezTo>
                <a:cubicBezTo>
                  <a:pt x="12" y="43"/>
                  <a:pt x="12" y="41"/>
                  <a:pt x="12" y="39"/>
                </a:cubicBezTo>
                <a:cubicBezTo>
                  <a:pt x="11" y="38"/>
                  <a:pt x="10" y="36"/>
                  <a:pt x="10" y="36"/>
                </a:cubicBezTo>
                <a:cubicBezTo>
                  <a:pt x="9" y="35"/>
                  <a:pt x="8" y="34"/>
                  <a:pt x="7" y="33"/>
                </a:cubicBezTo>
                <a:cubicBezTo>
                  <a:pt x="6" y="32"/>
                  <a:pt x="7" y="31"/>
                  <a:pt x="8" y="30"/>
                </a:cubicBezTo>
                <a:cubicBezTo>
                  <a:pt x="9" y="29"/>
                  <a:pt x="10" y="29"/>
                  <a:pt x="10" y="30"/>
                </a:cubicBezTo>
                <a:cubicBezTo>
                  <a:pt x="10" y="31"/>
                  <a:pt x="11" y="31"/>
                  <a:pt x="11" y="31"/>
                </a:cubicBezTo>
                <a:cubicBezTo>
                  <a:pt x="12" y="30"/>
                  <a:pt x="12" y="28"/>
                  <a:pt x="12" y="26"/>
                </a:cubicBezTo>
                <a:cubicBezTo>
                  <a:pt x="11" y="25"/>
                  <a:pt x="11" y="22"/>
                  <a:pt x="10" y="21"/>
                </a:cubicBezTo>
                <a:cubicBezTo>
                  <a:pt x="10" y="19"/>
                  <a:pt x="10" y="16"/>
                  <a:pt x="11" y="14"/>
                </a:cubicBezTo>
                <a:cubicBezTo>
                  <a:pt x="11" y="13"/>
                  <a:pt x="12" y="10"/>
                  <a:pt x="12" y="8"/>
                </a:cubicBezTo>
                <a:cubicBezTo>
                  <a:pt x="13" y="6"/>
                  <a:pt x="14" y="3"/>
                  <a:pt x="14" y="2"/>
                </a:cubicBezTo>
                <a:cubicBezTo>
                  <a:pt x="14" y="0"/>
                  <a:pt x="13" y="1"/>
                  <a:pt x="13" y="3"/>
                </a:cubicBezTo>
                <a:cubicBezTo>
                  <a:pt x="12" y="6"/>
                  <a:pt x="11" y="9"/>
                  <a:pt x="10" y="11"/>
                </a:cubicBezTo>
                <a:cubicBezTo>
                  <a:pt x="10" y="13"/>
                  <a:pt x="9" y="16"/>
                  <a:pt x="9" y="18"/>
                </a:cubicBezTo>
                <a:cubicBezTo>
                  <a:pt x="9" y="20"/>
                  <a:pt x="8" y="22"/>
                  <a:pt x="7" y="24"/>
                </a:cubicBezTo>
                <a:cubicBezTo>
                  <a:pt x="6" y="25"/>
                  <a:pt x="5" y="28"/>
                  <a:pt x="3" y="29"/>
                </a:cubicBezTo>
                <a:cubicBezTo>
                  <a:pt x="3" y="29"/>
                  <a:pt x="3" y="29"/>
                  <a:pt x="3" y="30"/>
                </a:cubicBezTo>
                <a:cubicBezTo>
                  <a:pt x="3" y="30"/>
                  <a:pt x="3" y="30"/>
                  <a:pt x="3" y="30"/>
                </a:cubicBezTo>
                <a:cubicBezTo>
                  <a:pt x="2" y="32"/>
                  <a:pt x="1" y="34"/>
                  <a:pt x="0" y="34"/>
                </a:cubicBezTo>
                <a:cubicBezTo>
                  <a:pt x="0" y="35"/>
                  <a:pt x="0" y="36"/>
                  <a:pt x="1" y="38"/>
                </a:cubicBezTo>
                <a:cubicBezTo>
                  <a:pt x="2" y="39"/>
                  <a:pt x="3" y="38"/>
                  <a:pt x="3" y="37"/>
                </a:cubicBezTo>
                <a:cubicBezTo>
                  <a:pt x="4" y="36"/>
                  <a:pt x="5" y="36"/>
                  <a:pt x="6" y="36"/>
                </a:cubicBezTo>
                <a:cubicBezTo>
                  <a:pt x="7" y="37"/>
                  <a:pt x="9" y="39"/>
                  <a:pt x="9" y="40"/>
                </a:cubicBezTo>
                <a:cubicBezTo>
                  <a:pt x="10" y="41"/>
                  <a:pt x="10" y="43"/>
                  <a:pt x="10" y="44"/>
                </a:cubicBezTo>
                <a:cubicBezTo>
                  <a:pt x="9" y="46"/>
                  <a:pt x="9" y="47"/>
                  <a:pt x="9" y="48"/>
                </a:cubicBezTo>
                <a:cubicBezTo>
                  <a:pt x="10" y="49"/>
                  <a:pt x="11" y="50"/>
                  <a:pt x="13" y="52"/>
                </a:cubicBezTo>
                <a:cubicBezTo>
                  <a:pt x="14" y="53"/>
                  <a:pt x="15" y="53"/>
                  <a:pt x="15" y="51"/>
                </a:cubicBezTo>
                <a:cubicBezTo>
                  <a:pt x="15" y="50"/>
                  <a:pt x="14" y="48"/>
                  <a:pt x="13" y="47"/>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Freeform 34"/>
          <p:cNvSpPr>
            <a:spLocks/>
          </p:cNvSpPr>
          <p:nvPr/>
        </p:nvSpPr>
        <p:spPr bwMode="auto">
          <a:xfrm>
            <a:off x="1922463" y="2762250"/>
            <a:ext cx="47625" cy="71438"/>
          </a:xfrm>
          <a:custGeom>
            <a:avLst/>
            <a:gdLst/>
            <a:ahLst/>
            <a:cxnLst>
              <a:cxn ang="0">
                <a:pos x="9" y="0"/>
              </a:cxn>
              <a:cxn ang="0">
                <a:pos x="4" y="5"/>
              </a:cxn>
              <a:cxn ang="0">
                <a:pos x="1" y="12"/>
              </a:cxn>
              <a:cxn ang="0">
                <a:pos x="0" y="17"/>
              </a:cxn>
              <a:cxn ang="0">
                <a:pos x="3" y="17"/>
              </a:cxn>
              <a:cxn ang="0">
                <a:pos x="5" y="14"/>
              </a:cxn>
              <a:cxn ang="0">
                <a:pos x="7" y="9"/>
              </a:cxn>
              <a:cxn ang="0">
                <a:pos x="10" y="5"/>
              </a:cxn>
              <a:cxn ang="0">
                <a:pos x="12" y="3"/>
              </a:cxn>
              <a:cxn ang="0">
                <a:pos x="12" y="0"/>
              </a:cxn>
              <a:cxn ang="0">
                <a:pos x="9" y="0"/>
              </a:cxn>
            </a:cxnLst>
            <a:rect l="0" t="0" r="r" b="b"/>
            <a:pathLst>
              <a:path w="12" h="18">
                <a:moveTo>
                  <a:pt x="9" y="0"/>
                </a:moveTo>
                <a:cubicBezTo>
                  <a:pt x="7" y="0"/>
                  <a:pt x="5" y="3"/>
                  <a:pt x="4" y="5"/>
                </a:cubicBezTo>
                <a:cubicBezTo>
                  <a:pt x="3" y="7"/>
                  <a:pt x="1" y="11"/>
                  <a:pt x="1" y="12"/>
                </a:cubicBezTo>
                <a:cubicBezTo>
                  <a:pt x="0" y="14"/>
                  <a:pt x="0" y="16"/>
                  <a:pt x="0" y="17"/>
                </a:cubicBezTo>
                <a:cubicBezTo>
                  <a:pt x="0" y="17"/>
                  <a:pt x="2" y="18"/>
                  <a:pt x="3" y="17"/>
                </a:cubicBezTo>
                <a:cubicBezTo>
                  <a:pt x="4" y="17"/>
                  <a:pt x="5" y="15"/>
                  <a:pt x="5" y="14"/>
                </a:cubicBezTo>
                <a:cubicBezTo>
                  <a:pt x="5" y="13"/>
                  <a:pt x="6" y="10"/>
                  <a:pt x="7" y="9"/>
                </a:cubicBezTo>
                <a:cubicBezTo>
                  <a:pt x="7" y="8"/>
                  <a:pt x="9" y="6"/>
                  <a:pt x="10" y="5"/>
                </a:cubicBezTo>
                <a:cubicBezTo>
                  <a:pt x="12" y="5"/>
                  <a:pt x="12" y="3"/>
                  <a:pt x="12" y="3"/>
                </a:cubicBezTo>
                <a:cubicBezTo>
                  <a:pt x="12" y="2"/>
                  <a:pt x="12" y="1"/>
                  <a:pt x="12" y="0"/>
                </a:cubicBezTo>
                <a:cubicBezTo>
                  <a:pt x="12" y="0"/>
                  <a:pt x="11" y="0"/>
                  <a:pt x="9"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9" name="Freeform 35"/>
          <p:cNvSpPr>
            <a:spLocks/>
          </p:cNvSpPr>
          <p:nvPr/>
        </p:nvSpPr>
        <p:spPr bwMode="auto">
          <a:xfrm>
            <a:off x="2047875" y="3060700"/>
            <a:ext cx="47625" cy="71438"/>
          </a:xfrm>
          <a:custGeom>
            <a:avLst/>
            <a:gdLst/>
            <a:ahLst/>
            <a:cxnLst>
              <a:cxn ang="0">
                <a:pos x="11" y="8"/>
              </a:cxn>
              <a:cxn ang="0">
                <a:pos x="7" y="5"/>
              </a:cxn>
              <a:cxn ang="0">
                <a:pos x="3" y="1"/>
              </a:cxn>
              <a:cxn ang="0">
                <a:pos x="0" y="1"/>
              </a:cxn>
              <a:cxn ang="0">
                <a:pos x="1" y="6"/>
              </a:cxn>
              <a:cxn ang="0">
                <a:pos x="3" y="11"/>
              </a:cxn>
              <a:cxn ang="0">
                <a:pos x="7" y="16"/>
              </a:cxn>
              <a:cxn ang="0">
                <a:pos x="11" y="18"/>
              </a:cxn>
              <a:cxn ang="0">
                <a:pos x="12" y="14"/>
              </a:cxn>
              <a:cxn ang="0">
                <a:pos x="11" y="8"/>
              </a:cxn>
            </a:cxnLst>
            <a:rect l="0" t="0" r="r" b="b"/>
            <a:pathLst>
              <a:path w="12" h="18">
                <a:moveTo>
                  <a:pt x="11" y="8"/>
                </a:moveTo>
                <a:cubicBezTo>
                  <a:pt x="10" y="6"/>
                  <a:pt x="9" y="5"/>
                  <a:pt x="7" y="5"/>
                </a:cubicBezTo>
                <a:cubicBezTo>
                  <a:pt x="6" y="4"/>
                  <a:pt x="4" y="3"/>
                  <a:pt x="3" y="1"/>
                </a:cubicBezTo>
                <a:cubicBezTo>
                  <a:pt x="2" y="0"/>
                  <a:pt x="0" y="0"/>
                  <a:pt x="0" y="1"/>
                </a:cubicBezTo>
                <a:cubicBezTo>
                  <a:pt x="0" y="2"/>
                  <a:pt x="0" y="4"/>
                  <a:pt x="1" y="6"/>
                </a:cubicBezTo>
                <a:cubicBezTo>
                  <a:pt x="2" y="7"/>
                  <a:pt x="3" y="9"/>
                  <a:pt x="3" y="11"/>
                </a:cubicBezTo>
                <a:cubicBezTo>
                  <a:pt x="4" y="12"/>
                  <a:pt x="6" y="15"/>
                  <a:pt x="7" y="16"/>
                </a:cubicBezTo>
                <a:cubicBezTo>
                  <a:pt x="8" y="17"/>
                  <a:pt x="10" y="18"/>
                  <a:pt x="11" y="18"/>
                </a:cubicBezTo>
                <a:cubicBezTo>
                  <a:pt x="12" y="18"/>
                  <a:pt x="12" y="16"/>
                  <a:pt x="12" y="14"/>
                </a:cubicBezTo>
                <a:cubicBezTo>
                  <a:pt x="12" y="12"/>
                  <a:pt x="11" y="9"/>
                  <a:pt x="11" y="8"/>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0" name="Freeform 36"/>
          <p:cNvSpPr>
            <a:spLocks/>
          </p:cNvSpPr>
          <p:nvPr/>
        </p:nvSpPr>
        <p:spPr bwMode="auto">
          <a:xfrm>
            <a:off x="2127250" y="3222625"/>
            <a:ext cx="7938" cy="7938"/>
          </a:xfrm>
          <a:custGeom>
            <a:avLst/>
            <a:gdLst/>
            <a:ahLst/>
            <a:cxnLst>
              <a:cxn ang="0">
                <a:pos x="0" y="1"/>
              </a:cxn>
              <a:cxn ang="0">
                <a:pos x="1" y="2"/>
              </a:cxn>
              <a:cxn ang="0">
                <a:pos x="1" y="1"/>
              </a:cxn>
              <a:cxn ang="0">
                <a:pos x="0" y="1"/>
              </a:cxn>
            </a:cxnLst>
            <a:rect l="0" t="0" r="r" b="b"/>
            <a:pathLst>
              <a:path w="2" h="2">
                <a:moveTo>
                  <a:pt x="0" y="1"/>
                </a:moveTo>
                <a:cubicBezTo>
                  <a:pt x="0" y="2"/>
                  <a:pt x="0" y="2"/>
                  <a:pt x="1" y="2"/>
                </a:cubicBezTo>
                <a:cubicBezTo>
                  <a:pt x="2" y="2"/>
                  <a:pt x="2" y="2"/>
                  <a:pt x="1" y="1"/>
                </a:cubicBezTo>
                <a:cubicBezTo>
                  <a:pt x="1" y="0"/>
                  <a:pt x="0" y="0"/>
                  <a:pt x="0" y="1"/>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1" name="Freeform 37"/>
          <p:cNvSpPr>
            <a:spLocks/>
          </p:cNvSpPr>
          <p:nvPr/>
        </p:nvSpPr>
        <p:spPr bwMode="auto">
          <a:xfrm>
            <a:off x="2138363" y="3246438"/>
            <a:ext cx="19050" cy="30163"/>
          </a:xfrm>
          <a:custGeom>
            <a:avLst/>
            <a:gdLst/>
            <a:ahLst/>
            <a:cxnLst>
              <a:cxn ang="0">
                <a:pos x="2" y="0"/>
              </a:cxn>
              <a:cxn ang="0">
                <a:pos x="0" y="3"/>
              </a:cxn>
              <a:cxn ang="0">
                <a:pos x="0" y="7"/>
              </a:cxn>
              <a:cxn ang="0">
                <a:pos x="3" y="8"/>
              </a:cxn>
              <a:cxn ang="0">
                <a:pos x="4" y="4"/>
              </a:cxn>
              <a:cxn ang="0">
                <a:pos x="2" y="0"/>
              </a:cxn>
            </a:cxnLst>
            <a:rect l="0" t="0" r="r" b="b"/>
            <a:pathLst>
              <a:path w="5" h="8">
                <a:moveTo>
                  <a:pt x="2" y="0"/>
                </a:moveTo>
                <a:cubicBezTo>
                  <a:pt x="1" y="0"/>
                  <a:pt x="0" y="1"/>
                  <a:pt x="0" y="3"/>
                </a:cubicBezTo>
                <a:cubicBezTo>
                  <a:pt x="0" y="4"/>
                  <a:pt x="0" y="6"/>
                  <a:pt x="0" y="7"/>
                </a:cubicBezTo>
                <a:cubicBezTo>
                  <a:pt x="1" y="8"/>
                  <a:pt x="2" y="8"/>
                  <a:pt x="3" y="8"/>
                </a:cubicBezTo>
                <a:cubicBezTo>
                  <a:pt x="4" y="7"/>
                  <a:pt x="5" y="5"/>
                  <a:pt x="4" y="4"/>
                </a:cubicBezTo>
                <a:cubicBezTo>
                  <a:pt x="4" y="2"/>
                  <a:pt x="3" y="1"/>
                  <a:pt x="2"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2" name="Freeform 38"/>
          <p:cNvSpPr>
            <a:spLocks/>
          </p:cNvSpPr>
          <p:nvPr/>
        </p:nvSpPr>
        <p:spPr bwMode="auto">
          <a:xfrm>
            <a:off x="2260600" y="3316288"/>
            <a:ext cx="34925" cy="50800"/>
          </a:xfrm>
          <a:custGeom>
            <a:avLst/>
            <a:gdLst/>
            <a:ahLst/>
            <a:cxnLst>
              <a:cxn ang="0">
                <a:pos x="4" y="3"/>
              </a:cxn>
              <a:cxn ang="0">
                <a:pos x="1" y="0"/>
              </a:cxn>
              <a:cxn ang="0">
                <a:pos x="2" y="5"/>
              </a:cxn>
              <a:cxn ang="0">
                <a:pos x="6" y="12"/>
              </a:cxn>
              <a:cxn ang="0">
                <a:pos x="9" y="12"/>
              </a:cxn>
              <a:cxn ang="0">
                <a:pos x="7" y="8"/>
              </a:cxn>
              <a:cxn ang="0">
                <a:pos x="4" y="3"/>
              </a:cxn>
            </a:cxnLst>
            <a:rect l="0" t="0" r="r" b="b"/>
            <a:pathLst>
              <a:path w="9" h="13">
                <a:moveTo>
                  <a:pt x="4" y="3"/>
                </a:moveTo>
                <a:cubicBezTo>
                  <a:pt x="3" y="1"/>
                  <a:pt x="2" y="0"/>
                  <a:pt x="1" y="0"/>
                </a:cubicBezTo>
                <a:cubicBezTo>
                  <a:pt x="0" y="0"/>
                  <a:pt x="1" y="3"/>
                  <a:pt x="2" y="5"/>
                </a:cubicBezTo>
                <a:cubicBezTo>
                  <a:pt x="3" y="8"/>
                  <a:pt x="5" y="11"/>
                  <a:pt x="6" y="12"/>
                </a:cubicBezTo>
                <a:cubicBezTo>
                  <a:pt x="8" y="13"/>
                  <a:pt x="9" y="13"/>
                  <a:pt x="9" y="12"/>
                </a:cubicBezTo>
                <a:cubicBezTo>
                  <a:pt x="9" y="11"/>
                  <a:pt x="8" y="9"/>
                  <a:pt x="7" y="8"/>
                </a:cubicBezTo>
                <a:cubicBezTo>
                  <a:pt x="6" y="7"/>
                  <a:pt x="5" y="5"/>
                  <a:pt x="4" y="3"/>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3" name="Freeform 39"/>
          <p:cNvSpPr>
            <a:spLocks/>
          </p:cNvSpPr>
          <p:nvPr/>
        </p:nvSpPr>
        <p:spPr bwMode="auto">
          <a:xfrm>
            <a:off x="2436813" y="2908300"/>
            <a:ext cx="55563" cy="39688"/>
          </a:xfrm>
          <a:custGeom>
            <a:avLst/>
            <a:gdLst/>
            <a:ahLst/>
            <a:cxnLst>
              <a:cxn ang="0">
                <a:pos x="10" y="3"/>
              </a:cxn>
              <a:cxn ang="0">
                <a:pos x="2" y="0"/>
              </a:cxn>
              <a:cxn ang="0">
                <a:pos x="2" y="2"/>
              </a:cxn>
              <a:cxn ang="0">
                <a:pos x="10" y="7"/>
              </a:cxn>
              <a:cxn ang="0">
                <a:pos x="14" y="9"/>
              </a:cxn>
              <a:cxn ang="0">
                <a:pos x="10" y="3"/>
              </a:cxn>
            </a:cxnLst>
            <a:rect l="0" t="0" r="r" b="b"/>
            <a:pathLst>
              <a:path w="14" h="10">
                <a:moveTo>
                  <a:pt x="10" y="3"/>
                </a:moveTo>
                <a:cubicBezTo>
                  <a:pt x="8" y="1"/>
                  <a:pt x="4" y="0"/>
                  <a:pt x="2" y="0"/>
                </a:cubicBezTo>
                <a:cubicBezTo>
                  <a:pt x="0" y="1"/>
                  <a:pt x="0" y="2"/>
                  <a:pt x="2" y="2"/>
                </a:cubicBezTo>
                <a:cubicBezTo>
                  <a:pt x="4" y="3"/>
                  <a:pt x="7" y="5"/>
                  <a:pt x="10" y="7"/>
                </a:cubicBezTo>
                <a:cubicBezTo>
                  <a:pt x="12" y="9"/>
                  <a:pt x="14" y="10"/>
                  <a:pt x="14" y="9"/>
                </a:cubicBezTo>
                <a:cubicBezTo>
                  <a:pt x="14" y="8"/>
                  <a:pt x="12" y="5"/>
                  <a:pt x="10" y="3"/>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1" name="Freeform 47"/>
          <p:cNvSpPr>
            <a:spLocks/>
          </p:cNvSpPr>
          <p:nvPr/>
        </p:nvSpPr>
        <p:spPr bwMode="auto">
          <a:xfrm>
            <a:off x="5718175" y="4100513"/>
            <a:ext cx="106363" cy="180975"/>
          </a:xfrm>
          <a:custGeom>
            <a:avLst/>
            <a:gdLst/>
            <a:ahLst/>
            <a:cxnLst>
              <a:cxn ang="0">
                <a:pos x="14" y="15"/>
              </a:cxn>
              <a:cxn ang="0">
                <a:pos x="7" y="9"/>
              </a:cxn>
              <a:cxn ang="0">
                <a:pos x="2" y="2"/>
              </a:cxn>
              <a:cxn ang="0">
                <a:pos x="1" y="4"/>
              </a:cxn>
              <a:cxn ang="0">
                <a:pos x="8" y="14"/>
              </a:cxn>
              <a:cxn ang="0">
                <a:pos x="14" y="23"/>
              </a:cxn>
              <a:cxn ang="0">
                <a:pos x="20" y="28"/>
              </a:cxn>
              <a:cxn ang="0">
                <a:pos x="21" y="33"/>
              </a:cxn>
              <a:cxn ang="0">
                <a:pos x="18" y="37"/>
              </a:cxn>
              <a:cxn ang="0">
                <a:pos x="18" y="39"/>
              </a:cxn>
              <a:cxn ang="0">
                <a:pos x="20" y="44"/>
              </a:cxn>
              <a:cxn ang="0">
                <a:pos x="23" y="41"/>
              </a:cxn>
              <a:cxn ang="0">
                <a:pos x="26" y="31"/>
              </a:cxn>
              <a:cxn ang="0">
                <a:pos x="23" y="23"/>
              </a:cxn>
              <a:cxn ang="0">
                <a:pos x="14" y="15"/>
              </a:cxn>
            </a:cxnLst>
            <a:rect l="0" t="0" r="r" b="b"/>
            <a:pathLst>
              <a:path w="27" h="46">
                <a:moveTo>
                  <a:pt x="14" y="15"/>
                </a:moveTo>
                <a:cubicBezTo>
                  <a:pt x="12" y="13"/>
                  <a:pt x="8" y="10"/>
                  <a:pt x="7" y="9"/>
                </a:cubicBezTo>
                <a:cubicBezTo>
                  <a:pt x="5" y="8"/>
                  <a:pt x="3" y="5"/>
                  <a:pt x="2" y="2"/>
                </a:cubicBezTo>
                <a:cubicBezTo>
                  <a:pt x="0" y="0"/>
                  <a:pt x="0" y="1"/>
                  <a:pt x="1" y="4"/>
                </a:cubicBezTo>
                <a:cubicBezTo>
                  <a:pt x="3" y="7"/>
                  <a:pt x="5" y="12"/>
                  <a:pt x="8" y="14"/>
                </a:cubicBezTo>
                <a:cubicBezTo>
                  <a:pt x="10" y="17"/>
                  <a:pt x="13" y="21"/>
                  <a:pt x="14" y="23"/>
                </a:cubicBezTo>
                <a:cubicBezTo>
                  <a:pt x="16" y="25"/>
                  <a:pt x="18" y="27"/>
                  <a:pt x="20" y="28"/>
                </a:cubicBezTo>
                <a:cubicBezTo>
                  <a:pt x="22" y="29"/>
                  <a:pt x="22" y="32"/>
                  <a:pt x="21" y="33"/>
                </a:cubicBezTo>
                <a:cubicBezTo>
                  <a:pt x="20" y="35"/>
                  <a:pt x="19" y="37"/>
                  <a:pt x="18" y="37"/>
                </a:cubicBezTo>
                <a:cubicBezTo>
                  <a:pt x="18" y="37"/>
                  <a:pt x="17" y="38"/>
                  <a:pt x="18" y="39"/>
                </a:cubicBezTo>
                <a:cubicBezTo>
                  <a:pt x="18" y="40"/>
                  <a:pt x="19" y="42"/>
                  <a:pt x="20" y="44"/>
                </a:cubicBezTo>
                <a:cubicBezTo>
                  <a:pt x="20" y="46"/>
                  <a:pt x="22" y="44"/>
                  <a:pt x="23" y="41"/>
                </a:cubicBezTo>
                <a:cubicBezTo>
                  <a:pt x="24" y="38"/>
                  <a:pt x="25" y="34"/>
                  <a:pt x="26" y="31"/>
                </a:cubicBezTo>
                <a:cubicBezTo>
                  <a:pt x="27" y="29"/>
                  <a:pt x="25" y="25"/>
                  <a:pt x="23" y="23"/>
                </a:cubicBezTo>
                <a:cubicBezTo>
                  <a:pt x="21" y="21"/>
                  <a:pt x="17" y="17"/>
                  <a:pt x="14" y="15"/>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2" name="Freeform 48"/>
          <p:cNvSpPr>
            <a:spLocks/>
          </p:cNvSpPr>
          <p:nvPr/>
        </p:nvSpPr>
        <p:spPr bwMode="auto">
          <a:xfrm>
            <a:off x="7459663" y="4968875"/>
            <a:ext cx="82550" cy="58738"/>
          </a:xfrm>
          <a:custGeom>
            <a:avLst/>
            <a:gdLst/>
            <a:ahLst/>
            <a:cxnLst>
              <a:cxn ang="0">
                <a:pos x="20" y="0"/>
              </a:cxn>
              <a:cxn ang="0">
                <a:pos x="15" y="1"/>
              </a:cxn>
              <a:cxn ang="0">
                <a:pos x="9" y="4"/>
              </a:cxn>
              <a:cxn ang="0">
                <a:pos x="4" y="8"/>
              </a:cxn>
              <a:cxn ang="0">
                <a:pos x="0" y="12"/>
              </a:cxn>
              <a:cxn ang="0">
                <a:pos x="2" y="14"/>
              </a:cxn>
              <a:cxn ang="0">
                <a:pos x="6" y="13"/>
              </a:cxn>
              <a:cxn ang="0">
                <a:pos x="9" y="10"/>
              </a:cxn>
              <a:cxn ang="0">
                <a:pos x="13" y="7"/>
              </a:cxn>
              <a:cxn ang="0">
                <a:pos x="16" y="5"/>
              </a:cxn>
              <a:cxn ang="0">
                <a:pos x="20" y="3"/>
              </a:cxn>
              <a:cxn ang="0">
                <a:pos x="20" y="0"/>
              </a:cxn>
            </a:cxnLst>
            <a:rect l="0" t="0" r="r" b="b"/>
            <a:pathLst>
              <a:path w="21" h="15">
                <a:moveTo>
                  <a:pt x="20" y="0"/>
                </a:moveTo>
                <a:cubicBezTo>
                  <a:pt x="19" y="0"/>
                  <a:pt x="16" y="0"/>
                  <a:pt x="15" y="1"/>
                </a:cubicBezTo>
                <a:cubicBezTo>
                  <a:pt x="13" y="2"/>
                  <a:pt x="10" y="3"/>
                  <a:pt x="9" y="4"/>
                </a:cubicBezTo>
                <a:cubicBezTo>
                  <a:pt x="7" y="5"/>
                  <a:pt x="5" y="7"/>
                  <a:pt x="4" y="8"/>
                </a:cubicBezTo>
                <a:cubicBezTo>
                  <a:pt x="2" y="9"/>
                  <a:pt x="1" y="11"/>
                  <a:pt x="0" y="12"/>
                </a:cubicBezTo>
                <a:cubicBezTo>
                  <a:pt x="0" y="13"/>
                  <a:pt x="1" y="14"/>
                  <a:pt x="2" y="14"/>
                </a:cubicBezTo>
                <a:cubicBezTo>
                  <a:pt x="4" y="15"/>
                  <a:pt x="6" y="14"/>
                  <a:pt x="6" y="13"/>
                </a:cubicBezTo>
                <a:cubicBezTo>
                  <a:pt x="7" y="12"/>
                  <a:pt x="8" y="11"/>
                  <a:pt x="9" y="10"/>
                </a:cubicBezTo>
                <a:cubicBezTo>
                  <a:pt x="10" y="10"/>
                  <a:pt x="12" y="9"/>
                  <a:pt x="13" y="7"/>
                </a:cubicBezTo>
                <a:cubicBezTo>
                  <a:pt x="14" y="6"/>
                  <a:pt x="16" y="5"/>
                  <a:pt x="16" y="5"/>
                </a:cubicBezTo>
                <a:cubicBezTo>
                  <a:pt x="17" y="5"/>
                  <a:pt x="19" y="4"/>
                  <a:pt x="20" y="3"/>
                </a:cubicBezTo>
                <a:cubicBezTo>
                  <a:pt x="21" y="2"/>
                  <a:pt x="21" y="1"/>
                  <a:pt x="20"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3" name="Freeform 49"/>
          <p:cNvSpPr>
            <a:spLocks/>
          </p:cNvSpPr>
          <p:nvPr/>
        </p:nvSpPr>
        <p:spPr bwMode="auto">
          <a:xfrm>
            <a:off x="6765925" y="5824538"/>
            <a:ext cx="101600" cy="42863"/>
          </a:xfrm>
          <a:custGeom>
            <a:avLst/>
            <a:gdLst/>
            <a:ahLst/>
            <a:cxnLst>
              <a:cxn ang="0">
                <a:pos x="20" y="5"/>
              </a:cxn>
              <a:cxn ang="0">
                <a:pos x="16" y="4"/>
              </a:cxn>
              <a:cxn ang="0">
                <a:pos x="12" y="2"/>
              </a:cxn>
              <a:cxn ang="0">
                <a:pos x="5" y="0"/>
              </a:cxn>
              <a:cxn ang="0">
                <a:pos x="0" y="1"/>
              </a:cxn>
              <a:cxn ang="0">
                <a:pos x="4" y="3"/>
              </a:cxn>
              <a:cxn ang="0">
                <a:pos x="14" y="7"/>
              </a:cxn>
              <a:cxn ang="0">
                <a:pos x="23" y="10"/>
              </a:cxn>
              <a:cxn ang="0">
                <a:pos x="24" y="8"/>
              </a:cxn>
              <a:cxn ang="0">
                <a:pos x="20" y="5"/>
              </a:cxn>
            </a:cxnLst>
            <a:rect l="0" t="0" r="r" b="b"/>
            <a:pathLst>
              <a:path w="26" h="11">
                <a:moveTo>
                  <a:pt x="20" y="5"/>
                </a:moveTo>
                <a:cubicBezTo>
                  <a:pt x="19" y="4"/>
                  <a:pt x="17" y="4"/>
                  <a:pt x="16" y="4"/>
                </a:cubicBezTo>
                <a:cubicBezTo>
                  <a:pt x="14" y="3"/>
                  <a:pt x="13" y="3"/>
                  <a:pt x="12" y="2"/>
                </a:cubicBezTo>
                <a:cubicBezTo>
                  <a:pt x="11" y="1"/>
                  <a:pt x="8" y="1"/>
                  <a:pt x="5" y="0"/>
                </a:cubicBezTo>
                <a:cubicBezTo>
                  <a:pt x="3" y="0"/>
                  <a:pt x="0" y="0"/>
                  <a:pt x="0" y="1"/>
                </a:cubicBezTo>
                <a:cubicBezTo>
                  <a:pt x="0" y="2"/>
                  <a:pt x="2" y="3"/>
                  <a:pt x="4" y="3"/>
                </a:cubicBezTo>
                <a:cubicBezTo>
                  <a:pt x="7" y="4"/>
                  <a:pt x="11" y="6"/>
                  <a:pt x="14" y="7"/>
                </a:cubicBezTo>
                <a:cubicBezTo>
                  <a:pt x="17" y="9"/>
                  <a:pt x="21" y="10"/>
                  <a:pt x="23" y="10"/>
                </a:cubicBezTo>
                <a:cubicBezTo>
                  <a:pt x="25" y="11"/>
                  <a:pt x="26" y="9"/>
                  <a:pt x="24" y="8"/>
                </a:cubicBezTo>
                <a:cubicBezTo>
                  <a:pt x="23" y="7"/>
                  <a:pt x="21" y="5"/>
                  <a:pt x="20" y="5"/>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4" name="Freeform 50"/>
          <p:cNvSpPr>
            <a:spLocks/>
          </p:cNvSpPr>
          <p:nvPr/>
        </p:nvSpPr>
        <p:spPr bwMode="auto">
          <a:xfrm>
            <a:off x="8805863" y="4305300"/>
            <a:ext cx="74613" cy="98425"/>
          </a:xfrm>
          <a:custGeom>
            <a:avLst/>
            <a:gdLst/>
            <a:ahLst/>
            <a:cxnLst>
              <a:cxn ang="0">
                <a:pos x="16" y="0"/>
              </a:cxn>
              <a:cxn ang="0">
                <a:pos x="10" y="2"/>
              </a:cxn>
              <a:cxn ang="0">
                <a:pos x="5" y="6"/>
              </a:cxn>
              <a:cxn ang="0">
                <a:pos x="3" y="11"/>
              </a:cxn>
              <a:cxn ang="0">
                <a:pos x="1" y="15"/>
              </a:cxn>
              <a:cxn ang="0">
                <a:pos x="1" y="21"/>
              </a:cxn>
              <a:cxn ang="0">
                <a:pos x="5" y="24"/>
              </a:cxn>
              <a:cxn ang="0">
                <a:pos x="9" y="21"/>
              </a:cxn>
              <a:cxn ang="0">
                <a:pos x="12" y="15"/>
              </a:cxn>
              <a:cxn ang="0">
                <a:pos x="16" y="8"/>
              </a:cxn>
              <a:cxn ang="0">
                <a:pos x="19" y="2"/>
              </a:cxn>
              <a:cxn ang="0">
                <a:pos x="16" y="0"/>
              </a:cxn>
            </a:cxnLst>
            <a:rect l="0" t="0" r="r" b="b"/>
            <a:pathLst>
              <a:path w="19" h="25">
                <a:moveTo>
                  <a:pt x="16" y="0"/>
                </a:moveTo>
                <a:cubicBezTo>
                  <a:pt x="14" y="1"/>
                  <a:pt x="12" y="2"/>
                  <a:pt x="10" y="2"/>
                </a:cubicBezTo>
                <a:cubicBezTo>
                  <a:pt x="8" y="2"/>
                  <a:pt x="6" y="4"/>
                  <a:pt x="5" y="6"/>
                </a:cubicBezTo>
                <a:cubicBezTo>
                  <a:pt x="4" y="7"/>
                  <a:pt x="3" y="10"/>
                  <a:pt x="3" y="11"/>
                </a:cubicBezTo>
                <a:cubicBezTo>
                  <a:pt x="2" y="12"/>
                  <a:pt x="1" y="14"/>
                  <a:pt x="1" y="15"/>
                </a:cubicBezTo>
                <a:cubicBezTo>
                  <a:pt x="0" y="16"/>
                  <a:pt x="1" y="19"/>
                  <a:pt x="1" y="21"/>
                </a:cubicBezTo>
                <a:cubicBezTo>
                  <a:pt x="2" y="24"/>
                  <a:pt x="4" y="25"/>
                  <a:pt x="5" y="24"/>
                </a:cubicBezTo>
                <a:cubicBezTo>
                  <a:pt x="6" y="24"/>
                  <a:pt x="8" y="22"/>
                  <a:pt x="9" y="21"/>
                </a:cubicBezTo>
                <a:cubicBezTo>
                  <a:pt x="9" y="19"/>
                  <a:pt x="11" y="17"/>
                  <a:pt x="12" y="15"/>
                </a:cubicBezTo>
                <a:cubicBezTo>
                  <a:pt x="13" y="13"/>
                  <a:pt x="14" y="10"/>
                  <a:pt x="16" y="8"/>
                </a:cubicBezTo>
                <a:cubicBezTo>
                  <a:pt x="17" y="6"/>
                  <a:pt x="19" y="3"/>
                  <a:pt x="19" y="2"/>
                </a:cubicBezTo>
                <a:cubicBezTo>
                  <a:pt x="19" y="0"/>
                  <a:pt x="17" y="0"/>
                  <a:pt x="16"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Rectangle 65"/>
          <p:cNvSpPr>
            <a:spLocks noChangeArrowheads="1"/>
          </p:cNvSpPr>
          <p:nvPr/>
        </p:nvSpPr>
        <p:spPr bwMode="auto">
          <a:xfrm>
            <a:off x="3346450" y="683568"/>
            <a:ext cx="1487843" cy="2308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i="0" u="none" strike="noStrike" cap="none" normalizeH="0" baseline="0" dirty="0">
                <a:ln>
                  <a:noFill/>
                </a:ln>
                <a:solidFill>
                  <a:srgbClr val="000000"/>
                </a:solidFill>
                <a:effectLst/>
                <a:latin typeface="Arial" pitchFamily="34" charset="0"/>
                <a:cs typeface="Arial" pitchFamily="34" charset="0"/>
              </a:rPr>
              <a:t>UNITED S</a:t>
            </a:r>
            <a:r>
              <a:rPr lang="en-US" sz="1500" u="none" baseline="0" dirty="0">
                <a:solidFill>
                  <a:srgbClr val="000000"/>
                </a:solidFill>
                <a:latin typeface="Arial" pitchFamily="34" charset="0"/>
                <a:cs typeface="Arial" pitchFamily="34" charset="0"/>
              </a:rPr>
              <a:t>TATES</a:t>
            </a:r>
            <a:endParaRPr kumimoji="0" lang="en-US" sz="1800" i="0" u="none" strike="noStrike" cap="none" normalizeH="0" baseline="0" dirty="0">
              <a:ln>
                <a:noFill/>
              </a:ln>
              <a:solidFill>
                <a:schemeClr val="tx1"/>
              </a:solidFill>
              <a:effectLst/>
              <a:latin typeface="Arial" pitchFamily="34" charset="0"/>
              <a:cs typeface="Arial" pitchFamily="34" charset="0"/>
            </a:endParaRPr>
          </a:p>
        </p:txBody>
      </p:sp>
      <p:sp>
        <p:nvSpPr>
          <p:cNvPr id="281" name="Rectangle 57"/>
          <p:cNvSpPr>
            <a:spLocks noChangeArrowheads="1"/>
          </p:cNvSpPr>
          <p:nvPr/>
        </p:nvSpPr>
        <p:spPr bwMode="auto">
          <a:xfrm>
            <a:off x="762000" y="3657600"/>
            <a:ext cx="604140" cy="55399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NORTH</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PACIFIC</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OCEAN</a:t>
            </a:r>
            <a:endParaRPr kumimoji="0" lang="en-US" sz="2000" i="0" u="none" strike="noStrike" cap="none" normalizeH="0" baseline="0" dirty="0">
              <a:ln>
                <a:noFill/>
              </a:ln>
              <a:solidFill>
                <a:schemeClr val="bg1"/>
              </a:solidFill>
              <a:effectLst/>
              <a:latin typeface="+mn-lt"/>
            </a:endParaRPr>
          </a:p>
        </p:txBody>
      </p:sp>
      <p:sp>
        <p:nvSpPr>
          <p:cNvPr id="282" name="Rectangle 57"/>
          <p:cNvSpPr>
            <a:spLocks noChangeArrowheads="1"/>
          </p:cNvSpPr>
          <p:nvPr/>
        </p:nvSpPr>
        <p:spPr bwMode="auto">
          <a:xfrm>
            <a:off x="7391400" y="2895600"/>
            <a:ext cx="914400" cy="55399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Gulf </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Of</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Mexico</a:t>
            </a:r>
            <a:endParaRPr kumimoji="0" lang="en-US" sz="1200" i="0" u="none" strike="noStrike" cap="none" normalizeH="0" baseline="0" dirty="0">
              <a:ln>
                <a:noFill/>
              </a:ln>
              <a:solidFill>
                <a:schemeClr val="bg1"/>
              </a:solidFill>
              <a:effectLst/>
              <a:latin typeface="+mn-lt"/>
            </a:endParaRPr>
          </a:p>
        </p:txBody>
      </p:sp>
      <p:sp>
        <p:nvSpPr>
          <p:cNvPr id="283" name="Rectangle 65"/>
          <p:cNvSpPr>
            <a:spLocks noChangeArrowheads="1"/>
          </p:cNvSpPr>
          <p:nvPr/>
        </p:nvSpPr>
        <p:spPr bwMode="auto">
          <a:xfrm>
            <a:off x="3886200" y="3657600"/>
            <a:ext cx="1011495" cy="3077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000" i="0" u="none" strike="noStrike" cap="none" normalizeH="0" baseline="0" dirty="0">
                <a:ln>
                  <a:noFill/>
                </a:ln>
                <a:solidFill>
                  <a:srgbClr val="000000"/>
                </a:solidFill>
                <a:effectLst/>
                <a:latin typeface="Arial" pitchFamily="34" charset="0"/>
                <a:cs typeface="Arial" pitchFamily="34" charset="0"/>
              </a:rPr>
              <a:t>MEXICO</a:t>
            </a:r>
            <a:endParaRPr kumimoji="0" lang="en-US" sz="2800" i="0" u="none" strike="noStrike" cap="none" normalizeH="0" baseline="0" dirty="0">
              <a:ln>
                <a:noFill/>
              </a:ln>
              <a:solidFill>
                <a:schemeClr val="tx1"/>
              </a:solidFill>
              <a:effectLst/>
              <a:latin typeface="Arial" pitchFamily="34" charset="0"/>
              <a:cs typeface="Arial" pitchFamily="34" charset="0"/>
            </a:endParaRPr>
          </a:p>
        </p:txBody>
      </p:sp>
      <p:sp>
        <p:nvSpPr>
          <p:cNvPr id="284" name="Rectangle 74"/>
          <p:cNvSpPr>
            <a:spLocks noChangeArrowheads="1"/>
          </p:cNvSpPr>
          <p:nvPr/>
        </p:nvSpPr>
        <p:spPr bwMode="auto">
          <a:xfrm>
            <a:off x="0" y="0"/>
            <a:ext cx="9144000" cy="533400"/>
          </a:xfrm>
          <a:prstGeom prst="rect">
            <a:avLst/>
          </a:prstGeom>
          <a:gradFill rotWithShape="1">
            <a:gsLst>
              <a:gs pos="0">
                <a:schemeClr val="bg1">
                  <a:gamma/>
                  <a:shade val="85882"/>
                  <a:invGamma/>
                </a:schemeClr>
              </a:gs>
              <a:gs pos="100000">
                <a:schemeClr val="bg1"/>
              </a:gs>
            </a:gsLst>
            <a:lin ang="5400000" scaled="1"/>
          </a:gradFill>
          <a:ln w="9525" algn="ctr">
            <a:noFill/>
            <a:miter lim="800000"/>
            <a:headEnd/>
            <a:tailEnd/>
          </a:ln>
          <a:effectLst/>
        </p:spPr>
        <p:txBody>
          <a:bodyPr wrap="none" anchor="ctr"/>
          <a:lstStyle/>
          <a:p>
            <a:endParaRPr lang="ru-RU" sz="1800" u="none" baseline="0"/>
          </a:p>
        </p:txBody>
      </p:sp>
      <p:sp>
        <p:nvSpPr>
          <p:cNvPr id="285" name="Rectangle 284"/>
          <p:cNvSpPr/>
          <p:nvPr/>
        </p:nvSpPr>
        <p:spPr>
          <a:xfrm>
            <a:off x="1173889" y="0"/>
            <a:ext cx="6293711" cy="523220"/>
          </a:xfrm>
          <a:prstGeom prst="rect">
            <a:avLst/>
          </a:prstGeom>
        </p:spPr>
        <p:txBody>
          <a:bodyPr wrap="none">
            <a:spAutoFit/>
          </a:bodyPr>
          <a:lstStyle/>
          <a:p>
            <a:r>
              <a:rPr lang="en-US" sz="2800" u="none" kern="0" baseline="0" dirty="0" err="1">
                <a:solidFill>
                  <a:schemeClr val="tx1">
                    <a:lumMod val="65000"/>
                    <a:lumOff val="35000"/>
                  </a:schemeClr>
                </a:solidFill>
              </a:rPr>
              <a:t>Lorem</a:t>
            </a:r>
            <a:r>
              <a:rPr lang="en-US" sz="2800" u="none" kern="0" baseline="0" dirty="0">
                <a:solidFill>
                  <a:schemeClr val="tx1">
                    <a:lumMod val="65000"/>
                    <a:lumOff val="35000"/>
                  </a:schemeClr>
                </a:solidFill>
              </a:rPr>
              <a:t> </a:t>
            </a:r>
            <a:r>
              <a:rPr lang="en-US" sz="2800" u="none" kern="0" baseline="0" dirty="0" err="1">
                <a:solidFill>
                  <a:schemeClr val="tx1">
                    <a:lumMod val="65000"/>
                    <a:lumOff val="35000"/>
                  </a:schemeClr>
                </a:solidFill>
              </a:rPr>
              <a:t>Ipsum</a:t>
            </a:r>
            <a:r>
              <a:rPr lang="en-US" sz="2800" u="none" kern="0" baseline="0" dirty="0">
                <a:solidFill>
                  <a:schemeClr val="tx1">
                    <a:lumMod val="65000"/>
                    <a:lumOff val="35000"/>
                  </a:schemeClr>
                </a:solidFill>
              </a:rPr>
              <a:t> is simply dummy text </a:t>
            </a:r>
            <a:endParaRPr lang="en-US" sz="2000" dirty="0">
              <a:solidFill>
                <a:schemeClr val="tx1">
                  <a:lumMod val="65000"/>
                  <a:lumOff val="35000"/>
                </a:schemeClr>
              </a:solidFill>
            </a:endParaRPr>
          </a:p>
        </p:txBody>
      </p:sp>
      <p:grpSp>
        <p:nvGrpSpPr>
          <p:cNvPr id="286" name="Group 285"/>
          <p:cNvGrpSpPr/>
          <p:nvPr/>
        </p:nvGrpSpPr>
        <p:grpSpPr>
          <a:xfrm>
            <a:off x="3810000" y="2362200"/>
            <a:ext cx="1069472" cy="1066040"/>
            <a:chOff x="762000" y="2185988"/>
            <a:chExt cx="2474913" cy="2466975"/>
          </a:xfrm>
        </p:grpSpPr>
        <p:grpSp>
          <p:nvGrpSpPr>
            <p:cNvPr id="287" name="Group 1287"/>
            <p:cNvGrpSpPr/>
            <p:nvPr/>
          </p:nvGrpSpPr>
          <p:grpSpPr>
            <a:xfrm>
              <a:off x="762000" y="2193925"/>
              <a:ext cx="2474913" cy="2459038"/>
              <a:chOff x="762000" y="2193925"/>
              <a:chExt cx="2474913" cy="2459038"/>
            </a:xfrm>
            <a:effectLst>
              <a:outerShdw blurRad="50800" dist="38100" dir="2700000" algn="tl" rotWithShape="0">
                <a:prstClr val="black">
                  <a:alpha val="40000"/>
                </a:prstClr>
              </a:outerShdw>
            </a:effectLst>
          </p:grpSpPr>
          <p:sp>
            <p:nvSpPr>
              <p:cNvPr id="900" name="Freeform 622"/>
              <p:cNvSpPr>
                <a:spLocks/>
              </p:cNvSpPr>
              <p:nvPr/>
            </p:nvSpPr>
            <p:spPr bwMode="auto">
              <a:xfrm>
                <a:off x="762000" y="2193925"/>
                <a:ext cx="608013" cy="2459038"/>
              </a:xfrm>
              <a:custGeom>
                <a:avLst/>
                <a:gdLst/>
                <a:ahLst/>
                <a:cxnLst>
                  <a:cxn ang="0">
                    <a:pos x="162" y="0"/>
                  </a:cxn>
                  <a:cxn ang="0">
                    <a:pos x="71" y="0"/>
                  </a:cxn>
                  <a:cxn ang="0">
                    <a:pos x="0" y="85"/>
                  </a:cxn>
                  <a:cxn ang="0">
                    <a:pos x="0" y="571"/>
                  </a:cxn>
                  <a:cxn ang="0">
                    <a:pos x="67" y="656"/>
                  </a:cxn>
                  <a:cxn ang="0">
                    <a:pos x="162" y="656"/>
                  </a:cxn>
                  <a:cxn ang="0">
                    <a:pos x="162" y="0"/>
                  </a:cxn>
                </a:cxnLst>
                <a:rect l="0" t="0" r="r" b="b"/>
                <a:pathLst>
                  <a:path w="162" h="656">
                    <a:moveTo>
                      <a:pt x="162" y="0"/>
                    </a:moveTo>
                    <a:cubicBezTo>
                      <a:pt x="71" y="0"/>
                      <a:pt x="71" y="0"/>
                      <a:pt x="71" y="0"/>
                    </a:cubicBezTo>
                    <a:cubicBezTo>
                      <a:pt x="30" y="7"/>
                      <a:pt x="0" y="43"/>
                      <a:pt x="0" y="85"/>
                    </a:cubicBezTo>
                    <a:cubicBezTo>
                      <a:pt x="0" y="571"/>
                      <a:pt x="0" y="571"/>
                      <a:pt x="0" y="571"/>
                    </a:cubicBezTo>
                    <a:cubicBezTo>
                      <a:pt x="0" y="613"/>
                      <a:pt x="28" y="647"/>
                      <a:pt x="67" y="656"/>
                    </a:cubicBezTo>
                    <a:cubicBezTo>
                      <a:pt x="162" y="656"/>
                      <a:pt x="162" y="656"/>
                      <a:pt x="162" y="656"/>
                    </a:cubicBezTo>
                    <a:lnTo>
                      <a:pt x="162" y="0"/>
                    </a:lnTo>
                    <a:close/>
                  </a:path>
                </a:pathLst>
              </a:custGeom>
              <a:solidFill>
                <a:srgbClr val="01694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1" name="Rectangle 623"/>
              <p:cNvSpPr>
                <a:spLocks noChangeArrowheads="1"/>
              </p:cNvSpPr>
              <p:nvPr/>
            </p:nvSpPr>
            <p:spPr bwMode="auto">
              <a:xfrm>
                <a:off x="1370013" y="2193925"/>
                <a:ext cx="1233488" cy="2459038"/>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2" name="Freeform 624"/>
              <p:cNvSpPr>
                <a:spLocks/>
              </p:cNvSpPr>
              <p:nvPr/>
            </p:nvSpPr>
            <p:spPr bwMode="auto">
              <a:xfrm>
                <a:off x="2603500" y="2193925"/>
                <a:ext cx="633413" cy="2459038"/>
              </a:xfrm>
              <a:custGeom>
                <a:avLst/>
                <a:gdLst/>
                <a:ahLst/>
                <a:cxnLst>
                  <a:cxn ang="0">
                    <a:pos x="169" y="571"/>
                  </a:cxn>
                  <a:cxn ang="0">
                    <a:pos x="169" y="85"/>
                  </a:cxn>
                  <a:cxn ang="0">
                    <a:pos x="97" y="0"/>
                  </a:cxn>
                  <a:cxn ang="0">
                    <a:pos x="0" y="0"/>
                  </a:cxn>
                  <a:cxn ang="0">
                    <a:pos x="0" y="656"/>
                  </a:cxn>
                  <a:cxn ang="0">
                    <a:pos x="102" y="656"/>
                  </a:cxn>
                  <a:cxn ang="0">
                    <a:pos x="169" y="571"/>
                  </a:cxn>
                </a:cxnLst>
                <a:rect l="0" t="0" r="r" b="b"/>
                <a:pathLst>
                  <a:path w="169" h="656">
                    <a:moveTo>
                      <a:pt x="169" y="571"/>
                    </a:moveTo>
                    <a:cubicBezTo>
                      <a:pt x="169" y="85"/>
                      <a:pt x="169" y="85"/>
                      <a:pt x="169" y="85"/>
                    </a:cubicBezTo>
                    <a:cubicBezTo>
                      <a:pt x="169" y="43"/>
                      <a:pt x="138" y="7"/>
                      <a:pt x="97" y="0"/>
                    </a:cubicBezTo>
                    <a:cubicBezTo>
                      <a:pt x="0" y="0"/>
                      <a:pt x="0" y="0"/>
                      <a:pt x="0" y="0"/>
                    </a:cubicBezTo>
                    <a:cubicBezTo>
                      <a:pt x="0" y="656"/>
                      <a:pt x="0" y="656"/>
                      <a:pt x="0" y="656"/>
                    </a:cubicBezTo>
                    <a:cubicBezTo>
                      <a:pt x="102" y="656"/>
                      <a:pt x="102" y="656"/>
                      <a:pt x="102" y="656"/>
                    </a:cubicBezTo>
                    <a:cubicBezTo>
                      <a:pt x="140" y="647"/>
                      <a:pt x="169" y="613"/>
                      <a:pt x="169" y="571"/>
                    </a:cubicBezTo>
                    <a:close/>
                  </a:path>
                </a:pathLst>
              </a:custGeom>
              <a:solidFill>
                <a:srgbClr val="CE202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88" name="Freeform 625"/>
            <p:cNvSpPr>
              <a:spLocks/>
            </p:cNvSpPr>
            <p:nvPr/>
          </p:nvSpPr>
          <p:spPr bwMode="auto">
            <a:xfrm>
              <a:off x="1838325" y="3127375"/>
              <a:ext cx="44450" cy="25400"/>
            </a:xfrm>
            <a:custGeom>
              <a:avLst/>
              <a:gdLst/>
              <a:ahLst/>
              <a:cxnLst>
                <a:cxn ang="0">
                  <a:pos x="26" y="0"/>
                </a:cxn>
                <a:cxn ang="0">
                  <a:pos x="28" y="0"/>
                </a:cxn>
                <a:cxn ang="0">
                  <a:pos x="26" y="2"/>
                </a:cxn>
                <a:cxn ang="0">
                  <a:pos x="14" y="12"/>
                </a:cxn>
                <a:cxn ang="0">
                  <a:pos x="2" y="16"/>
                </a:cxn>
                <a:cxn ang="0">
                  <a:pos x="0" y="16"/>
                </a:cxn>
                <a:cxn ang="0">
                  <a:pos x="0" y="14"/>
                </a:cxn>
                <a:cxn ang="0">
                  <a:pos x="16" y="7"/>
                </a:cxn>
                <a:cxn ang="0">
                  <a:pos x="26" y="0"/>
                </a:cxn>
                <a:cxn ang="0">
                  <a:pos x="26" y="0"/>
                </a:cxn>
              </a:cxnLst>
              <a:rect l="0" t="0" r="r" b="b"/>
              <a:pathLst>
                <a:path w="28" h="16">
                  <a:moveTo>
                    <a:pt x="26" y="0"/>
                  </a:moveTo>
                  <a:lnTo>
                    <a:pt x="28" y="0"/>
                  </a:lnTo>
                  <a:lnTo>
                    <a:pt x="26" y="2"/>
                  </a:lnTo>
                  <a:lnTo>
                    <a:pt x="14" y="12"/>
                  </a:lnTo>
                  <a:lnTo>
                    <a:pt x="2" y="16"/>
                  </a:lnTo>
                  <a:lnTo>
                    <a:pt x="0" y="16"/>
                  </a:lnTo>
                  <a:lnTo>
                    <a:pt x="0" y="14"/>
                  </a:lnTo>
                  <a:lnTo>
                    <a:pt x="16" y="7"/>
                  </a:lnTo>
                  <a:lnTo>
                    <a:pt x="26" y="0"/>
                  </a:lnTo>
                  <a:lnTo>
                    <a:pt x="26" y="0"/>
                  </a:lnTo>
                  <a:close/>
                </a:path>
              </a:pathLst>
            </a:custGeom>
            <a:solidFill>
              <a:srgbClr val="8A4A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626"/>
            <p:cNvSpPr>
              <a:spLocks/>
            </p:cNvSpPr>
            <p:nvPr/>
          </p:nvSpPr>
          <p:spPr bwMode="auto">
            <a:xfrm>
              <a:off x="1624013" y="3224213"/>
              <a:ext cx="30163" cy="38100"/>
            </a:xfrm>
            <a:custGeom>
              <a:avLst/>
              <a:gdLst/>
              <a:ahLst/>
              <a:cxnLst>
                <a:cxn ang="0">
                  <a:pos x="5" y="19"/>
                </a:cxn>
                <a:cxn ang="0">
                  <a:pos x="10" y="24"/>
                </a:cxn>
                <a:cxn ang="0">
                  <a:pos x="14" y="21"/>
                </a:cxn>
                <a:cxn ang="0">
                  <a:pos x="14" y="19"/>
                </a:cxn>
                <a:cxn ang="0">
                  <a:pos x="12" y="19"/>
                </a:cxn>
                <a:cxn ang="0">
                  <a:pos x="12" y="12"/>
                </a:cxn>
                <a:cxn ang="0">
                  <a:pos x="17" y="7"/>
                </a:cxn>
                <a:cxn ang="0">
                  <a:pos x="17" y="7"/>
                </a:cxn>
                <a:cxn ang="0">
                  <a:pos x="19" y="7"/>
                </a:cxn>
                <a:cxn ang="0">
                  <a:pos x="12" y="0"/>
                </a:cxn>
                <a:cxn ang="0">
                  <a:pos x="10" y="3"/>
                </a:cxn>
                <a:cxn ang="0">
                  <a:pos x="7" y="5"/>
                </a:cxn>
                <a:cxn ang="0">
                  <a:pos x="3" y="7"/>
                </a:cxn>
                <a:cxn ang="0">
                  <a:pos x="0" y="12"/>
                </a:cxn>
                <a:cxn ang="0">
                  <a:pos x="3" y="17"/>
                </a:cxn>
                <a:cxn ang="0">
                  <a:pos x="5" y="19"/>
                </a:cxn>
              </a:cxnLst>
              <a:rect l="0" t="0" r="r" b="b"/>
              <a:pathLst>
                <a:path w="19" h="24">
                  <a:moveTo>
                    <a:pt x="5" y="19"/>
                  </a:moveTo>
                  <a:lnTo>
                    <a:pt x="10" y="24"/>
                  </a:lnTo>
                  <a:lnTo>
                    <a:pt x="14" y="21"/>
                  </a:lnTo>
                  <a:lnTo>
                    <a:pt x="14" y="19"/>
                  </a:lnTo>
                  <a:lnTo>
                    <a:pt x="12" y="19"/>
                  </a:lnTo>
                  <a:lnTo>
                    <a:pt x="12" y="12"/>
                  </a:lnTo>
                  <a:lnTo>
                    <a:pt x="17" y="7"/>
                  </a:lnTo>
                  <a:lnTo>
                    <a:pt x="17" y="7"/>
                  </a:lnTo>
                  <a:lnTo>
                    <a:pt x="19" y="7"/>
                  </a:lnTo>
                  <a:lnTo>
                    <a:pt x="12" y="0"/>
                  </a:lnTo>
                  <a:lnTo>
                    <a:pt x="10" y="3"/>
                  </a:lnTo>
                  <a:lnTo>
                    <a:pt x="7" y="5"/>
                  </a:lnTo>
                  <a:lnTo>
                    <a:pt x="3" y="7"/>
                  </a:lnTo>
                  <a:lnTo>
                    <a:pt x="0" y="12"/>
                  </a:lnTo>
                  <a:lnTo>
                    <a:pt x="3" y="17"/>
                  </a:lnTo>
                  <a:lnTo>
                    <a:pt x="5" y="19"/>
                  </a:lnTo>
                  <a:close/>
                </a:path>
              </a:pathLst>
            </a:custGeom>
            <a:solidFill>
              <a:srgbClr val="977D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627"/>
            <p:cNvSpPr>
              <a:spLocks/>
            </p:cNvSpPr>
            <p:nvPr/>
          </p:nvSpPr>
          <p:spPr bwMode="auto">
            <a:xfrm>
              <a:off x="1628775" y="3224213"/>
              <a:ext cx="22225" cy="38100"/>
            </a:xfrm>
            <a:custGeom>
              <a:avLst/>
              <a:gdLst/>
              <a:ahLst/>
              <a:cxnLst>
                <a:cxn ang="0">
                  <a:pos x="7" y="3"/>
                </a:cxn>
                <a:cxn ang="0">
                  <a:pos x="9" y="0"/>
                </a:cxn>
                <a:cxn ang="0">
                  <a:pos x="14" y="5"/>
                </a:cxn>
                <a:cxn ang="0">
                  <a:pos x="7" y="12"/>
                </a:cxn>
                <a:cxn ang="0">
                  <a:pos x="9" y="21"/>
                </a:cxn>
                <a:cxn ang="0">
                  <a:pos x="9" y="21"/>
                </a:cxn>
                <a:cxn ang="0">
                  <a:pos x="4" y="24"/>
                </a:cxn>
                <a:cxn ang="0">
                  <a:pos x="2" y="19"/>
                </a:cxn>
                <a:cxn ang="0">
                  <a:pos x="2" y="14"/>
                </a:cxn>
                <a:cxn ang="0">
                  <a:pos x="0" y="12"/>
                </a:cxn>
                <a:cxn ang="0">
                  <a:pos x="0" y="7"/>
                </a:cxn>
                <a:cxn ang="0">
                  <a:pos x="4" y="7"/>
                </a:cxn>
                <a:cxn ang="0">
                  <a:pos x="7" y="3"/>
                </a:cxn>
              </a:cxnLst>
              <a:rect l="0" t="0" r="r" b="b"/>
              <a:pathLst>
                <a:path w="14" h="24">
                  <a:moveTo>
                    <a:pt x="7" y="3"/>
                  </a:moveTo>
                  <a:lnTo>
                    <a:pt x="9" y="0"/>
                  </a:lnTo>
                  <a:lnTo>
                    <a:pt x="14" y="5"/>
                  </a:lnTo>
                  <a:lnTo>
                    <a:pt x="7" y="12"/>
                  </a:lnTo>
                  <a:lnTo>
                    <a:pt x="9" y="21"/>
                  </a:lnTo>
                  <a:lnTo>
                    <a:pt x="9" y="21"/>
                  </a:lnTo>
                  <a:lnTo>
                    <a:pt x="4" y="24"/>
                  </a:lnTo>
                  <a:lnTo>
                    <a:pt x="2" y="19"/>
                  </a:lnTo>
                  <a:lnTo>
                    <a:pt x="2" y="14"/>
                  </a:lnTo>
                  <a:lnTo>
                    <a:pt x="0" y="12"/>
                  </a:lnTo>
                  <a:lnTo>
                    <a:pt x="0" y="7"/>
                  </a:lnTo>
                  <a:lnTo>
                    <a:pt x="4" y="7"/>
                  </a:lnTo>
                  <a:lnTo>
                    <a:pt x="7" y="3"/>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628"/>
            <p:cNvSpPr>
              <a:spLocks/>
            </p:cNvSpPr>
            <p:nvPr/>
          </p:nvSpPr>
          <p:spPr bwMode="auto">
            <a:xfrm>
              <a:off x="1635125" y="3228975"/>
              <a:ext cx="30163" cy="36513"/>
            </a:xfrm>
            <a:custGeom>
              <a:avLst/>
              <a:gdLst/>
              <a:ahLst/>
              <a:cxnLst>
                <a:cxn ang="0">
                  <a:pos x="5" y="18"/>
                </a:cxn>
                <a:cxn ang="0">
                  <a:pos x="10" y="23"/>
                </a:cxn>
                <a:cxn ang="0">
                  <a:pos x="15" y="21"/>
                </a:cxn>
                <a:cxn ang="0">
                  <a:pos x="15" y="18"/>
                </a:cxn>
                <a:cxn ang="0">
                  <a:pos x="12" y="18"/>
                </a:cxn>
                <a:cxn ang="0">
                  <a:pos x="12" y="11"/>
                </a:cxn>
                <a:cxn ang="0">
                  <a:pos x="17" y="7"/>
                </a:cxn>
                <a:cxn ang="0">
                  <a:pos x="17" y="7"/>
                </a:cxn>
                <a:cxn ang="0">
                  <a:pos x="19" y="4"/>
                </a:cxn>
                <a:cxn ang="0">
                  <a:pos x="12" y="0"/>
                </a:cxn>
                <a:cxn ang="0">
                  <a:pos x="10" y="2"/>
                </a:cxn>
                <a:cxn ang="0">
                  <a:pos x="7" y="4"/>
                </a:cxn>
                <a:cxn ang="0">
                  <a:pos x="3" y="7"/>
                </a:cxn>
                <a:cxn ang="0">
                  <a:pos x="0" y="9"/>
                </a:cxn>
                <a:cxn ang="0">
                  <a:pos x="3" y="16"/>
                </a:cxn>
                <a:cxn ang="0">
                  <a:pos x="5" y="18"/>
                </a:cxn>
              </a:cxnLst>
              <a:rect l="0" t="0" r="r" b="b"/>
              <a:pathLst>
                <a:path w="19" h="23">
                  <a:moveTo>
                    <a:pt x="5" y="18"/>
                  </a:moveTo>
                  <a:lnTo>
                    <a:pt x="10" y="23"/>
                  </a:lnTo>
                  <a:lnTo>
                    <a:pt x="15" y="21"/>
                  </a:lnTo>
                  <a:lnTo>
                    <a:pt x="15" y="18"/>
                  </a:lnTo>
                  <a:lnTo>
                    <a:pt x="12" y="18"/>
                  </a:lnTo>
                  <a:lnTo>
                    <a:pt x="12" y="11"/>
                  </a:lnTo>
                  <a:lnTo>
                    <a:pt x="17" y="7"/>
                  </a:lnTo>
                  <a:lnTo>
                    <a:pt x="17" y="7"/>
                  </a:lnTo>
                  <a:lnTo>
                    <a:pt x="19" y="4"/>
                  </a:lnTo>
                  <a:lnTo>
                    <a:pt x="12" y="0"/>
                  </a:lnTo>
                  <a:lnTo>
                    <a:pt x="10" y="2"/>
                  </a:lnTo>
                  <a:lnTo>
                    <a:pt x="7" y="4"/>
                  </a:lnTo>
                  <a:lnTo>
                    <a:pt x="3" y="7"/>
                  </a:lnTo>
                  <a:lnTo>
                    <a:pt x="0" y="9"/>
                  </a:lnTo>
                  <a:lnTo>
                    <a:pt x="3" y="16"/>
                  </a:lnTo>
                  <a:lnTo>
                    <a:pt x="5" y="18"/>
                  </a:lnTo>
                  <a:close/>
                </a:path>
              </a:pathLst>
            </a:custGeom>
            <a:solidFill>
              <a:srgbClr val="977D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629"/>
            <p:cNvSpPr>
              <a:spLocks/>
            </p:cNvSpPr>
            <p:nvPr/>
          </p:nvSpPr>
          <p:spPr bwMode="auto">
            <a:xfrm>
              <a:off x="1639888" y="3228975"/>
              <a:ext cx="22225" cy="33338"/>
            </a:xfrm>
            <a:custGeom>
              <a:avLst/>
              <a:gdLst/>
              <a:ahLst/>
              <a:cxnLst>
                <a:cxn ang="0">
                  <a:pos x="7" y="2"/>
                </a:cxn>
                <a:cxn ang="0">
                  <a:pos x="9" y="0"/>
                </a:cxn>
                <a:cxn ang="0">
                  <a:pos x="14" y="4"/>
                </a:cxn>
                <a:cxn ang="0">
                  <a:pos x="7" y="11"/>
                </a:cxn>
                <a:cxn ang="0">
                  <a:pos x="9" y="18"/>
                </a:cxn>
                <a:cxn ang="0">
                  <a:pos x="9" y="21"/>
                </a:cxn>
                <a:cxn ang="0">
                  <a:pos x="4" y="21"/>
                </a:cxn>
                <a:cxn ang="0">
                  <a:pos x="2" y="18"/>
                </a:cxn>
                <a:cxn ang="0">
                  <a:pos x="2" y="14"/>
                </a:cxn>
                <a:cxn ang="0">
                  <a:pos x="0" y="11"/>
                </a:cxn>
                <a:cxn ang="0">
                  <a:pos x="0" y="7"/>
                </a:cxn>
                <a:cxn ang="0">
                  <a:pos x="4" y="4"/>
                </a:cxn>
                <a:cxn ang="0">
                  <a:pos x="7" y="2"/>
                </a:cxn>
              </a:cxnLst>
              <a:rect l="0" t="0" r="r" b="b"/>
              <a:pathLst>
                <a:path w="14" h="21">
                  <a:moveTo>
                    <a:pt x="7" y="2"/>
                  </a:moveTo>
                  <a:lnTo>
                    <a:pt x="9" y="0"/>
                  </a:lnTo>
                  <a:lnTo>
                    <a:pt x="14" y="4"/>
                  </a:lnTo>
                  <a:lnTo>
                    <a:pt x="7" y="11"/>
                  </a:lnTo>
                  <a:lnTo>
                    <a:pt x="9" y="18"/>
                  </a:lnTo>
                  <a:lnTo>
                    <a:pt x="9" y="21"/>
                  </a:lnTo>
                  <a:lnTo>
                    <a:pt x="4" y="21"/>
                  </a:lnTo>
                  <a:lnTo>
                    <a:pt x="2" y="18"/>
                  </a:lnTo>
                  <a:lnTo>
                    <a:pt x="2" y="14"/>
                  </a:lnTo>
                  <a:lnTo>
                    <a:pt x="0" y="11"/>
                  </a:lnTo>
                  <a:lnTo>
                    <a:pt x="0" y="7"/>
                  </a:lnTo>
                  <a:lnTo>
                    <a:pt x="4" y="4"/>
                  </a:lnTo>
                  <a:lnTo>
                    <a:pt x="7" y="2"/>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630"/>
            <p:cNvSpPr>
              <a:spLocks/>
            </p:cNvSpPr>
            <p:nvPr/>
          </p:nvSpPr>
          <p:spPr bwMode="auto">
            <a:xfrm>
              <a:off x="2405063" y="3471863"/>
              <a:ext cx="33338" cy="33338"/>
            </a:xfrm>
            <a:custGeom>
              <a:avLst/>
              <a:gdLst/>
              <a:ahLst/>
              <a:cxnLst>
                <a:cxn ang="0">
                  <a:pos x="0" y="0"/>
                </a:cxn>
                <a:cxn ang="0">
                  <a:pos x="9" y="0"/>
                </a:cxn>
                <a:cxn ang="0">
                  <a:pos x="9" y="7"/>
                </a:cxn>
                <a:cxn ang="0">
                  <a:pos x="21" y="14"/>
                </a:cxn>
                <a:cxn ang="0">
                  <a:pos x="19" y="21"/>
                </a:cxn>
                <a:cxn ang="0">
                  <a:pos x="7" y="10"/>
                </a:cxn>
                <a:cxn ang="0">
                  <a:pos x="2" y="10"/>
                </a:cxn>
                <a:cxn ang="0">
                  <a:pos x="0" y="0"/>
                </a:cxn>
              </a:cxnLst>
              <a:rect l="0" t="0" r="r" b="b"/>
              <a:pathLst>
                <a:path w="21" h="21">
                  <a:moveTo>
                    <a:pt x="0" y="0"/>
                  </a:moveTo>
                  <a:lnTo>
                    <a:pt x="9" y="0"/>
                  </a:lnTo>
                  <a:lnTo>
                    <a:pt x="9" y="7"/>
                  </a:lnTo>
                  <a:lnTo>
                    <a:pt x="21" y="14"/>
                  </a:lnTo>
                  <a:lnTo>
                    <a:pt x="19" y="21"/>
                  </a:lnTo>
                  <a:lnTo>
                    <a:pt x="7" y="10"/>
                  </a:lnTo>
                  <a:lnTo>
                    <a:pt x="2" y="10"/>
                  </a:lnTo>
                  <a:lnTo>
                    <a:pt x="0" y="0"/>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631"/>
            <p:cNvSpPr>
              <a:spLocks/>
            </p:cNvSpPr>
            <p:nvPr/>
          </p:nvSpPr>
          <p:spPr bwMode="auto">
            <a:xfrm>
              <a:off x="2405063" y="3471863"/>
              <a:ext cx="14288" cy="15875"/>
            </a:xfrm>
            <a:custGeom>
              <a:avLst/>
              <a:gdLst/>
              <a:ahLst/>
              <a:cxnLst>
                <a:cxn ang="0">
                  <a:pos x="2" y="0"/>
                </a:cxn>
                <a:cxn ang="0">
                  <a:pos x="9" y="5"/>
                </a:cxn>
                <a:cxn ang="0">
                  <a:pos x="4" y="10"/>
                </a:cxn>
                <a:cxn ang="0">
                  <a:pos x="0" y="5"/>
                </a:cxn>
                <a:cxn ang="0">
                  <a:pos x="2" y="0"/>
                </a:cxn>
              </a:cxnLst>
              <a:rect l="0" t="0" r="r" b="b"/>
              <a:pathLst>
                <a:path w="9" h="10">
                  <a:moveTo>
                    <a:pt x="2" y="0"/>
                  </a:moveTo>
                  <a:lnTo>
                    <a:pt x="9" y="5"/>
                  </a:lnTo>
                  <a:lnTo>
                    <a:pt x="4" y="10"/>
                  </a:lnTo>
                  <a:lnTo>
                    <a:pt x="0" y="5"/>
                  </a:lnTo>
                  <a:lnTo>
                    <a:pt x="2"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632"/>
            <p:cNvSpPr>
              <a:spLocks/>
            </p:cNvSpPr>
            <p:nvPr/>
          </p:nvSpPr>
          <p:spPr bwMode="auto">
            <a:xfrm>
              <a:off x="2422525" y="3487738"/>
              <a:ext cx="15875" cy="14288"/>
            </a:xfrm>
            <a:custGeom>
              <a:avLst/>
              <a:gdLst/>
              <a:ahLst/>
              <a:cxnLst>
                <a:cxn ang="0">
                  <a:pos x="0" y="2"/>
                </a:cxn>
                <a:cxn ang="0">
                  <a:pos x="0" y="0"/>
                </a:cxn>
                <a:cxn ang="0">
                  <a:pos x="10" y="4"/>
                </a:cxn>
                <a:cxn ang="0">
                  <a:pos x="8" y="9"/>
                </a:cxn>
                <a:cxn ang="0">
                  <a:pos x="0" y="2"/>
                </a:cxn>
              </a:cxnLst>
              <a:rect l="0" t="0" r="r" b="b"/>
              <a:pathLst>
                <a:path w="10" h="9">
                  <a:moveTo>
                    <a:pt x="0" y="2"/>
                  </a:moveTo>
                  <a:lnTo>
                    <a:pt x="0" y="0"/>
                  </a:lnTo>
                  <a:lnTo>
                    <a:pt x="10" y="4"/>
                  </a:lnTo>
                  <a:lnTo>
                    <a:pt x="8" y="9"/>
                  </a:lnTo>
                  <a:lnTo>
                    <a:pt x="0" y="2"/>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633"/>
            <p:cNvSpPr>
              <a:spLocks/>
            </p:cNvSpPr>
            <p:nvPr/>
          </p:nvSpPr>
          <p:spPr bwMode="auto">
            <a:xfrm>
              <a:off x="2438400" y="3487738"/>
              <a:ext cx="41275" cy="17463"/>
            </a:xfrm>
            <a:custGeom>
              <a:avLst/>
              <a:gdLst/>
              <a:ahLst/>
              <a:cxnLst>
                <a:cxn ang="0">
                  <a:pos x="26" y="4"/>
                </a:cxn>
                <a:cxn ang="0">
                  <a:pos x="19" y="0"/>
                </a:cxn>
                <a:cxn ang="0">
                  <a:pos x="14" y="4"/>
                </a:cxn>
                <a:cxn ang="0">
                  <a:pos x="2" y="4"/>
                </a:cxn>
                <a:cxn ang="0">
                  <a:pos x="0" y="11"/>
                </a:cxn>
                <a:cxn ang="0">
                  <a:pos x="14" y="9"/>
                </a:cxn>
                <a:cxn ang="0">
                  <a:pos x="19" y="11"/>
                </a:cxn>
                <a:cxn ang="0">
                  <a:pos x="26" y="4"/>
                </a:cxn>
              </a:cxnLst>
              <a:rect l="0" t="0" r="r" b="b"/>
              <a:pathLst>
                <a:path w="26" h="11">
                  <a:moveTo>
                    <a:pt x="26" y="4"/>
                  </a:moveTo>
                  <a:lnTo>
                    <a:pt x="19" y="0"/>
                  </a:lnTo>
                  <a:lnTo>
                    <a:pt x="14" y="4"/>
                  </a:lnTo>
                  <a:lnTo>
                    <a:pt x="2" y="4"/>
                  </a:lnTo>
                  <a:lnTo>
                    <a:pt x="0" y="11"/>
                  </a:lnTo>
                  <a:lnTo>
                    <a:pt x="14" y="9"/>
                  </a:lnTo>
                  <a:lnTo>
                    <a:pt x="19" y="11"/>
                  </a:lnTo>
                  <a:lnTo>
                    <a:pt x="26" y="4"/>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634"/>
            <p:cNvSpPr>
              <a:spLocks/>
            </p:cNvSpPr>
            <p:nvPr/>
          </p:nvSpPr>
          <p:spPr bwMode="auto">
            <a:xfrm>
              <a:off x="2463800" y="3490913"/>
              <a:ext cx="15875" cy="11113"/>
            </a:xfrm>
            <a:custGeom>
              <a:avLst/>
              <a:gdLst/>
              <a:ahLst/>
              <a:cxnLst>
                <a:cxn ang="0">
                  <a:pos x="10" y="0"/>
                </a:cxn>
                <a:cxn ang="0">
                  <a:pos x="0" y="2"/>
                </a:cxn>
                <a:cxn ang="0">
                  <a:pos x="3" y="7"/>
                </a:cxn>
                <a:cxn ang="0">
                  <a:pos x="10" y="7"/>
                </a:cxn>
                <a:cxn ang="0">
                  <a:pos x="10" y="0"/>
                </a:cxn>
              </a:cxnLst>
              <a:rect l="0" t="0" r="r" b="b"/>
              <a:pathLst>
                <a:path w="10" h="7">
                  <a:moveTo>
                    <a:pt x="10" y="0"/>
                  </a:moveTo>
                  <a:lnTo>
                    <a:pt x="0" y="2"/>
                  </a:lnTo>
                  <a:lnTo>
                    <a:pt x="3" y="7"/>
                  </a:lnTo>
                  <a:lnTo>
                    <a:pt x="10" y="7"/>
                  </a:lnTo>
                  <a:lnTo>
                    <a:pt x="10"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635"/>
            <p:cNvSpPr>
              <a:spLocks/>
            </p:cNvSpPr>
            <p:nvPr/>
          </p:nvSpPr>
          <p:spPr bwMode="auto">
            <a:xfrm>
              <a:off x="2438400" y="3494088"/>
              <a:ext cx="19050" cy="7938"/>
            </a:xfrm>
            <a:custGeom>
              <a:avLst/>
              <a:gdLst/>
              <a:ahLst/>
              <a:cxnLst>
                <a:cxn ang="0">
                  <a:pos x="9" y="5"/>
                </a:cxn>
                <a:cxn ang="0">
                  <a:pos x="12" y="0"/>
                </a:cxn>
                <a:cxn ang="0">
                  <a:pos x="2" y="0"/>
                </a:cxn>
                <a:cxn ang="0">
                  <a:pos x="0" y="5"/>
                </a:cxn>
                <a:cxn ang="0">
                  <a:pos x="9" y="5"/>
                </a:cxn>
              </a:cxnLst>
              <a:rect l="0" t="0" r="r" b="b"/>
              <a:pathLst>
                <a:path w="12" h="5">
                  <a:moveTo>
                    <a:pt x="9" y="5"/>
                  </a:moveTo>
                  <a:lnTo>
                    <a:pt x="12" y="0"/>
                  </a:lnTo>
                  <a:lnTo>
                    <a:pt x="2" y="0"/>
                  </a:lnTo>
                  <a:lnTo>
                    <a:pt x="0" y="5"/>
                  </a:lnTo>
                  <a:lnTo>
                    <a:pt x="9" y="5"/>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636"/>
            <p:cNvSpPr>
              <a:spLocks/>
            </p:cNvSpPr>
            <p:nvPr/>
          </p:nvSpPr>
          <p:spPr bwMode="auto">
            <a:xfrm>
              <a:off x="2339975" y="3617913"/>
              <a:ext cx="23813" cy="41275"/>
            </a:xfrm>
            <a:custGeom>
              <a:avLst/>
              <a:gdLst/>
              <a:ahLst/>
              <a:cxnLst>
                <a:cxn ang="0">
                  <a:pos x="3" y="0"/>
                </a:cxn>
                <a:cxn ang="0">
                  <a:pos x="10" y="5"/>
                </a:cxn>
                <a:cxn ang="0">
                  <a:pos x="10" y="10"/>
                </a:cxn>
                <a:cxn ang="0">
                  <a:pos x="15" y="21"/>
                </a:cxn>
                <a:cxn ang="0">
                  <a:pos x="12" y="26"/>
                </a:cxn>
                <a:cxn ang="0">
                  <a:pos x="5" y="12"/>
                </a:cxn>
                <a:cxn ang="0">
                  <a:pos x="0" y="10"/>
                </a:cxn>
                <a:cxn ang="0">
                  <a:pos x="3" y="0"/>
                </a:cxn>
              </a:cxnLst>
              <a:rect l="0" t="0" r="r" b="b"/>
              <a:pathLst>
                <a:path w="15" h="26">
                  <a:moveTo>
                    <a:pt x="3" y="0"/>
                  </a:moveTo>
                  <a:lnTo>
                    <a:pt x="10" y="5"/>
                  </a:lnTo>
                  <a:lnTo>
                    <a:pt x="10" y="10"/>
                  </a:lnTo>
                  <a:lnTo>
                    <a:pt x="15" y="21"/>
                  </a:lnTo>
                  <a:lnTo>
                    <a:pt x="12" y="26"/>
                  </a:lnTo>
                  <a:lnTo>
                    <a:pt x="5" y="12"/>
                  </a:lnTo>
                  <a:lnTo>
                    <a:pt x="0" y="10"/>
                  </a:lnTo>
                  <a:lnTo>
                    <a:pt x="3" y="0"/>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637"/>
            <p:cNvSpPr>
              <a:spLocks/>
            </p:cNvSpPr>
            <p:nvPr/>
          </p:nvSpPr>
          <p:spPr bwMode="auto">
            <a:xfrm>
              <a:off x="2339975" y="3617913"/>
              <a:ext cx="12700" cy="15875"/>
            </a:xfrm>
            <a:custGeom>
              <a:avLst/>
              <a:gdLst/>
              <a:ahLst/>
              <a:cxnLst>
                <a:cxn ang="0">
                  <a:pos x="5" y="0"/>
                </a:cxn>
                <a:cxn ang="0">
                  <a:pos x="8" y="10"/>
                </a:cxn>
                <a:cxn ang="0">
                  <a:pos x="3" y="10"/>
                </a:cxn>
                <a:cxn ang="0">
                  <a:pos x="0" y="5"/>
                </a:cxn>
                <a:cxn ang="0">
                  <a:pos x="5" y="0"/>
                </a:cxn>
              </a:cxnLst>
              <a:rect l="0" t="0" r="r" b="b"/>
              <a:pathLst>
                <a:path w="8" h="10">
                  <a:moveTo>
                    <a:pt x="5" y="0"/>
                  </a:moveTo>
                  <a:lnTo>
                    <a:pt x="8" y="10"/>
                  </a:lnTo>
                  <a:lnTo>
                    <a:pt x="3" y="10"/>
                  </a:lnTo>
                  <a:lnTo>
                    <a:pt x="0" y="5"/>
                  </a:lnTo>
                  <a:lnTo>
                    <a:pt x="5"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638"/>
            <p:cNvSpPr>
              <a:spLocks/>
            </p:cNvSpPr>
            <p:nvPr/>
          </p:nvSpPr>
          <p:spPr bwMode="auto">
            <a:xfrm>
              <a:off x="2352675" y="3636963"/>
              <a:ext cx="11113" cy="22225"/>
            </a:xfrm>
            <a:custGeom>
              <a:avLst/>
              <a:gdLst/>
              <a:ahLst/>
              <a:cxnLst>
                <a:cxn ang="0">
                  <a:pos x="0" y="5"/>
                </a:cxn>
                <a:cxn ang="0">
                  <a:pos x="2" y="0"/>
                </a:cxn>
                <a:cxn ang="0">
                  <a:pos x="7" y="9"/>
                </a:cxn>
                <a:cxn ang="0">
                  <a:pos x="4" y="14"/>
                </a:cxn>
                <a:cxn ang="0">
                  <a:pos x="0" y="5"/>
                </a:cxn>
              </a:cxnLst>
              <a:rect l="0" t="0" r="r" b="b"/>
              <a:pathLst>
                <a:path w="7" h="14">
                  <a:moveTo>
                    <a:pt x="0" y="5"/>
                  </a:moveTo>
                  <a:lnTo>
                    <a:pt x="2" y="0"/>
                  </a:lnTo>
                  <a:lnTo>
                    <a:pt x="7" y="9"/>
                  </a:lnTo>
                  <a:lnTo>
                    <a:pt x="4" y="14"/>
                  </a:lnTo>
                  <a:lnTo>
                    <a:pt x="0" y="5"/>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639"/>
            <p:cNvSpPr>
              <a:spLocks/>
            </p:cNvSpPr>
            <p:nvPr/>
          </p:nvSpPr>
          <p:spPr bwMode="auto">
            <a:xfrm>
              <a:off x="2359025" y="3651250"/>
              <a:ext cx="46038" cy="23813"/>
            </a:xfrm>
            <a:custGeom>
              <a:avLst/>
              <a:gdLst/>
              <a:ahLst/>
              <a:cxnLst>
                <a:cxn ang="0">
                  <a:pos x="29" y="12"/>
                </a:cxn>
                <a:cxn ang="0">
                  <a:pos x="24" y="3"/>
                </a:cxn>
                <a:cxn ang="0">
                  <a:pos x="17" y="5"/>
                </a:cxn>
                <a:cxn ang="0">
                  <a:pos x="5" y="0"/>
                </a:cxn>
                <a:cxn ang="0">
                  <a:pos x="0" y="8"/>
                </a:cxn>
                <a:cxn ang="0">
                  <a:pos x="17" y="10"/>
                </a:cxn>
                <a:cxn ang="0">
                  <a:pos x="19" y="15"/>
                </a:cxn>
                <a:cxn ang="0">
                  <a:pos x="29" y="12"/>
                </a:cxn>
              </a:cxnLst>
              <a:rect l="0" t="0" r="r" b="b"/>
              <a:pathLst>
                <a:path w="29" h="15">
                  <a:moveTo>
                    <a:pt x="29" y="12"/>
                  </a:moveTo>
                  <a:lnTo>
                    <a:pt x="24" y="3"/>
                  </a:lnTo>
                  <a:lnTo>
                    <a:pt x="17" y="5"/>
                  </a:lnTo>
                  <a:lnTo>
                    <a:pt x="5" y="0"/>
                  </a:lnTo>
                  <a:lnTo>
                    <a:pt x="0" y="8"/>
                  </a:lnTo>
                  <a:lnTo>
                    <a:pt x="17" y="10"/>
                  </a:lnTo>
                  <a:lnTo>
                    <a:pt x="19" y="15"/>
                  </a:lnTo>
                  <a:lnTo>
                    <a:pt x="29" y="12"/>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640"/>
            <p:cNvSpPr>
              <a:spLocks/>
            </p:cNvSpPr>
            <p:nvPr/>
          </p:nvSpPr>
          <p:spPr bwMode="auto">
            <a:xfrm>
              <a:off x="2389188" y="3663950"/>
              <a:ext cx="11113" cy="11113"/>
            </a:xfrm>
            <a:custGeom>
              <a:avLst/>
              <a:gdLst/>
              <a:ahLst/>
              <a:cxnLst>
                <a:cxn ang="0">
                  <a:pos x="7" y="2"/>
                </a:cxn>
                <a:cxn ang="0">
                  <a:pos x="0" y="0"/>
                </a:cxn>
                <a:cxn ang="0">
                  <a:pos x="0" y="4"/>
                </a:cxn>
                <a:cxn ang="0">
                  <a:pos x="7" y="7"/>
                </a:cxn>
                <a:cxn ang="0">
                  <a:pos x="7" y="2"/>
                </a:cxn>
              </a:cxnLst>
              <a:rect l="0" t="0" r="r" b="b"/>
              <a:pathLst>
                <a:path w="7" h="7">
                  <a:moveTo>
                    <a:pt x="7" y="2"/>
                  </a:moveTo>
                  <a:lnTo>
                    <a:pt x="0" y="0"/>
                  </a:lnTo>
                  <a:lnTo>
                    <a:pt x="0" y="4"/>
                  </a:lnTo>
                  <a:lnTo>
                    <a:pt x="7" y="7"/>
                  </a:lnTo>
                  <a:lnTo>
                    <a:pt x="7" y="2"/>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641"/>
            <p:cNvSpPr>
              <a:spLocks/>
            </p:cNvSpPr>
            <p:nvPr/>
          </p:nvSpPr>
          <p:spPr bwMode="auto">
            <a:xfrm>
              <a:off x="2363788" y="3656013"/>
              <a:ext cx="17463" cy="7938"/>
            </a:xfrm>
            <a:custGeom>
              <a:avLst/>
              <a:gdLst/>
              <a:ahLst/>
              <a:cxnLst>
                <a:cxn ang="0">
                  <a:pos x="9" y="5"/>
                </a:cxn>
                <a:cxn ang="0">
                  <a:pos x="11" y="5"/>
                </a:cxn>
                <a:cxn ang="0">
                  <a:pos x="2" y="0"/>
                </a:cxn>
                <a:cxn ang="0">
                  <a:pos x="0" y="2"/>
                </a:cxn>
                <a:cxn ang="0">
                  <a:pos x="9" y="5"/>
                </a:cxn>
              </a:cxnLst>
              <a:rect l="0" t="0" r="r" b="b"/>
              <a:pathLst>
                <a:path w="11" h="5">
                  <a:moveTo>
                    <a:pt x="9" y="5"/>
                  </a:moveTo>
                  <a:lnTo>
                    <a:pt x="11" y="5"/>
                  </a:lnTo>
                  <a:lnTo>
                    <a:pt x="2" y="0"/>
                  </a:lnTo>
                  <a:lnTo>
                    <a:pt x="0" y="2"/>
                  </a:lnTo>
                  <a:lnTo>
                    <a:pt x="9" y="5"/>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642"/>
            <p:cNvSpPr>
              <a:spLocks/>
            </p:cNvSpPr>
            <p:nvPr/>
          </p:nvSpPr>
          <p:spPr bwMode="auto">
            <a:xfrm>
              <a:off x="2209800" y="3722688"/>
              <a:ext cx="22225" cy="46038"/>
            </a:xfrm>
            <a:custGeom>
              <a:avLst/>
              <a:gdLst/>
              <a:ahLst/>
              <a:cxnLst>
                <a:cxn ang="0">
                  <a:pos x="2" y="0"/>
                </a:cxn>
                <a:cxn ang="0">
                  <a:pos x="12" y="5"/>
                </a:cxn>
                <a:cxn ang="0">
                  <a:pos x="9" y="12"/>
                </a:cxn>
                <a:cxn ang="0">
                  <a:pos x="14" y="24"/>
                </a:cxn>
                <a:cxn ang="0">
                  <a:pos x="9" y="29"/>
                </a:cxn>
                <a:cxn ang="0">
                  <a:pos x="5" y="14"/>
                </a:cxn>
                <a:cxn ang="0">
                  <a:pos x="0" y="10"/>
                </a:cxn>
                <a:cxn ang="0">
                  <a:pos x="2" y="0"/>
                </a:cxn>
              </a:cxnLst>
              <a:rect l="0" t="0" r="r" b="b"/>
              <a:pathLst>
                <a:path w="14" h="29">
                  <a:moveTo>
                    <a:pt x="2" y="0"/>
                  </a:moveTo>
                  <a:lnTo>
                    <a:pt x="12" y="5"/>
                  </a:lnTo>
                  <a:lnTo>
                    <a:pt x="9" y="12"/>
                  </a:lnTo>
                  <a:lnTo>
                    <a:pt x="14" y="24"/>
                  </a:lnTo>
                  <a:lnTo>
                    <a:pt x="9" y="29"/>
                  </a:lnTo>
                  <a:lnTo>
                    <a:pt x="5" y="14"/>
                  </a:lnTo>
                  <a:lnTo>
                    <a:pt x="0" y="10"/>
                  </a:lnTo>
                  <a:lnTo>
                    <a:pt x="2" y="0"/>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643"/>
            <p:cNvSpPr>
              <a:spLocks/>
            </p:cNvSpPr>
            <p:nvPr/>
          </p:nvSpPr>
          <p:spPr bwMode="auto">
            <a:xfrm>
              <a:off x="2209800" y="3722688"/>
              <a:ext cx="14288" cy="15875"/>
            </a:xfrm>
            <a:custGeom>
              <a:avLst/>
              <a:gdLst/>
              <a:ahLst/>
              <a:cxnLst>
                <a:cxn ang="0">
                  <a:pos x="5" y="0"/>
                </a:cxn>
                <a:cxn ang="0">
                  <a:pos x="9" y="10"/>
                </a:cxn>
                <a:cxn ang="0">
                  <a:pos x="2" y="10"/>
                </a:cxn>
                <a:cxn ang="0">
                  <a:pos x="0" y="3"/>
                </a:cxn>
                <a:cxn ang="0">
                  <a:pos x="5" y="0"/>
                </a:cxn>
              </a:cxnLst>
              <a:rect l="0" t="0" r="r" b="b"/>
              <a:pathLst>
                <a:path w="9" h="10">
                  <a:moveTo>
                    <a:pt x="5" y="0"/>
                  </a:moveTo>
                  <a:lnTo>
                    <a:pt x="9" y="10"/>
                  </a:lnTo>
                  <a:lnTo>
                    <a:pt x="2" y="10"/>
                  </a:lnTo>
                  <a:lnTo>
                    <a:pt x="0" y="3"/>
                  </a:lnTo>
                  <a:lnTo>
                    <a:pt x="5"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644"/>
            <p:cNvSpPr>
              <a:spLocks/>
            </p:cNvSpPr>
            <p:nvPr/>
          </p:nvSpPr>
          <p:spPr bwMode="auto">
            <a:xfrm>
              <a:off x="2220913" y="3744913"/>
              <a:ext cx="11113" cy="23813"/>
            </a:xfrm>
            <a:custGeom>
              <a:avLst/>
              <a:gdLst/>
              <a:ahLst/>
              <a:cxnLst>
                <a:cxn ang="0">
                  <a:pos x="0" y="5"/>
                </a:cxn>
                <a:cxn ang="0">
                  <a:pos x="2" y="0"/>
                </a:cxn>
                <a:cxn ang="0">
                  <a:pos x="7" y="10"/>
                </a:cxn>
                <a:cxn ang="0">
                  <a:pos x="2" y="15"/>
                </a:cxn>
                <a:cxn ang="0">
                  <a:pos x="0" y="5"/>
                </a:cxn>
              </a:cxnLst>
              <a:rect l="0" t="0" r="r" b="b"/>
              <a:pathLst>
                <a:path w="7" h="15">
                  <a:moveTo>
                    <a:pt x="0" y="5"/>
                  </a:moveTo>
                  <a:lnTo>
                    <a:pt x="2" y="0"/>
                  </a:lnTo>
                  <a:lnTo>
                    <a:pt x="7" y="10"/>
                  </a:lnTo>
                  <a:lnTo>
                    <a:pt x="2" y="15"/>
                  </a:lnTo>
                  <a:lnTo>
                    <a:pt x="0" y="5"/>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645"/>
            <p:cNvSpPr>
              <a:spLocks/>
            </p:cNvSpPr>
            <p:nvPr/>
          </p:nvSpPr>
          <p:spPr bwMode="auto">
            <a:xfrm>
              <a:off x="2224088" y="3763963"/>
              <a:ext cx="46038" cy="26988"/>
            </a:xfrm>
            <a:custGeom>
              <a:avLst/>
              <a:gdLst/>
              <a:ahLst/>
              <a:cxnLst>
                <a:cxn ang="0">
                  <a:pos x="29" y="12"/>
                </a:cxn>
                <a:cxn ang="0">
                  <a:pos x="26" y="5"/>
                </a:cxn>
                <a:cxn ang="0">
                  <a:pos x="19" y="5"/>
                </a:cxn>
                <a:cxn ang="0">
                  <a:pos x="7" y="0"/>
                </a:cxn>
                <a:cxn ang="0">
                  <a:pos x="0" y="5"/>
                </a:cxn>
                <a:cxn ang="0">
                  <a:pos x="17" y="10"/>
                </a:cxn>
                <a:cxn ang="0">
                  <a:pos x="19" y="17"/>
                </a:cxn>
                <a:cxn ang="0">
                  <a:pos x="29" y="12"/>
                </a:cxn>
              </a:cxnLst>
              <a:rect l="0" t="0" r="r" b="b"/>
              <a:pathLst>
                <a:path w="29" h="17">
                  <a:moveTo>
                    <a:pt x="29" y="12"/>
                  </a:moveTo>
                  <a:lnTo>
                    <a:pt x="26" y="5"/>
                  </a:lnTo>
                  <a:lnTo>
                    <a:pt x="19" y="5"/>
                  </a:lnTo>
                  <a:lnTo>
                    <a:pt x="7" y="0"/>
                  </a:lnTo>
                  <a:lnTo>
                    <a:pt x="0" y="5"/>
                  </a:lnTo>
                  <a:lnTo>
                    <a:pt x="17" y="10"/>
                  </a:lnTo>
                  <a:lnTo>
                    <a:pt x="19" y="17"/>
                  </a:lnTo>
                  <a:lnTo>
                    <a:pt x="29" y="12"/>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646"/>
            <p:cNvSpPr>
              <a:spLocks/>
            </p:cNvSpPr>
            <p:nvPr/>
          </p:nvSpPr>
          <p:spPr bwMode="auto">
            <a:xfrm>
              <a:off x="2254250" y="3775075"/>
              <a:ext cx="15875" cy="15875"/>
            </a:xfrm>
            <a:custGeom>
              <a:avLst/>
              <a:gdLst/>
              <a:ahLst/>
              <a:cxnLst>
                <a:cxn ang="0">
                  <a:pos x="10" y="3"/>
                </a:cxn>
                <a:cxn ang="0">
                  <a:pos x="0" y="0"/>
                </a:cxn>
                <a:cxn ang="0">
                  <a:pos x="0" y="7"/>
                </a:cxn>
                <a:cxn ang="0">
                  <a:pos x="7" y="10"/>
                </a:cxn>
                <a:cxn ang="0">
                  <a:pos x="10" y="3"/>
                </a:cxn>
              </a:cxnLst>
              <a:rect l="0" t="0" r="r" b="b"/>
              <a:pathLst>
                <a:path w="10" h="10">
                  <a:moveTo>
                    <a:pt x="10" y="3"/>
                  </a:moveTo>
                  <a:lnTo>
                    <a:pt x="0" y="0"/>
                  </a:lnTo>
                  <a:lnTo>
                    <a:pt x="0" y="7"/>
                  </a:lnTo>
                  <a:lnTo>
                    <a:pt x="7" y="10"/>
                  </a:lnTo>
                  <a:lnTo>
                    <a:pt x="10" y="3"/>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647"/>
            <p:cNvSpPr>
              <a:spLocks/>
            </p:cNvSpPr>
            <p:nvPr/>
          </p:nvSpPr>
          <p:spPr bwMode="auto">
            <a:xfrm>
              <a:off x="2228850" y="3763963"/>
              <a:ext cx="22225" cy="11113"/>
            </a:xfrm>
            <a:custGeom>
              <a:avLst/>
              <a:gdLst/>
              <a:ahLst/>
              <a:cxnLst>
                <a:cxn ang="0">
                  <a:pos x="9" y="7"/>
                </a:cxn>
                <a:cxn ang="0">
                  <a:pos x="14" y="5"/>
                </a:cxn>
                <a:cxn ang="0">
                  <a:pos x="4" y="0"/>
                </a:cxn>
                <a:cxn ang="0">
                  <a:pos x="0" y="3"/>
                </a:cxn>
                <a:cxn ang="0">
                  <a:pos x="9" y="7"/>
                </a:cxn>
              </a:cxnLst>
              <a:rect l="0" t="0" r="r" b="b"/>
              <a:pathLst>
                <a:path w="14" h="7">
                  <a:moveTo>
                    <a:pt x="9" y="7"/>
                  </a:moveTo>
                  <a:lnTo>
                    <a:pt x="14" y="5"/>
                  </a:lnTo>
                  <a:lnTo>
                    <a:pt x="4" y="0"/>
                  </a:lnTo>
                  <a:lnTo>
                    <a:pt x="0" y="3"/>
                  </a:lnTo>
                  <a:lnTo>
                    <a:pt x="9" y="7"/>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648"/>
            <p:cNvSpPr>
              <a:spLocks/>
            </p:cNvSpPr>
            <p:nvPr/>
          </p:nvSpPr>
          <p:spPr bwMode="auto">
            <a:xfrm>
              <a:off x="2006600" y="3810000"/>
              <a:ext cx="57150" cy="30163"/>
            </a:xfrm>
            <a:custGeom>
              <a:avLst/>
              <a:gdLst/>
              <a:ahLst/>
              <a:cxnLst>
                <a:cxn ang="0">
                  <a:pos x="3" y="0"/>
                </a:cxn>
                <a:cxn ang="0">
                  <a:pos x="19" y="7"/>
                </a:cxn>
                <a:cxn ang="0">
                  <a:pos x="36" y="19"/>
                </a:cxn>
                <a:cxn ang="0">
                  <a:pos x="31" y="19"/>
                </a:cxn>
                <a:cxn ang="0">
                  <a:pos x="29" y="19"/>
                </a:cxn>
                <a:cxn ang="0">
                  <a:pos x="22" y="16"/>
                </a:cxn>
                <a:cxn ang="0">
                  <a:pos x="0" y="7"/>
                </a:cxn>
                <a:cxn ang="0">
                  <a:pos x="3" y="0"/>
                </a:cxn>
              </a:cxnLst>
              <a:rect l="0" t="0" r="r" b="b"/>
              <a:pathLst>
                <a:path w="36" h="19">
                  <a:moveTo>
                    <a:pt x="3" y="0"/>
                  </a:moveTo>
                  <a:lnTo>
                    <a:pt x="19" y="7"/>
                  </a:lnTo>
                  <a:lnTo>
                    <a:pt x="36" y="19"/>
                  </a:lnTo>
                  <a:lnTo>
                    <a:pt x="31" y="19"/>
                  </a:lnTo>
                  <a:lnTo>
                    <a:pt x="29" y="19"/>
                  </a:lnTo>
                  <a:lnTo>
                    <a:pt x="22" y="16"/>
                  </a:lnTo>
                  <a:lnTo>
                    <a:pt x="0" y="7"/>
                  </a:lnTo>
                  <a:lnTo>
                    <a:pt x="3" y="0"/>
                  </a:lnTo>
                  <a:close/>
                </a:path>
              </a:pathLst>
            </a:custGeom>
            <a:solidFill>
              <a:srgbClr val="9A9F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649"/>
            <p:cNvSpPr>
              <a:spLocks/>
            </p:cNvSpPr>
            <p:nvPr/>
          </p:nvSpPr>
          <p:spPr bwMode="auto">
            <a:xfrm>
              <a:off x="2006600" y="3821113"/>
              <a:ext cx="60325" cy="25400"/>
            </a:xfrm>
            <a:custGeom>
              <a:avLst/>
              <a:gdLst/>
              <a:ahLst/>
              <a:cxnLst>
                <a:cxn ang="0">
                  <a:pos x="0" y="0"/>
                </a:cxn>
                <a:cxn ang="0">
                  <a:pos x="22" y="9"/>
                </a:cxn>
                <a:cxn ang="0">
                  <a:pos x="29" y="12"/>
                </a:cxn>
                <a:cxn ang="0">
                  <a:pos x="31" y="12"/>
                </a:cxn>
                <a:cxn ang="0">
                  <a:pos x="36" y="12"/>
                </a:cxn>
                <a:cxn ang="0">
                  <a:pos x="38" y="16"/>
                </a:cxn>
                <a:cxn ang="0">
                  <a:pos x="29" y="16"/>
                </a:cxn>
                <a:cxn ang="0">
                  <a:pos x="24" y="12"/>
                </a:cxn>
                <a:cxn ang="0">
                  <a:pos x="17" y="4"/>
                </a:cxn>
                <a:cxn ang="0">
                  <a:pos x="0" y="0"/>
                </a:cxn>
                <a:cxn ang="0">
                  <a:pos x="0" y="0"/>
                </a:cxn>
              </a:cxnLst>
              <a:rect l="0" t="0" r="r" b="b"/>
              <a:pathLst>
                <a:path w="38" h="16">
                  <a:moveTo>
                    <a:pt x="0" y="0"/>
                  </a:moveTo>
                  <a:lnTo>
                    <a:pt x="22" y="9"/>
                  </a:lnTo>
                  <a:lnTo>
                    <a:pt x="29" y="12"/>
                  </a:lnTo>
                  <a:lnTo>
                    <a:pt x="31" y="12"/>
                  </a:lnTo>
                  <a:lnTo>
                    <a:pt x="36" y="12"/>
                  </a:lnTo>
                  <a:lnTo>
                    <a:pt x="38" y="16"/>
                  </a:lnTo>
                  <a:lnTo>
                    <a:pt x="29" y="16"/>
                  </a:lnTo>
                  <a:lnTo>
                    <a:pt x="24" y="12"/>
                  </a:lnTo>
                  <a:lnTo>
                    <a:pt x="17" y="4"/>
                  </a:lnTo>
                  <a:lnTo>
                    <a:pt x="0" y="0"/>
                  </a:lnTo>
                  <a:lnTo>
                    <a:pt x="0" y="0"/>
                  </a:lnTo>
                  <a:close/>
                </a:path>
              </a:pathLst>
            </a:custGeom>
            <a:solidFill>
              <a:srgbClr val="7176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650"/>
            <p:cNvSpPr>
              <a:spLocks/>
            </p:cNvSpPr>
            <p:nvPr/>
          </p:nvSpPr>
          <p:spPr bwMode="auto">
            <a:xfrm>
              <a:off x="1793875" y="3381375"/>
              <a:ext cx="22225" cy="41275"/>
            </a:xfrm>
            <a:custGeom>
              <a:avLst/>
              <a:gdLst/>
              <a:ahLst/>
              <a:cxnLst>
                <a:cxn ang="0">
                  <a:pos x="4" y="0"/>
                </a:cxn>
                <a:cxn ang="0">
                  <a:pos x="14" y="0"/>
                </a:cxn>
                <a:cxn ang="0">
                  <a:pos x="11" y="15"/>
                </a:cxn>
                <a:cxn ang="0">
                  <a:pos x="11" y="17"/>
                </a:cxn>
                <a:cxn ang="0">
                  <a:pos x="9" y="22"/>
                </a:cxn>
                <a:cxn ang="0">
                  <a:pos x="4" y="26"/>
                </a:cxn>
                <a:cxn ang="0">
                  <a:pos x="2" y="17"/>
                </a:cxn>
                <a:cxn ang="0">
                  <a:pos x="11" y="10"/>
                </a:cxn>
                <a:cxn ang="0">
                  <a:pos x="9" y="10"/>
                </a:cxn>
                <a:cxn ang="0">
                  <a:pos x="0" y="17"/>
                </a:cxn>
                <a:cxn ang="0">
                  <a:pos x="4" y="0"/>
                </a:cxn>
              </a:cxnLst>
              <a:rect l="0" t="0" r="r" b="b"/>
              <a:pathLst>
                <a:path w="14" h="26">
                  <a:moveTo>
                    <a:pt x="4" y="0"/>
                  </a:moveTo>
                  <a:lnTo>
                    <a:pt x="14" y="0"/>
                  </a:lnTo>
                  <a:lnTo>
                    <a:pt x="11" y="15"/>
                  </a:lnTo>
                  <a:lnTo>
                    <a:pt x="11" y="17"/>
                  </a:lnTo>
                  <a:lnTo>
                    <a:pt x="9" y="22"/>
                  </a:lnTo>
                  <a:lnTo>
                    <a:pt x="4" y="26"/>
                  </a:lnTo>
                  <a:lnTo>
                    <a:pt x="2" y="17"/>
                  </a:lnTo>
                  <a:lnTo>
                    <a:pt x="11" y="10"/>
                  </a:lnTo>
                  <a:lnTo>
                    <a:pt x="9" y="10"/>
                  </a:lnTo>
                  <a:lnTo>
                    <a:pt x="0" y="17"/>
                  </a:lnTo>
                  <a:lnTo>
                    <a:pt x="4" y="0"/>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651"/>
            <p:cNvSpPr>
              <a:spLocks/>
            </p:cNvSpPr>
            <p:nvPr/>
          </p:nvSpPr>
          <p:spPr bwMode="auto">
            <a:xfrm>
              <a:off x="2003425" y="3516313"/>
              <a:ext cx="149225" cy="71438"/>
            </a:xfrm>
            <a:custGeom>
              <a:avLst/>
              <a:gdLst/>
              <a:ahLst/>
              <a:cxnLst>
                <a:cxn ang="0">
                  <a:pos x="39" y="10"/>
                </a:cxn>
                <a:cxn ang="0">
                  <a:pos x="38" y="7"/>
                </a:cxn>
                <a:cxn ang="0">
                  <a:pos x="34" y="7"/>
                </a:cxn>
                <a:cxn ang="0">
                  <a:pos x="31" y="5"/>
                </a:cxn>
                <a:cxn ang="0">
                  <a:pos x="28" y="3"/>
                </a:cxn>
                <a:cxn ang="0">
                  <a:pos x="27" y="2"/>
                </a:cxn>
                <a:cxn ang="0">
                  <a:pos x="23" y="1"/>
                </a:cxn>
                <a:cxn ang="0">
                  <a:pos x="23" y="0"/>
                </a:cxn>
                <a:cxn ang="0">
                  <a:pos x="17" y="1"/>
                </a:cxn>
                <a:cxn ang="0">
                  <a:pos x="16" y="1"/>
                </a:cxn>
                <a:cxn ang="0">
                  <a:pos x="10" y="4"/>
                </a:cxn>
                <a:cxn ang="0">
                  <a:pos x="6" y="4"/>
                </a:cxn>
                <a:cxn ang="0">
                  <a:pos x="0" y="6"/>
                </a:cxn>
                <a:cxn ang="0">
                  <a:pos x="1" y="12"/>
                </a:cxn>
                <a:cxn ang="0">
                  <a:pos x="4" y="13"/>
                </a:cxn>
                <a:cxn ang="0">
                  <a:pos x="4" y="13"/>
                </a:cxn>
                <a:cxn ang="0">
                  <a:pos x="4" y="14"/>
                </a:cxn>
                <a:cxn ang="0">
                  <a:pos x="8" y="19"/>
                </a:cxn>
                <a:cxn ang="0">
                  <a:pos x="23" y="13"/>
                </a:cxn>
                <a:cxn ang="0">
                  <a:pos x="35" y="17"/>
                </a:cxn>
                <a:cxn ang="0">
                  <a:pos x="40" y="11"/>
                </a:cxn>
                <a:cxn ang="0">
                  <a:pos x="39" y="10"/>
                </a:cxn>
              </a:cxnLst>
              <a:rect l="0" t="0" r="r" b="b"/>
              <a:pathLst>
                <a:path w="40" h="19">
                  <a:moveTo>
                    <a:pt x="39" y="10"/>
                  </a:moveTo>
                  <a:cubicBezTo>
                    <a:pt x="38" y="7"/>
                    <a:pt x="38" y="7"/>
                    <a:pt x="38" y="7"/>
                  </a:cubicBezTo>
                  <a:cubicBezTo>
                    <a:pt x="34" y="7"/>
                    <a:pt x="34" y="7"/>
                    <a:pt x="34" y="7"/>
                  </a:cubicBezTo>
                  <a:cubicBezTo>
                    <a:pt x="31" y="5"/>
                    <a:pt x="31" y="5"/>
                    <a:pt x="31" y="5"/>
                  </a:cubicBezTo>
                  <a:cubicBezTo>
                    <a:pt x="28" y="3"/>
                    <a:pt x="28" y="3"/>
                    <a:pt x="28" y="3"/>
                  </a:cubicBezTo>
                  <a:cubicBezTo>
                    <a:pt x="27" y="2"/>
                    <a:pt x="27" y="2"/>
                    <a:pt x="27" y="2"/>
                  </a:cubicBezTo>
                  <a:cubicBezTo>
                    <a:pt x="23" y="1"/>
                    <a:pt x="23" y="1"/>
                    <a:pt x="23" y="1"/>
                  </a:cubicBezTo>
                  <a:cubicBezTo>
                    <a:pt x="23" y="0"/>
                    <a:pt x="23" y="0"/>
                    <a:pt x="23" y="0"/>
                  </a:cubicBezTo>
                  <a:cubicBezTo>
                    <a:pt x="17" y="1"/>
                    <a:pt x="17" y="1"/>
                    <a:pt x="17" y="1"/>
                  </a:cubicBezTo>
                  <a:cubicBezTo>
                    <a:pt x="16" y="1"/>
                    <a:pt x="16" y="1"/>
                    <a:pt x="16" y="1"/>
                  </a:cubicBezTo>
                  <a:cubicBezTo>
                    <a:pt x="10" y="4"/>
                    <a:pt x="10" y="4"/>
                    <a:pt x="10" y="4"/>
                  </a:cubicBezTo>
                  <a:cubicBezTo>
                    <a:pt x="6" y="4"/>
                    <a:pt x="6" y="4"/>
                    <a:pt x="6" y="4"/>
                  </a:cubicBezTo>
                  <a:cubicBezTo>
                    <a:pt x="0" y="6"/>
                    <a:pt x="0" y="6"/>
                    <a:pt x="0" y="6"/>
                  </a:cubicBezTo>
                  <a:cubicBezTo>
                    <a:pt x="1" y="12"/>
                    <a:pt x="1" y="12"/>
                    <a:pt x="1" y="12"/>
                  </a:cubicBezTo>
                  <a:cubicBezTo>
                    <a:pt x="4" y="13"/>
                    <a:pt x="4" y="13"/>
                    <a:pt x="4" y="13"/>
                  </a:cubicBezTo>
                  <a:cubicBezTo>
                    <a:pt x="4" y="13"/>
                    <a:pt x="4" y="13"/>
                    <a:pt x="4" y="13"/>
                  </a:cubicBezTo>
                  <a:cubicBezTo>
                    <a:pt x="4" y="14"/>
                    <a:pt x="4" y="14"/>
                    <a:pt x="4" y="14"/>
                  </a:cubicBezTo>
                  <a:cubicBezTo>
                    <a:pt x="8" y="19"/>
                    <a:pt x="8" y="19"/>
                    <a:pt x="8" y="19"/>
                  </a:cubicBezTo>
                  <a:cubicBezTo>
                    <a:pt x="8" y="19"/>
                    <a:pt x="17" y="17"/>
                    <a:pt x="23" y="13"/>
                  </a:cubicBezTo>
                  <a:cubicBezTo>
                    <a:pt x="28" y="16"/>
                    <a:pt x="35" y="16"/>
                    <a:pt x="35" y="17"/>
                  </a:cubicBezTo>
                  <a:cubicBezTo>
                    <a:pt x="40" y="11"/>
                    <a:pt x="40" y="11"/>
                    <a:pt x="40" y="11"/>
                  </a:cubicBezTo>
                  <a:lnTo>
                    <a:pt x="39" y="10"/>
                  </a:lnTo>
                  <a:close/>
                </a:path>
              </a:pathLst>
            </a:custGeom>
            <a:solidFill>
              <a:srgbClr val="9E7C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652"/>
            <p:cNvSpPr>
              <a:spLocks/>
            </p:cNvSpPr>
            <p:nvPr/>
          </p:nvSpPr>
          <p:spPr bwMode="auto">
            <a:xfrm>
              <a:off x="1565275" y="3636963"/>
              <a:ext cx="58738" cy="26988"/>
            </a:xfrm>
            <a:custGeom>
              <a:avLst/>
              <a:gdLst/>
              <a:ahLst/>
              <a:cxnLst>
                <a:cxn ang="0">
                  <a:pos x="0" y="12"/>
                </a:cxn>
                <a:cxn ang="0">
                  <a:pos x="0" y="7"/>
                </a:cxn>
                <a:cxn ang="0">
                  <a:pos x="7" y="5"/>
                </a:cxn>
                <a:cxn ang="0">
                  <a:pos x="14" y="0"/>
                </a:cxn>
                <a:cxn ang="0">
                  <a:pos x="18" y="9"/>
                </a:cxn>
                <a:cxn ang="0">
                  <a:pos x="30" y="9"/>
                </a:cxn>
                <a:cxn ang="0">
                  <a:pos x="33" y="9"/>
                </a:cxn>
                <a:cxn ang="0">
                  <a:pos x="21" y="9"/>
                </a:cxn>
                <a:cxn ang="0">
                  <a:pos x="23" y="12"/>
                </a:cxn>
                <a:cxn ang="0">
                  <a:pos x="35" y="14"/>
                </a:cxn>
                <a:cxn ang="0">
                  <a:pos x="37" y="17"/>
                </a:cxn>
                <a:cxn ang="0">
                  <a:pos x="21" y="14"/>
                </a:cxn>
                <a:cxn ang="0">
                  <a:pos x="18" y="14"/>
                </a:cxn>
                <a:cxn ang="0">
                  <a:pos x="14" y="17"/>
                </a:cxn>
                <a:cxn ang="0">
                  <a:pos x="9" y="17"/>
                </a:cxn>
                <a:cxn ang="0">
                  <a:pos x="7" y="14"/>
                </a:cxn>
                <a:cxn ang="0">
                  <a:pos x="0" y="12"/>
                </a:cxn>
              </a:cxnLst>
              <a:rect l="0" t="0" r="r" b="b"/>
              <a:pathLst>
                <a:path w="37" h="17">
                  <a:moveTo>
                    <a:pt x="0" y="12"/>
                  </a:moveTo>
                  <a:lnTo>
                    <a:pt x="0" y="7"/>
                  </a:lnTo>
                  <a:lnTo>
                    <a:pt x="7" y="5"/>
                  </a:lnTo>
                  <a:lnTo>
                    <a:pt x="14" y="0"/>
                  </a:lnTo>
                  <a:lnTo>
                    <a:pt x="18" y="9"/>
                  </a:lnTo>
                  <a:lnTo>
                    <a:pt x="30" y="9"/>
                  </a:lnTo>
                  <a:lnTo>
                    <a:pt x="33" y="9"/>
                  </a:lnTo>
                  <a:lnTo>
                    <a:pt x="21" y="9"/>
                  </a:lnTo>
                  <a:lnTo>
                    <a:pt x="23" y="12"/>
                  </a:lnTo>
                  <a:lnTo>
                    <a:pt x="35" y="14"/>
                  </a:lnTo>
                  <a:lnTo>
                    <a:pt x="37" y="17"/>
                  </a:lnTo>
                  <a:lnTo>
                    <a:pt x="21" y="14"/>
                  </a:lnTo>
                  <a:lnTo>
                    <a:pt x="18" y="14"/>
                  </a:lnTo>
                  <a:lnTo>
                    <a:pt x="14" y="17"/>
                  </a:lnTo>
                  <a:lnTo>
                    <a:pt x="9" y="17"/>
                  </a:lnTo>
                  <a:lnTo>
                    <a:pt x="7" y="14"/>
                  </a:lnTo>
                  <a:lnTo>
                    <a:pt x="0" y="12"/>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653"/>
            <p:cNvSpPr>
              <a:spLocks/>
            </p:cNvSpPr>
            <p:nvPr/>
          </p:nvSpPr>
          <p:spPr bwMode="auto">
            <a:xfrm>
              <a:off x="1565275" y="3648075"/>
              <a:ext cx="14288" cy="7938"/>
            </a:xfrm>
            <a:custGeom>
              <a:avLst/>
              <a:gdLst/>
              <a:ahLst/>
              <a:cxnLst>
                <a:cxn ang="0">
                  <a:pos x="0" y="2"/>
                </a:cxn>
                <a:cxn ang="0">
                  <a:pos x="9" y="0"/>
                </a:cxn>
                <a:cxn ang="0">
                  <a:pos x="9" y="5"/>
                </a:cxn>
                <a:cxn ang="0">
                  <a:pos x="2" y="5"/>
                </a:cxn>
                <a:cxn ang="0">
                  <a:pos x="0" y="2"/>
                </a:cxn>
              </a:cxnLst>
              <a:rect l="0" t="0" r="r" b="b"/>
              <a:pathLst>
                <a:path w="9" h="5">
                  <a:moveTo>
                    <a:pt x="0" y="2"/>
                  </a:moveTo>
                  <a:lnTo>
                    <a:pt x="9" y="0"/>
                  </a:lnTo>
                  <a:lnTo>
                    <a:pt x="9" y="5"/>
                  </a:lnTo>
                  <a:lnTo>
                    <a:pt x="2" y="5"/>
                  </a:lnTo>
                  <a:lnTo>
                    <a:pt x="0" y="2"/>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654"/>
            <p:cNvSpPr>
              <a:spLocks/>
            </p:cNvSpPr>
            <p:nvPr/>
          </p:nvSpPr>
          <p:spPr bwMode="auto">
            <a:xfrm>
              <a:off x="1579563" y="3640138"/>
              <a:ext cx="7938" cy="23813"/>
            </a:xfrm>
            <a:custGeom>
              <a:avLst/>
              <a:gdLst/>
              <a:ahLst/>
              <a:cxnLst>
                <a:cxn ang="0">
                  <a:pos x="2" y="0"/>
                </a:cxn>
                <a:cxn ang="0">
                  <a:pos x="5" y="0"/>
                </a:cxn>
                <a:cxn ang="0">
                  <a:pos x="2" y="15"/>
                </a:cxn>
                <a:cxn ang="0">
                  <a:pos x="0" y="12"/>
                </a:cxn>
                <a:cxn ang="0">
                  <a:pos x="0" y="5"/>
                </a:cxn>
                <a:cxn ang="0">
                  <a:pos x="2" y="0"/>
                </a:cxn>
              </a:cxnLst>
              <a:rect l="0" t="0" r="r" b="b"/>
              <a:pathLst>
                <a:path w="5" h="15">
                  <a:moveTo>
                    <a:pt x="2" y="0"/>
                  </a:moveTo>
                  <a:lnTo>
                    <a:pt x="5" y="0"/>
                  </a:lnTo>
                  <a:lnTo>
                    <a:pt x="2" y="15"/>
                  </a:lnTo>
                  <a:lnTo>
                    <a:pt x="0" y="12"/>
                  </a:lnTo>
                  <a:lnTo>
                    <a:pt x="0" y="5"/>
                  </a:lnTo>
                  <a:lnTo>
                    <a:pt x="2" y="0"/>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655"/>
            <p:cNvSpPr>
              <a:spLocks/>
            </p:cNvSpPr>
            <p:nvPr/>
          </p:nvSpPr>
          <p:spPr bwMode="auto">
            <a:xfrm>
              <a:off x="1598613" y="3651250"/>
              <a:ext cx="22225" cy="7938"/>
            </a:xfrm>
            <a:custGeom>
              <a:avLst/>
              <a:gdLst/>
              <a:ahLst/>
              <a:cxnLst>
                <a:cxn ang="0">
                  <a:pos x="0" y="0"/>
                </a:cxn>
                <a:cxn ang="0">
                  <a:pos x="12" y="0"/>
                </a:cxn>
                <a:cxn ang="0">
                  <a:pos x="14" y="5"/>
                </a:cxn>
                <a:cxn ang="0">
                  <a:pos x="2" y="3"/>
                </a:cxn>
                <a:cxn ang="0">
                  <a:pos x="0" y="0"/>
                </a:cxn>
              </a:cxnLst>
              <a:rect l="0" t="0" r="r" b="b"/>
              <a:pathLst>
                <a:path w="14" h="5">
                  <a:moveTo>
                    <a:pt x="0" y="0"/>
                  </a:moveTo>
                  <a:lnTo>
                    <a:pt x="12" y="0"/>
                  </a:lnTo>
                  <a:lnTo>
                    <a:pt x="14" y="5"/>
                  </a:lnTo>
                  <a:lnTo>
                    <a:pt x="2" y="3"/>
                  </a:lnTo>
                  <a:lnTo>
                    <a:pt x="0"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656"/>
            <p:cNvSpPr>
              <a:spLocks/>
            </p:cNvSpPr>
            <p:nvPr/>
          </p:nvSpPr>
          <p:spPr bwMode="auto">
            <a:xfrm>
              <a:off x="1609725" y="3598863"/>
              <a:ext cx="25400" cy="60325"/>
            </a:xfrm>
            <a:custGeom>
              <a:avLst/>
              <a:gdLst/>
              <a:ahLst/>
              <a:cxnLst>
                <a:cxn ang="0">
                  <a:pos x="12" y="0"/>
                </a:cxn>
                <a:cxn ang="0">
                  <a:pos x="7" y="3"/>
                </a:cxn>
                <a:cxn ang="0">
                  <a:pos x="5" y="10"/>
                </a:cxn>
                <a:cxn ang="0">
                  <a:pos x="0" y="15"/>
                </a:cxn>
                <a:cxn ang="0">
                  <a:pos x="7" y="19"/>
                </a:cxn>
                <a:cxn ang="0">
                  <a:pos x="5" y="33"/>
                </a:cxn>
                <a:cxn ang="0">
                  <a:pos x="7" y="33"/>
                </a:cxn>
                <a:cxn ang="0">
                  <a:pos x="7" y="22"/>
                </a:cxn>
                <a:cxn ang="0">
                  <a:pos x="9" y="26"/>
                </a:cxn>
                <a:cxn ang="0">
                  <a:pos x="12" y="38"/>
                </a:cxn>
                <a:cxn ang="0">
                  <a:pos x="12" y="38"/>
                </a:cxn>
                <a:cxn ang="0">
                  <a:pos x="12" y="24"/>
                </a:cxn>
                <a:cxn ang="0">
                  <a:pos x="12" y="19"/>
                </a:cxn>
                <a:cxn ang="0">
                  <a:pos x="16" y="17"/>
                </a:cxn>
                <a:cxn ang="0">
                  <a:pos x="16" y="12"/>
                </a:cxn>
                <a:cxn ang="0">
                  <a:pos x="14" y="10"/>
                </a:cxn>
                <a:cxn ang="0">
                  <a:pos x="12" y="0"/>
                </a:cxn>
              </a:cxnLst>
              <a:rect l="0" t="0" r="r" b="b"/>
              <a:pathLst>
                <a:path w="16" h="38">
                  <a:moveTo>
                    <a:pt x="12" y="0"/>
                  </a:moveTo>
                  <a:lnTo>
                    <a:pt x="7" y="3"/>
                  </a:lnTo>
                  <a:lnTo>
                    <a:pt x="5" y="10"/>
                  </a:lnTo>
                  <a:lnTo>
                    <a:pt x="0" y="15"/>
                  </a:lnTo>
                  <a:lnTo>
                    <a:pt x="7" y="19"/>
                  </a:lnTo>
                  <a:lnTo>
                    <a:pt x="5" y="33"/>
                  </a:lnTo>
                  <a:lnTo>
                    <a:pt x="7" y="33"/>
                  </a:lnTo>
                  <a:lnTo>
                    <a:pt x="7" y="22"/>
                  </a:lnTo>
                  <a:lnTo>
                    <a:pt x="9" y="26"/>
                  </a:lnTo>
                  <a:lnTo>
                    <a:pt x="12" y="38"/>
                  </a:lnTo>
                  <a:lnTo>
                    <a:pt x="12" y="38"/>
                  </a:lnTo>
                  <a:lnTo>
                    <a:pt x="12" y="24"/>
                  </a:lnTo>
                  <a:lnTo>
                    <a:pt x="12" y="19"/>
                  </a:lnTo>
                  <a:lnTo>
                    <a:pt x="16" y="17"/>
                  </a:lnTo>
                  <a:lnTo>
                    <a:pt x="16" y="12"/>
                  </a:lnTo>
                  <a:lnTo>
                    <a:pt x="14" y="10"/>
                  </a:lnTo>
                  <a:lnTo>
                    <a:pt x="12" y="0"/>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657"/>
            <p:cNvSpPr>
              <a:spLocks/>
            </p:cNvSpPr>
            <p:nvPr/>
          </p:nvSpPr>
          <p:spPr bwMode="auto">
            <a:xfrm>
              <a:off x="1620838" y="3598863"/>
              <a:ext cx="7938" cy="15875"/>
            </a:xfrm>
            <a:custGeom>
              <a:avLst/>
              <a:gdLst/>
              <a:ahLst/>
              <a:cxnLst>
                <a:cxn ang="0">
                  <a:pos x="2" y="0"/>
                </a:cxn>
                <a:cxn ang="0">
                  <a:pos x="0" y="10"/>
                </a:cxn>
                <a:cxn ang="0">
                  <a:pos x="2" y="10"/>
                </a:cxn>
                <a:cxn ang="0">
                  <a:pos x="5" y="3"/>
                </a:cxn>
                <a:cxn ang="0">
                  <a:pos x="2" y="0"/>
                </a:cxn>
              </a:cxnLst>
              <a:rect l="0" t="0" r="r" b="b"/>
              <a:pathLst>
                <a:path w="5" h="10">
                  <a:moveTo>
                    <a:pt x="2" y="0"/>
                  </a:moveTo>
                  <a:lnTo>
                    <a:pt x="0" y="10"/>
                  </a:lnTo>
                  <a:lnTo>
                    <a:pt x="2" y="10"/>
                  </a:lnTo>
                  <a:lnTo>
                    <a:pt x="5" y="3"/>
                  </a:lnTo>
                  <a:lnTo>
                    <a:pt x="2"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658"/>
            <p:cNvSpPr>
              <a:spLocks/>
            </p:cNvSpPr>
            <p:nvPr/>
          </p:nvSpPr>
          <p:spPr bwMode="auto">
            <a:xfrm>
              <a:off x="1609725" y="3614738"/>
              <a:ext cx="22225" cy="7938"/>
            </a:xfrm>
            <a:custGeom>
              <a:avLst/>
              <a:gdLst/>
              <a:ahLst/>
              <a:cxnLst>
                <a:cxn ang="0">
                  <a:pos x="2" y="2"/>
                </a:cxn>
                <a:cxn ang="0">
                  <a:pos x="0" y="5"/>
                </a:cxn>
                <a:cxn ang="0">
                  <a:pos x="14" y="5"/>
                </a:cxn>
                <a:cxn ang="0">
                  <a:pos x="14" y="0"/>
                </a:cxn>
                <a:cxn ang="0">
                  <a:pos x="7" y="0"/>
                </a:cxn>
                <a:cxn ang="0">
                  <a:pos x="2" y="2"/>
                </a:cxn>
              </a:cxnLst>
              <a:rect l="0" t="0" r="r" b="b"/>
              <a:pathLst>
                <a:path w="14" h="5">
                  <a:moveTo>
                    <a:pt x="2" y="2"/>
                  </a:moveTo>
                  <a:lnTo>
                    <a:pt x="0" y="5"/>
                  </a:lnTo>
                  <a:lnTo>
                    <a:pt x="14" y="5"/>
                  </a:lnTo>
                  <a:lnTo>
                    <a:pt x="14" y="0"/>
                  </a:lnTo>
                  <a:lnTo>
                    <a:pt x="7" y="0"/>
                  </a:lnTo>
                  <a:lnTo>
                    <a:pt x="2" y="2"/>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659"/>
            <p:cNvSpPr>
              <a:spLocks/>
            </p:cNvSpPr>
            <p:nvPr/>
          </p:nvSpPr>
          <p:spPr bwMode="auto">
            <a:xfrm>
              <a:off x="1620838" y="3633788"/>
              <a:ext cx="7938" cy="25400"/>
            </a:xfrm>
            <a:custGeom>
              <a:avLst/>
              <a:gdLst/>
              <a:ahLst/>
              <a:cxnLst>
                <a:cxn ang="0">
                  <a:pos x="0" y="0"/>
                </a:cxn>
                <a:cxn ang="0">
                  <a:pos x="0" y="11"/>
                </a:cxn>
                <a:cxn ang="0">
                  <a:pos x="5" y="16"/>
                </a:cxn>
                <a:cxn ang="0">
                  <a:pos x="2" y="4"/>
                </a:cxn>
                <a:cxn ang="0">
                  <a:pos x="0" y="0"/>
                </a:cxn>
              </a:cxnLst>
              <a:rect l="0" t="0" r="r" b="b"/>
              <a:pathLst>
                <a:path w="5" h="16">
                  <a:moveTo>
                    <a:pt x="0" y="0"/>
                  </a:moveTo>
                  <a:lnTo>
                    <a:pt x="0" y="11"/>
                  </a:lnTo>
                  <a:lnTo>
                    <a:pt x="5" y="16"/>
                  </a:lnTo>
                  <a:lnTo>
                    <a:pt x="2" y="4"/>
                  </a:lnTo>
                  <a:lnTo>
                    <a:pt x="0"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660"/>
            <p:cNvSpPr>
              <a:spLocks/>
            </p:cNvSpPr>
            <p:nvPr/>
          </p:nvSpPr>
          <p:spPr bwMode="auto">
            <a:xfrm>
              <a:off x="1700213" y="3768725"/>
              <a:ext cx="58738" cy="25400"/>
            </a:xfrm>
            <a:custGeom>
              <a:avLst/>
              <a:gdLst/>
              <a:ahLst/>
              <a:cxnLst>
                <a:cxn ang="0">
                  <a:pos x="0" y="11"/>
                </a:cxn>
                <a:cxn ang="0">
                  <a:pos x="0" y="7"/>
                </a:cxn>
                <a:cxn ang="0">
                  <a:pos x="7" y="4"/>
                </a:cxn>
                <a:cxn ang="0">
                  <a:pos x="11" y="0"/>
                </a:cxn>
                <a:cxn ang="0">
                  <a:pos x="18" y="4"/>
                </a:cxn>
                <a:cxn ang="0">
                  <a:pos x="30" y="2"/>
                </a:cxn>
                <a:cxn ang="0">
                  <a:pos x="33" y="4"/>
                </a:cxn>
                <a:cxn ang="0">
                  <a:pos x="21" y="7"/>
                </a:cxn>
                <a:cxn ang="0">
                  <a:pos x="26" y="7"/>
                </a:cxn>
                <a:cxn ang="0">
                  <a:pos x="37" y="7"/>
                </a:cxn>
                <a:cxn ang="0">
                  <a:pos x="37" y="9"/>
                </a:cxn>
                <a:cxn ang="0">
                  <a:pos x="21" y="9"/>
                </a:cxn>
                <a:cxn ang="0">
                  <a:pos x="18" y="9"/>
                </a:cxn>
                <a:cxn ang="0">
                  <a:pos x="16" y="16"/>
                </a:cxn>
                <a:cxn ang="0">
                  <a:pos x="11" y="16"/>
                </a:cxn>
                <a:cxn ang="0">
                  <a:pos x="9" y="14"/>
                </a:cxn>
                <a:cxn ang="0">
                  <a:pos x="0" y="11"/>
                </a:cxn>
              </a:cxnLst>
              <a:rect l="0" t="0" r="r" b="b"/>
              <a:pathLst>
                <a:path w="37" h="16">
                  <a:moveTo>
                    <a:pt x="0" y="11"/>
                  </a:moveTo>
                  <a:lnTo>
                    <a:pt x="0" y="7"/>
                  </a:lnTo>
                  <a:lnTo>
                    <a:pt x="7" y="4"/>
                  </a:lnTo>
                  <a:lnTo>
                    <a:pt x="11" y="0"/>
                  </a:lnTo>
                  <a:lnTo>
                    <a:pt x="18" y="4"/>
                  </a:lnTo>
                  <a:lnTo>
                    <a:pt x="30" y="2"/>
                  </a:lnTo>
                  <a:lnTo>
                    <a:pt x="33" y="4"/>
                  </a:lnTo>
                  <a:lnTo>
                    <a:pt x="21" y="7"/>
                  </a:lnTo>
                  <a:lnTo>
                    <a:pt x="26" y="7"/>
                  </a:lnTo>
                  <a:lnTo>
                    <a:pt x="37" y="7"/>
                  </a:lnTo>
                  <a:lnTo>
                    <a:pt x="37" y="9"/>
                  </a:lnTo>
                  <a:lnTo>
                    <a:pt x="21" y="9"/>
                  </a:lnTo>
                  <a:lnTo>
                    <a:pt x="18" y="9"/>
                  </a:lnTo>
                  <a:lnTo>
                    <a:pt x="16" y="16"/>
                  </a:lnTo>
                  <a:lnTo>
                    <a:pt x="11" y="16"/>
                  </a:lnTo>
                  <a:lnTo>
                    <a:pt x="9" y="14"/>
                  </a:lnTo>
                  <a:lnTo>
                    <a:pt x="0" y="11"/>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661"/>
            <p:cNvSpPr>
              <a:spLocks/>
            </p:cNvSpPr>
            <p:nvPr/>
          </p:nvSpPr>
          <p:spPr bwMode="auto">
            <a:xfrm>
              <a:off x="1700213" y="3779838"/>
              <a:ext cx="14288" cy="6350"/>
            </a:xfrm>
            <a:custGeom>
              <a:avLst/>
              <a:gdLst/>
              <a:ahLst/>
              <a:cxnLst>
                <a:cxn ang="0">
                  <a:pos x="0" y="2"/>
                </a:cxn>
                <a:cxn ang="0">
                  <a:pos x="7" y="0"/>
                </a:cxn>
                <a:cxn ang="0">
                  <a:pos x="9" y="2"/>
                </a:cxn>
                <a:cxn ang="0">
                  <a:pos x="2" y="4"/>
                </a:cxn>
                <a:cxn ang="0">
                  <a:pos x="0" y="2"/>
                </a:cxn>
              </a:cxnLst>
              <a:rect l="0" t="0" r="r" b="b"/>
              <a:pathLst>
                <a:path w="9" h="4">
                  <a:moveTo>
                    <a:pt x="0" y="2"/>
                  </a:moveTo>
                  <a:lnTo>
                    <a:pt x="7" y="0"/>
                  </a:lnTo>
                  <a:lnTo>
                    <a:pt x="9" y="2"/>
                  </a:lnTo>
                  <a:lnTo>
                    <a:pt x="2" y="4"/>
                  </a:lnTo>
                  <a:lnTo>
                    <a:pt x="0" y="2"/>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662"/>
            <p:cNvSpPr>
              <a:spLocks/>
            </p:cNvSpPr>
            <p:nvPr/>
          </p:nvSpPr>
          <p:spPr bwMode="auto">
            <a:xfrm>
              <a:off x="1714500" y="3768725"/>
              <a:ext cx="7938" cy="22225"/>
            </a:xfrm>
            <a:custGeom>
              <a:avLst/>
              <a:gdLst/>
              <a:ahLst/>
              <a:cxnLst>
                <a:cxn ang="0">
                  <a:pos x="0" y="0"/>
                </a:cxn>
                <a:cxn ang="0">
                  <a:pos x="2" y="0"/>
                </a:cxn>
                <a:cxn ang="0">
                  <a:pos x="5" y="14"/>
                </a:cxn>
                <a:cxn ang="0">
                  <a:pos x="0" y="14"/>
                </a:cxn>
                <a:cxn ang="0">
                  <a:pos x="0" y="7"/>
                </a:cxn>
                <a:cxn ang="0">
                  <a:pos x="0" y="0"/>
                </a:cxn>
              </a:cxnLst>
              <a:rect l="0" t="0" r="r" b="b"/>
              <a:pathLst>
                <a:path w="5" h="14">
                  <a:moveTo>
                    <a:pt x="0" y="0"/>
                  </a:moveTo>
                  <a:lnTo>
                    <a:pt x="2" y="0"/>
                  </a:lnTo>
                  <a:lnTo>
                    <a:pt x="5" y="14"/>
                  </a:lnTo>
                  <a:lnTo>
                    <a:pt x="0" y="14"/>
                  </a:lnTo>
                  <a:lnTo>
                    <a:pt x="0" y="7"/>
                  </a:lnTo>
                  <a:lnTo>
                    <a:pt x="0" y="0"/>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663"/>
            <p:cNvSpPr>
              <a:spLocks/>
            </p:cNvSpPr>
            <p:nvPr/>
          </p:nvSpPr>
          <p:spPr bwMode="auto">
            <a:xfrm>
              <a:off x="1733550" y="3775075"/>
              <a:ext cx="25400" cy="4763"/>
            </a:xfrm>
            <a:custGeom>
              <a:avLst/>
              <a:gdLst/>
              <a:ahLst/>
              <a:cxnLst>
                <a:cxn ang="0">
                  <a:pos x="0" y="3"/>
                </a:cxn>
                <a:cxn ang="0">
                  <a:pos x="12" y="0"/>
                </a:cxn>
                <a:cxn ang="0">
                  <a:pos x="16" y="3"/>
                </a:cxn>
                <a:cxn ang="0">
                  <a:pos x="5" y="3"/>
                </a:cxn>
                <a:cxn ang="0">
                  <a:pos x="0" y="3"/>
                </a:cxn>
              </a:cxnLst>
              <a:rect l="0" t="0" r="r" b="b"/>
              <a:pathLst>
                <a:path w="16" h="3">
                  <a:moveTo>
                    <a:pt x="0" y="3"/>
                  </a:moveTo>
                  <a:lnTo>
                    <a:pt x="12" y="0"/>
                  </a:lnTo>
                  <a:lnTo>
                    <a:pt x="16" y="3"/>
                  </a:lnTo>
                  <a:lnTo>
                    <a:pt x="5" y="3"/>
                  </a:lnTo>
                  <a:lnTo>
                    <a:pt x="0" y="3"/>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664"/>
            <p:cNvSpPr>
              <a:spLocks/>
            </p:cNvSpPr>
            <p:nvPr/>
          </p:nvSpPr>
          <p:spPr bwMode="auto">
            <a:xfrm>
              <a:off x="1736725" y="3719513"/>
              <a:ext cx="26988" cy="60325"/>
            </a:xfrm>
            <a:custGeom>
              <a:avLst/>
              <a:gdLst/>
              <a:ahLst/>
              <a:cxnLst>
                <a:cxn ang="0">
                  <a:pos x="10" y="0"/>
                </a:cxn>
                <a:cxn ang="0">
                  <a:pos x="5" y="2"/>
                </a:cxn>
                <a:cxn ang="0">
                  <a:pos x="5" y="9"/>
                </a:cxn>
                <a:cxn ang="0">
                  <a:pos x="0" y="16"/>
                </a:cxn>
                <a:cxn ang="0">
                  <a:pos x="7" y="21"/>
                </a:cxn>
                <a:cxn ang="0">
                  <a:pos x="10" y="33"/>
                </a:cxn>
                <a:cxn ang="0">
                  <a:pos x="10" y="33"/>
                </a:cxn>
                <a:cxn ang="0">
                  <a:pos x="10" y="21"/>
                </a:cxn>
                <a:cxn ang="0">
                  <a:pos x="12" y="26"/>
                </a:cxn>
                <a:cxn ang="0">
                  <a:pos x="17" y="38"/>
                </a:cxn>
                <a:cxn ang="0">
                  <a:pos x="17" y="38"/>
                </a:cxn>
                <a:cxn ang="0">
                  <a:pos x="12" y="21"/>
                </a:cxn>
                <a:cxn ang="0">
                  <a:pos x="12" y="19"/>
                </a:cxn>
                <a:cxn ang="0">
                  <a:pos x="17" y="14"/>
                </a:cxn>
                <a:cxn ang="0">
                  <a:pos x="17" y="9"/>
                </a:cxn>
                <a:cxn ang="0">
                  <a:pos x="12" y="9"/>
                </a:cxn>
                <a:cxn ang="0">
                  <a:pos x="10" y="0"/>
                </a:cxn>
              </a:cxnLst>
              <a:rect l="0" t="0" r="r" b="b"/>
              <a:pathLst>
                <a:path w="17" h="38">
                  <a:moveTo>
                    <a:pt x="10" y="0"/>
                  </a:moveTo>
                  <a:lnTo>
                    <a:pt x="5" y="2"/>
                  </a:lnTo>
                  <a:lnTo>
                    <a:pt x="5" y="9"/>
                  </a:lnTo>
                  <a:lnTo>
                    <a:pt x="0" y="16"/>
                  </a:lnTo>
                  <a:lnTo>
                    <a:pt x="7" y="21"/>
                  </a:lnTo>
                  <a:lnTo>
                    <a:pt x="10" y="33"/>
                  </a:lnTo>
                  <a:lnTo>
                    <a:pt x="10" y="33"/>
                  </a:lnTo>
                  <a:lnTo>
                    <a:pt x="10" y="21"/>
                  </a:lnTo>
                  <a:lnTo>
                    <a:pt x="12" y="26"/>
                  </a:lnTo>
                  <a:lnTo>
                    <a:pt x="17" y="38"/>
                  </a:lnTo>
                  <a:lnTo>
                    <a:pt x="17" y="38"/>
                  </a:lnTo>
                  <a:lnTo>
                    <a:pt x="12" y="21"/>
                  </a:lnTo>
                  <a:lnTo>
                    <a:pt x="12" y="19"/>
                  </a:lnTo>
                  <a:lnTo>
                    <a:pt x="17" y="14"/>
                  </a:lnTo>
                  <a:lnTo>
                    <a:pt x="17" y="9"/>
                  </a:lnTo>
                  <a:lnTo>
                    <a:pt x="12" y="9"/>
                  </a:lnTo>
                  <a:lnTo>
                    <a:pt x="10" y="0"/>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665"/>
            <p:cNvSpPr>
              <a:spLocks/>
            </p:cNvSpPr>
            <p:nvPr/>
          </p:nvSpPr>
          <p:spPr bwMode="auto">
            <a:xfrm>
              <a:off x="1744663" y="3722688"/>
              <a:ext cx="7938" cy="11113"/>
            </a:xfrm>
            <a:custGeom>
              <a:avLst/>
              <a:gdLst/>
              <a:ahLst/>
              <a:cxnLst>
                <a:cxn ang="0">
                  <a:pos x="2" y="0"/>
                </a:cxn>
                <a:cxn ang="0">
                  <a:pos x="0" y="7"/>
                </a:cxn>
                <a:cxn ang="0">
                  <a:pos x="5" y="7"/>
                </a:cxn>
                <a:cxn ang="0">
                  <a:pos x="5" y="0"/>
                </a:cxn>
                <a:cxn ang="0">
                  <a:pos x="2" y="0"/>
                </a:cxn>
              </a:cxnLst>
              <a:rect l="0" t="0" r="r" b="b"/>
              <a:pathLst>
                <a:path w="5" h="7">
                  <a:moveTo>
                    <a:pt x="2" y="0"/>
                  </a:moveTo>
                  <a:lnTo>
                    <a:pt x="0" y="7"/>
                  </a:lnTo>
                  <a:lnTo>
                    <a:pt x="5" y="7"/>
                  </a:lnTo>
                  <a:lnTo>
                    <a:pt x="5" y="0"/>
                  </a:lnTo>
                  <a:lnTo>
                    <a:pt x="2"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666"/>
            <p:cNvSpPr>
              <a:spLocks/>
            </p:cNvSpPr>
            <p:nvPr/>
          </p:nvSpPr>
          <p:spPr bwMode="auto">
            <a:xfrm>
              <a:off x="1736725" y="3733800"/>
              <a:ext cx="22225" cy="11113"/>
            </a:xfrm>
            <a:custGeom>
              <a:avLst/>
              <a:gdLst/>
              <a:ahLst/>
              <a:cxnLst>
                <a:cxn ang="0">
                  <a:pos x="0" y="5"/>
                </a:cxn>
                <a:cxn ang="0">
                  <a:pos x="0" y="7"/>
                </a:cxn>
                <a:cxn ang="0">
                  <a:pos x="14" y="5"/>
                </a:cxn>
                <a:cxn ang="0">
                  <a:pos x="14" y="0"/>
                </a:cxn>
                <a:cxn ang="0">
                  <a:pos x="7" y="3"/>
                </a:cxn>
                <a:cxn ang="0">
                  <a:pos x="0" y="5"/>
                </a:cxn>
              </a:cxnLst>
              <a:rect l="0" t="0" r="r" b="b"/>
              <a:pathLst>
                <a:path w="14" h="7">
                  <a:moveTo>
                    <a:pt x="0" y="5"/>
                  </a:moveTo>
                  <a:lnTo>
                    <a:pt x="0" y="7"/>
                  </a:lnTo>
                  <a:lnTo>
                    <a:pt x="14" y="5"/>
                  </a:lnTo>
                  <a:lnTo>
                    <a:pt x="14" y="0"/>
                  </a:lnTo>
                  <a:lnTo>
                    <a:pt x="7" y="3"/>
                  </a:lnTo>
                  <a:lnTo>
                    <a:pt x="0" y="5"/>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667"/>
            <p:cNvSpPr>
              <a:spLocks/>
            </p:cNvSpPr>
            <p:nvPr/>
          </p:nvSpPr>
          <p:spPr bwMode="auto">
            <a:xfrm>
              <a:off x="1752600" y="3752850"/>
              <a:ext cx="11113" cy="26988"/>
            </a:xfrm>
            <a:custGeom>
              <a:avLst/>
              <a:gdLst/>
              <a:ahLst/>
              <a:cxnLst>
                <a:cxn ang="0">
                  <a:pos x="0" y="0"/>
                </a:cxn>
                <a:cxn ang="0">
                  <a:pos x="0" y="12"/>
                </a:cxn>
                <a:cxn ang="0">
                  <a:pos x="7" y="17"/>
                </a:cxn>
                <a:cxn ang="0">
                  <a:pos x="2" y="5"/>
                </a:cxn>
                <a:cxn ang="0">
                  <a:pos x="0" y="0"/>
                </a:cxn>
              </a:cxnLst>
              <a:rect l="0" t="0" r="r" b="b"/>
              <a:pathLst>
                <a:path w="7" h="17">
                  <a:moveTo>
                    <a:pt x="0" y="0"/>
                  </a:moveTo>
                  <a:lnTo>
                    <a:pt x="0" y="12"/>
                  </a:lnTo>
                  <a:lnTo>
                    <a:pt x="7" y="17"/>
                  </a:lnTo>
                  <a:lnTo>
                    <a:pt x="2" y="5"/>
                  </a:lnTo>
                  <a:lnTo>
                    <a:pt x="0"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668"/>
            <p:cNvSpPr>
              <a:spLocks/>
            </p:cNvSpPr>
            <p:nvPr/>
          </p:nvSpPr>
          <p:spPr bwMode="auto">
            <a:xfrm>
              <a:off x="1485900" y="3471863"/>
              <a:ext cx="49213" cy="41275"/>
            </a:xfrm>
            <a:custGeom>
              <a:avLst/>
              <a:gdLst/>
              <a:ahLst/>
              <a:cxnLst>
                <a:cxn ang="0">
                  <a:pos x="0" y="2"/>
                </a:cxn>
                <a:cxn ang="0">
                  <a:pos x="2" y="0"/>
                </a:cxn>
                <a:cxn ang="0">
                  <a:pos x="9" y="2"/>
                </a:cxn>
                <a:cxn ang="0">
                  <a:pos x="16" y="2"/>
                </a:cxn>
                <a:cxn ang="0">
                  <a:pos x="19" y="12"/>
                </a:cxn>
                <a:cxn ang="0">
                  <a:pos x="28" y="19"/>
                </a:cxn>
                <a:cxn ang="0">
                  <a:pos x="28" y="19"/>
                </a:cxn>
                <a:cxn ang="0">
                  <a:pos x="19" y="14"/>
                </a:cxn>
                <a:cxn ang="0">
                  <a:pos x="21" y="17"/>
                </a:cxn>
                <a:cxn ang="0">
                  <a:pos x="31" y="26"/>
                </a:cxn>
                <a:cxn ang="0">
                  <a:pos x="31" y="26"/>
                </a:cxn>
                <a:cxn ang="0">
                  <a:pos x="16" y="17"/>
                </a:cxn>
                <a:cxn ang="0">
                  <a:pos x="14" y="14"/>
                </a:cxn>
                <a:cxn ang="0">
                  <a:pos x="9" y="17"/>
                </a:cxn>
                <a:cxn ang="0">
                  <a:pos x="5" y="14"/>
                </a:cxn>
                <a:cxn ang="0">
                  <a:pos x="5" y="10"/>
                </a:cxn>
                <a:cxn ang="0">
                  <a:pos x="0" y="2"/>
                </a:cxn>
              </a:cxnLst>
              <a:rect l="0" t="0" r="r" b="b"/>
              <a:pathLst>
                <a:path w="31" h="26">
                  <a:moveTo>
                    <a:pt x="0" y="2"/>
                  </a:moveTo>
                  <a:lnTo>
                    <a:pt x="2" y="0"/>
                  </a:lnTo>
                  <a:lnTo>
                    <a:pt x="9" y="2"/>
                  </a:lnTo>
                  <a:lnTo>
                    <a:pt x="16" y="2"/>
                  </a:lnTo>
                  <a:lnTo>
                    <a:pt x="19" y="12"/>
                  </a:lnTo>
                  <a:lnTo>
                    <a:pt x="28" y="19"/>
                  </a:lnTo>
                  <a:lnTo>
                    <a:pt x="28" y="19"/>
                  </a:lnTo>
                  <a:lnTo>
                    <a:pt x="19" y="14"/>
                  </a:lnTo>
                  <a:lnTo>
                    <a:pt x="21" y="17"/>
                  </a:lnTo>
                  <a:lnTo>
                    <a:pt x="31" y="26"/>
                  </a:lnTo>
                  <a:lnTo>
                    <a:pt x="31" y="26"/>
                  </a:lnTo>
                  <a:lnTo>
                    <a:pt x="16" y="17"/>
                  </a:lnTo>
                  <a:lnTo>
                    <a:pt x="14" y="14"/>
                  </a:lnTo>
                  <a:lnTo>
                    <a:pt x="9" y="17"/>
                  </a:lnTo>
                  <a:lnTo>
                    <a:pt x="5" y="14"/>
                  </a:lnTo>
                  <a:lnTo>
                    <a:pt x="5" y="10"/>
                  </a:lnTo>
                  <a:lnTo>
                    <a:pt x="0" y="2"/>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669"/>
            <p:cNvSpPr>
              <a:spLocks/>
            </p:cNvSpPr>
            <p:nvPr/>
          </p:nvSpPr>
          <p:spPr bwMode="auto">
            <a:xfrm>
              <a:off x="1485900" y="3475038"/>
              <a:ext cx="14288" cy="7938"/>
            </a:xfrm>
            <a:custGeom>
              <a:avLst/>
              <a:gdLst/>
              <a:ahLst/>
              <a:cxnLst>
                <a:cxn ang="0">
                  <a:pos x="2" y="0"/>
                </a:cxn>
                <a:cxn ang="0">
                  <a:pos x="9" y="3"/>
                </a:cxn>
                <a:cxn ang="0">
                  <a:pos x="7" y="5"/>
                </a:cxn>
                <a:cxn ang="0">
                  <a:pos x="0" y="3"/>
                </a:cxn>
                <a:cxn ang="0">
                  <a:pos x="2" y="0"/>
                </a:cxn>
              </a:cxnLst>
              <a:rect l="0" t="0" r="r" b="b"/>
              <a:pathLst>
                <a:path w="9" h="5">
                  <a:moveTo>
                    <a:pt x="2" y="0"/>
                  </a:moveTo>
                  <a:lnTo>
                    <a:pt x="9" y="3"/>
                  </a:lnTo>
                  <a:lnTo>
                    <a:pt x="7" y="5"/>
                  </a:lnTo>
                  <a:lnTo>
                    <a:pt x="0" y="3"/>
                  </a:lnTo>
                  <a:lnTo>
                    <a:pt x="2"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670"/>
            <p:cNvSpPr>
              <a:spLocks/>
            </p:cNvSpPr>
            <p:nvPr/>
          </p:nvSpPr>
          <p:spPr bwMode="auto">
            <a:xfrm>
              <a:off x="1497013" y="3475038"/>
              <a:ext cx="14288" cy="19050"/>
            </a:xfrm>
            <a:custGeom>
              <a:avLst/>
              <a:gdLst/>
              <a:ahLst/>
              <a:cxnLst>
                <a:cxn ang="0">
                  <a:pos x="7" y="0"/>
                </a:cxn>
                <a:cxn ang="0">
                  <a:pos x="9" y="0"/>
                </a:cxn>
                <a:cxn ang="0">
                  <a:pos x="2" y="12"/>
                </a:cxn>
                <a:cxn ang="0">
                  <a:pos x="0" y="10"/>
                </a:cxn>
                <a:cxn ang="0">
                  <a:pos x="2" y="3"/>
                </a:cxn>
                <a:cxn ang="0">
                  <a:pos x="7" y="0"/>
                </a:cxn>
              </a:cxnLst>
              <a:rect l="0" t="0" r="r" b="b"/>
              <a:pathLst>
                <a:path w="9" h="12">
                  <a:moveTo>
                    <a:pt x="7" y="0"/>
                  </a:moveTo>
                  <a:lnTo>
                    <a:pt x="9" y="0"/>
                  </a:lnTo>
                  <a:lnTo>
                    <a:pt x="2" y="12"/>
                  </a:lnTo>
                  <a:lnTo>
                    <a:pt x="0" y="10"/>
                  </a:lnTo>
                  <a:lnTo>
                    <a:pt x="2" y="3"/>
                  </a:lnTo>
                  <a:lnTo>
                    <a:pt x="7" y="0"/>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671"/>
            <p:cNvSpPr>
              <a:spLocks/>
            </p:cNvSpPr>
            <p:nvPr/>
          </p:nvSpPr>
          <p:spPr bwMode="auto">
            <a:xfrm>
              <a:off x="1516063" y="3494088"/>
              <a:ext cx="19050" cy="19050"/>
            </a:xfrm>
            <a:custGeom>
              <a:avLst/>
              <a:gdLst/>
              <a:ahLst/>
              <a:cxnLst>
                <a:cxn ang="0">
                  <a:pos x="0" y="0"/>
                </a:cxn>
                <a:cxn ang="0">
                  <a:pos x="9" y="5"/>
                </a:cxn>
                <a:cxn ang="0">
                  <a:pos x="12" y="12"/>
                </a:cxn>
                <a:cxn ang="0">
                  <a:pos x="2" y="3"/>
                </a:cxn>
                <a:cxn ang="0">
                  <a:pos x="0" y="0"/>
                </a:cxn>
              </a:cxnLst>
              <a:rect l="0" t="0" r="r" b="b"/>
              <a:pathLst>
                <a:path w="12" h="12">
                  <a:moveTo>
                    <a:pt x="0" y="0"/>
                  </a:moveTo>
                  <a:lnTo>
                    <a:pt x="9" y="5"/>
                  </a:lnTo>
                  <a:lnTo>
                    <a:pt x="12" y="12"/>
                  </a:lnTo>
                  <a:lnTo>
                    <a:pt x="2" y="3"/>
                  </a:lnTo>
                  <a:lnTo>
                    <a:pt x="0"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672"/>
            <p:cNvSpPr>
              <a:spLocks/>
            </p:cNvSpPr>
            <p:nvPr/>
          </p:nvSpPr>
          <p:spPr bwMode="auto">
            <a:xfrm>
              <a:off x="1535113" y="3460750"/>
              <a:ext cx="33338" cy="55563"/>
            </a:xfrm>
            <a:custGeom>
              <a:avLst/>
              <a:gdLst/>
              <a:ahLst/>
              <a:cxnLst>
                <a:cxn ang="0">
                  <a:pos x="21" y="0"/>
                </a:cxn>
                <a:cxn ang="0">
                  <a:pos x="16" y="0"/>
                </a:cxn>
                <a:cxn ang="0">
                  <a:pos x="11" y="5"/>
                </a:cxn>
                <a:cxn ang="0">
                  <a:pos x="4" y="7"/>
                </a:cxn>
                <a:cxn ang="0">
                  <a:pos x="7" y="14"/>
                </a:cxn>
                <a:cxn ang="0">
                  <a:pos x="0" y="26"/>
                </a:cxn>
                <a:cxn ang="0">
                  <a:pos x="0" y="26"/>
                </a:cxn>
                <a:cxn ang="0">
                  <a:pos x="7" y="17"/>
                </a:cxn>
                <a:cxn ang="0">
                  <a:pos x="7" y="21"/>
                </a:cxn>
                <a:cxn ang="0">
                  <a:pos x="2" y="33"/>
                </a:cxn>
                <a:cxn ang="0">
                  <a:pos x="2" y="35"/>
                </a:cxn>
                <a:cxn ang="0">
                  <a:pos x="9" y="19"/>
                </a:cxn>
                <a:cxn ang="0">
                  <a:pos x="11" y="17"/>
                </a:cxn>
                <a:cxn ang="0">
                  <a:pos x="16" y="17"/>
                </a:cxn>
                <a:cxn ang="0">
                  <a:pos x="21" y="12"/>
                </a:cxn>
                <a:cxn ang="0">
                  <a:pos x="19" y="9"/>
                </a:cxn>
                <a:cxn ang="0">
                  <a:pos x="21" y="0"/>
                </a:cxn>
              </a:cxnLst>
              <a:rect l="0" t="0" r="r" b="b"/>
              <a:pathLst>
                <a:path w="21" h="35">
                  <a:moveTo>
                    <a:pt x="21" y="0"/>
                  </a:moveTo>
                  <a:lnTo>
                    <a:pt x="16" y="0"/>
                  </a:lnTo>
                  <a:lnTo>
                    <a:pt x="11" y="5"/>
                  </a:lnTo>
                  <a:lnTo>
                    <a:pt x="4" y="7"/>
                  </a:lnTo>
                  <a:lnTo>
                    <a:pt x="7" y="14"/>
                  </a:lnTo>
                  <a:lnTo>
                    <a:pt x="0" y="26"/>
                  </a:lnTo>
                  <a:lnTo>
                    <a:pt x="0" y="26"/>
                  </a:lnTo>
                  <a:lnTo>
                    <a:pt x="7" y="17"/>
                  </a:lnTo>
                  <a:lnTo>
                    <a:pt x="7" y="21"/>
                  </a:lnTo>
                  <a:lnTo>
                    <a:pt x="2" y="33"/>
                  </a:lnTo>
                  <a:lnTo>
                    <a:pt x="2" y="35"/>
                  </a:lnTo>
                  <a:lnTo>
                    <a:pt x="9" y="19"/>
                  </a:lnTo>
                  <a:lnTo>
                    <a:pt x="11" y="17"/>
                  </a:lnTo>
                  <a:lnTo>
                    <a:pt x="16" y="17"/>
                  </a:lnTo>
                  <a:lnTo>
                    <a:pt x="21" y="12"/>
                  </a:lnTo>
                  <a:lnTo>
                    <a:pt x="19" y="9"/>
                  </a:lnTo>
                  <a:lnTo>
                    <a:pt x="21" y="0"/>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673"/>
            <p:cNvSpPr>
              <a:spLocks/>
            </p:cNvSpPr>
            <p:nvPr/>
          </p:nvSpPr>
          <p:spPr bwMode="auto">
            <a:xfrm>
              <a:off x="1552575" y="3460750"/>
              <a:ext cx="15875" cy="14288"/>
            </a:xfrm>
            <a:custGeom>
              <a:avLst/>
              <a:gdLst/>
              <a:ahLst/>
              <a:cxnLst>
                <a:cxn ang="0">
                  <a:pos x="8" y="0"/>
                </a:cxn>
                <a:cxn ang="0">
                  <a:pos x="0" y="5"/>
                </a:cxn>
                <a:cxn ang="0">
                  <a:pos x="3" y="9"/>
                </a:cxn>
                <a:cxn ang="0">
                  <a:pos x="10" y="2"/>
                </a:cxn>
                <a:cxn ang="0">
                  <a:pos x="8" y="0"/>
                </a:cxn>
              </a:cxnLst>
              <a:rect l="0" t="0" r="r" b="b"/>
              <a:pathLst>
                <a:path w="10" h="9">
                  <a:moveTo>
                    <a:pt x="8" y="0"/>
                  </a:moveTo>
                  <a:lnTo>
                    <a:pt x="0" y="5"/>
                  </a:lnTo>
                  <a:lnTo>
                    <a:pt x="3" y="9"/>
                  </a:lnTo>
                  <a:lnTo>
                    <a:pt x="10" y="2"/>
                  </a:lnTo>
                  <a:lnTo>
                    <a:pt x="8"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674"/>
            <p:cNvSpPr>
              <a:spLocks/>
            </p:cNvSpPr>
            <p:nvPr/>
          </p:nvSpPr>
          <p:spPr bwMode="auto">
            <a:xfrm>
              <a:off x="1541463" y="3468688"/>
              <a:ext cx="23813" cy="14288"/>
            </a:xfrm>
            <a:custGeom>
              <a:avLst/>
              <a:gdLst/>
              <a:ahLst/>
              <a:cxnLst>
                <a:cxn ang="0">
                  <a:pos x="3" y="0"/>
                </a:cxn>
                <a:cxn ang="0">
                  <a:pos x="0" y="2"/>
                </a:cxn>
                <a:cxn ang="0">
                  <a:pos x="12" y="9"/>
                </a:cxn>
                <a:cxn ang="0">
                  <a:pos x="15" y="7"/>
                </a:cxn>
                <a:cxn ang="0">
                  <a:pos x="7" y="2"/>
                </a:cxn>
                <a:cxn ang="0">
                  <a:pos x="3" y="0"/>
                </a:cxn>
              </a:cxnLst>
              <a:rect l="0" t="0" r="r" b="b"/>
              <a:pathLst>
                <a:path w="15" h="9">
                  <a:moveTo>
                    <a:pt x="3" y="0"/>
                  </a:moveTo>
                  <a:lnTo>
                    <a:pt x="0" y="2"/>
                  </a:lnTo>
                  <a:lnTo>
                    <a:pt x="12" y="9"/>
                  </a:lnTo>
                  <a:lnTo>
                    <a:pt x="15" y="7"/>
                  </a:lnTo>
                  <a:lnTo>
                    <a:pt x="7" y="2"/>
                  </a:lnTo>
                  <a:lnTo>
                    <a:pt x="3" y="0"/>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675"/>
            <p:cNvSpPr>
              <a:spLocks/>
            </p:cNvSpPr>
            <p:nvPr/>
          </p:nvSpPr>
          <p:spPr bwMode="auto">
            <a:xfrm>
              <a:off x="1535113" y="3487738"/>
              <a:ext cx="11113" cy="25400"/>
            </a:xfrm>
            <a:custGeom>
              <a:avLst/>
              <a:gdLst/>
              <a:ahLst/>
              <a:cxnLst>
                <a:cxn ang="0">
                  <a:pos x="7" y="0"/>
                </a:cxn>
                <a:cxn ang="0">
                  <a:pos x="0" y="9"/>
                </a:cxn>
                <a:cxn ang="0">
                  <a:pos x="2" y="16"/>
                </a:cxn>
                <a:cxn ang="0">
                  <a:pos x="7" y="4"/>
                </a:cxn>
                <a:cxn ang="0">
                  <a:pos x="7" y="0"/>
                </a:cxn>
              </a:cxnLst>
              <a:rect l="0" t="0" r="r" b="b"/>
              <a:pathLst>
                <a:path w="7" h="16">
                  <a:moveTo>
                    <a:pt x="7" y="0"/>
                  </a:moveTo>
                  <a:lnTo>
                    <a:pt x="0" y="9"/>
                  </a:lnTo>
                  <a:lnTo>
                    <a:pt x="2" y="16"/>
                  </a:lnTo>
                  <a:lnTo>
                    <a:pt x="7" y="4"/>
                  </a:lnTo>
                  <a:lnTo>
                    <a:pt x="7"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676"/>
            <p:cNvSpPr>
              <a:spLocks/>
            </p:cNvSpPr>
            <p:nvPr/>
          </p:nvSpPr>
          <p:spPr bwMode="auto">
            <a:xfrm>
              <a:off x="1755775" y="3055938"/>
              <a:ext cx="7938" cy="30163"/>
            </a:xfrm>
            <a:custGeom>
              <a:avLst/>
              <a:gdLst/>
              <a:ahLst/>
              <a:cxnLst>
                <a:cxn ang="0">
                  <a:pos x="0" y="2"/>
                </a:cxn>
                <a:cxn ang="0">
                  <a:pos x="5" y="0"/>
                </a:cxn>
                <a:cxn ang="0">
                  <a:pos x="5" y="14"/>
                </a:cxn>
                <a:cxn ang="0">
                  <a:pos x="2" y="19"/>
                </a:cxn>
                <a:cxn ang="0">
                  <a:pos x="0" y="5"/>
                </a:cxn>
                <a:cxn ang="0">
                  <a:pos x="0" y="2"/>
                </a:cxn>
              </a:cxnLst>
              <a:rect l="0" t="0" r="r" b="b"/>
              <a:pathLst>
                <a:path w="5" h="19">
                  <a:moveTo>
                    <a:pt x="0" y="2"/>
                  </a:moveTo>
                  <a:lnTo>
                    <a:pt x="5" y="0"/>
                  </a:lnTo>
                  <a:lnTo>
                    <a:pt x="5" y="14"/>
                  </a:lnTo>
                  <a:lnTo>
                    <a:pt x="2" y="19"/>
                  </a:lnTo>
                  <a:lnTo>
                    <a:pt x="0" y="5"/>
                  </a:lnTo>
                  <a:lnTo>
                    <a:pt x="0" y="2"/>
                  </a:lnTo>
                  <a:close/>
                </a:path>
              </a:pathLst>
            </a:custGeom>
            <a:solidFill>
              <a:srgbClr val="EAA7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677"/>
            <p:cNvSpPr>
              <a:spLocks/>
            </p:cNvSpPr>
            <p:nvPr/>
          </p:nvSpPr>
          <p:spPr bwMode="auto">
            <a:xfrm>
              <a:off x="1789113" y="3427413"/>
              <a:ext cx="41275" cy="30163"/>
            </a:xfrm>
            <a:custGeom>
              <a:avLst/>
              <a:gdLst/>
              <a:ahLst/>
              <a:cxnLst>
                <a:cxn ang="0">
                  <a:pos x="21" y="0"/>
                </a:cxn>
                <a:cxn ang="0">
                  <a:pos x="26" y="9"/>
                </a:cxn>
                <a:cxn ang="0">
                  <a:pos x="19" y="12"/>
                </a:cxn>
                <a:cxn ang="0">
                  <a:pos x="14" y="16"/>
                </a:cxn>
                <a:cxn ang="0">
                  <a:pos x="7" y="19"/>
                </a:cxn>
                <a:cxn ang="0">
                  <a:pos x="0" y="16"/>
                </a:cxn>
                <a:cxn ang="0">
                  <a:pos x="0" y="14"/>
                </a:cxn>
                <a:cxn ang="0">
                  <a:pos x="21" y="0"/>
                </a:cxn>
              </a:cxnLst>
              <a:rect l="0" t="0" r="r" b="b"/>
              <a:pathLst>
                <a:path w="26" h="19">
                  <a:moveTo>
                    <a:pt x="21" y="0"/>
                  </a:moveTo>
                  <a:lnTo>
                    <a:pt x="26" y="9"/>
                  </a:lnTo>
                  <a:lnTo>
                    <a:pt x="19" y="12"/>
                  </a:lnTo>
                  <a:lnTo>
                    <a:pt x="14" y="16"/>
                  </a:lnTo>
                  <a:lnTo>
                    <a:pt x="7" y="19"/>
                  </a:lnTo>
                  <a:lnTo>
                    <a:pt x="0" y="16"/>
                  </a:lnTo>
                  <a:lnTo>
                    <a:pt x="0" y="14"/>
                  </a:lnTo>
                  <a:lnTo>
                    <a:pt x="21" y="0"/>
                  </a:lnTo>
                  <a:close/>
                </a:path>
              </a:pathLst>
            </a:custGeom>
            <a:solidFill>
              <a:srgbClr val="544F4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678"/>
            <p:cNvSpPr>
              <a:spLocks/>
            </p:cNvSpPr>
            <p:nvPr/>
          </p:nvSpPr>
          <p:spPr bwMode="auto">
            <a:xfrm>
              <a:off x="2078038" y="3670300"/>
              <a:ext cx="98425" cy="74613"/>
            </a:xfrm>
            <a:custGeom>
              <a:avLst/>
              <a:gdLst/>
              <a:ahLst/>
              <a:cxnLst>
                <a:cxn ang="0">
                  <a:pos x="22" y="1"/>
                </a:cxn>
                <a:cxn ang="0">
                  <a:pos x="26" y="0"/>
                </a:cxn>
                <a:cxn ang="0">
                  <a:pos x="26" y="1"/>
                </a:cxn>
                <a:cxn ang="0">
                  <a:pos x="25" y="3"/>
                </a:cxn>
                <a:cxn ang="0">
                  <a:pos x="14" y="7"/>
                </a:cxn>
                <a:cxn ang="0">
                  <a:pos x="12" y="10"/>
                </a:cxn>
                <a:cxn ang="0">
                  <a:pos x="16" y="13"/>
                </a:cxn>
                <a:cxn ang="0">
                  <a:pos x="17" y="16"/>
                </a:cxn>
                <a:cxn ang="0">
                  <a:pos x="2" y="20"/>
                </a:cxn>
                <a:cxn ang="0">
                  <a:pos x="2" y="18"/>
                </a:cxn>
                <a:cxn ang="0">
                  <a:pos x="0" y="14"/>
                </a:cxn>
                <a:cxn ang="0">
                  <a:pos x="1" y="5"/>
                </a:cxn>
                <a:cxn ang="0">
                  <a:pos x="2" y="4"/>
                </a:cxn>
                <a:cxn ang="0">
                  <a:pos x="22" y="1"/>
                </a:cxn>
              </a:cxnLst>
              <a:rect l="0" t="0" r="r" b="b"/>
              <a:pathLst>
                <a:path w="26" h="20">
                  <a:moveTo>
                    <a:pt x="22" y="1"/>
                  </a:moveTo>
                  <a:cubicBezTo>
                    <a:pt x="26" y="0"/>
                    <a:pt x="26" y="0"/>
                    <a:pt x="26" y="0"/>
                  </a:cubicBezTo>
                  <a:cubicBezTo>
                    <a:pt x="26" y="1"/>
                    <a:pt x="26" y="1"/>
                    <a:pt x="26" y="1"/>
                  </a:cubicBezTo>
                  <a:cubicBezTo>
                    <a:pt x="25" y="3"/>
                    <a:pt x="25" y="3"/>
                    <a:pt x="25" y="3"/>
                  </a:cubicBezTo>
                  <a:cubicBezTo>
                    <a:pt x="14" y="7"/>
                    <a:pt x="14" y="7"/>
                    <a:pt x="14" y="7"/>
                  </a:cubicBezTo>
                  <a:cubicBezTo>
                    <a:pt x="12" y="10"/>
                    <a:pt x="12" y="10"/>
                    <a:pt x="12" y="10"/>
                  </a:cubicBezTo>
                  <a:cubicBezTo>
                    <a:pt x="16" y="13"/>
                    <a:pt x="16" y="13"/>
                    <a:pt x="16" y="13"/>
                  </a:cubicBezTo>
                  <a:cubicBezTo>
                    <a:pt x="17" y="16"/>
                    <a:pt x="17" y="16"/>
                    <a:pt x="17" y="16"/>
                  </a:cubicBezTo>
                  <a:cubicBezTo>
                    <a:pt x="12" y="17"/>
                    <a:pt x="7" y="18"/>
                    <a:pt x="2" y="20"/>
                  </a:cubicBezTo>
                  <a:cubicBezTo>
                    <a:pt x="2" y="18"/>
                    <a:pt x="2" y="18"/>
                    <a:pt x="2" y="18"/>
                  </a:cubicBezTo>
                  <a:cubicBezTo>
                    <a:pt x="0" y="14"/>
                    <a:pt x="0" y="14"/>
                    <a:pt x="0" y="14"/>
                  </a:cubicBezTo>
                  <a:cubicBezTo>
                    <a:pt x="1" y="5"/>
                    <a:pt x="1" y="5"/>
                    <a:pt x="1" y="5"/>
                  </a:cubicBezTo>
                  <a:cubicBezTo>
                    <a:pt x="2" y="4"/>
                    <a:pt x="2" y="4"/>
                    <a:pt x="2" y="4"/>
                  </a:cubicBezTo>
                  <a:cubicBezTo>
                    <a:pt x="9" y="4"/>
                    <a:pt x="15" y="3"/>
                    <a:pt x="22" y="1"/>
                  </a:cubicBezTo>
                  <a:close/>
                </a:path>
              </a:pathLst>
            </a:custGeom>
            <a:solidFill>
              <a:srgbClr val="32C2D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679"/>
            <p:cNvSpPr>
              <a:spLocks/>
            </p:cNvSpPr>
            <p:nvPr/>
          </p:nvSpPr>
          <p:spPr bwMode="auto">
            <a:xfrm>
              <a:off x="1741488" y="3617913"/>
              <a:ext cx="152400" cy="127000"/>
            </a:xfrm>
            <a:custGeom>
              <a:avLst/>
              <a:gdLst/>
              <a:ahLst/>
              <a:cxnLst>
                <a:cxn ang="0">
                  <a:pos x="40" y="27"/>
                </a:cxn>
                <a:cxn ang="0">
                  <a:pos x="39" y="23"/>
                </a:cxn>
                <a:cxn ang="0">
                  <a:pos x="41" y="17"/>
                </a:cxn>
                <a:cxn ang="0">
                  <a:pos x="39" y="14"/>
                </a:cxn>
                <a:cxn ang="0">
                  <a:pos x="32" y="11"/>
                </a:cxn>
                <a:cxn ang="0">
                  <a:pos x="27" y="5"/>
                </a:cxn>
                <a:cxn ang="0">
                  <a:pos x="25" y="6"/>
                </a:cxn>
                <a:cxn ang="0">
                  <a:pos x="24" y="10"/>
                </a:cxn>
                <a:cxn ang="0">
                  <a:pos x="20" y="9"/>
                </a:cxn>
                <a:cxn ang="0">
                  <a:pos x="5" y="2"/>
                </a:cxn>
                <a:cxn ang="0">
                  <a:pos x="1" y="0"/>
                </a:cxn>
                <a:cxn ang="0">
                  <a:pos x="0" y="4"/>
                </a:cxn>
                <a:cxn ang="0">
                  <a:pos x="7" y="8"/>
                </a:cxn>
                <a:cxn ang="0">
                  <a:pos x="11" y="11"/>
                </a:cxn>
                <a:cxn ang="0">
                  <a:pos x="11" y="14"/>
                </a:cxn>
                <a:cxn ang="0">
                  <a:pos x="8" y="15"/>
                </a:cxn>
                <a:cxn ang="0">
                  <a:pos x="9" y="18"/>
                </a:cxn>
                <a:cxn ang="0">
                  <a:pos x="24" y="20"/>
                </a:cxn>
                <a:cxn ang="0">
                  <a:pos x="29" y="23"/>
                </a:cxn>
                <a:cxn ang="0">
                  <a:pos x="30" y="26"/>
                </a:cxn>
                <a:cxn ang="0">
                  <a:pos x="27" y="29"/>
                </a:cxn>
                <a:cxn ang="0">
                  <a:pos x="25" y="29"/>
                </a:cxn>
                <a:cxn ang="0">
                  <a:pos x="27" y="33"/>
                </a:cxn>
                <a:cxn ang="0">
                  <a:pos x="27" y="32"/>
                </a:cxn>
                <a:cxn ang="0">
                  <a:pos x="38" y="33"/>
                </a:cxn>
                <a:cxn ang="0">
                  <a:pos x="39" y="34"/>
                </a:cxn>
                <a:cxn ang="0">
                  <a:pos x="39" y="34"/>
                </a:cxn>
                <a:cxn ang="0">
                  <a:pos x="39" y="32"/>
                </a:cxn>
                <a:cxn ang="0">
                  <a:pos x="41" y="28"/>
                </a:cxn>
                <a:cxn ang="0">
                  <a:pos x="40" y="27"/>
                </a:cxn>
              </a:cxnLst>
              <a:rect l="0" t="0" r="r" b="b"/>
              <a:pathLst>
                <a:path w="41" h="34">
                  <a:moveTo>
                    <a:pt x="40" y="27"/>
                  </a:moveTo>
                  <a:cubicBezTo>
                    <a:pt x="39" y="23"/>
                    <a:pt x="39" y="23"/>
                    <a:pt x="39" y="23"/>
                  </a:cubicBezTo>
                  <a:cubicBezTo>
                    <a:pt x="41" y="17"/>
                    <a:pt x="41" y="17"/>
                    <a:pt x="41" y="17"/>
                  </a:cubicBezTo>
                  <a:cubicBezTo>
                    <a:pt x="39" y="14"/>
                    <a:pt x="39" y="14"/>
                    <a:pt x="39" y="14"/>
                  </a:cubicBezTo>
                  <a:cubicBezTo>
                    <a:pt x="32" y="11"/>
                    <a:pt x="32" y="11"/>
                    <a:pt x="32" y="11"/>
                  </a:cubicBezTo>
                  <a:cubicBezTo>
                    <a:pt x="27" y="5"/>
                    <a:pt x="27" y="5"/>
                    <a:pt x="27" y="5"/>
                  </a:cubicBezTo>
                  <a:cubicBezTo>
                    <a:pt x="25" y="6"/>
                    <a:pt x="25" y="6"/>
                    <a:pt x="25" y="6"/>
                  </a:cubicBezTo>
                  <a:cubicBezTo>
                    <a:pt x="24" y="10"/>
                    <a:pt x="24" y="10"/>
                    <a:pt x="24" y="10"/>
                  </a:cubicBezTo>
                  <a:cubicBezTo>
                    <a:pt x="20" y="9"/>
                    <a:pt x="20" y="9"/>
                    <a:pt x="20" y="9"/>
                  </a:cubicBezTo>
                  <a:cubicBezTo>
                    <a:pt x="15" y="7"/>
                    <a:pt x="10" y="5"/>
                    <a:pt x="5" y="2"/>
                  </a:cubicBezTo>
                  <a:cubicBezTo>
                    <a:pt x="1" y="0"/>
                    <a:pt x="1" y="0"/>
                    <a:pt x="1" y="0"/>
                  </a:cubicBezTo>
                  <a:cubicBezTo>
                    <a:pt x="0" y="4"/>
                    <a:pt x="0" y="4"/>
                    <a:pt x="0" y="4"/>
                  </a:cubicBezTo>
                  <a:cubicBezTo>
                    <a:pt x="7" y="8"/>
                    <a:pt x="7" y="8"/>
                    <a:pt x="7" y="8"/>
                  </a:cubicBezTo>
                  <a:cubicBezTo>
                    <a:pt x="11" y="11"/>
                    <a:pt x="11" y="11"/>
                    <a:pt x="11" y="11"/>
                  </a:cubicBezTo>
                  <a:cubicBezTo>
                    <a:pt x="11" y="14"/>
                    <a:pt x="11" y="14"/>
                    <a:pt x="11" y="14"/>
                  </a:cubicBezTo>
                  <a:cubicBezTo>
                    <a:pt x="8" y="15"/>
                    <a:pt x="8" y="15"/>
                    <a:pt x="8" y="15"/>
                  </a:cubicBezTo>
                  <a:cubicBezTo>
                    <a:pt x="9" y="18"/>
                    <a:pt x="9" y="18"/>
                    <a:pt x="9" y="18"/>
                  </a:cubicBezTo>
                  <a:cubicBezTo>
                    <a:pt x="14" y="18"/>
                    <a:pt x="19" y="19"/>
                    <a:pt x="24" y="20"/>
                  </a:cubicBezTo>
                  <a:cubicBezTo>
                    <a:pt x="29" y="23"/>
                    <a:pt x="29" y="23"/>
                    <a:pt x="29" y="23"/>
                  </a:cubicBezTo>
                  <a:cubicBezTo>
                    <a:pt x="30" y="26"/>
                    <a:pt x="30" y="26"/>
                    <a:pt x="30" y="26"/>
                  </a:cubicBezTo>
                  <a:cubicBezTo>
                    <a:pt x="27" y="29"/>
                    <a:pt x="27" y="29"/>
                    <a:pt x="27" y="29"/>
                  </a:cubicBezTo>
                  <a:cubicBezTo>
                    <a:pt x="25" y="29"/>
                    <a:pt x="25" y="29"/>
                    <a:pt x="25" y="29"/>
                  </a:cubicBezTo>
                  <a:cubicBezTo>
                    <a:pt x="27" y="33"/>
                    <a:pt x="27" y="33"/>
                    <a:pt x="27" y="33"/>
                  </a:cubicBezTo>
                  <a:cubicBezTo>
                    <a:pt x="27" y="32"/>
                    <a:pt x="27" y="32"/>
                    <a:pt x="27" y="32"/>
                  </a:cubicBezTo>
                  <a:cubicBezTo>
                    <a:pt x="38" y="33"/>
                    <a:pt x="38" y="33"/>
                    <a:pt x="38" y="33"/>
                  </a:cubicBezTo>
                  <a:cubicBezTo>
                    <a:pt x="39" y="34"/>
                    <a:pt x="39" y="34"/>
                    <a:pt x="39" y="34"/>
                  </a:cubicBezTo>
                  <a:cubicBezTo>
                    <a:pt x="39" y="34"/>
                    <a:pt x="39" y="34"/>
                    <a:pt x="39" y="34"/>
                  </a:cubicBezTo>
                  <a:cubicBezTo>
                    <a:pt x="39" y="32"/>
                    <a:pt x="39" y="32"/>
                    <a:pt x="39" y="32"/>
                  </a:cubicBezTo>
                  <a:cubicBezTo>
                    <a:pt x="41" y="28"/>
                    <a:pt x="41" y="28"/>
                    <a:pt x="41" y="28"/>
                  </a:cubicBezTo>
                  <a:lnTo>
                    <a:pt x="40" y="27"/>
                  </a:lnTo>
                  <a:close/>
                </a:path>
              </a:pathLst>
            </a:custGeom>
            <a:solidFill>
              <a:srgbClr val="31C2D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680"/>
            <p:cNvSpPr>
              <a:spLocks/>
            </p:cNvSpPr>
            <p:nvPr/>
          </p:nvSpPr>
          <p:spPr bwMode="auto">
            <a:xfrm>
              <a:off x="1841500" y="3738563"/>
              <a:ext cx="46038" cy="6350"/>
            </a:xfrm>
            <a:custGeom>
              <a:avLst/>
              <a:gdLst/>
              <a:ahLst/>
              <a:cxnLst>
                <a:cxn ang="0">
                  <a:pos x="29" y="2"/>
                </a:cxn>
                <a:cxn ang="0">
                  <a:pos x="29" y="4"/>
                </a:cxn>
                <a:cxn ang="0">
                  <a:pos x="0" y="2"/>
                </a:cxn>
                <a:cxn ang="0">
                  <a:pos x="0" y="0"/>
                </a:cxn>
                <a:cxn ang="0">
                  <a:pos x="29" y="2"/>
                </a:cxn>
              </a:cxnLst>
              <a:rect l="0" t="0" r="r" b="b"/>
              <a:pathLst>
                <a:path w="29" h="4">
                  <a:moveTo>
                    <a:pt x="29" y="2"/>
                  </a:moveTo>
                  <a:lnTo>
                    <a:pt x="29" y="4"/>
                  </a:lnTo>
                  <a:lnTo>
                    <a:pt x="0" y="2"/>
                  </a:lnTo>
                  <a:lnTo>
                    <a:pt x="0" y="0"/>
                  </a:lnTo>
                  <a:lnTo>
                    <a:pt x="29" y="2"/>
                  </a:lnTo>
                  <a:close/>
                </a:path>
              </a:pathLst>
            </a:custGeom>
            <a:solidFill>
              <a:srgbClr val="0D71A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681"/>
            <p:cNvSpPr>
              <a:spLocks/>
            </p:cNvSpPr>
            <p:nvPr/>
          </p:nvSpPr>
          <p:spPr bwMode="auto">
            <a:xfrm>
              <a:off x="1882775" y="3648075"/>
              <a:ext cx="203200" cy="115888"/>
            </a:xfrm>
            <a:custGeom>
              <a:avLst/>
              <a:gdLst/>
              <a:ahLst/>
              <a:cxnLst>
                <a:cxn ang="0">
                  <a:pos x="4" y="0"/>
                </a:cxn>
                <a:cxn ang="0">
                  <a:pos x="9" y="1"/>
                </a:cxn>
                <a:cxn ang="0">
                  <a:pos x="19" y="1"/>
                </a:cxn>
                <a:cxn ang="0">
                  <a:pos x="28" y="1"/>
                </a:cxn>
                <a:cxn ang="0">
                  <a:pos x="44" y="3"/>
                </a:cxn>
                <a:cxn ang="0">
                  <a:pos x="46" y="3"/>
                </a:cxn>
                <a:cxn ang="0">
                  <a:pos x="50" y="2"/>
                </a:cxn>
                <a:cxn ang="0">
                  <a:pos x="54" y="9"/>
                </a:cxn>
                <a:cxn ang="0">
                  <a:pos x="54" y="10"/>
                </a:cxn>
                <a:cxn ang="0">
                  <a:pos x="53" y="11"/>
                </a:cxn>
                <a:cxn ang="0">
                  <a:pos x="52" y="20"/>
                </a:cxn>
                <a:cxn ang="0">
                  <a:pos x="54" y="24"/>
                </a:cxn>
                <a:cxn ang="0">
                  <a:pos x="54" y="28"/>
                </a:cxn>
                <a:cxn ang="0">
                  <a:pos x="51" y="30"/>
                </a:cxn>
                <a:cxn ang="0">
                  <a:pos x="49" y="30"/>
                </a:cxn>
                <a:cxn ang="0">
                  <a:pos x="46" y="29"/>
                </a:cxn>
                <a:cxn ang="0">
                  <a:pos x="38" y="31"/>
                </a:cxn>
                <a:cxn ang="0">
                  <a:pos x="21" y="31"/>
                </a:cxn>
                <a:cxn ang="0">
                  <a:pos x="12" y="30"/>
                </a:cxn>
                <a:cxn ang="0">
                  <a:pos x="10" y="28"/>
                </a:cxn>
                <a:cxn ang="0">
                  <a:pos x="8" y="29"/>
                </a:cxn>
                <a:cxn ang="0">
                  <a:pos x="6" y="30"/>
                </a:cxn>
                <a:cxn ang="0">
                  <a:pos x="1" y="26"/>
                </a:cxn>
                <a:cxn ang="0">
                  <a:pos x="1" y="24"/>
                </a:cxn>
                <a:cxn ang="0">
                  <a:pos x="3" y="20"/>
                </a:cxn>
                <a:cxn ang="0">
                  <a:pos x="2" y="19"/>
                </a:cxn>
                <a:cxn ang="0">
                  <a:pos x="1" y="15"/>
                </a:cxn>
                <a:cxn ang="0">
                  <a:pos x="3" y="9"/>
                </a:cxn>
                <a:cxn ang="0">
                  <a:pos x="0" y="5"/>
                </a:cxn>
                <a:cxn ang="0">
                  <a:pos x="4" y="0"/>
                </a:cxn>
              </a:cxnLst>
              <a:rect l="0" t="0" r="r" b="b"/>
              <a:pathLst>
                <a:path w="54" h="31">
                  <a:moveTo>
                    <a:pt x="4" y="0"/>
                  </a:moveTo>
                  <a:cubicBezTo>
                    <a:pt x="9" y="1"/>
                    <a:pt x="9" y="1"/>
                    <a:pt x="9" y="1"/>
                  </a:cubicBezTo>
                  <a:cubicBezTo>
                    <a:pt x="19" y="1"/>
                    <a:pt x="19" y="1"/>
                    <a:pt x="19" y="1"/>
                  </a:cubicBezTo>
                  <a:cubicBezTo>
                    <a:pt x="28" y="1"/>
                    <a:pt x="28" y="1"/>
                    <a:pt x="28" y="1"/>
                  </a:cubicBezTo>
                  <a:cubicBezTo>
                    <a:pt x="44" y="3"/>
                    <a:pt x="44" y="3"/>
                    <a:pt x="44" y="3"/>
                  </a:cubicBezTo>
                  <a:cubicBezTo>
                    <a:pt x="46" y="3"/>
                    <a:pt x="46" y="3"/>
                    <a:pt x="46" y="3"/>
                  </a:cubicBezTo>
                  <a:cubicBezTo>
                    <a:pt x="50" y="2"/>
                    <a:pt x="50" y="2"/>
                    <a:pt x="50" y="2"/>
                  </a:cubicBezTo>
                  <a:cubicBezTo>
                    <a:pt x="54" y="9"/>
                    <a:pt x="54" y="9"/>
                    <a:pt x="54" y="9"/>
                  </a:cubicBezTo>
                  <a:cubicBezTo>
                    <a:pt x="54" y="10"/>
                    <a:pt x="54" y="10"/>
                    <a:pt x="54" y="10"/>
                  </a:cubicBezTo>
                  <a:cubicBezTo>
                    <a:pt x="53" y="11"/>
                    <a:pt x="53" y="11"/>
                    <a:pt x="53" y="11"/>
                  </a:cubicBezTo>
                  <a:cubicBezTo>
                    <a:pt x="52" y="20"/>
                    <a:pt x="52" y="20"/>
                    <a:pt x="52" y="20"/>
                  </a:cubicBezTo>
                  <a:cubicBezTo>
                    <a:pt x="54" y="24"/>
                    <a:pt x="54" y="24"/>
                    <a:pt x="54" y="24"/>
                  </a:cubicBezTo>
                  <a:cubicBezTo>
                    <a:pt x="54" y="28"/>
                    <a:pt x="54" y="28"/>
                    <a:pt x="54" y="28"/>
                  </a:cubicBezTo>
                  <a:cubicBezTo>
                    <a:pt x="51" y="30"/>
                    <a:pt x="51" y="30"/>
                    <a:pt x="51" y="30"/>
                  </a:cubicBezTo>
                  <a:cubicBezTo>
                    <a:pt x="49" y="30"/>
                    <a:pt x="49" y="30"/>
                    <a:pt x="49" y="30"/>
                  </a:cubicBezTo>
                  <a:cubicBezTo>
                    <a:pt x="46" y="29"/>
                    <a:pt x="46" y="29"/>
                    <a:pt x="46" y="29"/>
                  </a:cubicBezTo>
                  <a:cubicBezTo>
                    <a:pt x="38" y="31"/>
                    <a:pt x="38" y="31"/>
                    <a:pt x="38" y="31"/>
                  </a:cubicBezTo>
                  <a:cubicBezTo>
                    <a:pt x="33" y="31"/>
                    <a:pt x="27" y="31"/>
                    <a:pt x="21" y="31"/>
                  </a:cubicBezTo>
                  <a:cubicBezTo>
                    <a:pt x="12" y="30"/>
                    <a:pt x="12" y="30"/>
                    <a:pt x="12" y="30"/>
                  </a:cubicBezTo>
                  <a:cubicBezTo>
                    <a:pt x="10" y="28"/>
                    <a:pt x="10" y="28"/>
                    <a:pt x="10" y="28"/>
                  </a:cubicBezTo>
                  <a:cubicBezTo>
                    <a:pt x="8" y="29"/>
                    <a:pt x="8" y="29"/>
                    <a:pt x="8" y="29"/>
                  </a:cubicBezTo>
                  <a:cubicBezTo>
                    <a:pt x="6" y="30"/>
                    <a:pt x="6" y="30"/>
                    <a:pt x="6" y="30"/>
                  </a:cubicBezTo>
                  <a:cubicBezTo>
                    <a:pt x="1" y="26"/>
                    <a:pt x="1" y="26"/>
                    <a:pt x="1" y="26"/>
                  </a:cubicBezTo>
                  <a:cubicBezTo>
                    <a:pt x="1" y="24"/>
                    <a:pt x="1" y="24"/>
                    <a:pt x="1" y="24"/>
                  </a:cubicBezTo>
                  <a:cubicBezTo>
                    <a:pt x="3" y="20"/>
                    <a:pt x="3" y="20"/>
                    <a:pt x="3" y="20"/>
                  </a:cubicBezTo>
                  <a:cubicBezTo>
                    <a:pt x="2" y="19"/>
                    <a:pt x="2" y="19"/>
                    <a:pt x="2" y="19"/>
                  </a:cubicBezTo>
                  <a:cubicBezTo>
                    <a:pt x="1" y="15"/>
                    <a:pt x="1" y="15"/>
                    <a:pt x="1" y="15"/>
                  </a:cubicBezTo>
                  <a:cubicBezTo>
                    <a:pt x="3" y="9"/>
                    <a:pt x="3" y="9"/>
                    <a:pt x="3" y="9"/>
                  </a:cubicBezTo>
                  <a:cubicBezTo>
                    <a:pt x="0" y="5"/>
                    <a:pt x="0" y="5"/>
                    <a:pt x="0" y="5"/>
                  </a:cubicBezTo>
                  <a:lnTo>
                    <a:pt x="4" y="0"/>
                  </a:lnTo>
                  <a:close/>
                </a:path>
              </a:pathLst>
            </a:custGeom>
            <a:solidFill>
              <a:srgbClr val="9434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682"/>
            <p:cNvSpPr>
              <a:spLocks/>
            </p:cNvSpPr>
            <p:nvPr/>
          </p:nvSpPr>
          <p:spPr bwMode="auto">
            <a:xfrm>
              <a:off x="1887538" y="3648075"/>
              <a:ext cx="88900" cy="112713"/>
            </a:xfrm>
            <a:custGeom>
              <a:avLst/>
              <a:gdLst/>
              <a:ahLst/>
              <a:cxnLst>
                <a:cxn ang="0">
                  <a:pos x="0" y="12"/>
                </a:cxn>
                <a:cxn ang="0">
                  <a:pos x="9" y="0"/>
                </a:cxn>
                <a:cxn ang="0">
                  <a:pos x="16" y="5"/>
                </a:cxn>
                <a:cxn ang="0">
                  <a:pos x="16" y="12"/>
                </a:cxn>
                <a:cxn ang="0">
                  <a:pos x="11" y="12"/>
                </a:cxn>
                <a:cxn ang="0">
                  <a:pos x="9" y="10"/>
                </a:cxn>
                <a:cxn ang="0">
                  <a:pos x="9" y="14"/>
                </a:cxn>
                <a:cxn ang="0">
                  <a:pos x="19" y="14"/>
                </a:cxn>
                <a:cxn ang="0">
                  <a:pos x="19" y="5"/>
                </a:cxn>
                <a:cxn ang="0">
                  <a:pos x="23" y="5"/>
                </a:cxn>
                <a:cxn ang="0">
                  <a:pos x="40" y="28"/>
                </a:cxn>
                <a:cxn ang="0">
                  <a:pos x="45" y="45"/>
                </a:cxn>
                <a:cxn ang="0">
                  <a:pos x="56" y="71"/>
                </a:cxn>
                <a:cxn ang="0">
                  <a:pos x="37" y="69"/>
                </a:cxn>
                <a:cxn ang="0">
                  <a:pos x="26" y="66"/>
                </a:cxn>
                <a:cxn ang="0">
                  <a:pos x="23" y="61"/>
                </a:cxn>
                <a:cxn ang="0">
                  <a:pos x="9" y="54"/>
                </a:cxn>
                <a:cxn ang="0">
                  <a:pos x="9" y="59"/>
                </a:cxn>
                <a:cxn ang="0">
                  <a:pos x="11" y="57"/>
                </a:cxn>
                <a:cxn ang="0">
                  <a:pos x="21" y="61"/>
                </a:cxn>
                <a:cxn ang="0">
                  <a:pos x="11" y="69"/>
                </a:cxn>
                <a:cxn ang="0">
                  <a:pos x="0" y="59"/>
                </a:cxn>
                <a:cxn ang="0">
                  <a:pos x="7" y="50"/>
                </a:cxn>
                <a:cxn ang="0">
                  <a:pos x="4" y="43"/>
                </a:cxn>
                <a:cxn ang="0">
                  <a:pos x="2" y="26"/>
                </a:cxn>
                <a:cxn ang="0">
                  <a:pos x="7" y="21"/>
                </a:cxn>
                <a:cxn ang="0">
                  <a:pos x="4" y="19"/>
                </a:cxn>
                <a:cxn ang="0">
                  <a:pos x="0" y="12"/>
                </a:cxn>
              </a:cxnLst>
              <a:rect l="0" t="0" r="r" b="b"/>
              <a:pathLst>
                <a:path w="56" h="71">
                  <a:moveTo>
                    <a:pt x="0" y="12"/>
                  </a:moveTo>
                  <a:lnTo>
                    <a:pt x="9" y="0"/>
                  </a:lnTo>
                  <a:lnTo>
                    <a:pt x="16" y="5"/>
                  </a:lnTo>
                  <a:lnTo>
                    <a:pt x="16" y="12"/>
                  </a:lnTo>
                  <a:lnTo>
                    <a:pt x="11" y="12"/>
                  </a:lnTo>
                  <a:lnTo>
                    <a:pt x="9" y="10"/>
                  </a:lnTo>
                  <a:lnTo>
                    <a:pt x="9" y="14"/>
                  </a:lnTo>
                  <a:lnTo>
                    <a:pt x="19" y="14"/>
                  </a:lnTo>
                  <a:lnTo>
                    <a:pt x="19" y="5"/>
                  </a:lnTo>
                  <a:lnTo>
                    <a:pt x="23" y="5"/>
                  </a:lnTo>
                  <a:lnTo>
                    <a:pt x="40" y="28"/>
                  </a:lnTo>
                  <a:lnTo>
                    <a:pt x="45" y="45"/>
                  </a:lnTo>
                  <a:lnTo>
                    <a:pt x="56" y="71"/>
                  </a:lnTo>
                  <a:lnTo>
                    <a:pt x="37" y="69"/>
                  </a:lnTo>
                  <a:lnTo>
                    <a:pt x="26" y="66"/>
                  </a:lnTo>
                  <a:lnTo>
                    <a:pt x="23" y="61"/>
                  </a:lnTo>
                  <a:lnTo>
                    <a:pt x="9" y="54"/>
                  </a:lnTo>
                  <a:lnTo>
                    <a:pt x="9" y="59"/>
                  </a:lnTo>
                  <a:lnTo>
                    <a:pt x="11" y="57"/>
                  </a:lnTo>
                  <a:lnTo>
                    <a:pt x="21" y="61"/>
                  </a:lnTo>
                  <a:lnTo>
                    <a:pt x="11" y="69"/>
                  </a:lnTo>
                  <a:lnTo>
                    <a:pt x="0" y="59"/>
                  </a:lnTo>
                  <a:lnTo>
                    <a:pt x="7" y="50"/>
                  </a:lnTo>
                  <a:lnTo>
                    <a:pt x="4" y="43"/>
                  </a:lnTo>
                  <a:lnTo>
                    <a:pt x="2" y="26"/>
                  </a:lnTo>
                  <a:lnTo>
                    <a:pt x="7" y="21"/>
                  </a:lnTo>
                  <a:lnTo>
                    <a:pt x="4" y="19"/>
                  </a:lnTo>
                  <a:lnTo>
                    <a:pt x="0" y="12"/>
                  </a:lnTo>
                  <a:close/>
                </a:path>
              </a:pathLst>
            </a:custGeom>
            <a:solidFill>
              <a:srgbClr val="FAAA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683"/>
            <p:cNvSpPr>
              <a:spLocks/>
            </p:cNvSpPr>
            <p:nvPr/>
          </p:nvSpPr>
          <p:spPr bwMode="auto">
            <a:xfrm>
              <a:off x="1931988" y="3656013"/>
              <a:ext cx="74613" cy="104775"/>
            </a:xfrm>
            <a:custGeom>
              <a:avLst/>
              <a:gdLst/>
              <a:ahLst/>
              <a:cxnLst>
                <a:cxn ang="0">
                  <a:pos x="0" y="0"/>
                </a:cxn>
                <a:cxn ang="0">
                  <a:pos x="12" y="0"/>
                </a:cxn>
                <a:cxn ang="0">
                  <a:pos x="24" y="16"/>
                </a:cxn>
                <a:cxn ang="0">
                  <a:pos x="33" y="42"/>
                </a:cxn>
                <a:cxn ang="0">
                  <a:pos x="47" y="66"/>
                </a:cxn>
                <a:cxn ang="0">
                  <a:pos x="33" y="66"/>
                </a:cxn>
                <a:cxn ang="0">
                  <a:pos x="17" y="35"/>
                </a:cxn>
                <a:cxn ang="0">
                  <a:pos x="12" y="16"/>
                </a:cxn>
                <a:cxn ang="0">
                  <a:pos x="0" y="0"/>
                </a:cxn>
              </a:cxnLst>
              <a:rect l="0" t="0" r="r" b="b"/>
              <a:pathLst>
                <a:path w="47" h="66">
                  <a:moveTo>
                    <a:pt x="0" y="0"/>
                  </a:moveTo>
                  <a:lnTo>
                    <a:pt x="12" y="0"/>
                  </a:lnTo>
                  <a:lnTo>
                    <a:pt x="24" y="16"/>
                  </a:lnTo>
                  <a:lnTo>
                    <a:pt x="33" y="42"/>
                  </a:lnTo>
                  <a:lnTo>
                    <a:pt x="47" y="66"/>
                  </a:lnTo>
                  <a:lnTo>
                    <a:pt x="33" y="66"/>
                  </a:lnTo>
                  <a:lnTo>
                    <a:pt x="17" y="35"/>
                  </a:lnTo>
                  <a:lnTo>
                    <a:pt x="12" y="16"/>
                  </a:lnTo>
                  <a:lnTo>
                    <a:pt x="0" y="0"/>
                  </a:lnTo>
                  <a:close/>
                </a:path>
              </a:pathLst>
            </a:custGeom>
            <a:solidFill>
              <a:srgbClr val="F9AA5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684"/>
            <p:cNvSpPr>
              <a:spLocks/>
            </p:cNvSpPr>
            <p:nvPr/>
          </p:nvSpPr>
          <p:spPr bwMode="auto">
            <a:xfrm>
              <a:off x="1958975" y="3656013"/>
              <a:ext cx="66675" cy="104775"/>
            </a:xfrm>
            <a:custGeom>
              <a:avLst/>
              <a:gdLst/>
              <a:ahLst/>
              <a:cxnLst>
                <a:cxn ang="0">
                  <a:pos x="0" y="0"/>
                </a:cxn>
                <a:cxn ang="0">
                  <a:pos x="18" y="0"/>
                </a:cxn>
                <a:cxn ang="0">
                  <a:pos x="18" y="16"/>
                </a:cxn>
                <a:cxn ang="0">
                  <a:pos x="23" y="23"/>
                </a:cxn>
                <a:cxn ang="0">
                  <a:pos x="33" y="47"/>
                </a:cxn>
                <a:cxn ang="0">
                  <a:pos x="42" y="66"/>
                </a:cxn>
                <a:cxn ang="0">
                  <a:pos x="33" y="66"/>
                </a:cxn>
                <a:cxn ang="0">
                  <a:pos x="21" y="45"/>
                </a:cxn>
                <a:cxn ang="0">
                  <a:pos x="9" y="16"/>
                </a:cxn>
                <a:cxn ang="0">
                  <a:pos x="0" y="0"/>
                </a:cxn>
              </a:cxnLst>
              <a:rect l="0" t="0" r="r" b="b"/>
              <a:pathLst>
                <a:path w="42" h="66">
                  <a:moveTo>
                    <a:pt x="0" y="0"/>
                  </a:moveTo>
                  <a:lnTo>
                    <a:pt x="18" y="0"/>
                  </a:lnTo>
                  <a:lnTo>
                    <a:pt x="18" y="16"/>
                  </a:lnTo>
                  <a:lnTo>
                    <a:pt x="23" y="23"/>
                  </a:lnTo>
                  <a:lnTo>
                    <a:pt x="33" y="47"/>
                  </a:lnTo>
                  <a:lnTo>
                    <a:pt x="42" y="66"/>
                  </a:lnTo>
                  <a:lnTo>
                    <a:pt x="33" y="66"/>
                  </a:lnTo>
                  <a:lnTo>
                    <a:pt x="21" y="45"/>
                  </a:lnTo>
                  <a:lnTo>
                    <a:pt x="9" y="16"/>
                  </a:lnTo>
                  <a:lnTo>
                    <a:pt x="0" y="0"/>
                  </a:lnTo>
                  <a:close/>
                </a:path>
              </a:pathLst>
            </a:custGeom>
            <a:solidFill>
              <a:srgbClr val="F7A9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685"/>
            <p:cNvSpPr>
              <a:spLocks/>
            </p:cNvSpPr>
            <p:nvPr/>
          </p:nvSpPr>
          <p:spPr bwMode="auto">
            <a:xfrm>
              <a:off x="2003425" y="3659188"/>
              <a:ext cx="77788" cy="101600"/>
            </a:xfrm>
            <a:custGeom>
              <a:avLst/>
              <a:gdLst/>
              <a:ahLst/>
              <a:cxnLst>
                <a:cxn ang="0">
                  <a:pos x="35" y="3"/>
                </a:cxn>
                <a:cxn ang="0">
                  <a:pos x="45" y="0"/>
                </a:cxn>
                <a:cxn ang="0">
                  <a:pos x="49" y="10"/>
                </a:cxn>
                <a:cxn ang="0">
                  <a:pos x="47" y="19"/>
                </a:cxn>
                <a:cxn ang="0">
                  <a:pos x="49" y="33"/>
                </a:cxn>
                <a:cxn ang="0">
                  <a:pos x="45" y="43"/>
                </a:cxn>
                <a:cxn ang="0">
                  <a:pos x="49" y="47"/>
                </a:cxn>
                <a:cxn ang="0">
                  <a:pos x="47" y="59"/>
                </a:cxn>
                <a:cxn ang="0">
                  <a:pos x="40" y="62"/>
                </a:cxn>
                <a:cxn ang="0">
                  <a:pos x="33" y="57"/>
                </a:cxn>
                <a:cxn ang="0">
                  <a:pos x="38" y="50"/>
                </a:cxn>
                <a:cxn ang="0">
                  <a:pos x="42" y="54"/>
                </a:cxn>
                <a:cxn ang="0">
                  <a:pos x="45" y="54"/>
                </a:cxn>
                <a:cxn ang="0">
                  <a:pos x="40" y="47"/>
                </a:cxn>
                <a:cxn ang="0">
                  <a:pos x="33" y="50"/>
                </a:cxn>
                <a:cxn ang="0">
                  <a:pos x="28" y="62"/>
                </a:cxn>
                <a:cxn ang="0">
                  <a:pos x="16" y="64"/>
                </a:cxn>
                <a:cxn ang="0">
                  <a:pos x="7" y="43"/>
                </a:cxn>
                <a:cxn ang="0">
                  <a:pos x="0" y="21"/>
                </a:cxn>
                <a:cxn ang="0">
                  <a:pos x="24" y="21"/>
                </a:cxn>
                <a:cxn ang="0">
                  <a:pos x="31" y="0"/>
                </a:cxn>
                <a:cxn ang="0">
                  <a:pos x="31" y="3"/>
                </a:cxn>
                <a:cxn ang="0">
                  <a:pos x="33" y="10"/>
                </a:cxn>
                <a:cxn ang="0">
                  <a:pos x="40" y="12"/>
                </a:cxn>
                <a:cxn ang="0">
                  <a:pos x="42" y="7"/>
                </a:cxn>
                <a:cxn ang="0">
                  <a:pos x="40" y="5"/>
                </a:cxn>
                <a:cxn ang="0">
                  <a:pos x="38" y="10"/>
                </a:cxn>
                <a:cxn ang="0">
                  <a:pos x="33" y="7"/>
                </a:cxn>
                <a:cxn ang="0">
                  <a:pos x="35" y="3"/>
                </a:cxn>
              </a:cxnLst>
              <a:rect l="0" t="0" r="r" b="b"/>
              <a:pathLst>
                <a:path w="49" h="64">
                  <a:moveTo>
                    <a:pt x="35" y="3"/>
                  </a:moveTo>
                  <a:lnTo>
                    <a:pt x="45" y="0"/>
                  </a:lnTo>
                  <a:lnTo>
                    <a:pt x="49" y="10"/>
                  </a:lnTo>
                  <a:lnTo>
                    <a:pt x="47" y="19"/>
                  </a:lnTo>
                  <a:lnTo>
                    <a:pt x="49" y="33"/>
                  </a:lnTo>
                  <a:lnTo>
                    <a:pt x="45" y="43"/>
                  </a:lnTo>
                  <a:lnTo>
                    <a:pt x="49" y="47"/>
                  </a:lnTo>
                  <a:lnTo>
                    <a:pt x="47" y="59"/>
                  </a:lnTo>
                  <a:lnTo>
                    <a:pt x="40" y="62"/>
                  </a:lnTo>
                  <a:lnTo>
                    <a:pt x="33" y="57"/>
                  </a:lnTo>
                  <a:lnTo>
                    <a:pt x="38" y="50"/>
                  </a:lnTo>
                  <a:lnTo>
                    <a:pt x="42" y="54"/>
                  </a:lnTo>
                  <a:lnTo>
                    <a:pt x="45" y="54"/>
                  </a:lnTo>
                  <a:lnTo>
                    <a:pt x="40" y="47"/>
                  </a:lnTo>
                  <a:lnTo>
                    <a:pt x="33" y="50"/>
                  </a:lnTo>
                  <a:lnTo>
                    <a:pt x="28" y="62"/>
                  </a:lnTo>
                  <a:lnTo>
                    <a:pt x="16" y="64"/>
                  </a:lnTo>
                  <a:lnTo>
                    <a:pt x="7" y="43"/>
                  </a:lnTo>
                  <a:lnTo>
                    <a:pt x="0" y="21"/>
                  </a:lnTo>
                  <a:lnTo>
                    <a:pt x="24" y="21"/>
                  </a:lnTo>
                  <a:lnTo>
                    <a:pt x="31" y="0"/>
                  </a:lnTo>
                  <a:lnTo>
                    <a:pt x="31" y="3"/>
                  </a:lnTo>
                  <a:lnTo>
                    <a:pt x="33" y="10"/>
                  </a:lnTo>
                  <a:lnTo>
                    <a:pt x="40" y="12"/>
                  </a:lnTo>
                  <a:lnTo>
                    <a:pt x="42" y="7"/>
                  </a:lnTo>
                  <a:lnTo>
                    <a:pt x="40" y="5"/>
                  </a:lnTo>
                  <a:lnTo>
                    <a:pt x="38" y="10"/>
                  </a:lnTo>
                  <a:lnTo>
                    <a:pt x="33" y="7"/>
                  </a:lnTo>
                  <a:lnTo>
                    <a:pt x="35" y="3"/>
                  </a:lnTo>
                  <a:close/>
                </a:path>
              </a:pathLst>
            </a:custGeom>
            <a:solidFill>
              <a:srgbClr val="FAAA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686"/>
            <p:cNvSpPr>
              <a:spLocks/>
            </p:cNvSpPr>
            <p:nvPr/>
          </p:nvSpPr>
          <p:spPr bwMode="auto">
            <a:xfrm>
              <a:off x="1973263" y="2954338"/>
              <a:ext cx="322263" cy="371475"/>
            </a:xfrm>
            <a:custGeom>
              <a:avLst/>
              <a:gdLst/>
              <a:ahLst/>
              <a:cxnLst>
                <a:cxn ang="0">
                  <a:pos x="53" y="13"/>
                </a:cxn>
                <a:cxn ang="0">
                  <a:pos x="64" y="22"/>
                </a:cxn>
                <a:cxn ang="0">
                  <a:pos x="60" y="27"/>
                </a:cxn>
                <a:cxn ang="0">
                  <a:pos x="66" y="31"/>
                </a:cxn>
                <a:cxn ang="0">
                  <a:pos x="77" y="42"/>
                </a:cxn>
                <a:cxn ang="0">
                  <a:pos x="85" y="52"/>
                </a:cxn>
                <a:cxn ang="0">
                  <a:pos x="86" y="57"/>
                </a:cxn>
                <a:cxn ang="0">
                  <a:pos x="69" y="39"/>
                </a:cxn>
                <a:cxn ang="0">
                  <a:pos x="65" y="37"/>
                </a:cxn>
                <a:cxn ang="0">
                  <a:pos x="54" y="34"/>
                </a:cxn>
                <a:cxn ang="0">
                  <a:pos x="73" y="57"/>
                </a:cxn>
                <a:cxn ang="0">
                  <a:pos x="53" y="41"/>
                </a:cxn>
                <a:cxn ang="0">
                  <a:pos x="59" y="53"/>
                </a:cxn>
                <a:cxn ang="0">
                  <a:pos x="70" y="64"/>
                </a:cxn>
                <a:cxn ang="0">
                  <a:pos x="70" y="70"/>
                </a:cxn>
                <a:cxn ang="0">
                  <a:pos x="54" y="54"/>
                </a:cxn>
                <a:cxn ang="0">
                  <a:pos x="45" y="54"/>
                </a:cxn>
                <a:cxn ang="0">
                  <a:pos x="55" y="66"/>
                </a:cxn>
                <a:cxn ang="0">
                  <a:pos x="46" y="62"/>
                </a:cxn>
                <a:cxn ang="0">
                  <a:pos x="40" y="64"/>
                </a:cxn>
                <a:cxn ang="0">
                  <a:pos x="48" y="74"/>
                </a:cxn>
                <a:cxn ang="0">
                  <a:pos x="44" y="77"/>
                </a:cxn>
                <a:cxn ang="0">
                  <a:pos x="34" y="73"/>
                </a:cxn>
                <a:cxn ang="0">
                  <a:pos x="42" y="84"/>
                </a:cxn>
                <a:cxn ang="0">
                  <a:pos x="33" y="76"/>
                </a:cxn>
                <a:cxn ang="0">
                  <a:pos x="32" y="77"/>
                </a:cxn>
                <a:cxn ang="0">
                  <a:pos x="29" y="82"/>
                </a:cxn>
                <a:cxn ang="0">
                  <a:pos x="26" y="87"/>
                </a:cxn>
                <a:cxn ang="0">
                  <a:pos x="18" y="75"/>
                </a:cxn>
                <a:cxn ang="0">
                  <a:pos x="16" y="85"/>
                </a:cxn>
                <a:cxn ang="0">
                  <a:pos x="15" y="95"/>
                </a:cxn>
                <a:cxn ang="0">
                  <a:pos x="10" y="88"/>
                </a:cxn>
                <a:cxn ang="0">
                  <a:pos x="10" y="96"/>
                </a:cxn>
                <a:cxn ang="0">
                  <a:pos x="4" y="95"/>
                </a:cxn>
                <a:cxn ang="0">
                  <a:pos x="1" y="90"/>
                </a:cxn>
                <a:cxn ang="0">
                  <a:pos x="10" y="79"/>
                </a:cxn>
                <a:cxn ang="0">
                  <a:pos x="16" y="79"/>
                </a:cxn>
                <a:cxn ang="0">
                  <a:pos x="19" y="73"/>
                </a:cxn>
                <a:cxn ang="0">
                  <a:pos x="19" y="64"/>
                </a:cxn>
                <a:cxn ang="0">
                  <a:pos x="29" y="62"/>
                </a:cxn>
                <a:cxn ang="0">
                  <a:pos x="32" y="57"/>
                </a:cxn>
                <a:cxn ang="0">
                  <a:pos x="31" y="69"/>
                </a:cxn>
                <a:cxn ang="0">
                  <a:pos x="24" y="69"/>
                </a:cxn>
                <a:cxn ang="0">
                  <a:pos x="20" y="74"/>
                </a:cxn>
                <a:cxn ang="0">
                  <a:pos x="27" y="79"/>
                </a:cxn>
                <a:cxn ang="0">
                  <a:pos x="34" y="72"/>
                </a:cxn>
                <a:cxn ang="0">
                  <a:pos x="44" y="58"/>
                </a:cxn>
                <a:cxn ang="0">
                  <a:pos x="46" y="43"/>
                </a:cxn>
                <a:cxn ang="0">
                  <a:pos x="47" y="32"/>
                </a:cxn>
                <a:cxn ang="0">
                  <a:pos x="52" y="26"/>
                </a:cxn>
                <a:cxn ang="0">
                  <a:pos x="66" y="17"/>
                </a:cxn>
                <a:cxn ang="0">
                  <a:pos x="16" y="2"/>
                </a:cxn>
                <a:cxn ang="0">
                  <a:pos x="9" y="0"/>
                </a:cxn>
              </a:cxnLst>
              <a:rect l="0" t="0" r="r" b="b"/>
              <a:pathLst>
                <a:path w="86" h="99">
                  <a:moveTo>
                    <a:pt x="9" y="0"/>
                  </a:moveTo>
                  <a:cubicBezTo>
                    <a:pt x="12" y="0"/>
                    <a:pt x="12" y="0"/>
                    <a:pt x="12" y="0"/>
                  </a:cubicBezTo>
                  <a:cubicBezTo>
                    <a:pt x="22" y="1"/>
                    <a:pt x="32" y="3"/>
                    <a:pt x="42" y="7"/>
                  </a:cubicBezTo>
                  <a:cubicBezTo>
                    <a:pt x="53" y="13"/>
                    <a:pt x="53" y="13"/>
                    <a:pt x="53" y="13"/>
                  </a:cubicBezTo>
                  <a:cubicBezTo>
                    <a:pt x="59" y="17"/>
                    <a:pt x="59" y="17"/>
                    <a:pt x="59" y="17"/>
                  </a:cubicBezTo>
                  <a:cubicBezTo>
                    <a:pt x="66" y="17"/>
                    <a:pt x="66" y="17"/>
                    <a:pt x="66" y="17"/>
                  </a:cubicBezTo>
                  <a:cubicBezTo>
                    <a:pt x="66" y="18"/>
                    <a:pt x="66" y="18"/>
                    <a:pt x="66" y="18"/>
                  </a:cubicBezTo>
                  <a:cubicBezTo>
                    <a:pt x="64" y="22"/>
                    <a:pt x="64" y="22"/>
                    <a:pt x="64" y="22"/>
                  </a:cubicBezTo>
                  <a:cubicBezTo>
                    <a:pt x="64" y="22"/>
                    <a:pt x="64" y="22"/>
                    <a:pt x="64" y="22"/>
                  </a:cubicBezTo>
                  <a:cubicBezTo>
                    <a:pt x="63" y="23"/>
                    <a:pt x="63" y="23"/>
                    <a:pt x="63" y="23"/>
                  </a:cubicBezTo>
                  <a:cubicBezTo>
                    <a:pt x="59" y="26"/>
                    <a:pt x="59" y="26"/>
                    <a:pt x="59" y="26"/>
                  </a:cubicBezTo>
                  <a:cubicBezTo>
                    <a:pt x="60" y="27"/>
                    <a:pt x="60" y="27"/>
                    <a:pt x="60" y="27"/>
                  </a:cubicBezTo>
                  <a:cubicBezTo>
                    <a:pt x="62" y="29"/>
                    <a:pt x="62" y="29"/>
                    <a:pt x="62" y="29"/>
                  </a:cubicBezTo>
                  <a:cubicBezTo>
                    <a:pt x="64" y="30"/>
                    <a:pt x="64" y="30"/>
                    <a:pt x="64" y="30"/>
                  </a:cubicBezTo>
                  <a:cubicBezTo>
                    <a:pt x="69" y="31"/>
                    <a:pt x="69" y="31"/>
                    <a:pt x="69" y="31"/>
                  </a:cubicBezTo>
                  <a:cubicBezTo>
                    <a:pt x="66" y="31"/>
                    <a:pt x="66" y="31"/>
                    <a:pt x="66" y="31"/>
                  </a:cubicBezTo>
                  <a:cubicBezTo>
                    <a:pt x="73" y="38"/>
                    <a:pt x="73" y="38"/>
                    <a:pt x="73" y="38"/>
                  </a:cubicBezTo>
                  <a:cubicBezTo>
                    <a:pt x="76" y="41"/>
                    <a:pt x="76" y="41"/>
                    <a:pt x="76" y="41"/>
                  </a:cubicBezTo>
                  <a:cubicBezTo>
                    <a:pt x="79" y="42"/>
                    <a:pt x="79" y="42"/>
                    <a:pt x="79" y="42"/>
                  </a:cubicBezTo>
                  <a:cubicBezTo>
                    <a:pt x="77" y="42"/>
                    <a:pt x="77" y="42"/>
                    <a:pt x="77" y="42"/>
                  </a:cubicBezTo>
                  <a:cubicBezTo>
                    <a:pt x="79" y="45"/>
                    <a:pt x="79" y="45"/>
                    <a:pt x="79" y="45"/>
                  </a:cubicBezTo>
                  <a:cubicBezTo>
                    <a:pt x="82" y="50"/>
                    <a:pt x="82" y="50"/>
                    <a:pt x="82" y="50"/>
                  </a:cubicBezTo>
                  <a:cubicBezTo>
                    <a:pt x="86" y="52"/>
                    <a:pt x="86" y="52"/>
                    <a:pt x="86" y="52"/>
                  </a:cubicBezTo>
                  <a:cubicBezTo>
                    <a:pt x="85" y="52"/>
                    <a:pt x="85" y="52"/>
                    <a:pt x="85" y="52"/>
                  </a:cubicBezTo>
                  <a:cubicBezTo>
                    <a:pt x="83" y="52"/>
                    <a:pt x="83" y="52"/>
                    <a:pt x="83" y="52"/>
                  </a:cubicBezTo>
                  <a:cubicBezTo>
                    <a:pt x="86" y="56"/>
                    <a:pt x="86" y="56"/>
                    <a:pt x="86" y="56"/>
                  </a:cubicBezTo>
                  <a:cubicBezTo>
                    <a:pt x="86" y="56"/>
                    <a:pt x="86" y="56"/>
                    <a:pt x="86" y="56"/>
                  </a:cubicBezTo>
                  <a:cubicBezTo>
                    <a:pt x="86" y="57"/>
                    <a:pt x="86" y="57"/>
                    <a:pt x="86" y="57"/>
                  </a:cubicBezTo>
                  <a:cubicBezTo>
                    <a:pt x="82" y="52"/>
                    <a:pt x="82" y="52"/>
                    <a:pt x="82" y="52"/>
                  </a:cubicBezTo>
                  <a:cubicBezTo>
                    <a:pt x="76" y="45"/>
                    <a:pt x="76" y="45"/>
                    <a:pt x="76" y="45"/>
                  </a:cubicBezTo>
                  <a:cubicBezTo>
                    <a:pt x="70" y="39"/>
                    <a:pt x="70" y="39"/>
                    <a:pt x="70" y="39"/>
                  </a:cubicBezTo>
                  <a:cubicBezTo>
                    <a:pt x="69" y="39"/>
                    <a:pt x="69" y="39"/>
                    <a:pt x="69" y="39"/>
                  </a:cubicBezTo>
                  <a:cubicBezTo>
                    <a:pt x="73" y="45"/>
                    <a:pt x="73" y="45"/>
                    <a:pt x="73" y="45"/>
                  </a:cubicBezTo>
                  <a:cubicBezTo>
                    <a:pt x="77" y="51"/>
                    <a:pt x="77" y="51"/>
                    <a:pt x="77" y="51"/>
                  </a:cubicBezTo>
                  <a:cubicBezTo>
                    <a:pt x="79" y="55"/>
                    <a:pt x="79" y="55"/>
                    <a:pt x="79" y="55"/>
                  </a:cubicBezTo>
                  <a:cubicBezTo>
                    <a:pt x="75" y="49"/>
                    <a:pt x="71" y="42"/>
                    <a:pt x="65" y="37"/>
                  </a:cubicBezTo>
                  <a:cubicBezTo>
                    <a:pt x="59" y="32"/>
                    <a:pt x="59" y="32"/>
                    <a:pt x="59" y="32"/>
                  </a:cubicBezTo>
                  <a:cubicBezTo>
                    <a:pt x="56" y="29"/>
                    <a:pt x="56" y="29"/>
                    <a:pt x="56" y="29"/>
                  </a:cubicBezTo>
                  <a:cubicBezTo>
                    <a:pt x="55" y="31"/>
                    <a:pt x="55" y="31"/>
                    <a:pt x="55" y="31"/>
                  </a:cubicBezTo>
                  <a:cubicBezTo>
                    <a:pt x="54" y="34"/>
                    <a:pt x="54" y="34"/>
                    <a:pt x="54" y="34"/>
                  </a:cubicBezTo>
                  <a:cubicBezTo>
                    <a:pt x="55" y="37"/>
                    <a:pt x="55" y="37"/>
                    <a:pt x="55" y="37"/>
                  </a:cubicBezTo>
                  <a:cubicBezTo>
                    <a:pt x="58" y="41"/>
                    <a:pt x="58" y="41"/>
                    <a:pt x="58" y="41"/>
                  </a:cubicBezTo>
                  <a:cubicBezTo>
                    <a:pt x="63" y="45"/>
                    <a:pt x="63" y="45"/>
                    <a:pt x="63" y="45"/>
                  </a:cubicBezTo>
                  <a:cubicBezTo>
                    <a:pt x="73" y="57"/>
                    <a:pt x="73" y="57"/>
                    <a:pt x="73" y="57"/>
                  </a:cubicBezTo>
                  <a:cubicBezTo>
                    <a:pt x="72" y="58"/>
                    <a:pt x="72" y="58"/>
                    <a:pt x="72" y="58"/>
                  </a:cubicBezTo>
                  <a:cubicBezTo>
                    <a:pt x="68" y="52"/>
                    <a:pt x="63" y="47"/>
                    <a:pt x="58" y="42"/>
                  </a:cubicBezTo>
                  <a:cubicBezTo>
                    <a:pt x="54" y="40"/>
                    <a:pt x="54" y="40"/>
                    <a:pt x="54" y="40"/>
                  </a:cubicBezTo>
                  <a:cubicBezTo>
                    <a:pt x="53" y="41"/>
                    <a:pt x="53" y="41"/>
                    <a:pt x="53" y="41"/>
                  </a:cubicBezTo>
                  <a:cubicBezTo>
                    <a:pt x="52" y="43"/>
                    <a:pt x="52" y="43"/>
                    <a:pt x="52" y="43"/>
                  </a:cubicBezTo>
                  <a:cubicBezTo>
                    <a:pt x="49" y="44"/>
                    <a:pt x="49" y="44"/>
                    <a:pt x="49" y="44"/>
                  </a:cubicBezTo>
                  <a:cubicBezTo>
                    <a:pt x="55" y="51"/>
                    <a:pt x="55" y="51"/>
                    <a:pt x="55" y="51"/>
                  </a:cubicBezTo>
                  <a:cubicBezTo>
                    <a:pt x="59" y="53"/>
                    <a:pt x="59" y="53"/>
                    <a:pt x="59" y="53"/>
                  </a:cubicBezTo>
                  <a:cubicBezTo>
                    <a:pt x="63" y="55"/>
                    <a:pt x="63" y="55"/>
                    <a:pt x="63" y="55"/>
                  </a:cubicBezTo>
                  <a:cubicBezTo>
                    <a:pt x="58" y="54"/>
                    <a:pt x="58" y="54"/>
                    <a:pt x="58" y="54"/>
                  </a:cubicBezTo>
                  <a:cubicBezTo>
                    <a:pt x="64" y="61"/>
                    <a:pt x="64" y="61"/>
                    <a:pt x="64" y="61"/>
                  </a:cubicBezTo>
                  <a:cubicBezTo>
                    <a:pt x="70" y="64"/>
                    <a:pt x="70" y="64"/>
                    <a:pt x="70" y="64"/>
                  </a:cubicBezTo>
                  <a:cubicBezTo>
                    <a:pt x="66" y="63"/>
                    <a:pt x="66" y="63"/>
                    <a:pt x="66" y="63"/>
                  </a:cubicBezTo>
                  <a:cubicBezTo>
                    <a:pt x="67" y="65"/>
                    <a:pt x="67" y="65"/>
                    <a:pt x="67" y="65"/>
                  </a:cubicBezTo>
                  <a:cubicBezTo>
                    <a:pt x="69" y="69"/>
                    <a:pt x="69" y="69"/>
                    <a:pt x="69" y="69"/>
                  </a:cubicBezTo>
                  <a:cubicBezTo>
                    <a:pt x="70" y="70"/>
                    <a:pt x="70" y="70"/>
                    <a:pt x="70" y="70"/>
                  </a:cubicBezTo>
                  <a:cubicBezTo>
                    <a:pt x="67" y="67"/>
                    <a:pt x="67" y="67"/>
                    <a:pt x="67" y="67"/>
                  </a:cubicBezTo>
                  <a:cubicBezTo>
                    <a:pt x="62" y="61"/>
                    <a:pt x="62" y="61"/>
                    <a:pt x="62" y="61"/>
                  </a:cubicBezTo>
                  <a:cubicBezTo>
                    <a:pt x="59" y="59"/>
                    <a:pt x="59" y="59"/>
                    <a:pt x="59" y="59"/>
                  </a:cubicBezTo>
                  <a:cubicBezTo>
                    <a:pt x="54" y="54"/>
                    <a:pt x="54" y="54"/>
                    <a:pt x="54" y="54"/>
                  </a:cubicBezTo>
                  <a:cubicBezTo>
                    <a:pt x="49" y="51"/>
                    <a:pt x="49" y="51"/>
                    <a:pt x="49" y="51"/>
                  </a:cubicBezTo>
                  <a:cubicBezTo>
                    <a:pt x="48" y="52"/>
                    <a:pt x="48" y="52"/>
                    <a:pt x="48" y="52"/>
                  </a:cubicBezTo>
                  <a:cubicBezTo>
                    <a:pt x="48" y="53"/>
                    <a:pt x="48" y="53"/>
                    <a:pt x="48" y="53"/>
                  </a:cubicBezTo>
                  <a:cubicBezTo>
                    <a:pt x="45" y="54"/>
                    <a:pt x="45" y="54"/>
                    <a:pt x="45" y="54"/>
                  </a:cubicBezTo>
                  <a:cubicBezTo>
                    <a:pt x="49" y="59"/>
                    <a:pt x="49" y="59"/>
                    <a:pt x="49" y="59"/>
                  </a:cubicBezTo>
                  <a:cubicBezTo>
                    <a:pt x="56" y="66"/>
                    <a:pt x="56" y="66"/>
                    <a:pt x="56" y="66"/>
                  </a:cubicBezTo>
                  <a:cubicBezTo>
                    <a:pt x="58" y="68"/>
                    <a:pt x="58" y="68"/>
                    <a:pt x="58" y="68"/>
                  </a:cubicBezTo>
                  <a:cubicBezTo>
                    <a:pt x="55" y="66"/>
                    <a:pt x="55" y="66"/>
                    <a:pt x="55" y="66"/>
                  </a:cubicBezTo>
                  <a:cubicBezTo>
                    <a:pt x="47" y="60"/>
                    <a:pt x="47" y="60"/>
                    <a:pt x="47" y="60"/>
                  </a:cubicBezTo>
                  <a:cubicBezTo>
                    <a:pt x="46" y="59"/>
                    <a:pt x="46" y="59"/>
                    <a:pt x="46" y="59"/>
                  </a:cubicBezTo>
                  <a:cubicBezTo>
                    <a:pt x="46" y="61"/>
                    <a:pt x="46" y="61"/>
                    <a:pt x="46" y="61"/>
                  </a:cubicBezTo>
                  <a:cubicBezTo>
                    <a:pt x="46" y="62"/>
                    <a:pt x="46" y="62"/>
                    <a:pt x="46" y="62"/>
                  </a:cubicBezTo>
                  <a:cubicBezTo>
                    <a:pt x="45" y="62"/>
                    <a:pt x="45" y="62"/>
                    <a:pt x="45" y="62"/>
                  </a:cubicBezTo>
                  <a:cubicBezTo>
                    <a:pt x="44" y="61"/>
                    <a:pt x="44" y="61"/>
                    <a:pt x="44" y="61"/>
                  </a:cubicBezTo>
                  <a:cubicBezTo>
                    <a:pt x="43" y="63"/>
                    <a:pt x="43" y="63"/>
                    <a:pt x="43" y="63"/>
                  </a:cubicBezTo>
                  <a:cubicBezTo>
                    <a:pt x="40" y="64"/>
                    <a:pt x="40" y="64"/>
                    <a:pt x="40" y="64"/>
                  </a:cubicBezTo>
                  <a:cubicBezTo>
                    <a:pt x="40" y="65"/>
                    <a:pt x="40" y="65"/>
                    <a:pt x="40" y="65"/>
                  </a:cubicBezTo>
                  <a:cubicBezTo>
                    <a:pt x="46" y="71"/>
                    <a:pt x="46" y="71"/>
                    <a:pt x="46" y="71"/>
                  </a:cubicBezTo>
                  <a:cubicBezTo>
                    <a:pt x="51" y="77"/>
                    <a:pt x="51" y="77"/>
                    <a:pt x="51" y="77"/>
                  </a:cubicBezTo>
                  <a:cubicBezTo>
                    <a:pt x="48" y="74"/>
                    <a:pt x="48" y="74"/>
                    <a:pt x="48" y="74"/>
                  </a:cubicBezTo>
                  <a:cubicBezTo>
                    <a:pt x="41" y="69"/>
                    <a:pt x="41" y="69"/>
                    <a:pt x="41" y="69"/>
                  </a:cubicBezTo>
                  <a:cubicBezTo>
                    <a:pt x="42" y="71"/>
                    <a:pt x="42" y="71"/>
                    <a:pt x="42" y="71"/>
                  </a:cubicBezTo>
                  <a:cubicBezTo>
                    <a:pt x="45" y="76"/>
                    <a:pt x="45" y="76"/>
                    <a:pt x="45" y="76"/>
                  </a:cubicBezTo>
                  <a:cubicBezTo>
                    <a:pt x="44" y="77"/>
                    <a:pt x="44" y="77"/>
                    <a:pt x="44" y="77"/>
                  </a:cubicBezTo>
                  <a:cubicBezTo>
                    <a:pt x="39" y="70"/>
                    <a:pt x="39" y="70"/>
                    <a:pt x="39" y="70"/>
                  </a:cubicBezTo>
                  <a:cubicBezTo>
                    <a:pt x="39" y="69"/>
                    <a:pt x="39" y="69"/>
                    <a:pt x="39" y="69"/>
                  </a:cubicBezTo>
                  <a:cubicBezTo>
                    <a:pt x="37" y="72"/>
                    <a:pt x="37" y="72"/>
                    <a:pt x="37" y="72"/>
                  </a:cubicBezTo>
                  <a:cubicBezTo>
                    <a:pt x="34" y="73"/>
                    <a:pt x="34" y="73"/>
                    <a:pt x="34" y="73"/>
                  </a:cubicBezTo>
                  <a:cubicBezTo>
                    <a:pt x="35" y="74"/>
                    <a:pt x="35" y="74"/>
                    <a:pt x="35" y="74"/>
                  </a:cubicBezTo>
                  <a:cubicBezTo>
                    <a:pt x="38" y="79"/>
                    <a:pt x="38" y="79"/>
                    <a:pt x="38" y="79"/>
                  </a:cubicBezTo>
                  <a:cubicBezTo>
                    <a:pt x="41" y="82"/>
                    <a:pt x="41" y="82"/>
                    <a:pt x="41" y="82"/>
                  </a:cubicBezTo>
                  <a:cubicBezTo>
                    <a:pt x="42" y="84"/>
                    <a:pt x="42" y="84"/>
                    <a:pt x="42" y="84"/>
                  </a:cubicBezTo>
                  <a:cubicBezTo>
                    <a:pt x="40" y="81"/>
                    <a:pt x="40" y="81"/>
                    <a:pt x="40" y="81"/>
                  </a:cubicBezTo>
                  <a:cubicBezTo>
                    <a:pt x="35" y="76"/>
                    <a:pt x="35" y="76"/>
                    <a:pt x="35" y="76"/>
                  </a:cubicBezTo>
                  <a:cubicBezTo>
                    <a:pt x="33" y="75"/>
                    <a:pt x="33" y="75"/>
                    <a:pt x="33" y="75"/>
                  </a:cubicBezTo>
                  <a:cubicBezTo>
                    <a:pt x="33" y="76"/>
                    <a:pt x="33" y="76"/>
                    <a:pt x="33" y="76"/>
                  </a:cubicBezTo>
                  <a:cubicBezTo>
                    <a:pt x="35" y="81"/>
                    <a:pt x="35" y="81"/>
                    <a:pt x="35" y="81"/>
                  </a:cubicBezTo>
                  <a:cubicBezTo>
                    <a:pt x="35" y="82"/>
                    <a:pt x="35" y="82"/>
                    <a:pt x="35" y="82"/>
                  </a:cubicBezTo>
                  <a:cubicBezTo>
                    <a:pt x="34" y="81"/>
                    <a:pt x="34" y="81"/>
                    <a:pt x="34" y="81"/>
                  </a:cubicBezTo>
                  <a:cubicBezTo>
                    <a:pt x="32" y="77"/>
                    <a:pt x="32" y="77"/>
                    <a:pt x="32" y="77"/>
                  </a:cubicBezTo>
                  <a:cubicBezTo>
                    <a:pt x="31" y="78"/>
                    <a:pt x="31" y="78"/>
                    <a:pt x="31" y="78"/>
                  </a:cubicBezTo>
                  <a:cubicBezTo>
                    <a:pt x="30" y="79"/>
                    <a:pt x="30" y="79"/>
                    <a:pt x="30" y="79"/>
                  </a:cubicBezTo>
                  <a:cubicBezTo>
                    <a:pt x="27" y="80"/>
                    <a:pt x="27" y="80"/>
                    <a:pt x="27" y="80"/>
                  </a:cubicBezTo>
                  <a:cubicBezTo>
                    <a:pt x="29" y="82"/>
                    <a:pt x="29" y="82"/>
                    <a:pt x="29" y="82"/>
                  </a:cubicBezTo>
                  <a:cubicBezTo>
                    <a:pt x="30" y="86"/>
                    <a:pt x="30" y="86"/>
                    <a:pt x="30" y="86"/>
                  </a:cubicBezTo>
                  <a:cubicBezTo>
                    <a:pt x="26" y="81"/>
                    <a:pt x="26" y="81"/>
                    <a:pt x="26" y="81"/>
                  </a:cubicBezTo>
                  <a:cubicBezTo>
                    <a:pt x="24" y="81"/>
                    <a:pt x="24" y="81"/>
                    <a:pt x="24" y="81"/>
                  </a:cubicBezTo>
                  <a:cubicBezTo>
                    <a:pt x="26" y="87"/>
                    <a:pt x="26" y="87"/>
                    <a:pt x="26" y="87"/>
                  </a:cubicBezTo>
                  <a:cubicBezTo>
                    <a:pt x="27" y="91"/>
                    <a:pt x="27" y="91"/>
                    <a:pt x="27" y="91"/>
                  </a:cubicBezTo>
                  <a:cubicBezTo>
                    <a:pt x="24" y="86"/>
                    <a:pt x="24" y="86"/>
                    <a:pt x="24" y="86"/>
                  </a:cubicBezTo>
                  <a:cubicBezTo>
                    <a:pt x="21" y="78"/>
                    <a:pt x="21" y="78"/>
                    <a:pt x="21" y="78"/>
                  </a:cubicBezTo>
                  <a:cubicBezTo>
                    <a:pt x="18" y="75"/>
                    <a:pt x="18" y="75"/>
                    <a:pt x="18" y="75"/>
                  </a:cubicBezTo>
                  <a:cubicBezTo>
                    <a:pt x="18" y="82"/>
                    <a:pt x="18" y="82"/>
                    <a:pt x="18" y="82"/>
                  </a:cubicBezTo>
                  <a:cubicBezTo>
                    <a:pt x="22" y="91"/>
                    <a:pt x="22" y="91"/>
                    <a:pt x="22" y="91"/>
                  </a:cubicBezTo>
                  <a:cubicBezTo>
                    <a:pt x="19" y="88"/>
                    <a:pt x="19" y="88"/>
                    <a:pt x="19" y="88"/>
                  </a:cubicBezTo>
                  <a:cubicBezTo>
                    <a:pt x="16" y="85"/>
                    <a:pt x="16" y="85"/>
                    <a:pt x="16" y="85"/>
                  </a:cubicBezTo>
                  <a:cubicBezTo>
                    <a:pt x="13" y="83"/>
                    <a:pt x="13" y="83"/>
                    <a:pt x="13" y="83"/>
                  </a:cubicBezTo>
                  <a:cubicBezTo>
                    <a:pt x="11" y="82"/>
                    <a:pt x="11" y="82"/>
                    <a:pt x="11" y="82"/>
                  </a:cubicBezTo>
                  <a:cubicBezTo>
                    <a:pt x="15" y="94"/>
                    <a:pt x="15" y="94"/>
                    <a:pt x="15" y="94"/>
                  </a:cubicBezTo>
                  <a:cubicBezTo>
                    <a:pt x="15" y="95"/>
                    <a:pt x="15" y="95"/>
                    <a:pt x="15" y="95"/>
                  </a:cubicBezTo>
                  <a:cubicBezTo>
                    <a:pt x="14" y="94"/>
                    <a:pt x="14" y="94"/>
                    <a:pt x="14" y="94"/>
                  </a:cubicBezTo>
                  <a:cubicBezTo>
                    <a:pt x="12" y="89"/>
                    <a:pt x="12" y="89"/>
                    <a:pt x="12" y="89"/>
                  </a:cubicBezTo>
                  <a:cubicBezTo>
                    <a:pt x="11" y="88"/>
                    <a:pt x="11" y="88"/>
                    <a:pt x="11" y="88"/>
                  </a:cubicBezTo>
                  <a:cubicBezTo>
                    <a:pt x="10" y="88"/>
                    <a:pt x="10" y="88"/>
                    <a:pt x="10" y="88"/>
                  </a:cubicBezTo>
                  <a:cubicBezTo>
                    <a:pt x="9" y="90"/>
                    <a:pt x="9" y="90"/>
                    <a:pt x="9" y="90"/>
                  </a:cubicBezTo>
                  <a:cubicBezTo>
                    <a:pt x="7" y="91"/>
                    <a:pt x="7" y="91"/>
                    <a:pt x="7" y="91"/>
                  </a:cubicBezTo>
                  <a:cubicBezTo>
                    <a:pt x="8" y="91"/>
                    <a:pt x="8" y="91"/>
                    <a:pt x="8" y="91"/>
                  </a:cubicBezTo>
                  <a:cubicBezTo>
                    <a:pt x="10" y="96"/>
                    <a:pt x="10" y="96"/>
                    <a:pt x="10" y="96"/>
                  </a:cubicBezTo>
                  <a:cubicBezTo>
                    <a:pt x="10" y="96"/>
                    <a:pt x="10" y="96"/>
                    <a:pt x="10" y="96"/>
                  </a:cubicBezTo>
                  <a:cubicBezTo>
                    <a:pt x="3" y="90"/>
                    <a:pt x="3" y="90"/>
                    <a:pt x="3" y="90"/>
                  </a:cubicBezTo>
                  <a:cubicBezTo>
                    <a:pt x="1" y="91"/>
                    <a:pt x="1" y="91"/>
                    <a:pt x="1" y="91"/>
                  </a:cubicBezTo>
                  <a:cubicBezTo>
                    <a:pt x="4" y="95"/>
                    <a:pt x="4" y="95"/>
                    <a:pt x="4" y="95"/>
                  </a:cubicBezTo>
                  <a:cubicBezTo>
                    <a:pt x="6" y="99"/>
                    <a:pt x="6" y="99"/>
                    <a:pt x="6" y="99"/>
                  </a:cubicBezTo>
                  <a:cubicBezTo>
                    <a:pt x="0" y="94"/>
                    <a:pt x="0" y="94"/>
                    <a:pt x="0" y="94"/>
                  </a:cubicBezTo>
                  <a:cubicBezTo>
                    <a:pt x="0" y="93"/>
                    <a:pt x="0" y="93"/>
                    <a:pt x="0" y="93"/>
                  </a:cubicBezTo>
                  <a:cubicBezTo>
                    <a:pt x="1" y="90"/>
                    <a:pt x="1" y="90"/>
                    <a:pt x="1" y="90"/>
                  </a:cubicBezTo>
                  <a:cubicBezTo>
                    <a:pt x="1" y="86"/>
                    <a:pt x="1" y="86"/>
                    <a:pt x="1" y="86"/>
                  </a:cubicBezTo>
                  <a:cubicBezTo>
                    <a:pt x="6" y="90"/>
                    <a:pt x="6" y="90"/>
                    <a:pt x="6" y="90"/>
                  </a:cubicBezTo>
                  <a:cubicBezTo>
                    <a:pt x="9" y="89"/>
                    <a:pt x="9" y="89"/>
                    <a:pt x="9" y="89"/>
                  </a:cubicBezTo>
                  <a:cubicBezTo>
                    <a:pt x="10" y="79"/>
                    <a:pt x="10" y="79"/>
                    <a:pt x="10" y="79"/>
                  </a:cubicBezTo>
                  <a:cubicBezTo>
                    <a:pt x="12" y="81"/>
                    <a:pt x="12" y="81"/>
                    <a:pt x="12" y="81"/>
                  </a:cubicBezTo>
                  <a:cubicBezTo>
                    <a:pt x="13" y="81"/>
                    <a:pt x="13" y="81"/>
                    <a:pt x="13" y="81"/>
                  </a:cubicBezTo>
                  <a:cubicBezTo>
                    <a:pt x="14" y="82"/>
                    <a:pt x="14" y="82"/>
                    <a:pt x="14" y="82"/>
                  </a:cubicBezTo>
                  <a:cubicBezTo>
                    <a:pt x="16" y="79"/>
                    <a:pt x="16" y="79"/>
                    <a:pt x="16" y="79"/>
                  </a:cubicBezTo>
                  <a:cubicBezTo>
                    <a:pt x="16" y="75"/>
                    <a:pt x="16" y="75"/>
                    <a:pt x="16" y="75"/>
                  </a:cubicBezTo>
                  <a:cubicBezTo>
                    <a:pt x="18" y="75"/>
                    <a:pt x="18" y="75"/>
                    <a:pt x="18" y="75"/>
                  </a:cubicBezTo>
                  <a:cubicBezTo>
                    <a:pt x="19" y="73"/>
                    <a:pt x="19" y="73"/>
                    <a:pt x="19" y="73"/>
                  </a:cubicBezTo>
                  <a:cubicBezTo>
                    <a:pt x="19" y="73"/>
                    <a:pt x="19" y="73"/>
                    <a:pt x="19" y="73"/>
                  </a:cubicBezTo>
                  <a:cubicBezTo>
                    <a:pt x="20" y="73"/>
                    <a:pt x="20" y="73"/>
                    <a:pt x="20" y="73"/>
                  </a:cubicBezTo>
                  <a:cubicBezTo>
                    <a:pt x="23" y="69"/>
                    <a:pt x="23" y="69"/>
                    <a:pt x="23" y="69"/>
                  </a:cubicBezTo>
                  <a:cubicBezTo>
                    <a:pt x="20" y="67"/>
                    <a:pt x="20" y="67"/>
                    <a:pt x="20" y="67"/>
                  </a:cubicBezTo>
                  <a:cubicBezTo>
                    <a:pt x="19" y="64"/>
                    <a:pt x="19" y="64"/>
                    <a:pt x="19" y="64"/>
                  </a:cubicBezTo>
                  <a:cubicBezTo>
                    <a:pt x="22" y="67"/>
                    <a:pt x="22" y="67"/>
                    <a:pt x="22" y="67"/>
                  </a:cubicBezTo>
                  <a:cubicBezTo>
                    <a:pt x="24" y="67"/>
                    <a:pt x="24" y="67"/>
                    <a:pt x="24" y="67"/>
                  </a:cubicBezTo>
                  <a:cubicBezTo>
                    <a:pt x="27" y="65"/>
                    <a:pt x="27" y="65"/>
                    <a:pt x="27" y="65"/>
                  </a:cubicBezTo>
                  <a:cubicBezTo>
                    <a:pt x="29" y="62"/>
                    <a:pt x="29" y="62"/>
                    <a:pt x="29" y="62"/>
                  </a:cubicBezTo>
                  <a:cubicBezTo>
                    <a:pt x="26" y="61"/>
                    <a:pt x="26" y="61"/>
                    <a:pt x="26" y="61"/>
                  </a:cubicBezTo>
                  <a:cubicBezTo>
                    <a:pt x="25" y="57"/>
                    <a:pt x="25" y="57"/>
                    <a:pt x="25" y="57"/>
                  </a:cubicBezTo>
                  <a:cubicBezTo>
                    <a:pt x="29" y="60"/>
                    <a:pt x="29" y="60"/>
                    <a:pt x="29" y="60"/>
                  </a:cubicBezTo>
                  <a:cubicBezTo>
                    <a:pt x="32" y="57"/>
                    <a:pt x="32" y="57"/>
                    <a:pt x="32" y="57"/>
                  </a:cubicBezTo>
                  <a:cubicBezTo>
                    <a:pt x="31" y="60"/>
                    <a:pt x="31" y="60"/>
                    <a:pt x="31" y="60"/>
                  </a:cubicBezTo>
                  <a:cubicBezTo>
                    <a:pt x="30" y="62"/>
                    <a:pt x="30" y="62"/>
                    <a:pt x="30" y="62"/>
                  </a:cubicBezTo>
                  <a:cubicBezTo>
                    <a:pt x="33" y="65"/>
                    <a:pt x="33" y="65"/>
                    <a:pt x="33" y="65"/>
                  </a:cubicBezTo>
                  <a:cubicBezTo>
                    <a:pt x="31" y="69"/>
                    <a:pt x="31" y="69"/>
                    <a:pt x="31" y="69"/>
                  </a:cubicBezTo>
                  <a:cubicBezTo>
                    <a:pt x="31" y="69"/>
                    <a:pt x="31" y="69"/>
                    <a:pt x="31" y="69"/>
                  </a:cubicBezTo>
                  <a:cubicBezTo>
                    <a:pt x="28" y="65"/>
                    <a:pt x="28" y="65"/>
                    <a:pt x="28" y="65"/>
                  </a:cubicBezTo>
                  <a:cubicBezTo>
                    <a:pt x="28" y="65"/>
                    <a:pt x="28" y="65"/>
                    <a:pt x="28" y="65"/>
                  </a:cubicBezTo>
                  <a:cubicBezTo>
                    <a:pt x="24" y="69"/>
                    <a:pt x="24" y="69"/>
                    <a:pt x="24" y="69"/>
                  </a:cubicBezTo>
                  <a:cubicBezTo>
                    <a:pt x="24" y="70"/>
                    <a:pt x="24" y="70"/>
                    <a:pt x="24" y="70"/>
                  </a:cubicBezTo>
                  <a:cubicBezTo>
                    <a:pt x="26" y="73"/>
                    <a:pt x="26" y="73"/>
                    <a:pt x="26" y="73"/>
                  </a:cubicBezTo>
                  <a:cubicBezTo>
                    <a:pt x="23" y="73"/>
                    <a:pt x="23" y="73"/>
                    <a:pt x="23" y="73"/>
                  </a:cubicBezTo>
                  <a:cubicBezTo>
                    <a:pt x="20" y="74"/>
                    <a:pt x="20" y="74"/>
                    <a:pt x="20" y="74"/>
                  </a:cubicBezTo>
                  <a:cubicBezTo>
                    <a:pt x="20" y="75"/>
                    <a:pt x="20" y="75"/>
                    <a:pt x="20" y="75"/>
                  </a:cubicBezTo>
                  <a:cubicBezTo>
                    <a:pt x="23" y="79"/>
                    <a:pt x="23" y="79"/>
                    <a:pt x="23" y="79"/>
                  </a:cubicBezTo>
                  <a:cubicBezTo>
                    <a:pt x="24" y="80"/>
                    <a:pt x="24" y="80"/>
                    <a:pt x="24" y="80"/>
                  </a:cubicBezTo>
                  <a:cubicBezTo>
                    <a:pt x="27" y="79"/>
                    <a:pt x="27" y="79"/>
                    <a:pt x="27" y="79"/>
                  </a:cubicBezTo>
                  <a:cubicBezTo>
                    <a:pt x="30" y="76"/>
                    <a:pt x="30" y="76"/>
                    <a:pt x="30" y="76"/>
                  </a:cubicBezTo>
                  <a:cubicBezTo>
                    <a:pt x="32" y="74"/>
                    <a:pt x="32" y="74"/>
                    <a:pt x="32" y="74"/>
                  </a:cubicBezTo>
                  <a:cubicBezTo>
                    <a:pt x="32" y="71"/>
                    <a:pt x="32" y="71"/>
                    <a:pt x="32" y="71"/>
                  </a:cubicBezTo>
                  <a:cubicBezTo>
                    <a:pt x="34" y="72"/>
                    <a:pt x="34" y="72"/>
                    <a:pt x="34" y="72"/>
                  </a:cubicBezTo>
                  <a:cubicBezTo>
                    <a:pt x="38" y="68"/>
                    <a:pt x="38" y="68"/>
                    <a:pt x="38" y="68"/>
                  </a:cubicBezTo>
                  <a:cubicBezTo>
                    <a:pt x="38" y="62"/>
                    <a:pt x="38" y="62"/>
                    <a:pt x="38" y="62"/>
                  </a:cubicBezTo>
                  <a:cubicBezTo>
                    <a:pt x="40" y="62"/>
                    <a:pt x="40" y="62"/>
                    <a:pt x="40" y="62"/>
                  </a:cubicBezTo>
                  <a:cubicBezTo>
                    <a:pt x="44" y="58"/>
                    <a:pt x="44" y="58"/>
                    <a:pt x="44" y="58"/>
                  </a:cubicBezTo>
                  <a:cubicBezTo>
                    <a:pt x="42" y="53"/>
                    <a:pt x="42" y="53"/>
                    <a:pt x="42" y="53"/>
                  </a:cubicBezTo>
                  <a:cubicBezTo>
                    <a:pt x="46" y="52"/>
                    <a:pt x="46" y="52"/>
                    <a:pt x="46" y="52"/>
                  </a:cubicBezTo>
                  <a:cubicBezTo>
                    <a:pt x="49" y="49"/>
                    <a:pt x="49" y="49"/>
                    <a:pt x="49" y="49"/>
                  </a:cubicBezTo>
                  <a:cubicBezTo>
                    <a:pt x="46" y="43"/>
                    <a:pt x="46" y="43"/>
                    <a:pt x="46" y="43"/>
                  </a:cubicBezTo>
                  <a:cubicBezTo>
                    <a:pt x="49" y="43"/>
                    <a:pt x="49" y="43"/>
                    <a:pt x="49" y="43"/>
                  </a:cubicBezTo>
                  <a:cubicBezTo>
                    <a:pt x="51" y="41"/>
                    <a:pt x="51" y="41"/>
                    <a:pt x="51" y="41"/>
                  </a:cubicBezTo>
                  <a:cubicBezTo>
                    <a:pt x="51" y="37"/>
                    <a:pt x="51" y="37"/>
                    <a:pt x="51" y="37"/>
                  </a:cubicBezTo>
                  <a:cubicBezTo>
                    <a:pt x="47" y="32"/>
                    <a:pt x="47" y="32"/>
                    <a:pt x="47" y="32"/>
                  </a:cubicBezTo>
                  <a:cubicBezTo>
                    <a:pt x="52" y="32"/>
                    <a:pt x="52" y="32"/>
                    <a:pt x="52" y="32"/>
                  </a:cubicBezTo>
                  <a:cubicBezTo>
                    <a:pt x="54" y="28"/>
                    <a:pt x="54" y="28"/>
                    <a:pt x="54" y="28"/>
                  </a:cubicBezTo>
                  <a:cubicBezTo>
                    <a:pt x="52" y="26"/>
                    <a:pt x="52" y="26"/>
                    <a:pt x="52" y="26"/>
                  </a:cubicBezTo>
                  <a:cubicBezTo>
                    <a:pt x="52" y="26"/>
                    <a:pt x="52" y="26"/>
                    <a:pt x="52" y="26"/>
                  </a:cubicBezTo>
                  <a:cubicBezTo>
                    <a:pt x="58" y="24"/>
                    <a:pt x="58" y="24"/>
                    <a:pt x="58" y="24"/>
                  </a:cubicBezTo>
                  <a:cubicBezTo>
                    <a:pt x="63" y="22"/>
                    <a:pt x="63" y="22"/>
                    <a:pt x="63" y="22"/>
                  </a:cubicBezTo>
                  <a:cubicBezTo>
                    <a:pt x="63" y="21"/>
                    <a:pt x="63" y="21"/>
                    <a:pt x="63" y="21"/>
                  </a:cubicBezTo>
                  <a:cubicBezTo>
                    <a:pt x="66" y="17"/>
                    <a:pt x="66" y="17"/>
                    <a:pt x="66" y="17"/>
                  </a:cubicBezTo>
                  <a:cubicBezTo>
                    <a:pt x="59" y="18"/>
                    <a:pt x="59" y="18"/>
                    <a:pt x="59" y="18"/>
                  </a:cubicBezTo>
                  <a:cubicBezTo>
                    <a:pt x="53" y="14"/>
                    <a:pt x="53" y="14"/>
                    <a:pt x="53" y="14"/>
                  </a:cubicBezTo>
                  <a:cubicBezTo>
                    <a:pt x="49" y="11"/>
                    <a:pt x="44" y="9"/>
                    <a:pt x="39" y="7"/>
                  </a:cubicBezTo>
                  <a:cubicBezTo>
                    <a:pt x="32" y="4"/>
                    <a:pt x="24" y="3"/>
                    <a:pt x="16" y="2"/>
                  </a:cubicBezTo>
                  <a:cubicBezTo>
                    <a:pt x="4" y="2"/>
                    <a:pt x="4" y="2"/>
                    <a:pt x="4" y="2"/>
                  </a:cubicBezTo>
                  <a:cubicBezTo>
                    <a:pt x="1" y="4"/>
                    <a:pt x="1" y="4"/>
                    <a:pt x="1" y="4"/>
                  </a:cubicBezTo>
                  <a:cubicBezTo>
                    <a:pt x="2" y="2"/>
                    <a:pt x="2" y="2"/>
                    <a:pt x="2" y="2"/>
                  </a:cubicBezTo>
                  <a:lnTo>
                    <a:pt x="9" y="0"/>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687"/>
            <p:cNvSpPr>
              <a:spLocks/>
            </p:cNvSpPr>
            <p:nvPr/>
          </p:nvSpPr>
          <p:spPr bwMode="auto">
            <a:xfrm>
              <a:off x="1973263" y="2962275"/>
              <a:ext cx="247650" cy="266700"/>
            </a:xfrm>
            <a:custGeom>
              <a:avLst/>
              <a:gdLst/>
              <a:ahLst/>
              <a:cxnLst>
                <a:cxn ang="0">
                  <a:pos x="16" y="0"/>
                </a:cxn>
                <a:cxn ang="0">
                  <a:pos x="53" y="12"/>
                </a:cxn>
                <a:cxn ang="0">
                  <a:pos x="66" y="15"/>
                </a:cxn>
                <a:cxn ang="0">
                  <a:pos x="63" y="20"/>
                </a:cxn>
                <a:cxn ang="0">
                  <a:pos x="59" y="17"/>
                </a:cxn>
                <a:cxn ang="0">
                  <a:pos x="50" y="22"/>
                </a:cxn>
                <a:cxn ang="0">
                  <a:pos x="49" y="14"/>
                </a:cxn>
                <a:cxn ang="0">
                  <a:pos x="46" y="12"/>
                </a:cxn>
                <a:cxn ang="0">
                  <a:pos x="48" y="22"/>
                </a:cxn>
                <a:cxn ang="0">
                  <a:pos x="41" y="19"/>
                </a:cxn>
                <a:cxn ang="0">
                  <a:pos x="42" y="15"/>
                </a:cxn>
                <a:cxn ang="0">
                  <a:pos x="40" y="12"/>
                </a:cxn>
                <a:cxn ang="0">
                  <a:pos x="30" y="4"/>
                </a:cxn>
                <a:cxn ang="0">
                  <a:pos x="40" y="18"/>
                </a:cxn>
                <a:cxn ang="0">
                  <a:pos x="34" y="12"/>
                </a:cxn>
                <a:cxn ang="0">
                  <a:pos x="30" y="7"/>
                </a:cxn>
                <a:cxn ang="0">
                  <a:pos x="8" y="1"/>
                </a:cxn>
                <a:cxn ang="0">
                  <a:pos x="4" y="6"/>
                </a:cxn>
                <a:cxn ang="0">
                  <a:pos x="19" y="10"/>
                </a:cxn>
                <a:cxn ang="0">
                  <a:pos x="29" y="16"/>
                </a:cxn>
                <a:cxn ang="0">
                  <a:pos x="23" y="17"/>
                </a:cxn>
                <a:cxn ang="0">
                  <a:pos x="30" y="19"/>
                </a:cxn>
                <a:cxn ang="0">
                  <a:pos x="32" y="25"/>
                </a:cxn>
                <a:cxn ang="0">
                  <a:pos x="25" y="26"/>
                </a:cxn>
                <a:cxn ang="0">
                  <a:pos x="32" y="28"/>
                </a:cxn>
                <a:cxn ang="0">
                  <a:pos x="35" y="36"/>
                </a:cxn>
                <a:cxn ang="0">
                  <a:pos x="28" y="37"/>
                </a:cxn>
                <a:cxn ang="0">
                  <a:pos x="35" y="40"/>
                </a:cxn>
                <a:cxn ang="0">
                  <a:pos x="35" y="47"/>
                </a:cxn>
                <a:cxn ang="0">
                  <a:pos x="30" y="49"/>
                </a:cxn>
                <a:cxn ang="0">
                  <a:pos x="31" y="51"/>
                </a:cxn>
                <a:cxn ang="0">
                  <a:pos x="32" y="55"/>
                </a:cxn>
                <a:cxn ang="0">
                  <a:pos x="29" y="58"/>
                </a:cxn>
                <a:cxn ang="0">
                  <a:pos x="26" y="59"/>
                </a:cxn>
                <a:cxn ang="0">
                  <a:pos x="27" y="63"/>
                </a:cxn>
                <a:cxn ang="0">
                  <a:pos x="22" y="65"/>
                </a:cxn>
                <a:cxn ang="0">
                  <a:pos x="20" y="65"/>
                </a:cxn>
                <a:cxn ang="0">
                  <a:pos x="20" y="71"/>
                </a:cxn>
                <a:cxn ang="0">
                  <a:pos x="17" y="67"/>
                </a:cxn>
                <a:cxn ang="0">
                  <a:pos x="13" y="59"/>
                </a:cxn>
                <a:cxn ang="0">
                  <a:pos x="14" y="57"/>
                </a:cxn>
                <a:cxn ang="0">
                  <a:pos x="25" y="41"/>
                </a:cxn>
                <a:cxn ang="0">
                  <a:pos x="20" y="23"/>
                </a:cxn>
                <a:cxn ang="0">
                  <a:pos x="15" y="17"/>
                </a:cxn>
                <a:cxn ang="0">
                  <a:pos x="2" y="10"/>
                </a:cxn>
                <a:cxn ang="0">
                  <a:pos x="0" y="4"/>
                </a:cxn>
                <a:cxn ang="0">
                  <a:pos x="1" y="2"/>
                </a:cxn>
              </a:cxnLst>
              <a:rect l="0" t="0" r="r" b="b"/>
              <a:pathLst>
                <a:path w="66" h="71">
                  <a:moveTo>
                    <a:pt x="4" y="0"/>
                  </a:moveTo>
                  <a:cubicBezTo>
                    <a:pt x="16" y="0"/>
                    <a:pt x="16" y="0"/>
                    <a:pt x="16" y="0"/>
                  </a:cubicBezTo>
                  <a:cubicBezTo>
                    <a:pt x="24" y="1"/>
                    <a:pt x="32" y="2"/>
                    <a:pt x="39" y="5"/>
                  </a:cubicBezTo>
                  <a:cubicBezTo>
                    <a:pt x="44" y="7"/>
                    <a:pt x="49" y="9"/>
                    <a:pt x="53" y="12"/>
                  </a:cubicBezTo>
                  <a:cubicBezTo>
                    <a:pt x="59" y="16"/>
                    <a:pt x="59" y="16"/>
                    <a:pt x="59" y="16"/>
                  </a:cubicBezTo>
                  <a:cubicBezTo>
                    <a:pt x="66" y="15"/>
                    <a:pt x="66" y="15"/>
                    <a:pt x="66" y="15"/>
                  </a:cubicBezTo>
                  <a:cubicBezTo>
                    <a:pt x="63" y="19"/>
                    <a:pt x="63" y="19"/>
                    <a:pt x="63" y="19"/>
                  </a:cubicBezTo>
                  <a:cubicBezTo>
                    <a:pt x="63" y="20"/>
                    <a:pt x="63" y="20"/>
                    <a:pt x="63" y="20"/>
                  </a:cubicBezTo>
                  <a:cubicBezTo>
                    <a:pt x="62" y="16"/>
                    <a:pt x="62" y="16"/>
                    <a:pt x="62" y="16"/>
                  </a:cubicBezTo>
                  <a:cubicBezTo>
                    <a:pt x="59" y="17"/>
                    <a:pt x="59" y="17"/>
                    <a:pt x="59" y="17"/>
                  </a:cubicBezTo>
                  <a:cubicBezTo>
                    <a:pt x="53" y="22"/>
                    <a:pt x="53" y="22"/>
                    <a:pt x="53" y="22"/>
                  </a:cubicBezTo>
                  <a:cubicBezTo>
                    <a:pt x="50" y="22"/>
                    <a:pt x="50" y="22"/>
                    <a:pt x="50" y="22"/>
                  </a:cubicBezTo>
                  <a:cubicBezTo>
                    <a:pt x="50" y="22"/>
                    <a:pt x="50" y="22"/>
                    <a:pt x="50" y="22"/>
                  </a:cubicBezTo>
                  <a:cubicBezTo>
                    <a:pt x="49" y="14"/>
                    <a:pt x="49" y="14"/>
                    <a:pt x="49" y="14"/>
                  </a:cubicBezTo>
                  <a:cubicBezTo>
                    <a:pt x="45" y="11"/>
                    <a:pt x="45" y="11"/>
                    <a:pt x="45" y="11"/>
                  </a:cubicBezTo>
                  <a:cubicBezTo>
                    <a:pt x="46" y="12"/>
                    <a:pt x="46" y="12"/>
                    <a:pt x="46" y="12"/>
                  </a:cubicBezTo>
                  <a:cubicBezTo>
                    <a:pt x="48" y="16"/>
                    <a:pt x="48" y="16"/>
                    <a:pt x="48" y="16"/>
                  </a:cubicBezTo>
                  <a:cubicBezTo>
                    <a:pt x="48" y="22"/>
                    <a:pt x="48" y="22"/>
                    <a:pt x="48" y="22"/>
                  </a:cubicBezTo>
                  <a:cubicBezTo>
                    <a:pt x="45" y="21"/>
                    <a:pt x="45" y="21"/>
                    <a:pt x="45" y="21"/>
                  </a:cubicBezTo>
                  <a:cubicBezTo>
                    <a:pt x="41" y="19"/>
                    <a:pt x="41" y="19"/>
                    <a:pt x="41" y="19"/>
                  </a:cubicBezTo>
                  <a:cubicBezTo>
                    <a:pt x="43" y="17"/>
                    <a:pt x="43" y="17"/>
                    <a:pt x="43" y="17"/>
                  </a:cubicBezTo>
                  <a:cubicBezTo>
                    <a:pt x="42" y="15"/>
                    <a:pt x="42" y="15"/>
                    <a:pt x="42" y="15"/>
                  </a:cubicBezTo>
                  <a:cubicBezTo>
                    <a:pt x="40" y="12"/>
                    <a:pt x="40" y="12"/>
                    <a:pt x="40" y="12"/>
                  </a:cubicBezTo>
                  <a:cubicBezTo>
                    <a:pt x="40" y="12"/>
                    <a:pt x="40" y="12"/>
                    <a:pt x="40" y="12"/>
                  </a:cubicBezTo>
                  <a:cubicBezTo>
                    <a:pt x="34" y="6"/>
                    <a:pt x="34" y="6"/>
                    <a:pt x="34" y="6"/>
                  </a:cubicBezTo>
                  <a:cubicBezTo>
                    <a:pt x="30" y="4"/>
                    <a:pt x="30" y="4"/>
                    <a:pt x="30" y="4"/>
                  </a:cubicBezTo>
                  <a:cubicBezTo>
                    <a:pt x="37" y="11"/>
                    <a:pt x="37" y="11"/>
                    <a:pt x="37" y="11"/>
                  </a:cubicBezTo>
                  <a:cubicBezTo>
                    <a:pt x="40" y="18"/>
                    <a:pt x="40" y="18"/>
                    <a:pt x="40" y="18"/>
                  </a:cubicBezTo>
                  <a:cubicBezTo>
                    <a:pt x="34" y="16"/>
                    <a:pt x="34" y="16"/>
                    <a:pt x="34" y="16"/>
                  </a:cubicBezTo>
                  <a:cubicBezTo>
                    <a:pt x="34" y="12"/>
                    <a:pt x="34" y="12"/>
                    <a:pt x="34" y="12"/>
                  </a:cubicBezTo>
                  <a:cubicBezTo>
                    <a:pt x="33" y="12"/>
                    <a:pt x="33" y="12"/>
                    <a:pt x="33" y="12"/>
                  </a:cubicBezTo>
                  <a:cubicBezTo>
                    <a:pt x="30" y="7"/>
                    <a:pt x="30" y="7"/>
                    <a:pt x="30" y="7"/>
                  </a:cubicBezTo>
                  <a:cubicBezTo>
                    <a:pt x="25" y="4"/>
                    <a:pt x="25" y="4"/>
                    <a:pt x="25" y="4"/>
                  </a:cubicBezTo>
                  <a:cubicBezTo>
                    <a:pt x="19" y="2"/>
                    <a:pt x="13" y="1"/>
                    <a:pt x="8" y="1"/>
                  </a:cubicBezTo>
                  <a:cubicBezTo>
                    <a:pt x="4" y="3"/>
                    <a:pt x="4" y="3"/>
                    <a:pt x="4" y="3"/>
                  </a:cubicBezTo>
                  <a:cubicBezTo>
                    <a:pt x="4" y="6"/>
                    <a:pt x="4" y="6"/>
                    <a:pt x="4" y="6"/>
                  </a:cubicBezTo>
                  <a:cubicBezTo>
                    <a:pt x="8" y="9"/>
                    <a:pt x="8" y="9"/>
                    <a:pt x="8" y="9"/>
                  </a:cubicBezTo>
                  <a:cubicBezTo>
                    <a:pt x="19" y="10"/>
                    <a:pt x="19" y="10"/>
                    <a:pt x="19" y="10"/>
                  </a:cubicBezTo>
                  <a:cubicBezTo>
                    <a:pt x="27" y="12"/>
                    <a:pt x="27" y="12"/>
                    <a:pt x="27" y="12"/>
                  </a:cubicBezTo>
                  <a:cubicBezTo>
                    <a:pt x="29" y="16"/>
                    <a:pt x="29" y="16"/>
                    <a:pt x="29" y="16"/>
                  </a:cubicBezTo>
                  <a:cubicBezTo>
                    <a:pt x="27" y="18"/>
                    <a:pt x="27" y="18"/>
                    <a:pt x="27" y="18"/>
                  </a:cubicBezTo>
                  <a:cubicBezTo>
                    <a:pt x="23" y="17"/>
                    <a:pt x="23" y="17"/>
                    <a:pt x="23" y="17"/>
                  </a:cubicBezTo>
                  <a:cubicBezTo>
                    <a:pt x="29" y="18"/>
                    <a:pt x="29" y="18"/>
                    <a:pt x="29" y="18"/>
                  </a:cubicBezTo>
                  <a:cubicBezTo>
                    <a:pt x="30" y="19"/>
                    <a:pt x="30" y="19"/>
                    <a:pt x="30" y="19"/>
                  </a:cubicBezTo>
                  <a:cubicBezTo>
                    <a:pt x="31" y="22"/>
                    <a:pt x="31" y="22"/>
                    <a:pt x="31" y="22"/>
                  </a:cubicBezTo>
                  <a:cubicBezTo>
                    <a:pt x="32" y="25"/>
                    <a:pt x="32" y="25"/>
                    <a:pt x="32" y="25"/>
                  </a:cubicBezTo>
                  <a:cubicBezTo>
                    <a:pt x="30" y="28"/>
                    <a:pt x="30" y="28"/>
                    <a:pt x="30" y="28"/>
                  </a:cubicBezTo>
                  <a:cubicBezTo>
                    <a:pt x="25" y="26"/>
                    <a:pt x="25" y="26"/>
                    <a:pt x="25" y="26"/>
                  </a:cubicBezTo>
                  <a:cubicBezTo>
                    <a:pt x="29" y="29"/>
                    <a:pt x="29" y="29"/>
                    <a:pt x="29" y="29"/>
                  </a:cubicBezTo>
                  <a:cubicBezTo>
                    <a:pt x="32" y="28"/>
                    <a:pt x="32" y="28"/>
                    <a:pt x="32" y="28"/>
                  </a:cubicBezTo>
                  <a:cubicBezTo>
                    <a:pt x="34" y="31"/>
                    <a:pt x="34" y="31"/>
                    <a:pt x="34" y="31"/>
                  </a:cubicBezTo>
                  <a:cubicBezTo>
                    <a:pt x="35" y="36"/>
                    <a:pt x="35" y="36"/>
                    <a:pt x="35" y="36"/>
                  </a:cubicBezTo>
                  <a:cubicBezTo>
                    <a:pt x="32" y="39"/>
                    <a:pt x="32" y="39"/>
                    <a:pt x="32" y="39"/>
                  </a:cubicBezTo>
                  <a:cubicBezTo>
                    <a:pt x="28" y="37"/>
                    <a:pt x="28" y="37"/>
                    <a:pt x="28" y="37"/>
                  </a:cubicBezTo>
                  <a:cubicBezTo>
                    <a:pt x="30" y="39"/>
                    <a:pt x="30" y="39"/>
                    <a:pt x="30" y="39"/>
                  </a:cubicBezTo>
                  <a:cubicBezTo>
                    <a:pt x="35" y="40"/>
                    <a:pt x="35" y="40"/>
                    <a:pt x="35" y="40"/>
                  </a:cubicBezTo>
                  <a:cubicBezTo>
                    <a:pt x="35" y="41"/>
                    <a:pt x="35" y="41"/>
                    <a:pt x="35" y="41"/>
                  </a:cubicBezTo>
                  <a:cubicBezTo>
                    <a:pt x="35" y="47"/>
                    <a:pt x="35" y="47"/>
                    <a:pt x="35" y="47"/>
                  </a:cubicBezTo>
                  <a:cubicBezTo>
                    <a:pt x="33" y="49"/>
                    <a:pt x="33" y="49"/>
                    <a:pt x="33" y="49"/>
                  </a:cubicBezTo>
                  <a:cubicBezTo>
                    <a:pt x="30" y="49"/>
                    <a:pt x="30" y="49"/>
                    <a:pt x="30" y="49"/>
                  </a:cubicBezTo>
                  <a:cubicBezTo>
                    <a:pt x="28" y="47"/>
                    <a:pt x="28" y="47"/>
                    <a:pt x="28" y="47"/>
                  </a:cubicBezTo>
                  <a:cubicBezTo>
                    <a:pt x="31" y="51"/>
                    <a:pt x="31" y="51"/>
                    <a:pt x="31" y="51"/>
                  </a:cubicBezTo>
                  <a:cubicBezTo>
                    <a:pt x="34" y="52"/>
                    <a:pt x="34" y="52"/>
                    <a:pt x="34" y="52"/>
                  </a:cubicBezTo>
                  <a:cubicBezTo>
                    <a:pt x="32" y="55"/>
                    <a:pt x="32" y="55"/>
                    <a:pt x="32" y="55"/>
                  </a:cubicBezTo>
                  <a:cubicBezTo>
                    <a:pt x="32" y="55"/>
                    <a:pt x="32" y="55"/>
                    <a:pt x="32" y="55"/>
                  </a:cubicBezTo>
                  <a:cubicBezTo>
                    <a:pt x="29" y="58"/>
                    <a:pt x="29" y="58"/>
                    <a:pt x="29" y="58"/>
                  </a:cubicBezTo>
                  <a:cubicBezTo>
                    <a:pt x="25" y="55"/>
                    <a:pt x="25" y="55"/>
                    <a:pt x="25" y="55"/>
                  </a:cubicBezTo>
                  <a:cubicBezTo>
                    <a:pt x="26" y="59"/>
                    <a:pt x="26" y="59"/>
                    <a:pt x="26" y="59"/>
                  </a:cubicBezTo>
                  <a:cubicBezTo>
                    <a:pt x="29" y="60"/>
                    <a:pt x="29" y="60"/>
                    <a:pt x="29" y="60"/>
                  </a:cubicBezTo>
                  <a:cubicBezTo>
                    <a:pt x="27" y="63"/>
                    <a:pt x="27" y="63"/>
                    <a:pt x="27" y="63"/>
                  </a:cubicBezTo>
                  <a:cubicBezTo>
                    <a:pt x="24" y="65"/>
                    <a:pt x="24" y="65"/>
                    <a:pt x="24" y="65"/>
                  </a:cubicBezTo>
                  <a:cubicBezTo>
                    <a:pt x="22" y="65"/>
                    <a:pt x="22" y="65"/>
                    <a:pt x="22" y="65"/>
                  </a:cubicBezTo>
                  <a:cubicBezTo>
                    <a:pt x="19" y="62"/>
                    <a:pt x="19" y="62"/>
                    <a:pt x="19" y="62"/>
                  </a:cubicBezTo>
                  <a:cubicBezTo>
                    <a:pt x="20" y="65"/>
                    <a:pt x="20" y="65"/>
                    <a:pt x="20" y="65"/>
                  </a:cubicBezTo>
                  <a:cubicBezTo>
                    <a:pt x="23" y="67"/>
                    <a:pt x="23" y="67"/>
                    <a:pt x="23" y="67"/>
                  </a:cubicBezTo>
                  <a:cubicBezTo>
                    <a:pt x="20" y="71"/>
                    <a:pt x="20" y="71"/>
                    <a:pt x="20" y="71"/>
                  </a:cubicBezTo>
                  <a:cubicBezTo>
                    <a:pt x="19" y="71"/>
                    <a:pt x="19" y="71"/>
                    <a:pt x="19" y="71"/>
                  </a:cubicBezTo>
                  <a:cubicBezTo>
                    <a:pt x="17" y="67"/>
                    <a:pt x="17" y="67"/>
                    <a:pt x="17" y="67"/>
                  </a:cubicBezTo>
                  <a:cubicBezTo>
                    <a:pt x="15" y="64"/>
                    <a:pt x="15" y="64"/>
                    <a:pt x="15" y="64"/>
                  </a:cubicBezTo>
                  <a:cubicBezTo>
                    <a:pt x="13" y="59"/>
                    <a:pt x="13" y="59"/>
                    <a:pt x="13" y="59"/>
                  </a:cubicBezTo>
                  <a:cubicBezTo>
                    <a:pt x="13" y="58"/>
                    <a:pt x="13" y="58"/>
                    <a:pt x="13" y="58"/>
                  </a:cubicBezTo>
                  <a:cubicBezTo>
                    <a:pt x="14" y="57"/>
                    <a:pt x="14" y="57"/>
                    <a:pt x="14" y="57"/>
                  </a:cubicBezTo>
                  <a:cubicBezTo>
                    <a:pt x="22" y="51"/>
                    <a:pt x="22" y="51"/>
                    <a:pt x="22" y="51"/>
                  </a:cubicBezTo>
                  <a:cubicBezTo>
                    <a:pt x="25" y="41"/>
                    <a:pt x="25" y="41"/>
                    <a:pt x="25" y="41"/>
                  </a:cubicBezTo>
                  <a:cubicBezTo>
                    <a:pt x="25" y="36"/>
                    <a:pt x="24" y="32"/>
                    <a:pt x="22" y="28"/>
                  </a:cubicBezTo>
                  <a:cubicBezTo>
                    <a:pt x="20" y="23"/>
                    <a:pt x="20" y="23"/>
                    <a:pt x="20" y="23"/>
                  </a:cubicBezTo>
                  <a:cubicBezTo>
                    <a:pt x="20" y="21"/>
                    <a:pt x="20" y="21"/>
                    <a:pt x="20" y="21"/>
                  </a:cubicBezTo>
                  <a:cubicBezTo>
                    <a:pt x="15" y="17"/>
                    <a:pt x="15" y="17"/>
                    <a:pt x="15" y="17"/>
                  </a:cubicBezTo>
                  <a:cubicBezTo>
                    <a:pt x="6" y="11"/>
                    <a:pt x="6" y="11"/>
                    <a:pt x="6" y="11"/>
                  </a:cubicBezTo>
                  <a:cubicBezTo>
                    <a:pt x="2" y="10"/>
                    <a:pt x="2" y="10"/>
                    <a:pt x="2" y="10"/>
                  </a:cubicBezTo>
                  <a:cubicBezTo>
                    <a:pt x="0" y="8"/>
                    <a:pt x="0" y="8"/>
                    <a:pt x="0" y="8"/>
                  </a:cubicBezTo>
                  <a:cubicBezTo>
                    <a:pt x="0" y="4"/>
                    <a:pt x="0" y="4"/>
                    <a:pt x="0" y="4"/>
                  </a:cubicBezTo>
                  <a:cubicBezTo>
                    <a:pt x="0" y="3"/>
                    <a:pt x="0" y="3"/>
                    <a:pt x="0" y="3"/>
                  </a:cubicBezTo>
                  <a:cubicBezTo>
                    <a:pt x="1" y="2"/>
                    <a:pt x="1" y="2"/>
                    <a:pt x="1" y="2"/>
                  </a:cubicBezTo>
                  <a:lnTo>
                    <a:pt x="4" y="0"/>
                  </a:lnTo>
                  <a:close/>
                </a:path>
              </a:pathLst>
            </a:custGeom>
            <a:solidFill>
              <a:srgbClr val="90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688"/>
            <p:cNvSpPr>
              <a:spLocks/>
            </p:cNvSpPr>
            <p:nvPr/>
          </p:nvSpPr>
          <p:spPr bwMode="auto">
            <a:xfrm>
              <a:off x="1987550" y="2965450"/>
              <a:ext cx="112713" cy="57150"/>
            </a:xfrm>
            <a:custGeom>
              <a:avLst/>
              <a:gdLst/>
              <a:ahLst/>
              <a:cxnLst>
                <a:cxn ang="0">
                  <a:pos x="4" y="0"/>
                </a:cxn>
                <a:cxn ang="0">
                  <a:pos x="21" y="3"/>
                </a:cxn>
                <a:cxn ang="0">
                  <a:pos x="26" y="6"/>
                </a:cxn>
                <a:cxn ang="0">
                  <a:pos x="29" y="11"/>
                </a:cxn>
                <a:cxn ang="0">
                  <a:pos x="30" y="14"/>
                </a:cxn>
                <a:cxn ang="0">
                  <a:pos x="28" y="15"/>
                </a:cxn>
                <a:cxn ang="0">
                  <a:pos x="25" y="8"/>
                </a:cxn>
                <a:cxn ang="0">
                  <a:pos x="17" y="4"/>
                </a:cxn>
                <a:cxn ang="0">
                  <a:pos x="15" y="5"/>
                </a:cxn>
                <a:cxn ang="0">
                  <a:pos x="16" y="6"/>
                </a:cxn>
                <a:cxn ang="0">
                  <a:pos x="23" y="11"/>
                </a:cxn>
                <a:cxn ang="0">
                  <a:pos x="15" y="9"/>
                </a:cxn>
                <a:cxn ang="0">
                  <a:pos x="4" y="8"/>
                </a:cxn>
                <a:cxn ang="0">
                  <a:pos x="0" y="5"/>
                </a:cxn>
                <a:cxn ang="0">
                  <a:pos x="0" y="2"/>
                </a:cxn>
                <a:cxn ang="0">
                  <a:pos x="4" y="0"/>
                </a:cxn>
              </a:cxnLst>
              <a:rect l="0" t="0" r="r" b="b"/>
              <a:pathLst>
                <a:path w="30" h="15">
                  <a:moveTo>
                    <a:pt x="4" y="0"/>
                  </a:moveTo>
                  <a:cubicBezTo>
                    <a:pt x="9" y="0"/>
                    <a:pt x="15" y="1"/>
                    <a:pt x="21" y="3"/>
                  </a:cubicBezTo>
                  <a:cubicBezTo>
                    <a:pt x="26" y="6"/>
                    <a:pt x="26" y="6"/>
                    <a:pt x="26" y="6"/>
                  </a:cubicBezTo>
                  <a:cubicBezTo>
                    <a:pt x="29" y="11"/>
                    <a:pt x="29" y="11"/>
                    <a:pt x="29" y="11"/>
                  </a:cubicBezTo>
                  <a:cubicBezTo>
                    <a:pt x="30" y="14"/>
                    <a:pt x="30" y="14"/>
                    <a:pt x="30" y="14"/>
                  </a:cubicBezTo>
                  <a:cubicBezTo>
                    <a:pt x="28" y="15"/>
                    <a:pt x="28" y="15"/>
                    <a:pt x="28" y="15"/>
                  </a:cubicBezTo>
                  <a:cubicBezTo>
                    <a:pt x="25" y="8"/>
                    <a:pt x="25" y="8"/>
                    <a:pt x="25" y="8"/>
                  </a:cubicBezTo>
                  <a:cubicBezTo>
                    <a:pt x="17" y="4"/>
                    <a:pt x="17" y="4"/>
                    <a:pt x="17" y="4"/>
                  </a:cubicBezTo>
                  <a:cubicBezTo>
                    <a:pt x="15" y="5"/>
                    <a:pt x="15" y="5"/>
                    <a:pt x="15" y="5"/>
                  </a:cubicBezTo>
                  <a:cubicBezTo>
                    <a:pt x="16" y="6"/>
                    <a:pt x="16" y="6"/>
                    <a:pt x="16" y="6"/>
                  </a:cubicBezTo>
                  <a:cubicBezTo>
                    <a:pt x="23" y="11"/>
                    <a:pt x="23" y="11"/>
                    <a:pt x="23" y="11"/>
                  </a:cubicBezTo>
                  <a:cubicBezTo>
                    <a:pt x="15" y="9"/>
                    <a:pt x="15" y="9"/>
                    <a:pt x="15" y="9"/>
                  </a:cubicBezTo>
                  <a:cubicBezTo>
                    <a:pt x="4" y="8"/>
                    <a:pt x="4" y="8"/>
                    <a:pt x="4" y="8"/>
                  </a:cubicBezTo>
                  <a:cubicBezTo>
                    <a:pt x="0" y="5"/>
                    <a:pt x="0" y="5"/>
                    <a:pt x="0" y="5"/>
                  </a:cubicBezTo>
                  <a:cubicBezTo>
                    <a:pt x="0" y="2"/>
                    <a:pt x="0" y="2"/>
                    <a:pt x="0" y="2"/>
                  </a:cubicBezTo>
                  <a:lnTo>
                    <a:pt x="4" y="0"/>
                  </a:lnTo>
                  <a:close/>
                </a:path>
              </a:pathLst>
            </a:custGeom>
            <a:solidFill>
              <a:srgbClr val="D2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689"/>
            <p:cNvSpPr>
              <a:spLocks/>
            </p:cNvSpPr>
            <p:nvPr/>
          </p:nvSpPr>
          <p:spPr bwMode="auto">
            <a:xfrm>
              <a:off x="1931988" y="2973388"/>
              <a:ext cx="74613" cy="120650"/>
            </a:xfrm>
            <a:custGeom>
              <a:avLst/>
              <a:gdLst/>
              <a:ahLst/>
              <a:cxnLst>
                <a:cxn ang="0">
                  <a:pos x="7" y="5"/>
                </a:cxn>
                <a:cxn ang="0">
                  <a:pos x="26" y="0"/>
                </a:cxn>
                <a:cxn ang="0">
                  <a:pos x="26" y="2"/>
                </a:cxn>
                <a:cxn ang="0">
                  <a:pos x="17" y="2"/>
                </a:cxn>
                <a:cxn ang="0">
                  <a:pos x="5" y="7"/>
                </a:cxn>
                <a:cxn ang="0">
                  <a:pos x="2" y="26"/>
                </a:cxn>
                <a:cxn ang="0">
                  <a:pos x="9" y="31"/>
                </a:cxn>
                <a:cxn ang="0">
                  <a:pos x="33" y="38"/>
                </a:cxn>
                <a:cxn ang="0">
                  <a:pos x="45" y="52"/>
                </a:cxn>
                <a:cxn ang="0">
                  <a:pos x="47" y="68"/>
                </a:cxn>
                <a:cxn ang="0">
                  <a:pos x="47" y="76"/>
                </a:cxn>
                <a:cxn ang="0">
                  <a:pos x="45" y="73"/>
                </a:cxn>
                <a:cxn ang="0">
                  <a:pos x="45" y="73"/>
                </a:cxn>
                <a:cxn ang="0">
                  <a:pos x="43" y="52"/>
                </a:cxn>
                <a:cxn ang="0">
                  <a:pos x="24" y="35"/>
                </a:cxn>
                <a:cxn ang="0">
                  <a:pos x="9" y="33"/>
                </a:cxn>
                <a:cxn ang="0">
                  <a:pos x="2" y="28"/>
                </a:cxn>
                <a:cxn ang="0">
                  <a:pos x="0" y="17"/>
                </a:cxn>
                <a:cxn ang="0">
                  <a:pos x="7" y="5"/>
                </a:cxn>
              </a:cxnLst>
              <a:rect l="0" t="0" r="r" b="b"/>
              <a:pathLst>
                <a:path w="47" h="76">
                  <a:moveTo>
                    <a:pt x="7" y="5"/>
                  </a:moveTo>
                  <a:lnTo>
                    <a:pt x="26" y="0"/>
                  </a:lnTo>
                  <a:lnTo>
                    <a:pt x="26" y="2"/>
                  </a:lnTo>
                  <a:lnTo>
                    <a:pt x="17" y="2"/>
                  </a:lnTo>
                  <a:lnTo>
                    <a:pt x="5" y="7"/>
                  </a:lnTo>
                  <a:lnTo>
                    <a:pt x="2" y="26"/>
                  </a:lnTo>
                  <a:lnTo>
                    <a:pt x="9" y="31"/>
                  </a:lnTo>
                  <a:lnTo>
                    <a:pt x="33" y="38"/>
                  </a:lnTo>
                  <a:lnTo>
                    <a:pt x="45" y="52"/>
                  </a:lnTo>
                  <a:lnTo>
                    <a:pt x="47" y="68"/>
                  </a:lnTo>
                  <a:lnTo>
                    <a:pt x="47" y="76"/>
                  </a:lnTo>
                  <a:lnTo>
                    <a:pt x="45" y="73"/>
                  </a:lnTo>
                  <a:lnTo>
                    <a:pt x="45" y="73"/>
                  </a:lnTo>
                  <a:lnTo>
                    <a:pt x="43" y="52"/>
                  </a:lnTo>
                  <a:lnTo>
                    <a:pt x="24" y="35"/>
                  </a:lnTo>
                  <a:lnTo>
                    <a:pt x="9" y="33"/>
                  </a:lnTo>
                  <a:lnTo>
                    <a:pt x="2" y="28"/>
                  </a:lnTo>
                  <a:lnTo>
                    <a:pt x="0" y="17"/>
                  </a:lnTo>
                  <a:lnTo>
                    <a:pt x="7" y="5"/>
                  </a:lnTo>
                  <a:close/>
                </a:path>
              </a:pathLst>
            </a:custGeom>
            <a:solidFill>
              <a:srgbClr val="4A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690"/>
            <p:cNvSpPr>
              <a:spLocks/>
            </p:cNvSpPr>
            <p:nvPr/>
          </p:nvSpPr>
          <p:spPr bwMode="auto">
            <a:xfrm>
              <a:off x="1939925" y="2976563"/>
              <a:ext cx="33338" cy="34925"/>
            </a:xfrm>
            <a:custGeom>
              <a:avLst/>
              <a:gdLst/>
              <a:ahLst/>
              <a:cxnLst>
                <a:cxn ang="0">
                  <a:pos x="12" y="0"/>
                </a:cxn>
                <a:cxn ang="0">
                  <a:pos x="21" y="0"/>
                </a:cxn>
                <a:cxn ang="0">
                  <a:pos x="21" y="10"/>
                </a:cxn>
                <a:cxn ang="0">
                  <a:pos x="7" y="10"/>
                </a:cxn>
                <a:cxn ang="0">
                  <a:pos x="19" y="12"/>
                </a:cxn>
                <a:cxn ang="0">
                  <a:pos x="21" y="15"/>
                </a:cxn>
                <a:cxn ang="0">
                  <a:pos x="7" y="17"/>
                </a:cxn>
                <a:cxn ang="0">
                  <a:pos x="2" y="22"/>
                </a:cxn>
                <a:cxn ang="0">
                  <a:pos x="0" y="22"/>
                </a:cxn>
                <a:cxn ang="0">
                  <a:pos x="2" y="5"/>
                </a:cxn>
                <a:cxn ang="0">
                  <a:pos x="12" y="0"/>
                </a:cxn>
              </a:cxnLst>
              <a:rect l="0" t="0" r="r" b="b"/>
              <a:pathLst>
                <a:path w="21" h="22">
                  <a:moveTo>
                    <a:pt x="12" y="0"/>
                  </a:moveTo>
                  <a:lnTo>
                    <a:pt x="21" y="0"/>
                  </a:lnTo>
                  <a:lnTo>
                    <a:pt x="21" y="10"/>
                  </a:lnTo>
                  <a:lnTo>
                    <a:pt x="7" y="10"/>
                  </a:lnTo>
                  <a:lnTo>
                    <a:pt x="19" y="12"/>
                  </a:lnTo>
                  <a:lnTo>
                    <a:pt x="21" y="15"/>
                  </a:lnTo>
                  <a:lnTo>
                    <a:pt x="7" y="17"/>
                  </a:lnTo>
                  <a:lnTo>
                    <a:pt x="2" y="22"/>
                  </a:lnTo>
                  <a:lnTo>
                    <a:pt x="0" y="22"/>
                  </a:lnTo>
                  <a:lnTo>
                    <a:pt x="2" y="5"/>
                  </a:lnTo>
                  <a:lnTo>
                    <a:pt x="12"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691"/>
            <p:cNvSpPr>
              <a:spLocks/>
            </p:cNvSpPr>
            <p:nvPr/>
          </p:nvSpPr>
          <p:spPr bwMode="auto">
            <a:xfrm>
              <a:off x="1935163" y="2976563"/>
              <a:ext cx="117475" cy="187325"/>
            </a:xfrm>
            <a:custGeom>
              <a:avLst/>
              <a:gdLst/>
              <a:ahLst/>
              <a:cxnLst>
                <a:cxn ang="0">
                  <a:pos x="3" y="5"/>
                </a:cxn>
                <a:cxn ang="0">
                  <a:pos x="15" y="0"/>
                </a:cxn>
                <a:cxn ang="0">
                  <a:pos x="5" y="5"/>
                </a:cxn>
                <a:cxn ang="0">
                  <a:pos x="3" y="22"/>
                </a:cxn>
                <a:cxn ang="0">
                  <a:pos x="5" y="22"/>
                </a:cxn>
                <a:cxn ang="0">
                  <a:pos x="7" y="22"/>
                </a:cxn>
                <a:cxn ang="0">
                  <a:pos x="19" y="22"/>
                </a:cxn>
                <a:cxn ang="0">
                  <a:pos x="33" y="24"/>
                </a:cxn>
                <a:cxn ang="0">
                  <a:pos x="29" y="24"/>
                </a:cxn>
                <a:cxn ang="0">
                  <a:pos x="26" y="26"/>
                </a:cxn>
                <a:cxn ang="0">
                  <a:pos x="29" y="29"/>
                </a:cxn>
                <a:cxn ang="0">
                  <a:pos x="52" y="33"/>
                </a:cxn>
                <a:cxn ang="0">
                  <a:pos x="57" y="33"/>
                </a:cxn>
                <a:cxn ang="0">
                  <a:pos x="62" y="38"/>
                </a:cxn>
                <a:cxn ang="0">
                  <a:pos x="55" y="38"/>
                </a:cxn>
                <a:cxn ang="0">
                  <a:pos x="48" y="38"/>
                </a:cxn>
                <a:cxn ang="0">
                  <a:pos x="48" y="38"/>
                </a:cxn>
                <a:cxn ang="0">
                  <a:pos x="57" y="43"/>
                </a:cxn>
                <a:cxn ang="0">
                  <a:pos x="64" y="48"/>
                </a:cxn>
                <a:cxn ang="0">
                  <a:pos x="64" y="45"/>
                </a:cxn>
                <a:cxn ang="0">
                  <a:pos x="69" y="59"/>
                </a:cxn>
                <a:cxn ang="0">
                  <a:pos x="62" y="57"/>
                </a:cxn>
                <a:cxn ang="0">
                  <a:pos x="55" y="57"/>
                </a:cxn>
                <a:cxn ang="0">
                  <a:pos x="52" y="59"/>
                </a:cxn>
                <a:cxn ang="0">
                  <a:pos x="69" y="64"/>
                </a:cxn>
                <a:cxn ang="0">
                  <a:pos x="71" y="81"/>
                </a:cxn>
                <a:cxn ang="0">
                  <a:pos x="67" y="76"/>
                </a:cxn>
                <a:cxn ang="0">
                  <a:pos x="57" y="76"/>
                </a:cxn>
                <a:cxn ang="0">
                  <a:pos x="59" y="78"/>
                </a:cxn>
                <a:cxn ang="0">
                  <a:pos x="57" y="78"/>
                </a:cxn>
                <a:cxn ang="0">
                  <a:pos x="71" y="85"/>
                </a:cxn>
                <a:cxn ang="0">
                  <a:pos x="71" y="85"/>
                </a:cxn>
                <a:cxn ang="0">
                  <a:pos x="74" y="90"/>
                </a:cxn>
                <a:cxn ang="0">
                  <a:pos x="71" y="104"/>
                </a:cxn>
                <a:cxn ang="0">
                  <a:pos x="64" y="100"/>
                </a:cxn>
                <a:cxn ang="0">
                  <a:pos x="57" y="95"/>
                </a:cxn>
                <a:cxn ang="0">
                  <a:pos x="67" y="107"/>
                </a:cxn>
                <a:cxn ang="0">
                  <a:pos x="55" y="118"/>
                </a:cxn>
                <a:cxn ang="0">
                  <a:pos x="52" y="92"/>
                </a:cxn>
                <a:cxn ang="0">
                  <a:pos x="55" y="88"/>
                </a:cxn>
                <a:cxn ang="0">
                  <a:pos x="55" y="88"/>
                </a:cxn>
                <a:cxn ang="0">
                  <a:pos x="55" y="85"/>
                </a:cxn>
                <a:cxn ang="0">
                  <a:pos x="45" y="74"/>
                </a:cxn>
                <a:cxn ang="0">
                  <a:pos x="45" y="66"/>
                </a:cxn>
                <a:cxn ang="0">
                  <a:pos x="43" y="50"/>
                </a:cxn>
                <a:cxn ang="0">
                  <a:pos x="31" y="36"/>
                </a:cxn>
                <a:cxn ang="0">
                  <a:pos x="7" y="29"/>
                </a:cxn>
                <a:cxn ang="0">
                  <a:pos x="0" y="24"/>
                </a:cxn>
                <a:cxn ang="0">
                  <a:pos x="3" y="5"/>
                </a:cxn>
              </a:cxnLst>
              <a:rect l="0" t="0" r="r" b="b"/>
              <a:pathLst>
                <a:path w="74" h="118">
                  <a:moveTo>
                    <a:pt x="3" y="5"/>
                  </a:moveTo>
                  <a:lnTo>
                    <a:pt x="15" y="0"/>
                  </a:lnTo>
                  <a:lnTo>
                    <a:pt x="5" y="5"/>
                  </a:lnTo>
                  <a:lnTo>
                    <a:pt x="3" y="22"/>
                  </a:lnTo>
                  <a:lnTo>
                    <a:pt x="5" y="22"/>
                  </a:lnTo>
                  <a:lnTo>
                    <a:pt x="7" y="22"/>
                  </a:lnTo>
                  <a:lnTo>
                    <a:pt x="19" y="22"/>
                  </a:lnTo>
                  <a:lnTo>
                    <a:pt x="33" y="24"/>
                  </a:lnTo>
                  <a:lnTo>
                    <a:pt x="29" y="24"/>
                  </a:lnTo>
                  <a:lnTo>
                    <a:pt x="26" y="26"/>
                  </a:lnTo>
                  <a:lnTo>
                    <a:pt x="29" y="29"/>
                  </a:lnTo>
                  <a:lnTo>
                    <a:pt x="52" y="33"/>
                  </a:lnTo>
                  <a:lnTo>
                    <a:pt x="57" y="33"/>
                  </a:lnTo>
                  <a:lnTo>
                    <a:pt x="62" y="38"/>
                  </a:lnTo>
                  <a:lnTo>
                    <a:pt x="55" y="38"/>
                  </a:lnTo>
                  <a:lnTo>
                    <a:pt x="48" y="38"/>
                  </a:lnTo>
                  <a:lnTo>
                    <a:pt x="48" y="38"/>
                  </a:lnTo>
                  <a:lnTo>
                    <a:pt x="57" y="43"/>
                  </a:lnTo>
                  <a:lnTo>
                    <a:pt x="64" y="48"/>
                  </a:lnTo>
                  <a:lnTo>
                    <a:pt x="64" y="45"/>
                  </a:lnTo>
                  <a:lnTo>
                    <a:pt x="69" y="59"/>
                  </a:lnTo>
                  <a:lnTo>
                    <a:pt x="62" y="57"/>
                  </a:lnTo>
                  <a:lnTo>
                    <a:pt x="55" y="57"/>
                  </a:lnTo>
                  <a:lnTo>
                    <a:pt x="52" y="59"/>
                  </a:lnTo>
                  <a:lnTo>
                    <a:pt x="69" y="64"/>
                  </a:lnTo>
                  <a:lnTo>
                    <a:pt x="71" y="81"/>
                  </a:lnTo>
                  <a:lnTo>
                    <a:pt x="67" y="76"/>
                  </a:lnTo>
                  <a:lnTo>
                    <a:pt x="57" y="76"/>
                  </a:lnTo>
                  <a:lnTo>
                    <a:pt x="59" y="78"/>
                  </a:lnTo>
                  <a:lnTo>
                    <a:pt x="57" y="78"/>
                  </a:lnTo>
                  <a:lnTo>
                    <a:pt x="71" y="85"/>
                  </a:lnTo>
                  <a:lnTo>
                    <a:pt x="71" y="85"/>
                  </a:lnTo>
                  <a:lnTo>
                    <a:pt x="74" y="90"/>
                  </a:lnTo>
                  <a:lnTo>
                    <a:pt x="71" y="104"/>
                  </a:lnTo>
                  <a:lnTo>
                    <a:pt x="64" y="100"/>
                  </a:lnTo>
                  <a:lnTo>
                    <a:pt x="57" y="95"/>
                  </a:lnTo>
                  <a:lnTo>
                    <a:pt x="67" y="107"/>
                  </a:lnTo>
                  <a:lnTo>
                    <a:pt x="55" y="118"/>
                  </a:lnTo>
                  <a:lnTo>
                    <a:pt x="52" y="92"/>
                  </a:lnTo>
                  <a:lnTo>
                    <a:pt x="55" y="88"/>
                  </a:lnTo>
                  <a:lnTo>
                    <a:pt x="55" y="88"/>
                  </a:lnTo>
                  <a:lnTo>
                    <a:pt x="55" y="85"/>
                  </a:lnTo>
                  <a:lnTo>
                    <a:pt x="45" y="74"/>
                  </a:lnTo>
                  <a:lnTo>
                    <a:pt x="45" y="66"/>
                  </a:lnTo>
                  <a:lnTo>
                    <a:pt x="43" y="50"/>
                  </a:lnTo>
                  <a:lnTo>
                    <a:pt x="31" y="36"/>
                  </a:lnTo>
                  <a:lnTo>
                    <a:pt x="7" y="29"/>
                  </a:lnTo>
                  <a:lnTo>
                    <a:pt x="0" y="24"/>
                  </a:lnTo>
                  <a:lnTo>
                    <a:pt x="3" y="5"/>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692"/>
            <p:cNvSpPr>
              <a:spLocks/>
            </p:cNvSpPr>
            <p:nvPr/>
          </p:nvSpPr>
          <p:spPr bwMode="auto">
            <a:xfrm>
              <a:off x="2085975" y="2976563"/>
              <a:ext cx="44450" cy="52388"/>
            </a:xfrm>
            <a:custGeom>
              <a:avLst/>
              <a:gdLst/>
              <a:ahLst/>
              <a:cxnLst>
                <a:cxn ang="0">
                  <a:pos x="0" y="0"/>
                </a:cxn>
                <a:cxn ang="0">
                  <a:pos x="9" y="5"/>
                </a:cxn>
                <a:cxn ang="0">
                  <a:pos x="23" y="19"/>
                </a:cxn>
                <a:cxn ang="0">
                  <a:pos x="28" y="29"/>
                </a:cxn>
                <a:cxn ang="0">
                  <a:pos x="23" y="33"/>
                </a:cxn>
                <a:cxn ang="0">
                  <a:pos x="16" y="17"/>
                </a:cxn>
                <a:cxn ang="0">
                  <a:pos x="0" y="0"/>
                </a:cxn>
              </a:cxnLst>
              <a:rect l="0" t="0" r="r" b="b"/>
              <a:pathLst>
                <a:path w="28" h="33">
                  <a:moveTo>
                    <a:pt x="0" y="0"/>
                  </a:moveTo>
                  <a:lnTo>
                    <a:pt x="9" y="5"/>
                  </a:lnTo>
                  <a:lnTo>
                    <a:pt x="23" y="19"/>
                  </a:lnTo>
                  <a:lnTo>
                    <a:pt x="28" y="29"/>
                  </a:lnTo>
                  <a:lnTo>
                    <a:pt x="23" y="33"/>
                  </a:lnTo>
                  <a:lnTo>
                    <a:pt x="16" y="17"/>
                  </a:lnTo>
                  <a:lnTo>
                    <a:pt x="0" y="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693"/>
            <p:cNvSpPr>
              <a:spLocks/>
            </p:cNvSpPr>
            <p:nvPr/>
          </p:nvSpPr>
          <p:spPr bwMode="auto">
            <a:xfrm>
              <a:off x="2044700" y="2981325"/>
              <a:ext cx="49213" cy="41275"/>
            </a:xfrm>
            <a:custGeom>
              <a:avLst/>
              <a:gdLst/>
              <a:ahLst/>
              <a:cxnLst>
                <a:cxn ang="0">
                  <a:pos x="0" y="2"/>
                </a:cxn>
                <a:cxn ang="0">
                  <a:pos x="5" y="0"/>
                </a:cxn>
                <a:cxn ang="0">
                  <a:pos x="23" y="9"/>
                </a:cxn>
                <a:cxn ang="0">
                  <a:pos x="31" y="26"/>
                </a:cxn>
                <a:cxn ang="0">
                  <a:pos x="26" y="23"/>
                </a:cxn>
                <a:cxn ang="0">
                  <a:pos x="5" y="4"/>
                </a:cxn>
                <a:cxn ang="0">
                  <a:pos x="2" y="4"/>
                </a:cxn>
                <a:cxn ang="0">
                  <a:pos x="0" y="2"/>
                </a:cxn>
              </a:cxnLst>
              <a:rect l="0" t="0" r="r" b="b"/>
              <a:pathLst>
                <a:path w="31" h="26">
                  <a:moveTo>
                    <a:pt x="0" y="2"/>
                  </a:moveTo>
                  <a:lnTo>
                    <a:pt x="5" y="0"/>
                  </a:lnTo>
                  <a:lnTo>
                    <a:pt x="23" y="9"/>
                  </a:lnTo>
                  <a:lnTo>
                    <a:pt x="31" y="26"/>
                  </a:lnTo>
                  <a:lnTo>
                    <a:pt x="26" y="23"/>
                  </a:lnTo>
                  <a:lnTo>
                    <a:pt x="5" y="4"/>
                  </a:lnTo>
                  <a:lnTo>
                    <a:pt x="2" y="4"/>
                  </a:lnTo>
                  <a:lnTo>
                    <a:pt x="0" y="2"/>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694"/>
            <p:cNvSpPr>
              <a:spLocks/>
            </p:cNvSpPr>
            <p:nvPr/>
          </p:nvSpPr>
          <p:spPr bwMode="auto">
            <a:xfrm>
              <a:off x="2047875" y="2987675"/>
              <a:ext cx="120650" cy="192088"/>
            </a:xfrm>
            <a:custGeom>
              <a:avLst/>
              <a:gdLst/>
              <a:ahLst/>
              <a:cxnLst>
                <a:cxn ang="0">
                  <a:pos x="3" y="0"/>
                </a:cxn>
                <a:cxn ang="0">
                  <a:pos x="29" y="22"/>
                </a:cxn>
                <a:cxn ang="0">
                  <a:pos x="31" y="12"/>
                </a:cxn>
                <a:cxn ang="0">
                  <a:pos x="33" y="22"/>
                </a:cxn>
                <a:cxn ang="0">
                  <a:pos x="52" y="22"/>
                </a:cxn>
                <a:cxn ang="0">
                  <a:pos x="47" y="12"/>
                </a:cxn>
                <a:cxn ang="0">
                  <a:pos x="55" y="24"/>
                </a:cxn>
                <a:cxn ang="0">
                  <a:pos x="59" y="34"/>
                </a:cxn>
                <a:cxn ang="0">
                  <a:pos x="71" y="38"/>
                </a:cxn>
                <a:cxn ang="0">
                  <a:pos x="71" y="36"/>
                </a:cxn>
                <a:cxn ang="0">
                  <a:pos x="76" y="41"/>
                </a:cxn>
                <a:cxn ang="0">
                  <a:pos x="38" y="26"/>
                </a:cxn>
                <a:cxn ang="0">
                  <a:pos x="45" y="34"/>
                </a:cxn>
                <a:cxn ang="0">
                  <a:pos x="59" y="52"/>
                </a:cxn>
                <a:cxn ang="0">
                  <a:pos x="38" y="38"/>
                </a:cxn>
                <a:cxn ang="0">
                  <a:pos x="40" y="41"/>
                </a:cxn>
                <a:cxn ang="0">
                  <a:pos x="38" y="50"/>
                </a:cxn>
                <a:cxn ang="0">
                  <a:pos x="55" y="67"/>
                </a:cxn>
                <a:cxn ang="0">
                  <a:pos x="38" y="64"/>
                </a:cxn>
                <a:cxn ang="0">
                  <a:pos x="43" y="71"/>
                </a:cxn>
                <a:cxn ang="0">
                  <a:pos x="52" y="88"/>
                </a:cxn>
                <a:cxn ang="0">
                  <a:pos x="50" y="100"/>
                </a:cxn>
                <a:cxn ang="0">
                  <a:pos x="52" y="104"/>
                </a:cxn>
                <a:cxn ang="0">
                  <a:pos x="43" y="95"/>
                </a:cxn>
                <a:cxn ang="0">
                  <a:pos x="36" y="102"/>
                </a:cxn>
                <a:cxn ang="0">
                  <a:pos x="40" y="121"/>
                </a:cxn>
                <a:cxn ang="0">
                  <a:pos x="33" y="114"/>
                </a:cxn>
                <a:cxn ang="0">
                  <a:pos x="29" y="114"/>
                </a:cxn>
                <a:cxn ang="0">
                  <a:pos x="26" y="104"/>
                </a:cxn>
                <a:cxn ang="0">
                  <a:pos x="24" y="100"/>
                </a:cxn>
                <a:cxn ang="0">
                  <a:pos x="36" y="95"/>
                </a:cxn>
                <a:cxn ang="0">
                  <a:pos x="36" y="78"/>
                </a:cxn>
                <a:cxn ang="0">
                  <a:pos x="19" y="71"/>
                </a:cxn>
                <a:cxn ang="0">
                  <a:pos x="36" y="69"/>
                </a:cxn>
                <a:cxn ang="0">
                  <a:pos x="29" y="50"/>
                </a:cxn>
                <a:cxn ang="0">
                  <a:pos x="12" y="45"/>
                </a:cxn>
                <a:cxn ang="0">
                  <a:pos x="29" y="43"/>
                </a:cxn>
                <a:cxn ang="0">
                  <a:pos x="24" y="29"/>
                </a:cxn>
                <a:cxn ang="0">
                  <a:pos x="7" y="24"/>
                </a:cxn>
                <a:cxn ang="0">
                  <a:pos x="21" y="22"/>
                </a:cxn>
                <a:cxn ang="0">
                  <a:pos x="0" y="0"/>
                </a:cxn>
              </a:cxnLst>
              <a:rect l="0" t="0" r="r" b="b"/>
              <a:pathLst>
                <a:path w="76" h="121">
                  <a:moveTo>
                    <a:pt x="0" y="0"/>
                  </a:moveTo>
                  <a:lnTo>
                    <a:pt x="3" y="0"/>
                  </a:lnTo>
                  <a:lnTo>
                    <a:pt x="24" y="19"/>
                  </a:lnTo>
                  <a:lnTo>
                    <a:pt x="29" y="22"/>
                  </a:lnTo>
                  <a:lnTo>
                    <a:pt x="33" y="19"/>
                  </a:lnTo>
                  <a:lnTo>
                    <a:pt x="31" y="12"/>
                  </a:lnTo>
                  <a:lnTo>
                    <a:pt x="33" y="12"/>
                  </a:lnTo>
                  <a:lnTo>
                    <a:pt x="33" y="22"/>
                  </a:lnTo>
                  <a:lnTo>
                    <a:pt x="47" y="26"/>
                  </a:lnTo>
                  <a:lnTo>
                    <a:pt x="52" y="22"/>
                  </a:lnTo>
                  <a:lnTo>
                    <a:pt x="47" y="12"/>
                  </a:lnTo>
                  <a:lnTo>
                    <a:pt x="47" y="12"/>
                  </a:lnTo>
                  <a:lnTo>
                    <a:pt x="52" y="19"/>
                  </a:lnTo>
                  <a:lnTo>
                    <a:pt x="55" y="24"/>
                  </a:lnTo>
                  <a:lnTo>
                    <a:pt x="50" y="29"/>
                  </a:lnTo>
                  <a:lnTo>
                    <a:pt x="59" y="34"/>
                  </a:lnTo>
                  <a:lnTo>
                    <a:pt x="66" y="36"/>
                  </a:lnTo>
                  <a:lnTo>
                    <a:pt x="71" y="38"/>
                  </a:lnTo>
                  <a:lnTo>
                    <a:pt x="71" y="36"/>
                  </a:lnTo>
                  <a:lnTo>
                    <a:pt x="71" y="36"/>
                  </a:lnTo>
                  <a:lnTo>
                    <a:pt x="76" y="41"/>
                  </a:lnTo>
                  <a:lnTo>
                    <a:pt x="76" y="41"/>
                  </a:lnTo>
                  <a:lnTo>
                    <a:pt x="66" y="38"/>
                  </a:lnTo>
                  <a:lnTo>
                    <a:pt x="38" y="26"/>
                  </a:lnTo>
                  <a:lnTo>
                    <a:pt x="36" y="26"/>
                  </a:lnTo>
                  <a:lnTo>
                    <a:pt x="45" y="34"/>
                  </a:lnTo>
                  <a:lnTo>
                    <a:pt x="59" y="50"/>
                  </a:lnTo>
                  <a:lnTo>
                    <a:pt x="59" y="52"/>
                  </a:lnTo>
                  <a:lnTo>
                    <a:pt x="55" y="48"/>
                  </a:lnTo>
                  <a:lnTo>
                    <a:pt x="38" y="38"/>
                  </a:lnTo>
                  <a:lnTo>
                    <a:pt x="36" y="38"/>
                  </a:lnTo>
                  <a:lnTo>
                    <a:pt x="40" y="41"/>
                  </a:lnTo>
                  <a:lnTo>
                    <a:pt x="36" y="48"/>
                  </a:lnTo>
                  <a:lnTo>
                    <a:pt x="38" y="50"/>
                  </a:lnTo>
                  <a:lnTo>
                    <a:pt x="52" y="64"/>
                  </a:lnTo>
                  <a:lnTo>
                    <a:pt x="55" y="67"/>
                  </a:lnTo>
                  <a:lnTo>
                    <a:pt x="47" y="69"/>
                  </a:lnTo>
                  <a:lnTo>
                    <a:pt x="38" y="64"/>
                  </a:lnTo>
                  <a:lnTo>
                    <a:pt x="43" y="69"/>
                  </a:lnTo>
                  <a:lnTo>
                    <a:pt x="43" y="71"/>
                  </a:lnTo>
                  <a:lnTo>
                    <a:pt x="40" y="76"/>
                  </a:lnTo>
                  <a:lnTo>
                    <a:pt x="52" y="88"/>
                  </a:lnTo>
                  <a:lnTo>
                    <a:pt x="47" y="95"/>
                  </a:lnTo>
                  <a:lnTo>
                    <a:pt x="50" y="100"/>
                  </a:lnTo>
                  <a:lnTo>
                    <a:pt x="50" y="102"/>
                  </a:lnTo>
                  <a:lnTo>
                    <a:pt x="52" y="104"/>
                  </a:lnTo>
                  <a:lnTo>
                    <a:pt x="47" y="100"/>
                  </a:lnTo>
                  <a:lnTo>
                    <a:pt x="43" y="95"/>
                  </a:lnTo>
                  <a:lnTo>
                    <a:pt x="40" y="93"/>
                  </a:lnTo>
                  <a:lnTo>
                    <a:pt x="36" y="102"/>
                  </a:lnTo>
                  <a:lnTo>
                    <a:pt x="40" y="111"/>
                  </a:lnTo>
                  <a:lnTo>
                    <a:pt x="40" y="121"/>
                  </a:lnTo>
                  <a:lnTo>
                    <a:pt x="40" y="121"/>
                  </a:lnTo>
                  <a:lnTo>
                    <a:pt x="33" y="114"/>
                  </a:lnTo>
                  <a:lnTo>
                    <a:pt x="29" y="114"/>
                  </a:lnTo>
                  <a:lnTo>
                    <a:pt x="29" y="114"/>
                  </a:lnTo>
                  <a:lnTo>
                    <a:pt x="33" y="107"/>
                  </a:lnTo>
                  <a:lnTo>
                    <a:pt x="26" y="104"/>
                  </a:lnTo>
                  <a:lnTo>
                    <a:pt x="19" y="95"/>
                  </a:lnTo>
                  <a:lnTo>
                    <a:pt x="24" y="100"/>
                  </a:lnTo>
                  <a:lnTo>
                    <a:pt x="31" y="100"/>
                  </a:lnTo>
                  <a:lnTo>
                    <a:pt x="36" y="95"/>
                  </a:lnTo>
                  <a:lnTo>
                    <a:pt x="36" y="81"/>
                  </a:lnTo>
                  <a:lnTo>
                    <a:pt x="36" y="78"/>
                  </a:lnTo>
                  <a:lnTo>
                    <a:pt x="24" y="76"/>
                  </a:lnTo>
                  <a:lnTo>
                    <a:pt x="19" y="71"/>
                  </a:lnTo>
                  <a:lnTo>
                    <a:pt x="29" y="76"/>
                  </a:lnTo>
                  <a:lnTo>
                    <a:pt x="36" y="69"/>
                  </a:lnTo>
                  <a:lnTo>
                    <a:pt x="33" y="57"/>
                  </a:lnTo>
                  <a:lnTo>
                    <a:pt x="29" y="50"/>
                  </a:lnTo>
                  <a:lnTo>
                    <a:pt x="21" y="52"/>
                  </a:lnTo>
                  <a:lnTo>
                    <a:pt x="12" y="45"/>
                  </a:lnTo>
                  <a:lnTo>
                    <a:pt x="24" y="50"/>
                  </a:lnTo>
                  <a:lnTo>
                    <a:pt x="29" y="43"/>
                  </a:lnTo>
                  <a:lnTo>
                    <a:pt x="26" y="36"/>
                  </a:lnTo>
                  <a:lnTo>
                    <a:pt x="24" y="29"/>
                  </a:lnTo>
                  <a:lnTo>
                    <a:pt x="21" y="26"/>
                  </a:lnTo>
                  <a:lnTo>
                    <a:pt x="7" y="24"/>
                  </a:lnTo>
                  <a:lnTo>
                    <a:pt x="17" y="26"/>
                  </a:lnTo>
                  <a:lnTo>
                    <a:pt x="21" y="22"/>
                  </a:lnTo>
                  <a:lnTo>
                    <a:pt x="17" y="12"/>
                  </a:ln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695"/>
            <p:cNvSpPr>
              <a:spLocks/>
            </p:cNvSpPr>
            <p:nvPr/>
          </p:nvSpPr>
          <p:spPr bwMode="auto">
            <a:xfrm>
              <a:off x="1943100" y="2992438"/>
              <a:ext cx="112713" cy="179388"/>
            </a:xfrm>
            <a:custGeom>
              <a:avLst/>
              <a:gdLst/>
              <a:ahLst/>
              <a:cxnLst>
                <a:cxn ang="0">
                  <a:pos x="5" y="0"/>
                </a:cxn>
                <a:cxn ang="0">
                  <a:pos x="19" y="0"/>
                </a:cxn>
                <a:cxn ang="0">
                  <a:pos x="24" y="5"/>
                </a:cxn>
                <a:cxn ang="0">
                  <a:pos x="33" y="7"/>
                </a:cxn>
                <a:cxn ang="0">
                  <a:pos x="31" y="9"/>
                </a:cxn>
                <a:cxn ang="0">
                  <a:pos x="43" y="16"/>
                </a:cxn>
                <a:cxn ang="0">
                  <a:pos x="54" y="23"/>
                </a:cxn>
                <a:cxn ang="0">
                  <a:pos x="64" y="33"/>
                </a:cxn>
                <a:cxn ang="0">
                  <a:pos x="59" y="33"/>
                </a:cxn>
                <a:cxn ang="0">
                  <a:pos x="66" y="54"/>
                </a:cxn>
                <a:cxn ang="0">
                  <a:pos x="71" y="80"/>
                </a:cxn>
                <a:cxn ang="0">
                  <a:pos x="59" y="106"/>
                </a:cxn>
                <a:cxn ang="0">
                  <a:pos x="50" y="113"/>
                </a:cxn>
                <a:cxn ang="0">
                  <a:pos x="50" y="108"/>
                </a:cxn>
                <a:cxn ang="0">
                  <a:pos x="62" y="97"/>
                </a:cxn>
                <a:cxn ang="0">
                  <a:pos x="52" y="85"/>
                </a:cxn>
                <a:cxn ang="0">
                  <a:pos x="59" y="90"/>
                </a:cxn>
                <a:cxn ang="0">
                  <a:pos x="66" y="94"/>
                </a:cxn>
                <a:cxn ang="0">
                  <a:pos x="69" y="80"/>
                </a:cxn>
                <a:cxn ang="0">
                  <a:pos x="66" y="75"/>
                </a:cxn>
                <a:cxn ang="0">
                  <a:pos x="62" y="71"/>
                </a:cxn>
                <a:cxn ang="0">
                  <a:pos x="54" y="68"/>
                </a:cxn>
                <a:cxn ang="0">
                  <a:pos x="52" y="66"/>
                </a:cxn>
                <a:cxn ang="0">
                  <a:pos x="62" y="66"/>
                </a:cxn>
                <a:cxn ang="0">
                  <a:pos x="66" y="71"/>
                </a:cxn>
                <a:cxn ang="0">
                  <a:pos x="64" y="54"/>
                </a:cxn>
                <a:cxn ang="0">
                  <a:pos x="54" y="47"/>
                </a:cxn>
                <a:cxn ang="0">
                  <a:pos x="50" y="47"/>
                </a:cxn>
                <a:cxn ang="0">
                  <a:pos x="57" y="47"/>
                </a:cxn>
                <a:cxn ang="0">
                  <a:pos x="64" y="49"/>
                </a:cxn>
                <a:cxn ang="0">
                  <a:pos x="59" y="35"/>
                </a:cxn>
                <a:cxn ang="0">
                  <a:pos x="54" y="31"/>
                </a:cxn>
                <a:cxn ang="0">
                  <a:pos x="43" y="28"/>
                </a:cxn>
                <a:cxn ang="0">
                  <a:pos x="43" y="28"/>
                </a:cxn>
                <a:cxn ang="0">
                  <a:pos x="50" y="28"/>
                </a:cxn>
                <a:cxn ang="0">
                  <a:pos x="57" y="28"/>
                </a:cxn>
                <a:cxn ang="0">
                  <a:pos x="52" y="23"/>
                </a:cxn>
                <a:cxn ang="0">
                  <a:pos x="40" y="19"/>
                </a:cxn>
                <a:cxn ang="0">
                  <a:pos x="24" y="19"/>
                </a:cxn>
                <a:cxn ang="0">
                  <a:pos x="21" y="16"/>
                </a:cxn>
                <a:cxn ang="0">
                  <a:pos x="24" y="14"/>
                </a:cxn>
                <a:cxn ang="0">
                  <a:pos x="28" y="14"/>
                </a:cxn>
                <a:cxn ang="0">
                  <a:pos x="31" y="14"/>
                </a:cxn>
                <a:cxn ang="0">
                  <a:pos x="21" y="9"/>
                </a:cxn>
                <a:cxn ang="0">
                  <a:pos x="2" y="12"/>
                </a:cxn>
                <a:cxn ang="0">
                  <a:pos x="0" y="12"/>
                </a:cxn>
                <a:cxn ang="0">
                  <a:pos x="5" y="7"/>
                </a:cxn>
                <a:cxn ang="0">
                  <a:pos x="19" y="5"/>
                </a:cxn>
                <a:cxn ang="0">
                  <a:pos x="17" y="2"/>
                </a:cxn>
                <a:cxn ang="0">
                  <a:pos x="5" y="0"/>
                </a:cxn>
              </a:cxnLst>
              <a:rect l="0" t="0" r="r" b="b"/>
              <a:pathLst>
                <a:path w="71" h="113">
                  <a:moveTo>
                    <a:pt x="5" y="0"/>
                  </a:moveTo>
                  <a:lnTo>
                    <a:pt x="19" y="0"/>
                  </a:lnTo>
                  <a:lnTo>
                    <a:pt x="24" y="5"/>
                  </a:lnTo>
                  <a:lnTo>
                    <a:pt x="33" y="7"/>
                  </a:lnTo>
                  <a:lnTo>
                    <a:pt x="31" y="9"/>
                  </a:lnTo>
                  <a:lnTo>
                    <a:pt x="43" y="16"/>
                  </a:lnTo>
                  <a:lnTo>
                    <a:pt x="54" y="23"/>
                  </a:lnTo>
                  <a:lnTo>
                    <a:pt x="64" y="33"/>
                  </a:lnTo>
                  <a:lnTo>
                    <a:pt x="59" y="33"/>
                  </a:lnTo>
                  <a:lnTo>
                    <a:pt x="66" y="54"/>
                  </a:lnTo>
                  <a:lnTo>
                    <a:pt x="71" y="80"/>
                  </a:lnTo>
                  <a:lnTo>
                    <a:pt x="59" y="106"/>
                  </a:lnTo>
                  <a:lnTo>
                    <a:pt x="50" y="113"/>
                  </a:lnTo>
                  <a:lnTo>
                    <a:pt x="50" y="108"/>
                  </a:lnTo>
                  <a:lnTo>
                    <a:pt x="62" y="97"/>
                  </a:lnTo>
                  <a:lnTo>
                    <a:pt x="52" y="85"/>
                  </a:lnTo>
                  <a:lnTo>
                    <a:pt x="59" y="90"/>
                  </a:lnTo>
                  <a:lnTo>
                    <a:pt x="66" y="94"/>
                  </a:lnTo>
                  <a:lnTo>
                    <a:pt x="69" y="80"/>
                  </a:lnTo>
                  <a:lnTo>
                    <a:pt x="66" y="75"/>
                  </a:lnTo>
                  <a:lnTo>
                    <a:pt x="62" y="71"/>
                  </a:lnTo>
                  <a:lnTo>
                    <a:pt x="54" y="68"/>
                  </a:lnTo>
                  <a:lnTo>
                    <a:pt x="52" y="66"/>
                  </a:lnTo>
                  <a:lnTo>
                    <a:pt x="62" y="66"/>
                  </a:lnTo>
                  <a:lnTo>
                    <a:pt x="66" y="71"/>
                  </a:lnTo>
                  <a:lnTo>
                    <a:pt x="64" y="54"/>
                  </a:lnTo>
                  <a:lnTo>
                    <a:pt x="54" y="47"/>
                  </a:lnTo>
                  <a:lnTo>
                    <a:pt x="50" y="47"/>
                  </a:lnTo>
                  <a:lnTo>
                    <a:pt x="57" y="47"/>
                  </a:lnTo>
                  <a:lnTo>
                    <a:pt x="64" y="49"/>
                  </a:lnTo>
                  <a:lnTo>
                    <a:pt x="59" y="35"/>
                  </a:lnTo>
                  <a:lnTo>
                    <a:pt x="54" y="31"/>
                  </a:lnTo>
                  <a:lnTo>
                    <a:pt x="43" y="28"/>
                  </a:lnTo>
                  <a:lnTo>
                    <a:pt x="43" y="28"/>
                  </a:lnTo>
                  <a:lnTo>
                    <a:pt x="50" y="28"/>
                  </a:lnTo>
                  <a:lnTo>
                    <a:pt x="57" y="28"/>
                  </a:lnTo>
                  <a:lnTo>
                    <a:pt x="52" y="23"/>
                  </a:lnTo>
                  <a:lnTo>
                    <a:pt x="40" y="19"/>
                  </a:lnTo>
                  <a:lnTo>
                    <a:pt x="24" y="19"/>
                  </a:lnTo>
                  <a:lnTo>
                    <a:pt x="21" y="16"/>
                  </a:lnTo>
                  <a:lnTo>
                    <a:pt x="24" y="14"/>
                  </a:lnTo>
                  <a:lnTo>
                    <a:pt x="28" y="14"/>
                  </a:lnTo>
                  <a:lnTo>
                    <a:pt x="31" y="14"/>
                  </a:lnTo>
                  <a:lnTo>
                    <a:pt x="21" y="9"/>
                  </a:lnTo>
                  <a:lnTo>
                    <a:pt x="2" y="12"/>
                  </a:lnTo>
                  <a:lnTo>
                    <a:pt x="0" y="12"/>
                  </a:lnTo>
                  <a:lnTo>
                    <a:pt x="5" y="7"/>
                  </a:lnTo>
                  <a:lnTo>
                    <a:pt x="19" y="5"/>
                  </a:lnTo>
                  <a:lnTo>
                    <a:pt x="17" y="2"/>
                  </a:lnTo>
                  <a:lnTo>
                    <a:pt x="5"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696"/>
            <p:cNvSpPr>
              <a:spLocks/>
            </p:cNvSpPr>
            <p:nvPr/>
          </p:nvSpPr>
          <p:spPr bwMode="auto">
            <a:xfrm>
              <a:off x="2141538" y="3003550"/>
              <a:ext cx="19050" cy="44450"/>
            </a:xfrm>
            <a:custGeom>
              <a:avLst/>
              <a:gdLst/>
              <a:ahLst/>
              <a:cxnLst>
                <a:cxn ang="0">
                  <a:pos x="0" y="0"/>
                </a:cxn>
                <a:cxn ang="0">
                  <a:pos x="10" y="7"/>
                </a:cxn>
                <a:cxn ang="0">
                  <a:pos x="12" y="26"/>
                </a:cxn>
                <a:cxn ang="0">
                  <a:pos x="12" y="28"/>
                </a:cxn>
                <a:cxn ang="0">
                  <a:pos x="7" y="26"/>
                </a:cxn>
                <a:cxn ang="0">
                  <a:pos x="7" y="12"/>
                </a:cxn>
                <a:cxn ang="0">
                  <a:pos x="3" y="2"/>
                </a:cxn>
                <a:cxn ang="0">
                  <a:pos x="0" y="0"/>
                </a:cxn>
              </a:cxnLst>
              <a:rect l="0" t="0" r="r" b="b"/>
              <a:pathLst>
                <a:path w="12" h="28">
                  <a:moveTo>
                    <a:pt x="0" y="0"/>
                  </a:moveTo>
                  <a:lnTo>
                    <a:pt x="10" y="7"/>
                  </a:lnTo>
                  <a:lnTo>
                    <a:pt x="12" y="26"/>
                  </a:lnTo>
                  <a:lnTo>
                    <a:pt x="12" y="28"/>
                  </a:lnTo>
                  <a:lnTo>
                    <a:pt x="7" y="26"/>
                  </a:lnTo>
                  <a:lnTo>
                    <a:pt x="7" y="12"/>
                  </a:lnTo>
                  <a:lnTo>
                    <a:pt x="3" y="2"/>
                  </a:lnTo>
                  <a:lnTo>
                    <a:pt x="0" y="0"/>
                  </a:lnTo>
                  <a:close/>
                </a:path>
              </a:pathLst>
            </a:custGeom>
            <a:solidFill>
              <a:srgbClr val="D1A2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697"/>
            <p:cNvSpPr>
              <a:spLocks/>
            </p:cNvSpPr>
            <p:nvPr/>
          </p:nvSpPr>
          <p:spPr bwMode="auto">
            <a:xfrm>
              <a:off x="1871663" y="3006725"/>
              <a:ext cx="7938" cy="41275"/>
            </a:xfrm>
            <a:custGeom>
              <a:avLst/>
              <a:gdLst/>
              <a:ahLst/>
              <a:cxnLst>
                <a:cxn ang="0">
                  <a:pos x="0" y="0"/>
                </a:cxn>
                <a:cxn ang="0">
                  <a:pos x="5" y="7"/>
                </a:cxn>
                <a:cxn ang="0">
                  <a:pos x="0" y="26"/>
                </a:cxn>
                <a:cxn ang="0">
                  <a:pos x="0" y="26"/>
                </a:cxn>
                <a:cxn ang="0">
                  <a:pos x="3" y="10"/>
                </a:cxn>
                <a:cxn ang="0">
                  <a:pos x="0" y="0"/>
                </a:cxn>
                <a:cxn ang="0">
                  <a:pos x="0" y="0"/>
                </a:cxn>
              </a:cxnLst>
              <a:rect l="0" t="0" r="r" b="b"/>
              <a:pathLst>
                <a:path w="5" h="26">
                  <a:moveTo>
                    <a:pt x="0" y="0"/>
                  </a:moveTo>
                  <a:lnTo>
                    <a:pt x="5" y="7"/>
                  </a:lnTo>
                  <a:lnTo>
                    <a:pt x="0" y="26"/>
                  </a:lnTo>
                  <a:lnTo>
                    <a:pt x="0" y="26"/>
                  </a:lnTo>
                  <a:lnTo>
                    <a:pt x="3" y="10"/>
                  </a:lnTo>
                  <a:lnTo>
                    <a:pt x="0" y="0"/>
                  </a:lnTo>
                  <a:lnTo>
                    <a:pt x="0" y="0"/>
                  </a:lnTo>
                  <a:close/>
                </a:path>
              </a:pathLst>
            </a:custGeom>
            <a:solidFill>
              <a:srgbClr val="281E1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698"/>
            <p:cNvSpPr>
              <a:spLocks/>
            </p:cNvSpPr>
            <p:nvPr/>
          </p:nvSpPr>
          <p:spPr bwMode="auto">
            <a:xfrm>
              <a:off x="1992313" y="3003550"/>
              <a:ext cx="55563" cy="44450"/>
            </a:xfrm>
            <a:custGeom>
              <a:avLst/>
              <a:gdLst/>
              <a:ahLst/>
              <a:cxnLst>
                <a:cxn ang="0">
                  <a:pos x="0" y="2"/>
                </a:cxn>
                <a:cxn ang="0">
                  <a:pos x="2" y="0"/>
                </a:cxn>
                <a:cxn ang="0">
                  <a:pos x="23" y="14"/>
                </a:cxn>
                <a:cxn ang="0">
                  <a:pos x="35" y="24"/>
                </a:cxn>
                <a:cxn ang="0">
                  <a:pos x="35" y="28"/>
                </a:cxn>
                <a:cxn ang="0">
                  <a:pos x="33" y="26"/>
                </a:cxn>
                <a:cxn ang="0">
                  <a:pos x="23" y="16"/>
                </a:cxn>
                <a:cxn ang="0">
                  <a:pos x="12" y="9"/>
                </a:cxn>
                <a:cxn ang="0">
                  <a:pos x="0" y="2"/>
                </a:cxn>
              </a:cxnLst>
              <a:rect l="0" t="0" r="r" b="b"/>
              <a:pathLst>
                <a:path w="35" h="28">
                  <a:moveTo>
                    <a:pt x="0" y="2"/>
                  </a:moveTo>
                  <a:lnTo>
                    <a:pt x="2" y="0"/>
                  </a:lnTo>
                  <a:lnTo>
                    <a:pt x="23" y="14"/>
                  </a:lnTo>
                  <a:lnTo>
                    <a:pt x="35" y="24"/>
                  </a:lnTo>
                  <a:lnTo>
                    <a:pt x="35" y="28"/>
                  </a:lnTo>
                  <a:lnTo>
                    <a:pt x="33" y="26"/>
                  </a:lnTo>
                  <a:lnTo>
                    <a:pt x="23" y="16"/>
                  </a:lnTo>
                  <a:lnTo>
                    <a:pt x="12" y="9"/>
                  </a:lnTo>
                  <a:lnTo>
                    <a:pt x="0" y="2"/>
                  </a:lnTo>
                  <a:close/>
                </a:path>
              </a:pathLst>
            </a:custGeom>
            <a:solidFill>
              <a:srgbClr val="251D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699"/>
            <p:cNvSpPr>
              <a:spLocks/>
            </p:cNvSpPr>
            <p:nvPr/>
          </p:nvSpPr>
          <p:spPr bwMode="auto">
            <a:xfrm>
              <a:off x="1835150" y="3006725"/>
              <a:ext cx="63500" cy="79375"/>
            </a:xfrm>
            <a:custGeom>
              <a:avLst/>
              <a:gdLst/>
              <a:ahLst/>
              <a:cxnLst>
                <a:cxn ang="0">
                  <a:pos x="23" y="0"/>
                </a:cxn>
                <a:cxn ang="0">
                  <a:pos x="26" y="10"/>
                </a:cxn>
                <a:cxn ang="0">
                  <a:pos x="23" y="26"/>
                </a:cxn>
                <a:cxn ang="0">
                  <a:pos x="11" y="40"/>
                </a:cxn>
                <a:cxn ang="0">
                  <a:pos x="2" y="45"/>
                </a:cxn>
                <a:cxn ang="0">
                  <a:pos x="21" y="36"/>
                </a:cxn>
                <a:cxn ang="0">
                  <a:pos x="28" y="26"/>
                </a:cxn>
                <a:cxn ang="0">
                  <a:pos x="30" y="17"/>
                </a:cxn>
                <a:cxn ang="0">
                  <a:pos x="37" y="5"/>
                </a:cxn>
                <a:cxn ang="0">
                  <a:pos x="40" y="0"/>
                </a:cxn>
                <a:cxn ang="0">
                  <a:pos x="40" y="3"/>
                </a:cxn>
                <a:cxn ang="0">
                  <a:pos x="40" y="3"/>
                </a:cxn>
                <a:cxn ang="0">
                  <a:pos x="40" y="12"/>
                </a:cxn>
                <a:cxn ang="0">
                  <a:pos x="40" y="19"/>
                </a:cxn>
                <a:cxn ang="0">
                  <a:pos x="30" y="29"/>
                </a:cxn>
                <a:cxn ang="0">
                  <a:pos x="37" y="24"/>
                </a:cxn>
                <a:cxn ang="0">
                  <a:pos x="40" y="19"/>
                </a:cxn>
                <a:cxn ang="0">
                  <a:pos x="40" y="19"/>
                </a:cxn>
                <a:cxn ang="0">
                  <a:pos x="33" y="36"/>
                </a:cxn>
                <a:cxn ang="0">
                  <a:pos x="21" y="45"/>
                </a:cxn>
                <a:cxn ang="0">
                  <a:pos x="18" y="43"/>
                </a:cxn>
                <a:cxn ang="0">
                  <a:pos x="7" y="50"/>
                </a:cxn>
                <a:cxn ang="0">
                  <a:pos x="2" y="50"/>
                </a:cxn>
                <a:cxn ang="0">
                  <a:pos x="0" y="43"/>
                </a:cxn>
                <a:cxn ang="0">
                  <a:pos x="9" y="33"/>
                </a:cxn>
                <a:cxn ang="0">
                  <a:pos x="18" y="24"/>
                </a:cxn>
                <a:cxn ang="0">
                  <a:pos x="21" y="17"/>
                </a:cxn>
                <a:cxn ang="0">
                  <a:pos x="23" y="0"/>
                </a:cxn>
              </a:cxnLst>
              <a:rect l="0" t="0" r="r" b="b"/>
              <a:pathLst>
                <a:path w="40" h="50">
                  <a:moveTo>
                    <a:pt x="23" y="0"/>
                  </a:moveTo>
                  <a:lnTo>
                    <a:pt x="26" y="10"/>
                  </a:lnTo>
                  <a:lnTo>
                    <a:pt x="23" y="26"/>
                  </a:lnTo>
                  <a:lnTo>
                    <a:pt x="11" y="40"/>
                  </a:lnTo>
                  <a:lnTo>
                    <a:pt x="2" y="45"/>
                  </a:lnTo>
                  <a:lnTo>
                    <a:pt x="21" y="36"/>
                  </a:lnTo>
                  <a:lnTo>
                    <a:pt x="28" y="26"/>
                  </a:lnTo>
                  <a:lnTo>
                    <a:pt x="30" y="17"/>
                  </a:lnTo>
                  <a:lnTo>
                    <a:pt x="37" y="5"/>
                  </a:lnTo>
                  <a:lnTo>
                    <a:pt x="40" y="0"/>
                  </a:lnTo>
                  <a:lnTo>
                    <a:pt x="40" y="3"/>
                  </a:lnTo>
                  <a:lnTo>
                    <a:pt x="40" y="3"/>
                  </a:lnTo>
                  <a:lnTo>
                    <a:pt x="40" y="12"/>
                  </a:lnTo>
                  <a:lnTo>
                    <a:pt x="40" y="19"/>
                  </a:lnTo>
                  <a:lnTo>
                    <a:pt x="30" y="29"/>
                  </a:lnTo>
                  <a:lnTo>
                    <a:pt x="37" y="24"/>
                  </a:lnTo>
                  <a:lnTo>
                    <a:pt x="40" y="19"/>
                  </a:lnTo>
                  <a:lnTo>
                    <a:pt x="40" y="19"/>
                  </a:lnTo>
                  <a:lnTo>
                    <a:pt x="33" y="36"/>
                  </a:lnTo>
                  <a:lnTo>
                    <a:pt x="21" y="45"/>
                  </a:lnTo>
                  <a:lnTo>
                    <a:pt x="18" y="43"/>
                  </a:lnTo>
                  <a:lnTo>
                    <a:pt x="7" y="50"/>
                  </a:lnTo>
                  <a:lnTo>
                    <a:pt x="2" y="50"/>
                  </a:lnTo>
                  <a:lnTo>
                    <a:pt x="0" y="43"/>
                  </a:lnTo>
                  <a:lnTo>
                    <a:pt x="9" y="33"/>
                  </a:lnTo>
                  <a:lnTo>
                    <a:pt x="18" y="24"/>
                  </a:lnTo>
                  <a:lnTo>
                    <a:pt x="21" y="17"/>
                  </a:lnTo>
                  <a:lnTo>
                    <a:pt x="23" y="0"/>
                  </a:lnTo>
                  <a:close/>
                </a:path>
              </a:pathLst>
            </a:custGeom>
            <a:solidFill>
              <a:srgbClr val="D9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700"/>
            <p:cNvSpPr>
              <a:spLocks/>
            </p:cNvSpPr>
            <p:nvPr/>
          </p:nvSpPr>
          <p:spPr bwMode="auto">
            <a:xfrm>
              <a:off x="1946275" y="3006725"/>
              <a:ext cx="46038" cy="7938"/>
            </a:xfrm>
            <a:custGeom>
              <a:avLst/>
              <a:gdLst/>
              <a:ahLst/>
              <a:cxnLst>
                <a:cxn ang="0">
                  <a:pos x="0" y="3"/>
                </a:cxn>
                <a:cxn ang="0">
                  <a:pos x="19" y="0"/>
                </a:cxn>
                <a:cxn ang="0">
                  <a:pos x="29" y="5"/>
                </a:cxn>
                <a:cxn ang="0">
                  <a:pos x="26" y="5"/>
                </a:cxn>
                <a:cxn ang="0">
                  <a:pos x="12" y="3"/>
                </a:cxn>
                <a:cxn ang="0">
                  <a:pos x="0" y="3"/>
                </a:cxn>
              </a:cxnLst>
              <a:rect l="0" t="0" r="r" b="b"/>
              <a:pathLst>
                <a:path w="29" h="5">
                  <a:moveTo>
                    <a:pt x="0" y="3"/>
                  </a:moveTo>
                  <a:lnTo>
                    <a:pt x="19" y="0"/>
                  </a:lnTo>
                  <a:lnTo>
                    <a:pt x="29" y="5"/>
                  </a:lnTo>
                  <a:lnTo>
                    <a:pt x="26" y="5"/>
                  </a:lnTo>
                  <a:lnTo>
                    <a:pt x="12" y="3"/>
                  </a:lnTo>
                  <a:lnTo>
                    <a:pt x="0" y="3"/>
                  </a:lnTo>
                  <a:close/>
                </a:path>
              </a:pathLst>
            </a:custGeom>
            <a:solidFill>
              <a:srgbClr val="D1A3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701"/>
            <p:cNvSpPr>
              <a:spLocks/>
            </p:cNvSpPr>
            <p:nvPr/>
          </p:nvSpPr>
          <p:spPr bwMode="auto">
            <a:xfrm>
              <a:off x="1811338" y="3011488"/>
              <a:ext cx="128588" cy="141288"/>
            </a:xfrm>
            <a:custGeom>
              <a:avLst/>
              <a:gdLst/>
              <a:ahLst/>
              <a:cxnLst>
                <a:cxn ang="0">
                  <a:pos x="55" y="0"/>
                </a:cxn>
                <a:cxn ang="0">
                  <a:pos x="55" y="0"/>
                </a:cxn>
                <a:cxn ang="0">
                  <a:pos x="59" y="11"/>
                </a:cxn>
                <a:cxn ang="0">
                  <a:pos x="62" y="14"/>
                </a:cxn>
                <a:cxn ang="0">
                  <a:pos x="59" y="16"/>
                </a:cxn>
                <a:cxn ang="0">
                  <a:pos x="59" y="19"/>
                </a:cxn>
                <a:cxn ang="0">
                  <a:pos x="59" y="21"/>
                </a:cxn>
                <a:cxn ang="0">
                  <a:pos x="57" y="28"/>
                </a:cxn>
                <a:cxn ang="0">
                  <a:pos x="55" y="30"/>
                </a:cxn>
                <a:cxn ang="0">
                  <a:pos x="50" y="37"/>
                </a:cxn>
                <a:cxn ang="0">
                  <a:pos x="45" y="42"/>
                </a:cxn>
                <a:cxn ang="0">
                  <a:pos x="41" y="44"/>
                </a:cxn>
                <a:cxn ang="0">
                  <a:pos x="52" y="44"/>
                </a:cxn>
                <a:cxn ang="0">
                  <a:pos x="55" y="44"/>
                </a:cxn>
                <a:cxn ang="0">
                  <a:pos x="55" y="52"/>
                </a:cxn>
                <a:cxn ang="0">
                  <a:pos x="55" y="54"/>
                </a:cxn>
                <a:cxn ang="0">
                  <a:pos x="55" y="54"/>
                </a:cxn>
                <a:cxn ang="0">
                  <a:pos x="62" y="59"/>
                </a:cxn>
                <a:cxn ang="0">
                  <a:pos x="62" y="63"/>
                </a:cxn>
                <a:cxn ang="0">
                  <a:pos x="69" y="68"/>
                </a:cxn>
                <a:cxn ang="0">
                  <a:pos x="74" y="56"/>
                </a:cxn>
                <a:cxn ang="0">
                  <a:pos x="81" y="59"/>
                </a:cxn>
                <a:cxn ang="0">
                  <a:pos x="78" y="73"/>
                </a:cxn>
                <a:cxn ang="0">
                  <a:pos x="76" y="82"/>
                </a:cxn>
                <a:cxn ang="0">
                  <a:pos x="74" y="70"/>
                </a:cxn>
                <a:cxn ang="0">
                  <a:pos x="71" y="68"/>
                </a:cxn>
                <a:cxn ang="0">
                  <a:pos x="67" y="73"/>
                </a:cxn>
                <a:cxn ang="0">
                  <a:pos x="62" y="80"/>
                </a:cxn>
                <a:cxn ang="0">
                  <a:pos x="55" y="89"/>
                </a:cxn>
                <a:cxn ang="0">
                  <a:pos x="64" y="73"/>
                </a:cxn>
                <a:cxn ang="0">
                  <a:pos x="62" y="70"/>
                </a:cxn>
                <a:cxn ang="0">
                  <a:pos x="62" y="68"/>
                </a:cxn>
                <a:cxn ang="0">
                  <a:pos x="57" y="68"/>
                </a:cxn>
                <a:cxn ang="0">
                  <a:pos x="55" y="75"/>
                </a:cxn>
                <a:cxn ang="0">
                  <a:pos x="55" y="78"/>
                </a:cxn>
                <a:cxn ang="0">
                  <a:pos x="41" y="66"/>
                </a:cxn>
                <a:cxn ang="0">
                  <a:pos x="24" y="63"/>
                </a:cxn>
                <a:cxn ang="0">
                  <a:pos x="17" y="66"/>
                </a:cxn>
                <a:cxn ang="0">
                  <a:pos x="12" y="66"/>
                </a:cxn>
                <a:cxn ang="0">
                  <a:pos x="0" y="59"/>
                </a:cxn>
                <a:cxn ang="0">
                  <a:pos x="0" y="56"/>
                </a:cxn>
                <a:cxn ang="0">
                  <a:pos x="15" y="54"/>
                </a:cxn>
                <a:cxn ang="0">
                  <a:pos x="17" y="47"/>
                </a:cxn>
                <a:cxn ang="0">
                  <a:pos x="22" y="47"/>
                </a:cxn>
                <a:cxn ang="0">
                  <a:pos x="36" y="42"/>
                </a:cxn>
                <a:cxn ang="0">
                  <a:pos x="48" y="33"/>
                </a:cxn>
                <a:cxn ang="0">
                  <a:pos x="55" y="16"/>
                </a:cxn>
                <a:cxn ang="0">
                  <a:pos x="55" y="16"/>
                </a:cxn>
                <a:cxn ang="0">
                  <a:pos x="55" y="16"/>
                </a:cxn>
                <a:cxn ang="0">
                  <a:pos x="55" y="9"/>
                </a:cxn>
                <a:cxn ang="0">
                  <a:pos x="55" y="0"/>
                </a:cxn>
              </a:cxnLst>
              <a:rect l="0" t="0" r="r" b="b"/>
              <a:pathLst>
                <a:path w="81" h="89">
                  <a:moveTo>
                    <a:pt x="55" y="0"/>
                  </a:moveTo>
                  <a:lnTo>
                    <a:pt x="55" y="0"/>
                  </a:lnTo>
                  <a:lnTo>
                    <a:pt x="59" y="11"/>
                  </a:lnTo>
                  <a:lnTo>
                    <a:pt x="62" y="14"/>
                  </a:lnTo>
                  <a:lnTo>
                    <a:pt x="59" y="16"/>
                  </a:lnTo>
                  <a:lnTo>
                    <a:pt x="59" y="19"/>
                  </a:lnTo>
                  <a:lnTo>
                    <a:pt x="59" y="21"/>
                  </a:lnTo>
                  <a:lnTo>
                    <a:pt x="57" y="28"/>
                  </a:lnTo>
                  <a:lnTo>
                    <a:pt x="55" y="30"/>
                  </a:lnTo>
                  <a:lnTo>
                    <a:pt x="50" y="37"/>
                  </a:lnTo>
                  <a:lnTo>
                    <a:pt x="45" y="42"/>
                  </a:lnTo>
                  <a:lnTo>
                    <a:pt x="41" y="44"/>
                  </a:lnTo>
                  <a:lnTo>
                    <a:pt x="52" y="44"/>
                  </a:lnTo>
                  <a:lnTo>
                    <a:pt x="55" y="44"/>
                  </a:lnTo>
                  <a:lnTo>
                    <a:pt x="55" y="52"/>
                  </a:lnTo>
                  <a:lnTo>
                    <a:pt x="55" y="54"/>
                  </a:lnTo>
                  <a:lnTo>
                    <a:pt x="55" y="54"/>
                  </a:lnTo>
                  <a:lnTo>
                    <a:pt x="62" y="59"/>
                  </a:lnTo>
                  <a:lnTo>
                    <a:pt x="62" y="63"/>
                  </a:lnTo>
                  <a:lnTo>
                    <a:pt x="69" y="68"/>
                  </a:lnTo>
                  <a:lnTo>
                    <a:pt x="74" y="56"/>
                  </a:lnTo>
                  <a:lnTo>
                    <a:pt x="81" y="59"/>
                  </a:lnTo>
                  <a:lnTo>
                    <a:pt x="78" y="73"/>
                  </a:lnTo>
                  <a:lnTo>
                    <a:pt x="76" y="82"/>
                  </a:lnTo>
                  <a:lnTo>
                    <a:pt x="74" y="70"/>
                  </a:lnTo>
                  <a:lnTo>
                    <a:pt x="71" y="68"/>
                  </a:lnTo>
                  <a:lnTo>
                    <a:pt x="67" y="73"/>
                  </a:lnTo>
                  <a:lnTo>
                    <a:pt x="62" y="80"/>
                  </a:lnTo>
                  <a:lnTo>
                    <a:pt x="55" y="89"/>
                  </a:lnTo>
                  <a:lnTo>
                    <a:pt x="64" y="73"/>
                  </a:lnTo>
                  <a:lnTo>
                    <a:pt x="62" y="70"/>
                  </a:lnTo>
                  <a:lnTo>
                    <a:pt x="62" y="68"/>
                  </a:lnTo>
                  <a:lnTo>
                    <a:pt x="57" y="68"/>
                  </a:lnTo>
                  <a:lnTo>
                    <a:pt x="55" y="75"/>
                  </a:lnTo>
                  <a:lnTo>
                    <a:pt x="55" y="78"/>
                  </a:lnTo>
                  <a:lnTo>
                    <a:pt x="41" y="66"/>
                  </a:lnTo>
                  <a:lnTo>
                    <a:pt x="24" y="63"/>
                  </a:lnTo>
                  <a:lnTo>
                    <a:pt x="17" y="66"/>
                  </a:lnTo>
                  <a:lnTo>
                    <a:pt x="12" y="66"/>
                  </a:lnTo>
                  <a:lnTo>
                    <a:pt x="0" y="59"/>
                  </a:lnTo>
                  <a:lnTo>
                    <a:pt x="0" y="56"/>
                  </a:lnTo>
                  <a:lnTo>
                    <a:pt x="15" y="54"/>
                  </a:lnTo>
                  <a:lnTo>
                    <a:pt x="17" y="47"/>
                  </a:lnTo>
                  <a:lnTo>
                    <a:pt x="22" y="47"/>
                  </a:lnTo>
                  <a:lnTo>
                    <a:pt x="36" y="42"/>
                  </a:lnTo>
                  <a:lnTo>
                    <a:pt x="48" y="33"/>
                  </a:lnTo>
                  <a:lnTo>
                    <a:pt x="55" y="16"/>
                  </a:lnTo>
                  <a:lnTo>
                    <a:pt x="55" y="16"/>
                  </a:lnTo>
                  <a:lnTo>
                    <a:pt x="55" y="16"/>
                  </a:lnTo>
                  <a:lnTo>
                    <a:pt x="55" y="9"/>
                  </a:lnTo>
                  <a:lnTo>
                    <a:pt x="55" y="0"/>
                  </a:lnTo>
                  <a:close/>
                </a:path>
              </a:pathLst>
            </a:custGeom>
            <a:solidFill>
              <a:srgbClr val="90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702"/>
            <p:cNvSpPr>
              <a:spLocks/>
            </p:cNvSpPr>
            <p:nvPr/>
          </p:nvSpPr>
          <p:spPr bwMode="auto">
            <a:xfrm>
              <a:off x="1849438" y="3017838"/>
              <a:ext cx="7938" cy="34925"/>
            </a:xfrm>
            <a:custGeom>
              <a:avLst/>
              <a:gdLst/>
              <a:ahLst/>
              <a:cxnLst>
                <a:cxn ang="0">
                  <a:pos x="0" y="0"/>
                </a:cxn>
                <a:cxn ang="0">
                  <a:pos x="2" y="3"/>
                </a:cxn>
                <a:cxn ang="0">
                  <a:pos x="5" y="10"/>
                </a:cxn>
                <a:cxn ang="0">
                  <a:pos x="2" y="22"/>
                </a:cxn>
                <a:cxn ang="0">
                  <a:pos x="2" y="22"/>
                </a:cxn>
                <a:cxn ang="0">
                  <a:pos x="5" y="10"/>
                </a:cxn>
                <a:cxn ang="0">
                  <a:pos x="0" y="3"/>
                </a:cxn>
                <a:cxn ang="0">
                  <a:pos x="0" y="10"/>
                </a:cxn>
                <a:cxn ang="0">
                  <a:pos x="0" y="0"/>
                </a:cxn>
              </a:cxnLst>
              <a:rect l="0" t="0" r="r" b="b"/>
              <a:pathLst>
                <a:path w="5" h="22">
                  <a:moveTo>
                    <a:pt x="0" y="0"/>
                  </a:moveTo>
                  <a:lnTo>
                    <a:pt x="2" y="3"/>
                  </a:lnTo>
                  <a:lnTo>
                    <a:pt x="5" y="10"/>
                  </a:lnTo>
                  <a:lnTo>
                    <a:pt x="2" y="22"/>
                  </a:lnTo>
                  <a:lnTo>
                    <a:pt x="2" y="22"/>
                  </a:lnTo>
                  <a:lnTo>
                    <a:pt x="5" y="10"/>
                  </a:lnTo>
                  <a:lnTo>
                    <a:pt x="0" y="3"/>
                  </a:lnTo>
                  <a:lnTo>
                    <a:pt x="0" y="10"/>
                  </a:lnTo>
                  <a:lnTo>
                    <a:pt x="0" y="0"/>
                  </a:lnTo>
                  <a:close/>
                </a:path>
              </a:pathLst>
            </a:custGeom>
            <a:solidFill>
              <a:srgbClr val="4A2D1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703"/>
            <p:cNvSpPr>
              <a:spLocks/>
            </p:cNvSpPr>
            <p:nvPr/>
          </p:nvSpPr>
          <p:spPr bwMode="auto">
            <a:xfrm>
              <a:off x="1838325" y="3017838"/>
              <a:ext cx="44450" cy="60325"/>
            </a:xfrm>
            <a:custGeom>
              <a:avLst/>
              <a:gdLst/>
              <a:ahLst/>
              <a:cxnLst>
                <a:cxn ang="0">
                  <a:pos x="26" y="0"/>
                </a:cxn>
                <a:cxn ang="0">
                  <a:pos x="28" y="10"/>
                </a:cxn>
                <a:cxn ang="0">
                  <a:pos x="26" y="19"/>
                </a:cxn>
                <a:cxn ang="0">
                  <a:pos x="19" y="29"/>
                </a:cxn>
                <a:cxn ang="0">
                  <a:pos x="0" y="38"/>
                </a:cxn>
                <a:cxn ang="0">
                  <a:pos x="9" y="33"/>
                </a:cxn>
                <a:cxn ang="0">
                  <a:pos x="21" y="19"/>
                </a:cxn>
                <a:cxn ang="0">
                  <a:pos x="21" y="19"/>
                </a:cxn>
                <a:cxn ang="0">
                  <a:pos x="26" y="0"/>
                </a:cxn>
              </a:cxnLst>
              <a:rect l="0" t="0" r="r" b="b"/>
              <a:pathLst>
                <a:path w="28" h="38">
                  <a:moveTo>
                    <a:pt x="26" y="0"/>
                  </a:moveTo>
                  <a:lnTo>
                    <a:pt x="28" y="10"/>
                  </a:lnTo>
                  <a:lnTo>
                    <a:pt x="26" y="19"/>
                  </a:lnTo>
                  <a:lnTo>
                    <a:pt x="19" y="29"/>
                  </a:lnTo>
                  <a:lnTo>
                    <a:pt x="0" y="38"/>
                  </a:lnTo>
                  <a:lnTo>
                    <a:pt x="9" y="33"/>
                  </a:lnTo>
                  <a:lnTo>
                    <a:pt x="21" y="19"/>
                  </a:lnTo>
                  <a:lnTo>
                    <a:pt x="21" y="19"/>
                  </a:lnTo>
                  <a:lnTo>
                    <a:pt x="26" y="0"/>
                  </a:lnTo>
                  <a:close/>
                </a:path>
              </a:pathLst>
            </a:custGeom>
            <a:solidFill>
              <a:srgbClr val="8E47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704"/>
            <p:cNvSpPr>
              <a:spLocks/>
            </p:cNvSpPr>
            <p:nvPr/>
          </p:nvSpPr>
          <p:spPr bwMode="auto">
            <a:xfrm>
              <a:off x="1981200" y="3022600"/>
              <a:ext cx="44450" cy="6350"/>
            </a:xfrm>
            <a:custGeom>
              <a:avLst/>
              <a:gdLst/>
              <a:ahLst/>
              <a:cxnLst>
                <a:cxn ang="0">
                  <a:pos x="0" y="0"/>
                </a:cxn>
                <a:cxn ang="0">
                  <a:pos x="16" y="0"/>
                </a:cxn>
                <a:cxn ang="0">
                  <a:pos x="28" y="4"/>
                </a:cxn>
                <a:cxn ang="0">
                  <a:pos x="23" y="4"/>
                </a:cxn>
                <a:cxn ang="0">
                  <a:pos x="0" y="0"/>
                </a:cxn>
              </a:cxnLst>
              <a:rect l="0" t="0" r="r" b="b"/>
              <a:pathLst>
                <a:path w="28" h="4">
                  <a:moveTo>
                    <a:pt x="0" y="0"/>
                  </a:moveTo>
                  <a:lnTo>
                    <a:pt x="16" y="0"/>
                  </a:lnTo>
                  <a:lnTo>
                    <a:pt x="28" y="4"/>
                  </a:lnTo>
                  <a:lnTo>
                    <a:pt x="23" y="4"/>
                  </a:lnTo>
                  <a:lnTo>
                    <a:pt x="0"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705"/>
            <p:cNvSpPr>
              <a:spLocks/>
            </p:cNvSpPr>
            <p:nvPr/>
          </p:nvSpPr>
          <p:spPr bwMode="auto">
            <a:xfrm>
              <a:off x="2160588" y="3022600"/>
              <a:ext cx="49213" cy="30163"/>
            </a:xfrm>
            <a:custGeom>
              <a:avLst/>
              <a:gdLst/>
              <a:ahLst/>
              <a:cxnLst>
                <a:cxn ang="0">
                  <a:pos x="21" y="2"/>
                </a:cxn>
                <a:cxn ang="0">
                  <a:pos x="28" y="0"/>
                </a:cxn>
                <a:cxn ang="0">
                  <a:pos x="31" y="9"/>
                </a:cxn>
                <a:cxn ang="0">
                  <a:pos x="19" y="14"/>
                </a:cxn>
                <a:cxn ang="0">
                  <a:pos x="5" y="19"/>
                </a:cxn>
                <a:cxn ang="0">
                  <a:pos x="5" y="19"/>
                </a:cxn>
                <a:cxn ang="0">
                  <a:pos x="0" y="14"/>
                </a:cxn>
                <a:cxn ang="0">
                  <a:pos x="7" y="14"/>
                </a:cxn>
                <a:cxn ang="0">
                  <a:pos x="21" y="2"/>
                </a:cxn>
              </a:cxnLst>
              <a:rect l="0" t="0" r="r" b="b"/>
              <a:pathLst>
                <a:path w="31" h="19">
                  <a:moveTo>
                    <a:pt x="21" y="2"/>
                  </a:moveTo>
                  <a:lnTo>
                    <a:pt x="28" y="0"/>
                  </a:lnTo>
                  <a:lnTo>
                    <a:pt x="31" y="9"/>
                  </a:lnTo>
                  <a:lnTo>
                    <a:pt x="19" y="14"/>
                  </a:lnTo>
                  <a:lnTo>
                    <a:pt x="5" y="19"/>
                  </a:lnTo>
                  <a:lnTo>
                    <a:pt x="5" y="19"/>
                  </a:lnTo>
                  <a:lnTo>
                    <a:pt x="0" y="14"/>
                  </a:lnTo>
                  <a:lnTo>
                    <a:pt x="7" y="14"/>
                  </a:lnTo>
                  <a:lnTo>
                    <a:pt x="21" y="2"/>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706"/>
            <p:cNvSpPr>
              <a:spLocks/>
            </p:cNvSpPr>
            <p:nvPr/>
          </p:nvSpPr>
          <p:spPr bwMode="auto">
            <a:xfrm>
              <a:off x="2105025" y="3028950"/>
              <a:ext cx="63500" cy="41275"/>
            </a:xfrm>
            <a:custGeom>
              <a:avLst/>
              <a:gdLst/>
              <a:ahLst/>
              <a:cxnLst>
                <a:cxn ang="0">
                  <a:pos x="0" y="0"/>
                </a:cxn>
                <a:cxn ang="0">
                  <a:pos x="2" y="0"/>
                </a:cxn>
                <a:cxn ang="0">
                  <a:pos x="30" y="12"/>
                </a:cxn>
                <a:cxn ang="0">
                  <a:pos x="40" y="15"/>
                </a:cxn>
                <a:cxn ang="0">
                  <a:pos x="35" y="24"/>
                </a:cxn>
                <a:cxn ang="0">
                  <a:pos x="26" y="24"/>
                </a:cxn>
                <a:cxn ang="0">
                  <a:pos x="26" y="26"/>
                </a:cxn>
                <a:cxn ang="0">
                  <a:pos x="23" y="26"/>
                </a:cxn>
                <a:cxn ang="0">
                  <a:pos x="23" y="24"/>
                </a:cxn>
                <a:cxn ang="0">
                  <a:pos x="9" y="8"/>
                </a:cxn>
                <a:cxn ang="0">
                  <a:pos x="0" y="0"/>
                </a:cxn>
              </a:cxnLst>
              <a:rect l="0" t="0" r="r" b="b"/>
              <a:pathLst>
                <a:path w="40" h="26">
                  <a:moveTo>
                    <a:pt x="0" y="0"/>
                  </a:moveTo>
                  <a:lnTo>
                    <a:pt x="2" y="0"/>
                  </a:lnTo>
                  <a:lnTo>
                    <a:pt x="30" y="12"/>
                  </a:lnTo>
                  <a:lnTo>
                    <a:pt x="40" y="15"/>
                  </a:lnTo>
                  <a:lnTo>
                    <a:pt x="35" y="24"/>
                  </a:lnTo>
                  <a:lnTo>
                    <a:pt x="26" y="24"/>
                  </a:lnTo>
                  <a:lnTo>
                    <a:pt x="26" y="26"/>
                  </a:lnTo>
                  <a:lnTo>
                    <a:pt x="23" y="26"/>
                  </a:lnTo>
                  <a:lnTo>
                    <a:pt x="23" y="24"/>
                  </a:lnTo>
                  <a:lnTo>
                    <a:pt x="9" y="8"/>
                  </a:lnTo>
                  <a:lnTo>
                    <a:pt x="0" y="0"/>
                  </a:lnTo>
                  <a:close/>
                </a:path>
              </a:pathLst>
            </a:custGeom>
            <a:solidFill>
              <a:srgbClr val="4C2B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707"/>
            <p:cNvSpPr>
              <a:spLocks/>
            </p:cNvSpPr>
            <p:nvPr/>
          </p:nvSpPr>
          <p:spPr bwMode="auto">
            <a:xfrm>
              <a:off x="1905000" y="3033713"/>
              <a:ext cx="12700" cy="3175"/>
            </a:xfrm>
            <a:custGeom>
              <a:avLst/>
              <a:gdLst/>
              <a:ahLst/>
              <a:cxnLst>
                <a:cxn ang="0">
                  <a:pos x="3" y="0"/>
                </a:cxn>
                <a:cxn ang="0">
                  <a:pos x="8" y="0"/>
                </a:cxn>
                <a:cxn ang="0">
                  <a:pos x="8" y="0"/>
                </a:cxn>
                <a:cxn ang="0">
                  <a:pos x="8" y="2"/>
                </a:cxn>
                <a:cxn ang="0">
                  <a:pos x="0" y="2"/>
                </a:cxn>
                <a:cxn ang="0">
                  <a:pos x="3" y="0"/>
                </a:cxn>
              </a:cxnLst>
              <a:rect l="0" t="0" r="r" b="b"/>
              <a:pathLst>
                <a:path w="8" h="2">
                  <a:moveTo>
                    <a:pt x="3" y="0"/>
                  </a:moveTo>
                  <a:lnTo>
                    <a:pt x="8" y="0"/>
                  </a:lnTo>
                  <a:lnTo>
                    <a:pt x="8" y="0"/>
                  </a:lnTo>
                  <a:lnTo>
                    <a:pt x="8" y="2"/>
                  </a:lnTo>
                  <a:lnTo>
                    <a:pt x="0" y="2"/>
                  </a:lnTo>
                  <a:lnTo>
                    <a:pt x="3" y="0"/>
                  </a:lnTo>
                  <a:close/>
                </a:path>
              </a:pathLst>
            </a:custGeom>
            <a:solidFill>
              <a:srgbClr val="4E291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708"/>
            <p:cNvSpPr>
              <a:spLocks/>
            </p:cNvSpPr>
            <p:nvPr/>
          </p:nvSpPr>
          <p:spPr bwMode="auto">
            <a:xfrm>
              <a:off x="1917700" y="3033713"/>
              <a:ext cx="55563" cy="19050"/>
            </a:xfrm>
            <a:custGeom>
              <a:avLst/>
              <a:gdLst/>
              <a:ahLst/>
              <a:cxnLst>
                <a:cxn ang="0">
                  <a:pos x="0" y="0"/>
                </a:cxn>
                <a:cxn ang="0">
                  <a:pos x="9" y="0"/>
                </a:cxn>
                <a:cxn ang="0">
                  <a:pos x="26" y="7"/>
                </a:cxn>
                <a:cxn ang="0">
                  <a:pos x="35" y="5"/>
                </a:cxn>
                <a:cxn ang="0">
                  <a:pos x="35" y="9"/>
                </a:cxn>
                <a:cxn ang="0">
                  <a:pos x="30" y="12"/>
                </a:cxn>
                <a:cxn ang="0">
                  <a:pos x="11" y="5"/>
                </a:cxn>
                <a:cxn ang="0">
                  <a:pos x="0" y="2"/>
                </a:cxn>
                <a:cxn ang="0">
                  <a:pos x="0" y="0"/>
                </a:cxn>
              </a:cxnLst>
              <a:rect l="0" t="0" r="r" b="b"/>
              <a:pathLst>
                <a:path w="35" h="12">
                  <a:moveTo>
                    <a:pt x="0" y="0"/>
                  </a:moveTo>
                  <a:lnTo>
                    <a:pt x="9" y="0"/>
                  </a:lnTo>
                  <a:lnTo>
                    <a:pt x="26" y="7"/>
                  </a:lnTo>
                  <a:lnTo>
                    <a:pt x="35" y="5"/>
                  </a:lnTo>
                  <a:lnTo>
                    <a:pt x="35" y="9"/>
                  </a:lnTo>
                  <a:lnTo>
                    <a:pt x="30" y="12"/>
                  </a:lnTo>
                  <a:lnTo>
                    <a:pt x="11" y="5"/>
                  </a:lnTo>
                  <a:lnTo>
                    <a:pt x="0" y="2"/>
                  </a:lnTo>
                  <a:lnTo>
                    <a:pt x="0"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709"/>
            <p:cNvSpPr>
              <a:spLocks/>
            </p:cNvSpPr>
            <p:nvPr/>
          </p:nvSpPr>
          <p:spPr bwMode="auto">
            <a:xfrm>
              <a:off x="1830388" y="3036888"/>
              <a:ext cx="7938" cy="33338"/>
            </a:xfrm>
            <a:custGeom>
              <a:avLst/>
              <a:gdLst/>
              <a:ahLst/>
              <a:cxnLst>
                <a:cxn ang="0">
                  <a:pos x="0" y="0"/>
                </a:cxn>
                <a:cxn ang="0">
                  <a:pos x="5" y="5"/>
                </a:cxn>
                <a:cxn ang="0">
                  <a:pos x="5" y="17"/>
                </a:cxn>
                <a:cxn ang="0">
                  <a:pos x="0" y="21"/>
                </a:cxn>
                <a:cxn ang="0">
                  <a:pos x="3" y="5"/>
                </a:cxn>
                <a:cxn ang="0">
                  <a:pos x="3" y="3"/>
                </a:cxn>
                <a:cxn ang="0">
                  <a:pos x="0" y="0"/>
                </a:cxn>
                <a:cxn ang="0">
                  <a:pos x="0" y="0"/>
                </a:cxn>
              </a:cxnLst>
              <a:rect l="0" t="0" r="r" b="b"/>
              <a:pathLst>
                <a:path w="5" h="21">
                  <a:moveTo>
                    <a:pt x="0" y="0"/>
                  </a:moveTo>
                  <a:lnTo>
                    <a:pt x="5" y="5"/>
                  </a:lnTo>
                  <a:lnTo>
                    <a:pt x="5" y="17"/>
                  </a:lnTo>
                  <a:lnTo>
                    <a:pt x="0" y="21"/>
                  </a:lnTo>
                  <a:lnTo>
                    <a:pt x="3" y="5"/>
                  </a:lnTo>
                  <a:lnTo>
                    <a:pt x="3" y="3"/>
                  </a:lnTo>
                  <a:lnTo>
                    <a:pt x="0" y="0"/>
                  </a:lnTo>
                  <a:lnTo>
                    <a:pt x="0" y="0"/>
                  </a:lnTo>
                  <a:close/>
                </a:path>
              </a:pathLst>
            </a:custGeom>
            <a:solidFill>
              <a:srgbClr val="904B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710"/>
            <p:cNvSpPr>
              <a:spLocks/>
            </p:cNvSpPr>
            <p:nvPr/>
          </p:nvSpPr>
          <p:spPr bwMode="auto">
            <a:xfrm>
              <a:off x="1882775" y="3036888"/>
              <a:ext cx="15875" cy="15875"/>
            </a:xfrm>
            <a:custGeom>
              <a:avLst/>
              <a:gdLst/>
              <a:ahLst/>
              <a:cxnLst>
                <a:cxn ang="0">
                  <a:pos x="10" y="0"/>
                </a:cxn>
                <a:cxn ang="0">
                  <a:pos x="10" y="0"/>
                </a:cxn>
                <a:cxn ang="0">
                  <a:pos x="7" y="5"/>
                </a:cxn>
                <a:cxn ang="0">
                  <a:pos x="0" y="10"/>
                </a:cxn>
                <a:cxn ang="0">
                  <a:pos x="10" y="0"/>
                </a:cxn>
              </a:cxnLst>
              <a:rect l="0" t="0" r="r" b="b"/>
              <a:pathLst>
                <a:path w="10" h="10">
                  <a:moveTo>
                    <a:pt x="10" y="0"/>
                  </a:moveTo>
                  <a:lnTo>
                    <a:pt x="10" y="0"/>
                  </a:lnTo>
                  <a:lnTo>
                    <a:pt x="7" y="5"/>
                  </a:lnTo>
                  <a:lnTo>
                    <a:pt x="0" y="10"/>
                  </a:lnTo>
                  <a:lnTo>
                    <a:pt x="10" y="0"/>
                  </a:lnTo>
                  <a:close/>
                </a:path>
              </a:pathLst>
            </a:custGeom>
            <a:solidFill>
              <a:srgbClr val="281E1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711"/>
            <p:cNvSpPr>
              <a:spLocks/>
            </p:cNvSpPr>
            <p:nvPr/>
          </p:nvSpPr>
          <p:spPr bwMode="auto">
            <a:xfrm>
              <a:off x="1905000" y="3036888"/>
              <a:ext cx="71438" cy="22225"/>
            </a:xfrm>
            <a:custGeom>
              <a:avLst/>
              <a:gdLst/>
              <a:ahLst/>
              <a:cxnLst>
                <a:cxn ang="0">
                  <a:pos x="0" y="0"/>
                </a:cxn>
                <a:cxn ang="0">
                  <a:pos x="8" y="0"/>
                </a:cxn>
                <a:cxn ang="0">
                  <a:pos x="19" y="3"/>
                </a:cxn>
                <a:cxn ang="0">
                  <a:pos x="38" y="10"/>
                </a:cxn>
                <a:cxn ang="0">
                  <a:pos x="43" y="7"/>
                </a:cxn>
                <a:cxn ang="0">
                  <a:pos x="43" y="3"/>
                </a:cxn>
                <a:cxn ang="0">
                  <a:pos x="45" y="3"/>
                </a:cxn>
                <a:cxn ang="0">
                  <a:pos x="45" y="10"/>
                </a:cxn>
                <a:cxn ang="0">
                  <a:pos x="45" y="10"/>
                </a:cxn>
                <a:cxn ang="0">
                  <a:pos x="45" y="10"/>
                </a:cxn>
                <a:cxn ang="0">
                  <a:pos x="41" y="14"/>
                </a:cxn>
                <a:cxn ang="0">
                  <a:pos x="29" y="12"/>
                </a:cxn>
                <a:cxn ang="0">
                  <a:pos x="17" y="7"/>
                </a:cxn>
                <a:cxn ang="0">
                  <a:pos x="15" y="5"/>
                </a:cxn>
                <a:cxn ang="0">
                  <a:pos x="12" y="5"/>
                </a:cxn>
                <a:cxn ang="0">
                  <a:pos x="0" y="3"/>
                </a:cxn>
                <a:cxn ang="0">
                  <a:pos x="0" y="0"/>
                </a:cxn>
              </a:cxnLst>
              <a:rect l="0" t="0" r="r" b="b"/>
              <a:pathLst>
                <a:path w="45" h="14">
                  <a:moveTo>
                    <a:pt x="0" y="0"/>
                  </a:moveTo>
                  <a:lnTo>
                    <a:pt x="8" y="0"/>
                  </a:lnTo>
                  <a:lnTo>
                    <a:pt x="19" y="3"/>
                  </a:lnTo>
                  <a:lnTo>
                    <a:pt x="38" y="10"/>
                  </a:lnTo>
                  <a:lnTo>
                    <a:pt x="43" y="7"/>
                  </a:lnTo>
                  <a:lnTo>
                    <a:pt x="43" y="3"/>
                  </a:lnTo>
                  <a:lnTo>
                    <a:pt x="45" y="3"/>
                  </a:lnTo>
                  <a:lnTo>
                    <a:pt x="45" y="10"/>
                  </a:lnTo>
                  <a:lnTo>
                    <a:pt x="45" y="10"/>
                  </a:lnTo>
                  <a:lnTo>
                    <a:pt x="45" y="10"/>
                  </a:lnTo>
                  <a:lnTo>
                    <a:pt x="41" y="14"/>
                  </a:lnTo>
                  <a:lnTo>
                    <a:pt x="29" y="12"/>
                  </a:lnTo>
                  <a:lnTo>
                    <a:pt x="17" y="7"/>
                  </a:lnTo>
                  <a:lnTo>
                    <a:pt x="15" y="5"/>
                  </a:lnTo>
                  <a:lnTo>
                    <a:pt x="12" y="5"/>
                  </a:lnTo>
                  <a:lnTo>
                    <a:pt x="0" y="3"/>
                  </a:lnTo>
                  <a:lnTo>
                    <a:pt x="0" y="0"/>
                  </a:lnTo>
                  <a:close/>
                </a:path>
              </a:pathLst>
            </a:custGeom>
            <a:solidFill>
              <a:srgbClr val="D9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712"/>
            <p:cNvSpPr>
              <a:spLocks/>
            </p:cNvSpPr>
            <p:nvPr/>
          </p:nvSpPr>
          <p:spPr bwMode="auto">
            <a:xfrm>
              <a:off x="2205038" y="3036888"/>
              <a:ext cx="158750" cy="206375"/>
            </a:xfrm>
            <a:custGeom>
              <a:avLst/>
              <a:gdLst/>
              <a:ahLst/>
              <a:cxnLst>
                <a:cxn ang="0">
                  <a:pos x="1" y="1"/>
                </a:cxn>
                <a:cxn ang="0">
                  <a:pos x="2" y="0"/>
                </a:cxn>
                <a:cxn ang="0">
                  <a:pos x="4" y="1"/>
                </a:cxn>
                <a:cxn ang="0">
                  <a:pos x="5" y="2"/>
                </a:cxn>
                <a:cxn ang="0">
                  <a:pos x="16" y="12"/>
                </a:cxn>
                <a:cxn ang="0">
                  <a:pos x="24" y="22"/>
                </a:cxn>
                <a:cxn ang="0">
                  <a:pos x="38" y="50"/>
                </a:cxn>
                <a:cxn ang="0">
                  <a:pos x="42" y="54"/>
                </a:cxn>
                <a:cxn ang="0">
                  <a:pos x="42" y="54"/>
                </a:cxn>
                <a:cxn ang="0">
                  <a:pos x="39" y="55"/>
                </a:cxn>
                <a:cxn ang="0">
                  <a:pos x="27" y="50"/>
                </a:cxn>
                <a:cxn ang="0">
                  <a:pos x="29" y="50"/>
                </a:cxn>
                <a:cxn ang="0">
                  <a:pos x="28" y="43"/>
                </a:cxn>
                <a:cxn ang="0">
                  <a:pos x="27" y="40"/>
                </a:cxn>
                <a:cxn ang="0">
                  <a:pos x="28" y="39"/>
                </a:cxn>
                <a:cxn ang="0">
                  <a:pos x="26" y="38"/>
                </a:cxn>
                <a:cxn ang="0">
                  <a:pos x="24" y="34"/>
                </a:cxn>
                <a:cxn ang="0">
                  <a:pos x="24" y="34"/>
                </a:cxn>
                <a:cxn ang="0">
                  <a:pos x="27" y="32"/>
                </a:cxn>
                <a:cxn ang="0">
                  <a:pos x="24" y="31"/>
                </a:cxn>
                <a:cxn ang="0">
                  <a:pos x="23" y="30"/>
                </a:cxn>
                <a:cxn ang="0">
                  <a:pos x="24" y="30"/>
                </a:cxn>
                <a:cxn ang="0">
                  <a:pos x="20" y="28"/>
                </a:cxn>
                <a:cxn ang="0">
                  <a:pos x="17" y="23"/>
                </a:cxn>
                <a:cxn ang="0">
                  <a:pos x="19" y="22"/>
                </a:cxn>
                <a:cxn ang="0">
                  <a:pos x="19" y="20"/>
                </a:cxn>
                <a:cxn ang="0">
                  <a:pos x="17" y="20"/>
                </a:cxn>
                <a:cxn ang="0">
                  <a:pos x="14" y="19"/>
                </a:cxn>
                <a:cxn ang="0">
                  <a:pos x="11" y="16"/>
                </a:cxn>
                <a:cxn ang="0">
                  <a:pos x="10" y="11"/>
                </a:cxn>
                <a:cxn ang="0">
                  <a:pos x="7" y="9"/>
                </a:cxn>
                <a:cxn ang="0">
                  <a:pos x="2" y="8"/>
                </a:cxn>
                <a:cxn ang="0">
                  <a:pos x="0" y="7"/>
                </a:cxn>
                <a:cxn ang="0">
                  <a:pos x="3" y="5"/>
                </a:cxn>
                <a:cxn ang="0">
                  <a:pos x="1" y="1"/>
                </a:cxn>
              </a:cxnLst>
              <a:rect l="0" t="0" r="r" b="b"/>
              <a:pathLst>
                <a:path w="42" h="55">
                  <a:moveTo>
                    <a:pt x="1" y="1"/>
                  </a:moveTo>
                  <a:cubicBezTo>
                    <a:pt x="2" y="0"/>
                    <a:pt x="2" y="0"/>
                    <a:pt x="2" y="0"/>
                  </a:cubicBezTo>
                  <a:cubicBezTo>
                    <a:pt x="4" y="1"/>
                    <a:pt x="4" y="1"/>
                    <a:pt x="4" y="1"/>
                  </a:cubicBezTo>
                  <a:cubicBezTo>
                    <a:pt x="5" y="2"/>
                    <a:pt x="5" y="2"/>
                    <a:pt x="5" y="2"/>
                  </a:cubicBezTo>
                  <a:cubicBezTo>
                    <a:pt x="16" y="12"/>
                    <a:pt x="16" y="12"/>
                    <a:pt x="16" y="12"/>
                  </a:cubicBezTo>
                  <a:cubicBezTo>
                    <a:pt x="24" y="22"/>
                    <a:pt x="24" y="22"/>
                    <a:pt x="24" y="22"/>
                  </a:cubicBezTo>
                  <a:cubicBezTo>
                    <a:pt x="30" y="31"/>
                    <a:pt x="33" y="41"/>
                    <a:pt x="38" y="50"/>
                  </a:cubicBezTo>
                  <a:cubicBezTo>
                    <a:pt x="42" y="54"/>
                    <a:pt x="42" y="54"/>
                    <a:pt x="42" y="54"/>
                  </a:cubicBezTo>
                  <a:cubicBezTo>
                    <a:pt x="42" y="54"/>
                    <a:pt x="42" y="54"/>
                    <a:pt x="42" y="54"/>
                  </a:cubicBezTo>
                  <a:cubicBezTo>
                    <a:pt x="39" y="55"/>
                    <a:pt x="39" y="55"/>
                    <a:pt x="39" y="55"/>
                  </a:cubicBezTo>
                  <a:cubicBezTo>
                    <a:pt x="27" y="50"/>
                    <a:pt x="27" y="50"/>
                    <a:pt x="27" y="50"/>
                  </a:cubicBezTo>
                  <a:cubicBezTo>
                    <a:pt x="29" y="50"/>
                    <a:pt x="29" y="50"/>
                    <a:pt x="29" y="50"/>
                  </a:cubicBezTo>
                  <a:cubicBezTo>
                    <a:pt x="28" y="43"/>
                    <a:pt x="28" y="43"/>
                    <a:pt x="28" y="43"/>
                  </a:cubicBezTo>
                  <a:cubicBezTo>
                    <a:pt x="27" y="40"/>
                    <a:pt x="27" y="40"/>
                    <a:pt x="27" y="40"/>
                  </a:cubicBezTo>
                  <a:cubicBezTo>
                    <a:pt x="28" y="39"/>
                    <a:pt x="28" y="39"/>
                    <a:pt x="28" y="39"/>
                  </a:cubicBezTo>
                  <a:cubicBezTo>
                    <a:pt x="26" y="38"/>
                    <a:pt x="26" y="38"/>
                    <a:pt x="26" y="38"/>
                  </a:cubicBezTo>
                  <a:cubicBezTo>
                    <a:pt x="24" y="34"/>
                    <a:pt x="24" y="34"/>
                    <a:pt x="24" y="34"/>
                  </a:cubicBezTo>
                  <a:cubicBezTo>
                    <a:pt x="24" y="34"/>
                    <a:pt x="24" y="34"/>
                    <a:pt x="24" y="34"/>
                  </a:cubicBezTo>
                  <a:cubicBezTo>
                    <a:pt x="27" y="32"/>
                    <a:pt x="27" y="32"/>
                    <a:pt x="27" y="32"/>
                  </a:cubicBezTo>
                  <a:cubicBezTo>
                    <a:pt x="24" y="31"/>
                    <a:pt x="24" y="31"/>
                    <a:pt x="24" y="31"/>
                  </a:cubicBezTo>
                  <a:cubicBezTo>
                    <a:pt x="23" y="30"/>
                    <a:pt x="23" y="30"/>
                    <a:pt x="23" y="30"/>
                  </a:cubicBezTo>
                  <a:cubicBezTo>
                    <a:pt x="24" y="30"/>
                    <a:pt x="24" y="30"/>
                    <a:pt x="24" y="30"/>
                  </a:cubicBezTo>
                  <a:cubicBezTo>
                    <a:pt x="20" y="28"/>
                    <a:pt x="20" y="28"/>
                    <a:pt x="20" y="28"/>
                  </a:cubicBezTo>
                  <a:cubicBezTo>
                    <a:pt x="17" y="23"/>
                    <a:pt x="17" y="23"/>
                    <a:pt x="17" y="23"/>
                  </a:cubicBezTo>
                  <a:cubicBezTo>
                    <a:pt x="19" y="22"/>
                    <a:pt x="19" y="22"/>
                    <a:pt x="19" y="22"/>
                  </a:cubicBezTo>
                  <a:cubicBezTo>
                    <a:pt x="19" y="20"/>
                    <a:pt x="19" y="20"/>
                    <a:pt x="19" y="20"/>
                  </a:cubicBezTo>
                  <a:cubicBezTo>
                    <a:pt x="17" y="20"/>
                    <a:pt x="17" y="20"/>
                    <a:pt x="17" y="20"/>
                  </a:cubicBezTo>
                  <a:cubicBezTo>
                    <a:pt x="14" y="19"/>
                    <a:pt x="14" y="19"/>
                    <a:pt x="14" y="19"/>
                  </a:cubicBezTo>
                  <a:cubicBezTo>
                    <a:pt x="11" y="16"/>
                    <a:pt x="11" y="16"/>
                    <a:pt x="11" y="16"/>
                  </a:cubicBezTo>
                  <a:cubicBezTo>
                    <a:pt x="10" y="11"/>
                    <a:pt x="10" y="11"/>
                    <a:pt x="10" y="11"/>
                  </a:cubicBezTo>
                  <a:cubicBezTo>
                    <a:pt x="7" y="9"/>
                    <a:pt x="7" y="9"/>
                    <a:pt x="7" y="9"/>
                  </a:cubicBezTo>
                  <a:cubicBezTo>
                    <a:pt x="2" y="8"/>
                    <a:pt x="2" y="8"/>
                    <a:pt x="2" y="8"/>
                  </a:cubicBezTo>
                  <a:cubicBezTo>
                    <a:pt x="0" y="7"/>
                    <a:pt x="0" y="7"/>
                    <a:pt x="0" y="7"/>
                  </a:cubicBezTo>
                  <a:cubicBezTo>
                    <a:pt x="3" y="5"/>
                    <a:pt x="3" y="5"/>
                    <a:pt x="3" y="5"/>
                  </a:cubicBezTo>
                  <a:lnTo>
                    <a:pt x="1" y="1"/>
                  </a:lnTo>
                  <a:close/>
                </a:path>
              </a:pathLst>
            </a:custGeom>
            <a:solidFill>
              <a:srgbClr val="90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713"/>
            <p:cNvSpPr>
              <a:spLocks/>
            </p:cNvSpPr>
            <p:nvPr/>
          </p:nvSpPr>
          <p:spPr bwMode="auto">
            <a:xfrm>
              <a:off x="2011363" y="3036888"/>
              <a:ext cx="25400" cy="15875"/>
            </a:xfrm>
            <a:custGeom>
              <a:avLst/>
              <a:gdLst/>
              <a:ahLst/>
              <a:cxnLst>
                <a:cxn ang="0">
                  <a:pos x="0" y="0"/>
                </a:cxn>
                <a:cxn ang="0">
                  <a:pos x="11" y="3"/>
                </a:cxn>
                <a:cxn ang="0">
                  <a:pos x="16" y="7"/>
                </a:cxn>
                <a:cxn ang="0">
                  <a:pos x="16" y="10"/>
                </a:cxn>
                <a:cxn ang="0">
                  <a:pos x="9" y="5"/>
                </a:cxn>
                <a:cxn ang="0">
                  <a:pos x="0" y="0"/>
                </a:cxn>
              </a:cxnLst>
              <a:rect l="0" t="0" r="r" b="b"/>
              <a:pathLst>
                <a:path w="16" h="10">
                  <a:moveTo>
                    <a:pt x="0" y="0"/>
                  </a:moveTo>
                  <a:lnTo>
                    <a:pt x="11" y="3"/>
                  </a:lnTo>
                  <a:lnTo>
                    <a:pt x="16" y="7"/>
                  </a:lnTo>
                  <a:lnTo>
                    <a:pt x="16" y="10"/>
                  </a:lnTo>
                  <a:lnTo>
                    <a:pt x="9" y="5"/>
                  </a:lnTo>
                  <a:lnTo>
                    <a:pt x="0" y="0"/>
                  </a:lnTo>
                  <a:close/>
                </a:path>
              </a:pathLst>
            </a:custGeom>
            <a:solidFill>
              <a:srgbClr val="CFA5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714"/>
            <p:cNvSpPr>
              <a:spLocks/>
            </p:cNvSpPr>
            <p:nvPr/>
          </p:nvSpPr>
          <p:spPr bwMode="auto">
            <a:xfrm>
              <a:off x="1793875" y="3036888"/>
              <a:ext cx="41275" cy="68263"/>
            </a:xfrm>
            <a:custGeom>
              <a:avLst/>
              <a:gdLst/>
              <a:ahLst/>
              <a:cxnLst>
                <a:cxn ang="0">
                  <a:pos x="23" y="0"/>
                </a:cxn>
                <a:cxn ang="0">
                  <a:pos x="26" y="3"/>
                </a:cxn>
                <a:cxn ang="0">
                  <a:pos x="23" y="12"/>
                </a:cxn>
                <a:cxn ang="0">
                  <a:pos x="11" y="28"/>
                </a:cxn>
                <a:cxn ang="0">
                  <a:pos x="4" y="36"/>
                </a:cxn>
                <a:cxn ang="0">
                  <a:pos x="4" y="43"/>
                </a:cxn>
                <a:cxn ang="0">
                  <a:pos x="2" y="43"/>
                </a:cxn>
                <a:cxn ang="0">
                  <a:pos x="0" y="43"/>
                </a:cxn>
                <a:cxn ang="0">
                  <a:pos x="0" y="36"/>
                </a:cxn>
                <a:cxn ang="0">
                  <a:pos x="7" y="31"/>
                </a:cxn>
                <a:cxn ang="0">
                  <a:pos x="18" y="14"/>
                </a:cxn>
                <a:cxn ang="0">
                  <a:pos x="23" y="0"/>
                </a:cxn>
              </a:cxnLst>
              <a:rect l="0" t="0" r="r" b="b"/>
              <a:pathLst>
                <a:path w="26" h="43">
                  <a:moveTo>
                    <a:pt x="23" y="0"/>
                  </a:moveTo>
                  <a:lnTo>
                    <a:pt x="26" y="3"/>
                  </a:lnTo>
                  <a:lnTo>
                    <a:pt x="23" y="12"/>
                  </a:lnTo>
                  <a:lnTo>
                    <a:pt x="11" y="28"/>
                  </a:lnTo>
                  <a:lnTo>
                    <a:pt x="4" y="36"/>
                  </a:lnTo>
                  <a:lnTo>
                    <a:pt x="4" y="43"/>
                  </a:lnTo>
                  <a:lnTo>
                    <a:pt x="2" y="43"/>
                  </a:lnTo>
                  <a:lnTo>
                    <a:pt x="0" y="43"/>
                  </a:lnTo>
                  <a:lnTo>
                    <a:pt x="0" y="36"/>
                  </a:lnTo>
                  <a:lnTo>
                    <a:pt x="7" y="31"/>
                  </a:lnTo>
                  <a:lnTo>
                    <a:pt x="18" y="14"/>
                  </a:lnTo>
                  <a:lnTo>
                    <a:pt x="23" y="0"/>
                  </a:lnTo>
                  <a:close/>
                </a:path>
              </a:pathLst>
            </a:custGeom>
            <a:solidFill>
              <a:srgbClr val="6A3F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715"/>
            <p:cNvSpPr>
              <a:spLocks/>
            </p:cNvSpPr>
            <p:nvPr/>
          </p:nvSpPr>
          <p:spPr bwMode="auto">
            <a:xfrm>
              <a:off x="1804988" y="3041650"/>
              <a:ext cx="30163" cy="63500"/>
            </a:xfrm>
            <a:custGeom>
              <a:avLst/>
              <a:gdLst/>
              <a:ahLst/>
              <a:cxnLst>
                <a:cxn ang="0">
                  <a:pos x="19" y="0"/>
                </a:cxn>
                <a:cxn ang="0">
                  <a:pos x="19" y="2"/>
                </a:cxn>
                <a:cxn ang="0">
                  <a:pos x="16" y="18"/>
                </a:cxn>
                <a:cxn ang="0">
                  <a:pos x="14" y="23"/>
                </a:cxn>
                <a:cxn ang="0">
                  <a:pos x="7" y="37"/>
                </a:cxn>
                <a:cxn ang="0">
                  <a:pos x="7" y="37"/>
                </a:cxn>
                <a:cxn ang="0">
                  <a:pos x="7" y="37"/>
                </a:cxn>
                <a:cxn ang="0">
                  <a:pos x="4" y="37"/>
                </a:cxn>
                <a:cxn ang="0">
                  <a:pos x="4" y="40"/>
                </a:cxn>
                <a:cxn ang="0">
                  <a:pos x="0" y="40"/>
                </a:cxn>
                <a:cxn ang="0">
                  <a:pos x="0" y="35"/>
                </a:cxn>
                <a:cxn ang="0">
                  <a:pos x="4" y="28"/>
                </a:cxn>
                <a:cxn ang="0">
                  <a:pos x="16" y="9"/>
                </a:cxn>
                <a:cxn ang="0">
                  <a:pos x="19" y="0"/>
                </a:cxn>
              </a:cxnLst>
              <a:rect l="0" t="0" r="r" b="b"/>
              <a:pathLst>
                <a:path w="19" h="40">
                  <a:moveTo>
                    <a:pt x="19" y="0"/>
                  </a:moveTo>
                  <a:lnTo>
                    <a:pt x="19" y="2"/>
                  </a:lnTo>
                  <a:lnTo>
                    <a:pt x="16" y="18"/>
                  </a:lnTo>
                  <a:lnTo>
                    <a:pt x="14" y="23"/>
                  </a:lnTo>
                  <a:lnTo>
                    <a:pt x="7" y="37"/>
                  </a:lnTo>
                  <a:lnTo>
                    <a:pt x="7" y="37"/>
                  </a:lnTo>
                  <a:lnTo>
                    <a:pt x="7" y="37"/>
                  </a:lnTo>
                  <a:lnTo>
                    <a:pt x="4" y="37"/>
                  </a:lnTo>
                  <a:lnTo>
                    <a:pt x="4" y="40"/>
                  </a:lnTo>
                  <a:lnTo>
                    <a:pt x="0" y="40"/>
                  </a:lnTo>
                  <a:lnTo>
                    <a:pt x="0" y="35"/>
                  </a:lnTo>
                  <a:lnTo>
                    <a:pt x="4" y="28"/>
                  </a:lnTo>
                  <a:lnTo>
                    <a:pt x="16" y="9"/>
                  </a:lnTo>
                  <a:lnTo>
                    <a:pt x="19" y="0"/>
                  </a:lnTo>
                  <a:close/>
                </a:path>
              </a:pathLst>
            </a:custGeom>
            <a:solidFill>
              <a:srgbClr val="DBAC6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716"/>
            <p:cNvSpPr>
              <a:spLocks/>
            </p:cNvSpPr>
            <p:nvPr/>
          </p:nvSpPr>
          <p:spPr bwMode="auto">
            <a:xfrm>
              <a:off x="2193925" y="3041650"/>
              <a:ext cx="23813" cy="22225"/>
            </a:xfrm>
            <a:custGeom>
              <a:avLst/>
              <a:gdLst/>
              <a:ahLst/>
              <a:cxnLst>
                <a:cxn ang="0">
                  <a:pos x="0" y="7"/>
                </a:cxn>
                <a:cxn ang="0">
                  <a:pos x="10" y="0"/>
                </a:cxn>
                <a:cxn ang="0">
                  <a:pos x="15" y="9"/>
                </a:cxn>
                <a:cxn ang="0">
                  <a:pos x="7" y="14"/>
                </a:cxn>
                <a:cxn ang="0">
                  <a:pos x="3" y="9"/>
                </a:cxn>
                <a:cxn ang="0">
                  <a:pos x="0" y="7"/>
                </a:cxn>
              </a:cxnLst>
              <a:rect l="0" t="0" r="r" b="b"/>
              <a:pathLst>
                <a:path w="15" h="14">
                  <a:moveTo>
                    <a:pt x="0" y="7"/>
                  </a:moveTo>
                  <a:lnTo>
                    <a:pt x="10" y="0"/>
                  </a:lnTo>
                  <a:lnTo>
                    <a:pt x="15" y="9"/>
                  </a:lnTo>
                  <a:lnTo>
                    <a:pt x="7" y="14"/>
                  </a:lnTo>
                  <a:lnTo>
                    <a:pt x="3" y="9"/>
                  </a:lnTo>
                  <a:lnTo>
                    <a:pt x="0" y="7"/>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717"/>
            <p:cNvSpPr>
              <a:spLocks/>
            </p:cNvSpPr>
            <p:nvPr/>
          </p:nvSpPr>
          <p:spPr bwMode="auto">
            <a:xfrm>
              <a:off x="1905000" y="3041650"/>
              <a:ext cx="26988" cy="6350"/>
            </a:xfrm>
            <a:custGeom>
              <a:avLst/>
              <a:gdLst/>
              <a:ahLst/>
              <a:cxnLst>
                <a:cxn ang="0">
                  <a:pos x="0" y="0"/>
                </a:cxn>
                <a:cxn ang="0">
                  <a:pos x="12" y="2"/>
                </a:cxn>
                <a:cxn ang="0">
                  <a:pos x="15" y="2"/>
                </a:cxn>
                <a:cxn ang="0">
                  <a:pos x="17" y="4"/>
                </a:cxn>
                <a:cxn ang="0">
                  <a:pos x="15" y="4"/>
                </a:cxn>
                <a:cxn ang="0">
                  <a:pos x="12" y="4"/>
                </a:cxn>
                <a:cxn ang="0">
                  <a:pos x="0" y="2"/>
                </a:cxn>
                <a:cxn ang="0">
                  <a:pos x="0" y="0"/>
                </a:cxn>
              </a:cxnLst>
              <a:rect l="0" t="0" r="r" b="b"/>
              <a:pathLst>
                <a:path w="17" h="4">
                  <a:moveTo>
                    <a:pt x="0" y="0"/>
                  </a:moveTo>
                  <a:lnTo>
                    <a:pt x="12" y="2"/>
                  </a:lnTo>
                  <a:lnTo>
                    <a:pt x="15" y="2"/>
                  </a:lnTo>
                  <a:lnTo>
                    <a:pt x="17" y="4"/>
                  </a:lnTo>
                  <a:lnTo>
                    <a:pt x="15" y="4"/>
                  </a:lnTo>
                  <a:lnTo>
                    <a:pt x="12" y="4"/>
                  </a:lnTo>
                  <a:lnTo>
                    <a:pt x="0" y="2"/>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718"/>
            <p:cNvSpPr>
              <a:spLocks/>
            </p:cNvSpPr>
            <p:nvPr/>
          </p:nvSpPr>
          <p:spPr bwMode="auto">
            <a:xfrm>
              <a:off x="2220913" y="3041650"/>
              <a:ext cx="131763" cy="182563"/>
            </a:xfrm>
            <a:custGeom>
              <a:avLst/>
              <a:gdLst/>
              <a:ahLst/>
              <a:cxnLst>
                <a:cxn ang="0">
                  <a:pos x="0" y="0"/>
                </a:cxn>
                <a:cxn ang="0">
                  <a:pos x="12" y="10"/>
                </a:cxn>
                <a:cxn ang="0">
                  <a:pos x="27" y="32"/>
                </a:cxn>
                <a:cxn ang="0">
                  <a:pos x="32" y="43"/>
                </a:cxn>
                <a:cxn ang="0">
                  <a:pos x="35" y="48"/>
                </a:cxn>
                <a:cxn ang="0">
                  <a:pos x="34" y="49"/>
                </a:cxn>
                <a:cxn ang="0">
                  <a:pos x="20" y="21"/>
                </a:cxn>
                <a:cxn ang="0">
                  <a:pos x="12" y="11"/>
                </a:cxn>
                <a:cxn ang="0">
                  <a:pos x="1" y="1"/>
                </a:cxn>
                <a:cxn ang="0">
                  <a:pos x="0" y="0"/>
                </a:cxn>
              </a:cxnLst>
              <a:rect l="0" t="0" r="r" b="b"/>
              <a:pathLst>
                <a:path w="35" h="49">
                  <a:moveTo>
                    <a:pt x="0" y="0"/>
                  </a:moveTo>
                  <a:cubicBezTo>
                    <a:pt x="12" y="10"/>
                    <a:pt x="12" y="10"/>
                    <a:pt x="12" y="10"/>
                  </a:cubicBezTo>
                  <a:cubicBezTo>
                    <a:pt x="18" y="16"/>
                    <a:pt x="23" y="24"/>
                    <a:pt x="27" y="32"/>
                  </a:cubicBezTo>
                  <a:cubicBezTo>
                    <a:pt x="32" y="43"/>
                    <a:pt x="32" y="43"/>
                    <a:pt x="32" y="43"/>
                  </a:cubicBezTo>
                  <a:cubicBezTo>
                    <a:pt x="35" y="48"/>
                    <a:pt x="35" y="48"/>
                    <a:pt x="35" y="48"/>
                  </a:cubicBezTo>
                  <a:cubicBezTo>
                    <a:pt x="34" y="49"/>
                    <a:pt x="34" y="49"/>
                    <a:pt x="34" y="49"/>
                  </a:cubicBezTo>
                  <a:cubicBezTo>
                    <a:pt x="29" y="40"/>
                    <a:pt x="26" y="30"/>
                    <a:pt x="20" y="21"/>
                  </a:cubicBezTo>
                  <a:cubicBezTo>
                    <a:pt x="12" y="11"/>
                    <a:pt x="12" y="11"/>
                    <a:pt x="12" y="11"/>
                  </a:cubicBezTo>
                  <a:cubicBezTo>
                    <a:pt x="1" y="1"/>
                    <a:pt x="1" y="1"/>
                    <a:pt x="1" y="1"/>
                  </a:cubicBezTo>
                  <a:lnTo>
                    <a:pt x="0" y="0"/>
                  </a:lnTo>
                  <a:close/>
                </a:path>
              </a:pathLst>
            </a:custGeom>
            <a:solidFill>
              <a:srgbClr val="251D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719"/>
            <p:cNvSpPr>
              <a:spLocks/>
            </p:cNvSpPr>
            <p:nvPr/>
          </p:nvSpPr>
          <p:spPr bwMode="auto">
            <a:xfrm>
              <a:off x="2022475" y="3044825"/>
              <a:ext cx="44450" cy="131763"/>
            </a:xfrm>
            <a:custGeom>
              <a:avLst/>
              <a:gdLst/>
              <a:ahLst/>
              <a:cxnLst>
                <a:cxn ang="0">
                  <a:pos x="4" y="0"/>
                </a:cxn>
                <a:cxn ang="0">
                  <a:pos x="6" y="0"/>
                </a:cxn>
                <a:cxn ang="0">
                  <a:pos x="7" y="1"/>
                </a:cxn>
                <a:cxn ang="0">
                  <a:pos x="9" y="6"/>
                </a:cxn>
                <a:cxn ang="0">
                  <a:pos x="12" y="19"/>
                </a:cxn>
                <a:cxn ang="0">
                  <a:pos x="9" y="29"/>
                </a:cxn>
                <a:cxn ang="0">
                  <a:pos x="1" y="35"/>
                </a:cxn>
                <a:cxn ang="0">
                  <a:pos x="0" y="35"/>
                </a:cxn>
                <a:cxn ang="0">
                  <a:pos x="0" y="34"/>
                </a:cxn>
                <a:cxn ang="0">
                  <a:pos x="4" y="31"/>
                </a:cxn>
                <a:cxn ang="0">
                  <a:pos x="9" y="20"/>
                </a:cxn>
                <a:cxn ang="0">
                  <a:pos x="7" y="9"/>
                </a:cxn>
                <a:cxn ang="0">
                  <a:pos x="4" y="0"/>
                </a:cxn>
              </a:cxnLst>
              <a:rect l="0" t="0" r="r" b="b"/>
              <a:pathLst>
                <a:path w="12" h="35">
                  <a:moveTo>
                    <a:pt x="4" y="0"/>
                  </a:moveTo>
                  <a:cubicBezTo>
                    <a:pt x="6" y="0"/>
                    <a:pt x="6" y="0"/>
                    <a:pt x="6" y="0"/>
                  </a:cubicBezTo>
                  <a:cubicBezTo>
                    <a:pt x="7" y="1"/>
                    <a:pt x="7" y="1"/>
                    <a:pt x="7" y="1"/>
                  </a:cubicBezTo>
                  <a:cubicBezTo>
                    <a:pt x="9" y="6"/>
                    <a:pt x="9" y="6"/>
                    <a:pt x="9" y="6"/>
                  </a:cubicBezTo>
                  <a:cubicBezTo>
                    <a:pt x="11" y="10"/>
                    <a:pt x="12" y="14"/>
                    <a:pt x="12" y="19"/>
                  </a:cubicBezTo>
                  <a:cubicBezTo>
                    <a:pt x="9" y="29"/>
                    <a:pt x="9" y="29"/>
                    <a:pt x="9" y="29"/>
                  </a:cubicBezTo>
                  <a:cubicBezTo>
                    <a:pt x="1" y="35"/>
                    <a:pt x="1" y="35"/>
                    <a:pt x="1" y="35"/>
                  </a:cubicBezTo>
                  <a:cubicBezTo>
                    <a:pt x="0" y="35"/>
                    <a:pt x="0" y="35"/>
                    <a:pt x="0" y="35"/>
                  </a:cubicBezTo>
                  <a:cubicBezTo>
                    <a:pt x="0" y="34"/>
                    <a:pt x="0" y="34"/>
                    <a:pt x="0" y="34"/>
                  </a:cubicBezTo>
                  <a:cubicBezTo>
                    <a:pt x="4" y="31"/>
                    <a:pt x="4" y="31"/>
                    <a:pt x="4" y="31"/>
                  </a:cubicBezTo>
                  <a:cubicBezTo>
                    <a:pt x="9" y="20"/>
                    <a:pt x="9" y="20"/>
                    <a:pt x="9" y="20"/>
                  </a:cubicBezTo>
                  <a:cubicBezTo>
                    <a:pt x="7" y="9"/>
                    <a:pt x="7" y="9"/>
                    <a:pt x="7" y="9"/>
                  </a:cubicBezTo>
                  <a:lnTo>
                    <a:pt x="4"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720"/>
            <p:cNvSpPr>
              <a:spLocks/>
            </p:cNvSpPr>
            <p:nvPr/>
          </p:nvSpPr>
          <p:spPr bwMode="auto">
            <a:xfrm>
              <a:off x="1901825" y="3044825"/>
              <a:ext cx="60325" cy="33338"/>
            </a:xfrm>
            <a:custGeom>
              <a:avLst/>
              <a:gdLst/>
              <a:ahLst/>
              <a:cxnLst>
                <a:cxn ang="0">
                  <a:pos x="2" y="0"/>
                </a:cxn>
                <a:cxn ang="0">
                  <a:pos x="14" y="2"/>
                </a:cxn>
                <a:cxn ang="0">
                  <a:pos x="28" y="9"/>
                </a:cxn>
                <a:cxn ang="0">
                  <a:pos x="36" y="14"/>
                </a:cxn>
                <a:cxn ang="0">
                  <a:pos x="38" y="19"/>
                </a:cxn>
                <a:cxn ang="0">
                  <a:pos x="38" y="21"/>
                </a:cxn>
                <a:cxn ang="0">
                  <a:pos x="33" y="19"/>
                </a:cxn>
                <a:cxn ang="0">
                  <a:pos x="17" y="9"/>
                </a:cxn>
                <a:cxn ang="0">
                  <a:pos x="19" y="9"/>
                </a:cxn>
                <a:cxn ang="0">
                  <a:pos x="14" y="9"/>
                </a:cxn>
                <a:cxn ang="0">
                  <a:pos x="0" y="7"/>
                </a:cxn>
                <a:cxn ang="0">
                  <a:pos x="2" y="0"/>
                </a:cxn>
              </a:cxnLst>
              <a:rect l="0" t="0" r="r" b="b"/>
              <a:pathLst>
                <a:path w="38" h="21">
                  <a:moveTo>
                    <a:pt x="2" y="0"/>
                  </a:moveTo>
                  <a:lnTo>
                    <a:pt x="14" y="2"/>
                  </a:lnTo>
                  <a:lnTo>
                    <a:pt x="28" y="9"/>
                  </a:lnTo>
                  <a:lnTo>
                    <a:pt x="36" y="14"/>
                  </a:lnTo>
                  <a:lnTo>
                    <a:pt x="38" y="19"/>
                  </a:lnTo>
                  <a:lnTo>
                    <a:pt x="38" y="21"/>
                  </a:lnTo>
                  <a:lnTo>
                    <a:pt x="33" y="19"/>
                  </a:lnTo>
                  <a:lnTo>
                    <a:pt x="17" y="9"/>
                  </a:lnTo>
                  <a:lnTo>
                    <a:pt x="19" y="9"/>
                  </a:lnTo>
                  <a:lnTo>
                    <a:pt x="14" y="9"/>
                  </a:lnTo>
                  <a:lnTo>
                    <a:pt x="0" y="7"/>
                  </a:lnTo>
                  <a:lnTo>
                    <a:pt x="2" y="0"/>
                  </a:lnTo>
                  <a:close/>
                </a:path>
              </a:pathLst>
            </a:custGeom>
            <a:solidFill>
              <a:srgbClr val="D9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721"/>
            <p:cNvSpPr>
              <a:spLocks/>
            </p:cNvSpPr>
            <p:nvPr/>
          </p:nvSpPr>
          <p:spPr bwMode="auto">
            <a:xfrm>
              <a:off x="1700213" y="3044825"/>
              <a:ext cx="74613" cy="115888"/>
            </a:xfrm>
            <a:custGeom>
              <a:avLst/>
              <a:gdLst/>
              <a:ahLst/>
              <a:cxnLst>
                <a:cxn ang="0">
                  <a:pos x="30" y="5"/>
                </a:cxn>
                <a:cxn ang="0">
                  <a:pos x="37" y="0"/>
                </a:cxn>
                <a:cxn ang="0">
                  <a:pos x="40" y="7"/>
                </a:cxn>
                <a:cxn ang="0">
                  <a:pos x="35" y="9"/>
                </a:cxn>
                <a:cxn ang="0">
                  <a:pos x="33" y="14"/>
                </a:cxn>
                <a:cxn ang="0">
                  <a:pos x="30" y="23"/>
                </a:cxn>
                <a:cxn ang="0">
                  <a:pos x="26" y="31"/>
                </a:cxn>
                <a:cxn ang="0">
                  <a:pos x="23" y="38"/>
                </a:cxn>
                <a:cxn ang="0">
                  <a:pos x="28" y="38"/>
                </a:cxn>
                <a:cxn ang="0">
                  <a:pos x="44" y="31"/>
                </a:cxn>
                <a:cxn ang="0">
                  <a:pos x="47" y="31"/>
                </a:cxn>
                <a:cxn ang="0">
                  <a:pos x="47" y="33"/>
                </a:cxn>
                <a:cxn ang="0">
                  <a:pos x="37" y="40"/>
                </a:cxn>
                <a:cxn ang="0">
                  <a:pos x="23" y="45"/>
                </a:cxn>
                <a:cxn ang="0">
                  <a:pos x="26" y="52"/>
                </a:cxn>
                <a:cxn ang="0">
                  <a:pos x="30" y="54"/>
                </a:cxn>
                <a:cxn ang="0">
                  <a:pos x="44" y="52"/>
                </a:cxn>
                <a:cxn ang="0">
                  <a:pos x="44" y="54"/>
                </a:cxn>
                <a:cxn ang="0">
                  <a:pos x="37" y="54"/>
                </a:cxn>
                <a:cxn ang="0">
                  <a:pos x="30" y="61"/>
                </a:cxn>
                <a:cxn ang="0">
                  <a:pos x="28" y="54"/>
                </a:cxn>
                <a:cxn ang="0">
                  <a:pos x="26" y="54"/>
                </a:cxn>
                <a:cxn ang="0">
                  <a:pos x="18" y="61"/>
                </a:cxn>
                <a:cxn ang="0">
                  <a:pos x="18" y="61"/>
                </a:cxn>
                <a:cxn ang="0">
                  <a:pos x="21" y="52"/>
                </a:cxn>
                <a:cxn ang="0">
                  <a:pos x="23" y="49"/>
                </a:cxn>
                <a:cxn ang="0">
                  <a:pos x="23" y="47"/>
                </a:cxn>
                <a:cxn ang="0">
                  <a:pos x="23" y="45"/>
                </a:cxn>
                <a:cxn ang="0">
                  <a:pos x="37" y="40"/>
                </a:cxn>
                <a:cxn ang="0">
                  <a:pos x="44" y="33"/>
                </a:cxn>
                <a:cxn ang="0">
                  <a:pos x="28" y="40"/>
                </a:cxn>
                <a:cxn ang="0">
                  <a:pos x="23" y="38"/>
                </a:cxn>
                <a:cxn ang="0">
                  <a:pos x="23" y="33"/>
                </a:cxn>
                <a:cxn ang="0">
                  <a:pos x="30" y="21"/>
                </a:cxn>
                <a:cxn ang="0">
                  <a:pos x="33" y="12"/>
                </a:cxn>
                <a:cxn ang="0">
                  <a:pos x="40" y="5"/>
                </a:cxn>
                <a:cxn ang="0">
                  <a:pos x="37" y="2"/>
                </a:cxn>
                <a:cxn ang="0">
                  <a:pos x="30" y="7"/>
                </a:cxn>
                <a:cxn ang="0">
                  <a:pos x="23" y="7"/>
                </a:cxn>
                <a:cxn ang="0">
                  <a:pos x="21" y="9"/>
                </a:cxn>
                <a:cxn ang="0">
                  <a:pos x="18" y="12"/>
                </a:cxn>
                <a:cxn ang="0">
                  <a:pos x="2" y="26"/>
                </a:cxn>
                <a:cxn ang="0">
                  <a:pos x="2" y="31"/>
                </a:cxn>
                <a:cxn ang="0">
                  <a:pos x="7" y="42"/>
                </a:cxn>
                <a:cxn ang="0">
                  <a:pos x="7" y="54"/>
                </a:cxn>
                <a:cxn ang="0">
                  <a:pos x="7" y="57"/>
                </a:cxn>
                <a:cxn ang="0">
                  <a:pos x="14" y="73"/>
                </a:cxn>
                <a:cxn ang="0">
                  <a:pos x="14" y="71"/>
                </a:cxn>
                <a:cxn ang="0">
                  <a:pos x="18" y="61"/>
                </a:cxn>
                <a:cxn ang="0">
                  <a:pos x="26" y="73"/>
                </a:cxn>
                <a:cxn ang="0">
                  <a:pos x="30" y="73"/>
                </a:cxn>
                <a:cxn ang="0">
                  <a:pos x="33" y="64"/>
                </a:cxn>
                <a:cxn ang="0">
                  <a:pos x="40" y="68"/>
                </a:cxn>
                <a:cxn ang="0">
                  <a:pos x="42" y="73"/>
                </a:cxn>
                <a:cxn ang="0">
                  <a:pos x="18" y="73"/>
                </a:cxn>
                <a:cxn ang="0">
                  <a:pos x="11" y="71"/>
                </a:cxn>
                <a:cxn ang="0">
                  <a:pos x="7" y="64"/>
                </a:cxn>
                <a:cxn ang="0">
                  <a:pos x="7" y="42"/>
                </a:cxn>
                <a:cxn ang="0">
                  <a:pos x="0" y="31"/>
                </a:cxn>
                <a:cxn ang="0">
                  <a:pos x="4" y="21"/>
                </a:cxn>
                <a:cxn ang="0">
                  <a:pos x="23" y="5"/>
                </a:cxn>
                <a:cxn ang="0">
                  <a:pos x="30" y="5"/>
                </a:cxn>
              </a:cxnLst>
              <a:rect l="0" t="0" r="r" b="b"/>
              <a:pathLst>
                <a:path w="47" h="73">
                  <a:moveTo>
                    <a:pt x="30" y="5"/>
                  </a:moveTo>
                  <a:lnTo>
                    <a:pt x="37" y="0"/>
                  </a:lnTo>
                  <a:lnTo>
                    <a:pt x="40" y="7"/>
                  </a:lnTo>
                  <a:lnTo>
                    <a:pt x="35" y="9"/>
                  </a:lnTo>
                  <a:lnTo>
                    <a:pt x="33" y="14"/>
                  </a:lnTo>
                  <a:lnTo>
                    <a:pt x="30" y="23"/>
                  </a:lnTo>
                  <a:lnTo>
                    <a:pt x="26" y="31"/>
                  </a:lnTo>
                  <a:lnTo>
                    <a:pt x="23" y="38"/>
                  </a:lnTo>
                  <a:lnTo>
                    <a:pt x="28" y="38"/>
                  </a:lnTo>
                  <a:lnTo>
                    <a:pt x="44" y="31"/>
                  </a:lnTo>
                  <a:lnTo>
                    <a:pt x="47" y="31"/>
                  </a:lnTo>
                  <a:lnTo>
                    <a:pt x="47" y="33"/>
                  </a:lnTo>
                  <a:lnTo>
                    <a:pt x="37" y="40"/>
                  </a:lnTo>
                  <a:lnTo>
                    <a:pt x="23" y="45"/>
                  </a:lnTo>
                  <a:lnTo>
                    <a:pt x="26" y="52"/>
                  </a:lnTo>
                  <a:lnTo>
                    <a:pt x="30" y="54"/>
                  </a:lnTo>
                  <a:lnTo>
                    <a:pt x="44" y="52"/>
                  </a:lnTo>
                  <a:lnTo>
                    <a:pt x="44" y="54"/>
                  </a:lnTo>
                  <a:lnTo>
                    <a:pt x="37" y="54"/>
                  </a:lnTo>
                  <a:lnTo>
                    <a:pt x="30" y="61"/>
                  </a:lnTo>
                  <a:lnTo>
                    <a:pt x="28" y="54"/>
                  </a:lnTo>
                  <a:lnTo>
                    <a:pt x="26" y="54"/>
                  </a:lnTo>
                  <a:lnTo>
                    <a:pt x="18" y="61"/>
                  </a:lnTo>
                  <a:lnTo>
                    <a:pt x="18" y="61"/>
                  </a:lnTo>
                  <a:lnTo>
                    <a:pt x="21" y="52"/>
                  </a:lnTo>
                  <a:lnTo>
                    <a:pt x="23" y="49"/>
                  </a:lnTo>
                  <a:lnTo>
                    <a:pt x="23" y="47"/>
                  </a:lnTo>
                  <a:lnTo>
                    <a:pt x="23" y="45"/>
                  </a:lnTo>
                  <a:lnTo>
                    <a:pt x="37" y="40"/>
                  </a:lnTo>
                  <a:lnTo>
                    <a:pt x="44" y="33"/>
                  </a:lnTo>
                  <a:lnTo>
                    <a:pt x="28" y="40"/>
                  </a:lnTo>
                  <a:lnTo>
                    <a:pt x="23" y="38"/>
                  </a:lnTo>
                  <a:lnTo>
                    <a:pt x="23" y="33"/>
                  </a:lnTo>
                  <a:lnTo>
                    <a:pt x="30" y="21"/>
                  </a:lnTo>
                  <a:lnTo>
                    <a:pt x="33" y="12"/>
                  </a:lnTo>
                  <a:lnTo>
                    <a:pt x="40" y="5"/>
                  </a:lnTo>
                  <a:lnTo>
                    <a:pt x="37" y="2"/>
                  </a:lnTo>
                  <a:lnTo>
                    <a:pt x="30" y="7"/>
                  </a:lnTo>
                  <a:lnTo>
                    <a:pt x="23" y="7"/>
                  </a:lnTo>
                  <a:lnTo>
                    <a:pt x="21" y="9"/>
                  </a:lnTo>
                  <a:lnTo>
                    <a:pt x="18" y="12"/>
                  </a:lnTo>
                  <a:lnTo>
                    <a:pt x="2" y="26"/>
                  </a:lnTo>
                  <a:lnTo>
                    <a:pt x="2" y="31"/>
                  </a:lnTo>
                  <a:lnTo>
                    <a:pt x="7" y="42"/>
                  </a:lnTo>
                  <a:lnTo>
                    <a:pt x="7" y="54"/>
                  </a:lnTo>
                  <a:lnTo>
                    <a:pt x="7" y="57"/>
                  </a:lnTo>
                  <a:lnTo>
                    <a:pt x="14" y="73"/>
                  </a:lnTo>
                  <a:lnTo>
                    <a:pt x="14" y="71"/>
                  </a:lnTo>
                  <a:lnTo>
                    <a:pt x="18" y="61"/>
                  </a:lnTo>
                  <a:lnTo>
                    <a:pt x="26" y="73"/>
                  </a:lnTo>
                  <a:lnTo>
                    <a:pt x="30" y="73"/>
                  </a:lnTo>
                  <a:lnTo>
                    <a:pt x="33" y="64"/>
                  </a:lnTo>
                  <a:lnTo>
                    <a:pt x="40" y="68"/>
                  </a:lnTo>
                  <a:lnTo>
                    <a:pt x="42" y="73"/>
                  </a:lnTo>
                  <a:lnTo>
                    <a:pt x="18" y="73"/>
                  </a:lnTo>
                  <a:lnTo>
                    <a:pt x="11" y="71"/>
                  </a:lnTo>
                  <a:lnTo>
                    <a:pt x="7" y="64"/>
                  </a:lnTo>
                  <a:lnTo>
                    <a:pt x="7" y="42"/>
                  </a:lnTo>
                  <a:lnTo>
                    <a:pt x="0" y="31"/>
                  </a:lnTo>
                  <a:lnTo>
                    <a:pt x="4" y="21"/>
                  </a:lnTo>
                  <a:lnTo>
                    <a:pt x="23" y="5"/>
                  </a:lnTo>
                  <a:lnTo>
                    <a:pt x="30" y="5"/>
                  </a:lnTo>
                  <a:close/>
                </a:path>
              </a:pathLst>
            </a:custGeom>
            <a:solidFill>
              <a:srgbClr val="7873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722"/>
            <p:cNvSpPr>
              <a:spLocks/>
            </p:cNvSpPr>
            <p:nvPr/>
          </p:nvSpPr>
          <p:spPr bwMode="auto">
            <a:xfrm>
              <a:off x="1924050" y="3048000"/>
              <a:ext cx="46038" cy="19050"/>
            </a:xfrm>
            <a:custGeom>
              <a:avLst/>
              <a:gdLst/>
              <a:ahLst/>
              <a:cxnLst>
                <a:cxn ang="0">
                  <a:pos x="5" y="0"/>
                </a:cxn>
                <a:cxn ang="0">
                  <a:pos x="17" y="5"/>
                </a:cxn>
                <a:cxn ang="0">
                  <a:pos x="29" y="7"/>
                </a:cxn>
                <a:cxn ang="0">
                  <a:pos x="22" y="10"/>
                </a:cxn>
                <a:cxn ang="0">
                  <a:pos x="22" y="12"/>
                </a:cxn>
                <a:cxn ang="0">
                  <a:pos x="14" y="7"/>
                </a:cxn>
                <a:cxn ang="0">
                  <a:pos x="0" y="0"/>
                </a:cxn>
                <a:cxn ang="0">
                  <a:pos x="3" y="0"/>
                </a:cxn>
                <a:cxn ang="0">
                  <a:pos x="5" y="0"/>
                </a:cxn>
              </a:cxnLst>
              <a:rect l="0" t="0" r="r" b="b"/>
              <a:pathLst>
                <a:path w="29" h="12">
                  <a:moveTo>
                    <a:pt x="5" y="0"/>
                  </a:moveTo>
                  <a:lnTo>
                    <a:pt x="17" y="5"/>
                  </a:lnTo>
                  <a:lnTo>
                    <a:pt x="29" y="7"/>
                  </a:lnTo>
                  <a:lnTo>
                    <a:pt x="22" y="10"/>
                  </a:lnTo>
                  <a:lnTo>
                    <a:pt x="22" y="12"/>
                  </a:lnTo>
                  <a:lnTo>
                    <a:pt x="14" y="7"/>
                  </a:lnTo>
                  <a:lnTo>
                    <a:pt x="0" y="0"/>
                  </a:lnTo>
                  <a:lnTo>
                    <a:pt x="3" y="0"/>
                  </a:lnTo>
                  <a:lnTo>
                    <a:pt x="5" y="0"/>
                  </a:lnTo>
                  <a:close/>
                </a:path>
              </a:pathLst>
            </a:custGeom>
            <a:solidFill>
              <a:srgbClr val="A9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723"/>
            <p:cNvSpPr>
              <a:spLocks/>
            </p:cNvSpPr>
            <p:nvPr/>
          </p:nvSpPr>
          <p:spPr bwMode="auto">
            <a:xfrm>
              <a:off x="1703388" y="3048000"/>
              <a:ext cx="66675" cy="82550"/>
            </a:xfrm>
            <a:custGeom>
              <a:avLst/>
              <a:gdLst/>
              <a:ahLst/>
              <a:cxnLst>
                <a:cxn ang="0">
                  <a:pos x="28" y="5"/>
                </a:cxn>
                <a:cxn ang="0">
                  <a:pos x="35" y="0"/>
                </a:cxn>
                <a:cxn ang="0">
                  <a:pos x="38" y="3"/>
                </a:cxn>
                <a:cxn ang="0">
                  <a:pos x="31" y="10"/>
                </a:cxn>
                <a:cxn ang="0">
                  <a:pos x="28" y="19"/>
                </a:cxn>
                <a:cxn ang="0">
                  <a:pos x="21" y="31"/>
                </a:cxn>
                <a:cxn ang="0">
                  <a:pos x="21" y="36"/>
                </a:cxn>
                <a:cxn ang="0">
                  <a:pos x="26" y="38"/>
                </a:cxn>
                <a:cxn ang="0">
                  <a:pos x="42" y="31"/>
                </a:cxn>
                <a:cxn ang="0">
                  <a:pos x="35" y="38"/>
                </a:cxn>
                <a:cxn ang="0">
                  <a:pos x="21" y="43"/>
                </a:cxn>
                <a:cxn ang="0">
                  <a:pos x="21" y="45"/>
                </a:cxn>
                <a:cxn ang="0">
                  <a:pos x="12" y="47"/>
                </a:cxn>
                <a:cxn ang="0">
                  <a:pos x="5" y="52"/>
                </a:cxn>
                <a:cxn ang="0">
                  <a:pos x="5" y="40"/>
                </a:cxn>
                <a:cxn ang="0">
                  <a:pos x="0" y="29"/>
                </a:cxn>
                <a:cxn ang="0">
                  <a:pos x="0" y="24"/>
                </a:cxn>
                <a:cxn ang="0">
                  <a:pos x="2" y="29"/>
                </a:cxn>
                <a:cxn ang="0">
                  <a:pos x="7" y="29"/>
                </a:cxn>
                <a:cxn ang="0">
                  <a:pos x="19" y="21"/>
                </a:cxn>
                <a:cxn ang="0">
                  <a:pos x="24" y="19"/>
                </a:cxn>
                <a:cxn ang="0">
                  <a:pos x="21" y="21"/>
                </a:cxn>
                <a:cxn ang="0">
                  <a:pos x="16" y="31"/>
                </a:cxn>
                <a:cxn ang="0">
                  <a:pos x="16" y="43"/>
                </a:cxn>
                <a:cxn ang="0">
                  <a:pos x="19" y="40"/>
                </a:cxn>
                <a:cxn ang="0">
                  <a:pos x="16" y="40"/>
                </a:cxn>
                <a:cxn ang="0">
                  <a:pos x="16" y="33"/>
                </a:cxn>
                <a:cxn ang="0">
                  <a:pos x="21" y="26"/>
                </a:cxn>
                <a:cxn ang="0">
                  <a:pos x="26" y="17"/>
                </a:cxn>
                <a:cxn ang="0">
                  <a:pos x="28" y="7"/>
                </a:cxn>
                <a:cxn ang="0">
                  <a:pos x="19" y="7"/>
                </a:cxn>
                <a:cxn ang="0">
                  <a:pos x="21" y="5"/>
                </a:cxn>
                <a:cxn ang="0">
                  <a:pos x="28" y="5"/>
                </a:cxn>
              </a:cxnLst>
              <a:rect l="0" t="0" r="r" b="b"/>
              <a:pathLst>
                <a:path w="42" h="52">
                  <a:moveTo>
                    <a:pt x="28" y="5"/>
                  </a:moveTo>
                  <a:lnTo>
                    <a:pt x="35" y="0"/>
                  </a:lnTo>
                  <a:lnTo>
                    <a:pt x="38" y="3"/>
                  </a:lnTo>
                  <a:lnTo>
                    <a:pt x="31" y="10"/>
                  </a:lnTo>
                  <a:lnTo>
                    <a:pt x="28" y="19"/>
                  </a:lnTo>
                  <a:lnTo>
                    <a:pt x="21" y="31"/>
                  </a:lnTo>
                  <a:lnTo>
                    <a:pt x="21" y="36"/>
                  </a:lnTo>
                  <a:lnTo>
                    <a:pt x="26" y="38"/>
                  </a:lnTo>
                  <a:lnTo>
                    <a:pt x="42" y="31"/>
                  </a:lnTo>
                  <a:lnTo>
                    <a:pt x="35" y="38"/>
                  </a:lnTo>
                  <a:lnTo>
                    <a:pt x="21" y="43"/>
                  </a:lnTo>
                  <a:lnTo>
                    <a:pt x="21" y="45"/>
                  </a:lnTo>
                  <a:lnTo>
                    <a:pt x="12" y="47"/>
                  </a:lnTo>
                  <a:lnTo>
                    <a:pt x="5" y="52"/>
                  </a:lnTo>
                  <a:lnTo>
                    <a:pt x="5" y="40"/>
                  </a:lnTo>
                  <a:lnTo>
                    <a:pt x="0" y="29"/>
                  </a:lnTo>
                  <a:lnTo>
                    <a:pt x="0" y="24"/>
                  </a:lnTo>
                  <a:lnTo>
                    <a:pt x="2" y="29"/>
                  </a:lnTo>
                  <a:lnTo>
                    <a:pt x="7" y="29"/>
                  </a:lnTo>
                  <a:lnTo>
                    <a:pt x="19" y="21"/>
                  </a:lnTo>
                  <a:lnTo>
                    <a:pt x="24" y="19"/>
                  </a:lnTo>
                  <a:lnTo>
                    <a:pt x="21" y="21"/>
                  </a:lnTo>
                  <a:lnTo>
                    <a:pt x="16" y="31"/>
                  </a:lnTo>
                  <a:lnTo>
                    <a:pt x="16" y="43"/>
                  </a:lnTo>
                  <a:lnTo>
                    <a:pt x="19" y="40"/>
                  </a:lnTo>
                  <a:lnTo>
                    <a:pt x="16" y="40"/>
                  </a:lnTo>
                  <a:lnTo>
                    <a:pt x="16" y="33"/>
                  </a:lnTo>
                  <a:lnTo>
                    <a:pt x="21" y="26"/>
                  </a:lnTo>
                  <a:lnTo>
                    <a:pt x="26" y="17"/>
                  </a:lnTo>
                  <a:lnTo>
                    <a:pt x="28" y="7"/>
                  </a:lnTo>
                  <a:lnTo>
                    <a:pt x="19" y="7"/>
                  </a:lnTo>
                  <a:lnTo>
                    <a:pt x="21" y="5"/>
                  </a:lnTo>
                  <a:lnTo>
                    <a:pt x="28" y="5"/>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724"/>
            <p:cNvSpPr>
              <a:spLocks/>
            </p:cNvSpPr>
            <p:nvPr/>
          </p:nvSpPr>
          <p:spPr bwMode="auto">
            <a:xfrm>
              <a:off x="2105025" y="3048000"/>
              <a:ext cx="41275" cy="98425"/>
            </a:xfrm>
            <a:custGeom>
              <a:avLst/>
              <a:gdLst/>
              <a:ahLst/>
              <a:cxnLst>
                <a:cxn ang="0">
                  <a:pos x="0" y="0"/>
                </a:cxn>
                <a:cxn ang="0">
                  <a:pos x="2" y="0"/>
                </a:cxn>
                <a:cxn ang="0">
                  <a:pos x="19" y="10"/>
                </a:cxn>
                <a:cxn ang="0">
                  <a:pos x="19" y="10"/>
                </a:cxn>
                <a:cxn ang="0">
                  <a:pos x="9" y="17"/>
                </a:cxn>
                <a:cxn ang="0">
                  <a:pos x="23" y="29"/>
                </a:cxn>
                <a:cxn ang="0">
                  <a:pos x="23" y="33"/>
                </a:cxn>
                <a:cxn ang="0">
                  <a:pos x="14" y="36"/>
                </a:cxn>
                <a:cxn ang="0">
                  <a:pos x="26" y="50"/>
                </a:cxn>
                <a:cxn ang="0">
                  <a:pos x="23" y="59"/>
                </a:cxn>
                <a:cxn ang="0">
                  <a:pos x="14" y="62"/>
                </a:cxn>
                <a:cxn ang="0">
                  <a:pos x="14" y="62"/>
                </a:cxn>
                <a:cxn ang="0">
                  <a:pos x="11" y="57"/>
                </a:cxn>
                <a:cxn ang="0">
                  <a:pos x="16" y="50"/>
                </a:cxn>
                <a:cxn ang="0">
                  <a:pos x="4" y="38"/>
                </a:cxn>
                <a:cxn ang="0">
                  <a:pos x="7" y="33"/>
                </a:cxn>
                <a:cxn ang="0">
                  <a:pos x="7" y="31"/>
                </a:cxn>
                <a:cxn ang="0">
                  <a:pos x="2" y="26"/>
                </a:cxn>
                <a:cxn ang="0">
                  <a:pos x="11" y="31"/>
                </a:cxn>
                <a:cxn ang="0">
                  <a:pos x="19" y="29"/>
                </a:cxn>
                <a:cxn ang="0">
                  <a:pos x="16" y="26"/>
                </a:cxn>
                <a:cxn ang="0">
                  <a:pos x="2" y="12"/>
                </a:cxn>
                <a:cxn ang="0">
                  <a:pos x="0" y="10"/>
                </a:cxn>
                <a:cxn ang="0">
                  <a:pos x="4" y="3"/>
                </a:cxn>
                <a:cxn ang="0">
                  <a:pos x="0" y="0"/>
                </a:cxn>
              </a:cxnLst>
              <a:rect l="0" t="0" r="r" b="b"/>
              <a:pathLst>
                <a:path w="26" h="62">
                  <a:moveTo>
                    <a:pt x="0" y="0"/>
                  </a:moveTo>
                  <a:lnTo>
                    <a:pt x="2" y="0"/>
                  </a:lnTo>
                  <a:lnTo>
                    <a:pt x="19" y="10"/>
                  </a:lnTo>
                  <a:lnTo>
                    <a:pt x="19" y="10"/>
                  </a:lnTo>
                  <a:lnTo>
                    <a:pt x="9" y="17"/>
                  </a:lnTo>
                  <a:lnTo>
                    <a:pt x="23" y="29"/>
                  </a:lnTo>
                  <a:lnTo>
                    <a:pt x="23" y="33"/>
                  </a:lnTo>
                  <a:lnTo>
                    <a:pt x="14" y="36"/>
                  </a:lnTo>
                  <a:lnTo>
                    <a:pt x="26" y="50"/>
                  </a:lnTo>
                  <a:lnTo>
                    <a:pt x="23" y="59"/>
                  </a:lnTo>
                  <a:lnTo>
                    <a:pt x="14" y="62"/>
                  </a:lnTo>
                  <a:lnTo>
                    <a:pt x="14" y="62"/>
                  </a:lnTo>
                  <a:lnTo>
                    <a:pt x="11" y="57"/>
                  </a:lnTo>
                  <a:lnTo>
                    <a:pt x="16" y="50"/>
                  </a:lnTo>
                  <a:lnTo>
                    <a:pt x="4" y="38"/>
                  </a:lnTo>
                  <a:lnTo>
                    <a:pt x="7" y="33"/>
                  </a:lnTo>
                  <a:lnTo>
                    <a:pt x="7" y="31"/>
                  </a:lnTo>
                  <a:lnTo>
                    <a:pt x="2" y="26"/>
                  </a:lnTo>
                  <a:lnTo>
                    <a:pt x="11" y="31"/>
                  </a:lnTo>
                  <a:lnTo>
                    <a:pt x="19" y="29"/>
                  </a:lnTo>
                  <a:lnTo>
                    <a:pt x="16" y="26"/>
                  </a:lnTo>
                  <a:lnTo>
                    <a:pt x="2" y="12"/>
                  </a:lnTo>
                  <a:lnTo>
                    <a:pt x="0" y="10"/>
                  </a:lnTo>
                  <a:lnTo>
                    <a:pt x="4" y="3"/>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725"/>
            <p:cNvSpPr>
              <a:spLocks/>
            </p:cNvSpPr>
            <p:nvPr/>
          </p:nvSpPr>
          <p:spPr bwMode="auto">
            <a:xfrm>
              <a:off x="2146300" y="3052763"/>
              <a:ext cx="22225" cy="17463"/>
            </a:xfrm>
            <a:custGeom>
              <a:avLst/>
              <a:gdLst/>
              <a:ahLst/>
              <a:cxnLst>
                <a:cxn ang="0">
                  <a:pos x="14" y="0"/>
                </a:cxn>
                <a:cxn ang="0">
                  <a:pos x="14" y="0"/>
                </a:cxn>
                <a:cxn ang="0">
                  <a:pos x="14" y="0"/>
                </a:cxn>
                <a:cxn ang="0">
                  <a:pos x="14" y="7"/>
                </a:cxn>
                <a:cxn ang="0">
                  <a:pos x="4" y="11"/>
                </a:cxn>
                <a:cxn ang="0">
                  <a:pos x="0" y="11"/>
                </a:cxn>
                <a:cxn ang="0">
                  <a:pos x="0" y="9"/>
                </a:cxn>
                <a:cxn ang="0">
                  <a:pos x="9" y="9"/>
                </a:cxn>
                <a:cxn ang="0">
                  <a:pos x="14" y="0"/>
                </a:cxn>
                <a:cxn ang="0">
                  <a:pos x="14" y="0"/>
                </a:cxn>
              </a:cxnLst>
              <a:rect l="0" t="0" r="r" b="b"/>
              <a:pathLst>
                <a:path w="14" h="11">
                  <a:moveTo>
                    <a:pt x="14" y="0"/>
                  </a:moveTo>
                  <a:lnTo>
                    <a:pt x="14" y="0"/>
                  </a:lnTo>
                  <a:lnTo>
                    <a:pt x="14" y="0"/>
                  </a:lnTo>
                  <a:lnTo>
                    <a:pt x="14" y="7"/>
                  </a:lnTo>
                  <a:lnTo>
                    <a:pt x="4" y="11"/>
                  </a:lnTo>
                  <a:lnTo>
                    <a:pt x="0" y="11"/>
                  </a:lnTo>
                  <a:lnTo>
                    <a:pt x="0" y="9"/>
                  </a:lnTo>
                  <a:lnTo>
                    <a:pt x="9" y="9"/>
                  </a:lnTo>
                  <a:lnTo>
                    <a:pt x="14" y="0"/>
                  </a:lnTo>
                  <a:lnTo>
                    <a:pt x="14" y="0"/>
                  </a:lnTo>
                  <a:close/>
                </a:path>
              </a:pathLst>
            </a:custGeom>
            <a:solidFill>
              <a:srgbClr val="8A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726"/>
            <p:cNvSpPr>
              <a:spLocks/>
            </p:cNvSpPr>
            <p:nvPr/>
          </p:nvSpPr>
          <p:spPr bwMode="auto">
            <a:xfrm>
              <a:off x="2135188" y="3052763"/>
              <a:ext cx="41275" cy="63500"/>
            </a:xfrm>
            <a:custGeom>
              <a:avLst/>
              <a:gdLst/>
              <a:ahLst/>
              <a:cxnLst>
                <a:cxn ang="0">
                  <a:pos x="21" y="0"/>
                </a:cxn>
                <a:cxn ang="0">
                  <a:pos x="26" y="4"/>
                </a:cxn>
                <a:cxn ang="0">
                  <a:pos x="21" y="14"/>
                </a:cxn>
                <a:cxn ang="0">
                  <a:pos x="9" y="14"/>
                </a:cxn>
                <a:cxn ang="0">
                  <a:pos x="18" y="26"/>
                </a:cxn>
                <a:cxn ang="0">
                  <a:pos x="18" y="35"/>
                </a:cxn>
                <a:cxn ang="0">
                  <a:pos x="14" y="40"/>
                </a:cxn>
                <a:cxn ang="0">
                  <a:pos x="2" y="37"/>
                </a:cxn>
                <a:cxn ang="0">
                  <a:pos x="14" y="35"/>
                </a:cxn>
                <a:cxn ang="0">
                  <a:pos x="16" y="28"/>
                </a:cxn>
                <a:cxn ang="0">
                  <a:pos x="4" y="16"/>
                </a:cxn>
                <a:cxn ang="0">
                  <a:pos x="0" y="7"/>
                </a:cxn>
                <a:cxn ang="0">
                  <a:pos x="0" y="7"/>
                </a:cxn>
                <a:cxn ang="0">
                  <a:pos x="4" y="11"/>
                </a:cxn>
                <a:cxn ang="0">
                  <a:pos x="7" y="11"/>
                </a:cxn>
                <a:cxn ang="0">
                  <a:pos x="11" y="11"/>
                </a:cxn>
                <a:cxn ang="0">
                  <a:pos x="21" y="7"/>
                </a:cxn>
                <a:cxn ang="0">
                  <a:pos x="21" y="0"/>
                </a:cxn>
              </a:cxnLst>
              <a:rect l="0" t="0" r="r" b="b"/>
              <a:pathLst>
                <a:path w="26" h="40">
                  <a:moveTo>
                    <a:pt x="21" y="0"/>
                  </a:moveTo>
                  <a:lnTo>
                    <a:pt x="26" y="4"/>
                  </a:lnTo>
                  <a:lnTo>
                    <a:pt x="21" y="14"/>
                  </a:lnTo>
                  <a:lnTo>
                    <a:pt x="9" y="14"/>
                  </a:lnTo>
                  <a:lnTo>
                    <a:pt x="18" y="26"/>
                  </a:lnTo>
                  <a:lnTo>
                    <a:pt x="18" y="35"/>
                  </a:lnTo>
                  <a:lnTo>
                    <a:pt x="14" y="40"/>
                  </a:lnTo>
                  <a:lnTo>
                    <a:pt x="2" y="37"/>
                  </a:lnTo>
                  <a:lnTo>
                    <a:pt x="14" y="35"/>
                  </a:lnTo>
                  <a:lnTo>
                    <a:pt x="16" y="28"/>
                  </a:lnTo>
                  <a:lnTo>
                    <a:pt x="4" y="16"/>
                  </a:lnTo>
                  <a:lnTo>
                    <a:pt x="0" y="7"/>
                  </a:lnTo>
                  <a:lnTo>
                    <a:pt x="0" y="7"/>
                  </a:lnTo>
                  <a:lnTo>
                    <a:pt x="4" y="11"/>
                  </a:lnTo>
                  <a:lnTo>
                    <a:pt x="7" y="11"/>
                  </a:lnTo>
                  <a:lnTo>
                    <a:pt x="11" y="11"/>
                  </a:lnTo>
                  <a:lnTo>
                    <a:pt x="21" y="7"/>
                  </a:lnTo>
                  <a:lnTo>
                    <a:pt x="21"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727"/>
            <p:cNvSpPr>
              <a:spLocks/>
            </p:cNvSpPr>
            <p:nvPr/>
          </p:nvSpPr>
          <p:spPr bwMode="auto">
            <a:xfrm>
              <a:off x="1958975" y="3052763"/>
              <a:ext cx="63500" cy="63500"/>
            </a:xfrm>
            <a:custGeom>
              <a:avLst/>
              <a:gdLst/>
              <a:ahLst/>
              <a:cxnLst>
                <a:cxn ang="0">
                  <a:pos x="7" y="4"/>
                </a:cxn>
                <a:cxn ang="0">
                  <a:pos x="11" y="0"/>
                </a:cxn>
                <a:cxn ang="0">
                  <a:pos x="11" y="0"/>
                </a:cxn>
                <a:cxn ang="0">
                  <a:pos x="23" y="14"/>
                </a:cxn>
                <a:cxn ang="0">
                  <a:pos x="28" y="23"/>
                </a:cxn>
                <a:cxn ang="0">
                  <a:pos x="30" y="26"/>
                </a:cxn>
                <a:cxn ang="0">
                  <a:pos x="40" y="37"/>
                </a:cxn>
                <a:cxn ang="0">
                  <a:pos x="40" y="40"/>
                </a:cxn>
                <a:cxn ang="0">
                  <a:pos x="30" y="33"/>
                </a:cxn>
                <a:cxn ang="0">
                  <a:pos x="26" y="26"/>
                </a:cxn>
                <a:cxn ang="0">
                  <a:pos x="18" y="14"/>
                </a:cxn>
                <a:cxn ang="0">
                  <a:pos x="11" y="9"/>
                </a:cxn>
                <a:cxn ang="0">
                  <a:pos x="16" y="16"/>
                </a:cxn>
                <a:cxn ang="0">
                  <a:pos x="21" y="28"/>
                </a:cxn>
                <a:cxn ang="0">
                  <a:pos x="18" y="23"/>
                </a:cxn>
                <a:cxn ang="0">
                  <a:pos x="9" y="9"/>
                </a:cxn>
                <a:cxn ang="0">
                  <a:pos x="4" y="9"/>
                </a:cxn>
                <a:cxn ang="0">
                  <a:pos x="11" y="18"/>
                </a:cxn>
                <a:cxn ang="0">
                  <a:pos x="16" y="33"/>
                </a:cxn>
                <a:cxn ang="0">
                  <a:pos x="9" y="21"/>
                </a:cxn>
                <a:cxn ang="0">
                  <a:pos x="4" y="16"/>
                </a:cxn>
                <a:cxn ang="0">
                  <a:pos x="2" y="14"/>
                </a:cxn>
                <a:cxn ang="0">
                  <a:pos x="0" y="9"/>
                </a:cxn>
                <a:cxn ang="0">
                  <a:pos x="0" y="7"/>
                </a:cxn>
                <a:cxn ang="0">
                  <a:pos x="7" y="4"/>
                </a:cxn>
              </a:cxnLst>
              <a:rect l="0" t="0" r="r" b="b"/>
              <a:pathLst>
                <a:path w="40" h="40">
                  <a:moveTo>
                    <a:pt x="7" y="4"/>
                  </a:moveTo>
                  <a:lnTo>
                    <a:pt x="11" y="0"/>
                  </a:lnTo>
                  <a:lnTo>
                    <a:pt x="11" y="0"/>
                  </a:lnTo>
                  <a:lnTo>
                    <a:pt x="23" y="14"/>
                  </a:lnTo>
                  <a:lnTo>
                    <a:pt x="28" y="23"/>
                  </a:lnTo>
                  <a:lnTo>
                    <a:pt x="30" y="26"/>
                  </a:lnTo>
                  <a:lnTo>
                    <a:pt x="40" y="37"/>
                  </a:lnTo>
                  <a:lnTo>
                    <a:pt x="40" y="40"/>
                  </a:lnTo>
                  <a:lnTo>
                    <a:pt x="30" y="33"/>
                  </a:lnTo>
                  <a:lnTo>
                    <a:pt x="26" y="26"/>
                  </a:lnTo>
                  <a:lnTo>
                    <a:pt x="18" y="14"/>
                  </a:lnTo>
                  <a:lnTo>
                    <a:pt x="11" y="9"/>
                  </a:lnTo>
                  <a:lnTo>
                    <a:pt x="16" y="16"/>
                  </a:lnTo>
                  <a:lnTo>
                    <a:pt x="21" y="28"/>
                  </a:lnTo>
                  <a:lnTo>
                    <a:pt x="18" y="23"/>
                  </a:lnTo>
                  <a:lnTo>
                    <a:pt x="9" y="9"/>
                  </a:lnTo>
                  <a:lnTo>
                    <a:pt x="4" y="9"/>
                  </a:lnTo>
                  <a:lnTo>
                    <a:pt x="11" y="18"/>
                  </a:lnTo>
                  <a:lnTo>
                    <a:pt x="16" y="33"/>
                  </a:lnTo>
                  <a:lnTo>
                    <a:pt x="9" y="21"/>
                  </a:lnTo>
                  <a:lnTo>
                    <a:pt x="4" y="16"/>
                  </a:lnTo>
                  <a:lnTo>
                    <a:pt x="2" y="14"/>
                  </a:lnTo>
                  <a:lnTo>
                    <a:pt x="0" y="9"/>
                  </a:lnTo>
                  <a:lnTo>
                    <a:pt x="0" y="7"/>
                  </a:lnTo>
                  <a:lnTo>
                    <a:pt x="7" y="4"/>
                  </a:lnTo>
                  <a:close/>
                </a:path>
              </a:pathLst>
            </a:custGeom>
            <a:solidFill>
              <a:srgbClr val="1F1F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728"/>
            <p:cNvSpPr>
              <a:spLocks/>
            </p:cNvSpPr>
            <p:nvPr/>
          </p:nvSpPr>
          <p:spPr bwMode="auto">
            <a:xfrm>
              <a:off x="1898650" y="3055938"/>
              <a:ext cx="55563" cy="19050"/>
            </a:xfrm>
            <a:custGeom>
              <a:avLst/>
              <a:gdLst/>
              <a:ahLst/>
              <a:cxnLst>
                <a:cxn ang="0">
                  <a:pos x="0" y="2"/>
                </a:cxn>
                <a:cxn ang="0">
                  <a:pos x="2" y="0"/>
                </a:cxn>
                <a:cxn ang="0">
                  <a:pos x="16" y="2"/>
                </a:cxn>
                <a:cxn ang="0">
                  <a:pos x="21" y="2"/>
                </a:cxn>
                <a:cxn ang="0">
                  <a:pos x="19" y="2"/>
                </a:cxn>
                <a:cxn ang="0">
                  <a:pos x="35" y="12"/>
                </a:cxn>
                <a:cxn ang="0">
                  <a:pos x="33" y="12"/>
                </a:cxn>
                <a:cxn ang="0">
                  <a:pos x="4" y="5"/>
                </a:cxn>
                <a:cxn ang="0">
                  <a:pos x="0" y="2"/>
                </a:cxn>
              </a:cxnLst>
              <a:rect l="0" t="0" r="r" b="b"/>
              <a:pathLst>
                <a:path w="35" h="12">
                  <a:moveTo>
                    <a:pt x="0" y="2"/>
                  </a:moveTo>
                  <a:lnTo>
                    <a:pt x="2" y="0"/>
                  </a:lnTo>
                  <a:lnTo>
                    <a:pt x="16" y="2"/>
                  </a:lnTo>
                  <a:lnTo>
                    <a:pt x="21" y="2"/>
                  </a:lnTo>
                  <a:lnTo>
                    <a:pt x="19" y="2"/>
                  </a:lnTo>
                  <a:lnTo>
                    <a:pt x="35" y="12"/>
                  </a:lnTo>
                  <a:lnTo>
                    <a:pt x="33" y="12"/>
                  </a:lnTo>
                  <a:lnTo>
                    <a:pt x="4" y="5"/>
                  </a:lnTo>
                  <a:lnTo>
                    <a:pt x="0" y="2"/>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729"/>
            <p:cNvSpPr>
              <a:spLocks/>
            </p:cNvSpPr>
            <p:nvPr/>
          </p:nvSpPr>
          <p:spPr bwMode="auto">
            <a:xfrm>
              <a:off x="1797050" y="3055938"/>
              <a:ext cx="33338" cy="49213"/>
            </a:xfrm>
            <a:custGeom>
              <a:avLst/>
              <a:gdLst/>
              <a:ahLst/>
              <a:cxnLst>
                <a:cxn ang="0">
                  <a:pos x="9" y="16"/>
                </a:cxn>
                <a:cxn ang="0">
                  <a:pos x="21" y="0"/>
                </a:cxn>
                <a:cxn ang="0">
                  <a:pos x="9" y="19"/>
                </a:cxn>
                <a:cxn ang="0">
                  <a:pos x="5" y="26"/>
                </a:cxn>
                <a:cxn ang="0">
                  <a:pos x="5" y="31"/>
                </a:cxn>
                <a:cxn ang="0">
                  <a:pos x="0" y="31"/>
                </a:cxn>
                <a:cxn ang="0">
                  <a:pos x="0" y="31"/>
                </a:cxn>
                <a:cxn ang="0">
                  <a:pos x="2" y="31"/>
                </a:cxn>
                <a:cxn ang="0">
                  <a:pos x="2" y="24"/>
                </a:cxn>
                <a:cxn ang="0">
                  <a:pos x="9" y="16"/>
                </a:cxn>
              </a:cxnLst>
              <a:rect l="0" t="0" r="r" b="b"/>
              <a:pathLst>
                <a:path w="21" h="31">
                  <a:moveTo>
                    <a:pt x="9" y="16"/>
                  </a:moveTo>
                  <a:lnTo>
                    <a:pt x="21" y="0"/>
                  </a:lnTo>
                  <a:lnTo>
                    <a:pt x="9" y="19"/>
                  </a:lnTo>
                  <a:lnTo>
                    <a:pt x="5" y="26"/>
                  </a:lnTo>
                  <a:lnTo>
                    <a:pt x="5" y="31"/>
                  </a:lnTo>
                  <a:lnTo>
                    <a:pt x="0" y="31"/>
                  </a:lnTo>
                  <a:lnTo>
                    <a:pt x="0" y="31"/>
                  </a:lnTo>
                  <a:lnTo>
                    <a:pt x="2" y="31"/>
                  </a:lnTo>
                  <a:lnTo>
                    <a:pt x="2" y="24"/>
                  </a:lnTo>
                  <a:lnTo>
                    <a:pt x="9" y="16"/>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730"/>
            <p:cNvSpPr>
              <a:spLocks/>
            </p:cNvSpPr>
            <p:nvPr/>
          </p:nvSpPr>
          <p:spPr bwMode="auto">
            <a:xfrm>
              <a:off x="1717675" y="3059113"/>
              <a:ext cx="30163" cy="57150"/>
            </a:xfrm>
            <a:custGeom>
              <a:avLst/>
              <a:gdLst/>
              <a:ahLst/>
              <a:cxnLst>
                <a:cxn ang="0">
                  <a:pos x="7" y="3"/>
                </a:cxn>
                <a:cxn ang="0">
                  <a:pos x="10" y="0"/>
                </a:cxn>
                <a:cxn ang="0">
                  <a:pos x="19" y="0"/>
                </a:cxn>
                <a:cxn ang="0">
                  <a:pos x="17" y="10"/>
                </a:cxn>
                <a:cxn ang="0">
                  <a:pos x="12" y="19"/>
                </a:cxn>
                <a:cxn ang="0">
                  <a:pos x="7" y="26"/>
                </a:cxn>
                <a:cxn ang="0">
                  <a:pos x="7" y="33"/>
                </a:cxn>
                <a:cxn ang="0">
                  <a:pos x="10" y="33"/>
                </a:cxn>
                <a:cxn ang="0">
                  <a:pos x="7" y="36"/>
                </a:cxn>
                <a:cxn ang="0">
                  <a:pos x="7" y="24"/>
                </a:cxn>
                <a:cxn ang="0">
                  <a:pos x="12" y="14"/>
                </a:cxn>
                <a:cxn ang="0">
                  <a:pos x="15" y="12"/>
                </a:cxn>
                <a:cxn ang="0">
                  <a:pos x="17" y="3"/>
                </a:cxn>
                <a:cxn ang="0">
                  <a:pos x="17" y="0"/>
                </a:cxn>
                <a:cxn ang="0">
                  <a:pos x="19" y="0"/>
                </a:cxn>
                <a:cxn ang="0">
                  <a:pos x="12" y="0"/>
                </a:cxn>
                <a:cxn ang="0">
                  <a:pos x="5" y="7"/>
                </a:cxn>
                <a:cxn ang="0">
                  <a:pos x="0" y="7"/>
                </a:cxn>
                <a:cxn ang="0">
                  <a:pos x="7" y="3"/>
                </a:cxn>
              </a:cxnLst>
              <a:rect l="0" t="0" r="r" b="b"/>
              <a:pathLst>
                <a:path w="19" h="36">
                  <a:moveTo>
                    <a:pt x="7" y="3"/>
                  </a:moveTo>
                  <a:lnTo>
                    <a:pt x="10" y="0"/>
                  </a:lnTo>
                  <a:lnTo>
                    <a:pt x="19" y="0"/>
                  </a:lnTo>
                  <a:lnTo>
                    <a:pt x="17" y="10"/>
                  </a:lnTo>
                  <a:lnTo>
                    <a:pt x="12" y="19"/>
                  </a:lnTo>
                  <a:lnTo>
                    <a:pt x="7" y="26"/>
                  </a:lnTo>
                  <a:lnTo>
                    <a:pt x="7" y="33"/>
                  </a:lnTo>
                  <a:lnTo>
                    <a:pt x="10" y="33"/>
                  </a:lnTo>
                  <a:lnTo>
                    <a:pt x="7" y="36"/>
                  </a:lnTo>
                  <a:lnTo>
                    <a:pt x="7" y="24"/>
                  </a:lnTo>
                  <a:lnTo>
                    <a:pt x="12" y="14"/>
                  </a:lnTo>
                  <a:lnTo>
                    <a:pt x="15" y="12"/>
                  </a:lnTo>
                  <a:lnTo>
                    <a:pt x="17" y="3"/>
                  </a:lnTo>
                  <a:lnTo>
                    <a:pt x="17" y="0"/>
                  </a:lnTo>
                  <a:lnTo>
                    <a:pt x="19" y="0"/>
                  </a:lnTo>
                  <a:lnTo>
                    <a:pt x="12" y="0"/>
                  </a:lnTo>
                  <a:lnTo>
                    <a:pt x="5" y="7"/>
                  </a:lnTo>
                  <a:lnTo>
                    <a:pt x="0" y="7"/>
                  </a:lnTo>
                  <a:lnTo>
                    <a:pt x="7" y="3"/>
                  </a:lnTo>
                  <a:close/>
                </a:path>
              </a:pathLst>
            </a:custGeom>
            <a:solidFill>
              <a:srgbClr val="FEFEF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731"/>
            <p:cNvSpPr>
              <a:spLocks/>
            </p:cNvSpPr>
            <p:nvPr/>
          </p:nvSpPr>
          <p:spPr bwMode="auto">
            <a:xfrm>
              <a:off x="1703388" y="3059113"/>
              <a:ext cx="44450" cy="34925"/>
            </a:xfrm>
            <a:custGeom>
              <a:avLst/>
              <a:gdLst/>
              <a:ahLst/>
              <a:cxnLst>
                <a:cxn ang="0">
                  <a:pos x="21" y="0"/>
                </a:cxn>
                <a:cxn ang="0">
                  <a:pos x="28" y="0"/>
                </a:cxn>
                <a:cxn ang="0">
                  <a:pos x="26" y="0"/>
                </a:cxn>
                <a:cxn ang="0">
                  <a:pos x="24" y="12"/>
                </a:cxn>
                <a:cxn ang="0">
                  <a:pos x="19" y="14"/>
                </a:cxn>
                <a:cxn ang="0">
                  <a:pos x="7" y="22"/>
                </a:cxn>
                <a:cxn ang="0">
                  <a:pos x="2" y="22"/>
                </a:cxn>
                <a:cxn ang="0">
                  <a:pos x="0" y="17"/>
                </a:cxn>
                <a:cxn ang="0">
                  <a:pos x="16" y="3"/>
                </a:cxn>
                <a:cxn ang="0">
                  <a:pos x="9" y="7"/>
                </a:cxn>
                <a:cxn ang="0">
                  <a:pos x="14" y="7"/>
                </a:cxn>
                <a:cxn ang="0">
                  <a:pos x="21" y="0"/>
                </a:cxn>
              </a:cxnLst>
              <a:rect l="0" t="0" r="r" b="b"/>
              <a:pathLst>
                <a:path w="28" h="22">
                  <a:moveTo>
                    <a:pt x="21" y="0"/>
                  </a:moveTo>
                  <a:lnTo>
                    <a:pt x="28" y="0"/>
                  </a:lnTo>
                  <a:lnTo>
                    <a:pt x="26" y="0"/>
                  </a:lnTo>
                  <a:lnTo>
                    <a:pt x="24" y="12"/>
                  </a:lnTo>
                  <a:lnTo>
                    <a:pt x="19" y="14"/>
                  </a:lnTo>
                  <a:lnTo>
                    <a:pt x="7" y="22"/>
                  </a:lnTo>
                  <a:lnTo>
                    <a:pt x="2" y="22"/>
                  </a:lnTo>
                  <a:lnTo>
                    <a:pt x="0" y="17"/>
                  </a:lnTo>
                  <a:lnTo>
                    <a:pt x="16" y="3"/>
                  </a:lnTo>
                  <a:lnTo>
                    <a:pt x="9" y="7"/>
                  </a:lnTo>
                  <a:lnTo>
                    <a:pt x="14" y="7"/>
                  </a:lnTo>
                  <a:lnTo>
                    <a:pt x="21" y="0"/>
                  </a:lnTo>
                  <a:close/>
                </a:path>
              </a:pathLst>
            </a:custGeom>
            <a:solidFill>
              <a:srgbClr val="C5C6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732"/>
            <p:cNvSpPr>
              <a:spLocks/>
            </p:cNvSpPr>
            <p:nvPr/>
          </p:nvSpPr>
          <p:spPr bwMode="auto">
            <a:xfrm>
              <a:off x="1741488" y="3059113"/>
              <a:ext cx="3175" cy="4763"/>
            </a:xfrm>
            <a:custGeom>
              <a:avLst/>
              <a:gdLst/>
              <a:ahLst/>
              <a:cxnLst>
                <a:cxn ang="0">
                  <a:pos x="0" y="0"/>
                </a:cxn>
                <a:cxn ang="0">
                  <a:pos x="2" y="0"/>
                </a:cxn>
                <a:cxn ang="0">
                  <a:pos x="2" y="3"/>
                </a:cxn>
                <a:cxn ang="0">
                  <a:pos x="0" y="0"/>
                </a:cxn>
              </a:cxnLst>
              <a:rect l="0" t="0" r="r" b="b"/>
              <a:pathLst>
                <a:path w="2" h="3">
                  <a:moveTo>
                    <a:pt x="0" y="0"/>
                  </a:moveTo>
                  <a:lnTo>
                    <a:pt x="2" y="0"/>
                  </a:lnTo>
                  <a:lnTo>
                    <a:pt x="2" y="3"/>
                  </a:lnTo>
                  <a:lnTo>
                    <a:pt x="0" y="0"/>
                  </a:lnTo>
                  <a:close/>
                </a:path>
              </a:pathLst>
            </a:custGeom>
            <a:solidFill>
              <a:srgbClr val="42424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733"/>
            <p:cNvSpPr>
              <a:spLocks/>
            </p:cNvSpPr>
            <p:nvPr/>
          </p:nvSpPr>
          <p:spPr bwMode="auto">
            <a:xfrm>
              <a:off x="1882775" y="3059113"/>
              <a:ext cx="93663" cy="169863"/>
            </a:xfrm>
            <a:custGeom>
              <a:avLst/>
              <a:gdLst/>
              <a:ahLst/>
              <a:cxnLst>
                <a:cxn ang="0">
                  <a:pos x="10" y="0"/>
                </a:cxn>
                <a:cxn ang="0">
                  <a:pos x="29" y="7"/>
                </a:cxn>
                <a:cxn ang="0">
                  <a:pos x="38" y="17"/>
                </a:cxn>
                <a:cxn ang="0">
                  <a:pos x="43" y="26"/>
                </a:cxn>
                <a:cxn ang="0">
                  <a:pos x="43" y="45"/>
                </a:cxn>
                <a:cxn ang="0">
                  <a:pos x="50" y="48"/>
                </a:cxn>
                <a:cxn ang="0">
                  <a:pos x="55" y="48"/>
                </a:cxn>
                <a:cxn ang="0">
                  <a:pos x="59" y="40"/>
                </a:cxn>
                <a:cxn ang="0">
                  <a:pos x="50" y="64"/>
                </a:cxn>
                <a:cxn ang="0">
                  <a:pos x="52" y="76"/>
                </a:cxn>
                <a:cxn ang="0">
                  <a:pos x="43" y="97"/>
                </a:cxn>
                <a:cxn ang="0">
                  <a:pos x="26" y="100"/>
                </a:cxn>
                <a:cxn ang="0">
                  <a:pos x="17" y="100"/>
                </a:cxn>
                <a:cxn ang="0">
                  <a:pos x="5" y="102"/>
                </a:cxn>
                <a:cxn ang="0">
                  <a:pos x="3" y="92"/>
                </a:cxn>
                <a:cxn ang="0">
                  <a:pos x="10" y="71"/>
                </a:cxn>
                <a:cxn ang="0">
                  <a:pos x="22" y="62"/>
                </a:cxn>
                <a:cxn ang="0">
                  <a:pos x="14" y="78"/>
                </a:cxn>
                <a:cxn ang="0">
                  <a:pos x="22" y="78"/>
                </a:cxn>
                <a:cxn ang="0">
                  <a:pos x="22" y="83"/>
                </a:cxn>
                <a:cxn ang="0">
                  <a:pos x="26" y="81"/>
                </a:cxn>
                <a:cxn ang="0">
                  <a:pos x="31" y="66"/>
                </a:cxn>
                <a:cxn ang="0">
                  <a:pos x="22" y="52"/>
                </a:cxn>
                <a:cxn ang="0">
                  <a:pos x="5" y="69"/>
                </a:cxn>
                <a:cxn ang="0">
                  <a:pos x="10" y="48"/>
                </a:cxn>
                <a:cxn ang="0">
                  <a:pos x="19" y="43"/>
                </a:cxn>
                <a:cxn ang="0">
                  <a:pos x="17" y="50"/>
                </a:cxn>
                <a:cxn ang="0">
                  <a:pos x="26" y="38"/>
                </a:cxn>
                <a:cxn ang="0">
                  <a:pos x="29" y="48"/>
                </a:cxn>
                <a:cxn ang="0">
                  <a:pos x="33" y="55"/>
                </a:cxn>
                <a:cxn ang="0">
                  <a:pos x="43" y="26"/>
                </a:cxn>
                <a:cxn ang="0">
                  <a:pos x="24" y="14"/>
                </a:cxn>
                <a:cxn ang="0">
                  <a:pos x="26" y="12"/>
                </a:cxn>
                <a:cxn ang="0">
                  <a:pos x="5" y="7"/>
                </a:cxn>
              </a:cxnLst>
              <a:rect l="0" t="0" r="r" b="b"/>
              <a:pathLst>
                <a:path w="59" h="107">
                  <a:moveTo>
                    <a:pt x="5" y="7"/>
                  </a:moveTo>
                  <a:lnTo>
                    <a:pt x="10" y="0"/>
                  </a:lnTo>
                  <a:lnTo>
                    <a:pt x="14" y="3"/>
                  </a:lnTo>
                  <a:lnTo>
                    <a:pt x="29" y="7"/>
                  </a:lnTo>
                  <a:lnTo>
                    <a:pt x="36" y="14"/>
                  </a:lnTo>
                  <a:lnTo>
                    <a:pt x="38" y="17"/>
                  </a:lnTo>
                  <a:lnTo>
                    <a:pt x="43" y="26"/>
                  </a:lnTo>
                  <a:lnTo>
                    <a:pt x="43" y="26"/>
                  </a:lnTo>
                  <a:lnTo>
                    <a:pt x="45" y="31"/>
                  </a:lnTo>
                  <a:lnTo>
                    <a:pt x="43" y="45"/>
                  </a:lnTo>
                  <a:lnTo>
                    <a:pt x="48" y="33"/>
                  </a:lnTo>
                  <a:lnTo>
                    <a:pt x="50" y="48"/>
                  </a:lnTo>
                  <a:lnTo>
                    <a:pt x="52" y="57"/>
                  </a:lnTo>
                  <a:lnTo>
                    <a:pt x="55" y="48"/>
                  </a:lnTo>
                  <a:lnTo>
                    <a:pt x="55" y="33"/>
                  </a:lnTo>
                  <a:lnTo>
                    <a:pt x="59" y="40"/>
                  </a:lnTo>
                  <a:lnTo>
                    <a:pt x="55" y="55"/>
                  </a:lnTo>
                  <a:lnTo>
                    <a:pt x="50" y="64"/>
                  </a:lnTo>
                  <a:lnTo>
                    <a:pt x="52" y="64"/>
                  </a:lnTo>
                  <a:lnTo>
                    <a:pt x="52" y="76"/>
                  </a:lnTo>
                  <a:lnTo>
                    <a:pt x="50" y="90"/>
                  </a:lnTo>
                  <a:lnTo>
                    <a:pt x="43" y="97"/>
                  </a:lnTo>
                  <a:lnTo>
                    <a:pt x="31" y="107"/>
                  </a:lnTo>
                  <a:lnTo>
                    <a:pt x="26" y="100"/>
                  </a:lnTo>
                  <a:lnTo>
                    <a:pt x="26" y="92"/>
                  </a:lnTo>
                  <a:lnTo>
                    <a:pt x="17" y="100"/>
                  </a:lnTo>
                  <a:lnTo>
                    <a:pt x="10" y="104"/>
                  </a:lnTo>
                  <a:lnTo>
                    <a:pt x="5" y="102"/>
                  </a:lnTo>
                  <a:lnTo>
                    <a:pt x="5" y="100"/>
                  </a:lnTo>
                  <a:lnTo>
                    <a:pt x="3" y="92"/>
                  </a:lnTo>
                  <a:lnTo>
                    <a:pt x="5" y="88"/>
                  </a:lnTo>
                  <a:lnTo>
                    <a:pt x="10" y="71"/>
                  </a:lnTo>
                  <a:lnTo>
                    <a:pt x="14" y="69"/>
                  </a:lnTo>
                  <a:lnTo>
                    <a:pt x="22" y="62"/>
                  </a:lnTo>
                  <a:lnTo>
                    <a:pt x="22" y="66"/>
                  </a:lnTo>
                  <a:lnTo>
                    <a:pt x="14" y="78"/>
                  </a:lnTo>
                  <a:lnTo>
                    <a:pt x="22" y="74"/>
                  </a:lnTo>
                  <a:lnTo>
                    <a:pt x="22" y="78"/>
                  </a:lnTo>
                  <a:lnTo>
                    <a:pt x="17" y="90"/>
                  </a:lnTo>
                  <a:lnTo>
                    <a:pt x="22" y="83"/>
                  </a:lnTo>
                  <a:lnTo>
                    <a:pt x="24" y="78"/>
                  </a:lnTo>
                  <a:lnTo>
                    <a:pt x="26" y="81"/>
                  </a:lnTo>
                  <a:lnTo>
                    <a:pt x="26" y="90"/>
                  </a:lnTo>
                  <a:lnTo>
                    <a:pt x="31" y="66"/>
                  </a:lnTo>
                  <a:lnTo>
                    <a:pt x="26" y="66"/>
                  </a:lnTo>
                  <a:lnTo>
                    <a:pt x="22" y="52"/>
                  </a:lnTo>
                  <a:lnTo>
                    <a:pt x="17" y="64"/>
                  </a:lnTo>
                  <a:lnTo>
                    <a:pt x="5" y="69"/>
                  </a:lnTo>
                  <a:lnTo>
                    <a:pt x="0" y="66"/>
                  </a:lnTo>
                  <a:lnTo>
                    <a:pt x="10" y="48"/>
                  </a:lnTo>
                  <a:lnTo>
                    <a:pt x="17" y="40"/>
                  </a:lnTo>
                  <a:lnTo>
                    <a:pt x="19" y="43"/>
                  </a:lnTo>
                  <a:lnTo>
                    <a:pt x="10" y="59"/>
                  </a:lnTo>
                  <a:lnTo>
                    <a:pt x="17" y="50"/>
                  </a:lnTo>
                  <a:lnTo>
                    <a:pt x="22" y="43"/>
                  </a:lnTo>
                  <a:lnTo>
                    <a:pt x="26" y="38"/>
                  </a:lnTo>
                  <a:lnTo>
                    <a:pt x="26" y="52"/>
                  </a:lnTo>
                  <a:lnTo>
                    <a:pt x="29" y="48"/>
                  </a:lnTo>
                  <a:lnTo>
                    <a:pt x="29" y="64"/>
                  </a:lnTo>
                  <a:lnTo>
                    <a:pt x="33" y="55"/>
                  </a:lnTo>
                  <a:lnTo>
                    <a:pt x="38" y="29"/>
                  </a:lnTo>
                  <a:lnTo>
                    <a:pt x="43" y="26"/>
                  </a:lnTo>
                  <a:lnTo>
                    <a:pt x="38" y="22"/>
                  </a:lnTo>
                  <a:lnTo>
                    <a:pt x="24" y="14"/>
                  </a:lnTo>
                  <a:lnTo>
                    <a:pt x="22" y="12"/>
                  </a:lnTo>
                  <a:lnTo>
                    <a:pt x="26" y="12"/>
                  </a:lnTo>
                  <a:lnTo>
                    <a:pt x="17" y="10"/>
                  </a:lnTo>
                  <a:lnTo>
                    <a:pt x="5" y="7"/>
                  </a:lnTo>
                  <a:close/>
                </a:path>
              </a:pathLst>
            </a:custGeom>
            <a:solidFill>
              <a:srgbClr val="DBAC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734"/>
            <p:cNvSpPr>
              <a:spLocks/>
            </p:cNvSpPr>
            <p:nvPr/>
          </p:nvSpPr>
          <p:spPr bwMode="auto">
            <a:xfrm>
              <a:off x="1905000" y="3063875"/>
              <a:ext cx="57150" cy="17463"/>
            </a:xfrm>
            <a:custGeom>
              <a:avLst/>
              <a:gdLst/>
              <a:ahLst/>
              <a:cxnLst>
                <a:cxn ang="0">
                  <a:pos x="0" y="0"/>
                </a:cxn>
                <a:cxn ang="0">
                  <a:pos x="29" y="7"/>
                </a:cxn>
                <a:cxn ang="0">
                  <a:pos x="31" y="7"/>
                </a:cxn>
                <a:cxn ang="0">
                  <a:pos x="36" y="9"/>
                </a:cxn>
                <a:cxn ang="0">
                  <a:pos x="36" y="11"/>
                </a:cxn>
                <a:cxn ang="0">
                  <a:pos x="29" y="11"/>
                </a:cxn>
                <a:cxn ang="0">
                  <a:pos x="22" y="11"/>
                </a:cxn>
                <a:cxn ang="0">
                  <a:pos x="15" y="4"/>
                </a:cxn>
                <a:cxn ang="0">
                  <a:pos x="0" y="0"/>
                </a:cxn>
              </a:cxnLst>
              <a:rect l="0" t="0" r="r" b="b"/>
              <a:pathLst>
                <a:path w="36" h="11">
                  <a:moveTo>
                    <a:pt x="0" y="0"/>
                  </a:moveTo>
                  <a:lnTo>
                    <a:pt x="29" y="7"/>
                  </a:lnTo>
                  <a:lnTo>
                    <a:pt x="31" y="7"/>
                  </a:lnTo>
                  <a:lnTo>
                    <a:pt x="36" y="9"/>
                  </a:lnTo>
                  <a:lnTo>
                    <a:pt x="36" y="11"/>
                  </a:lnTo>
                  <a:lnTo>
                    <a:pt x="29" y="11"/>
                  </a:lnTo>
                  <a:lnTo>
                    <a:pt x="22" y="11"/>
                  </a:lnTo>
                  <a:lnTo>
                    <a:pt x="15" y="4"/>
                  </a:lnTo>
                  <a:lnTo>
                    <a:pt x="0"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735"/>
            <p:cNvSpPr>
              <a:spLocks/>
            </p:cNvSpPr>
            <p:nvPr/>
          </p:nvSpPr>
          <p:spPr bwMode="auto">
            <a:xfrm>
              <a:off x="2119313" y="3063875"/>
              <a:ext cx="41275" cy="85725"/>
            </a:xfrm>
            <a:custGeom>
              <a:avLst/>
              <a:gdLst/>
              <a:ahLst/>
              <a:cxnLst>
                <a:cxn ang="0">
                  <a:pos x="0" y="7"/>
                </a:cxn>
                <a:cxn ang="0">
                  <a:pos x="10" y="0"/>
                </a:cxn>
                <a:cxn ang="0">
                  <a:pos x="14" y="9"/>
                </a:cxn>
                <a:cxn ang="0">
                  <a:pos x="26" y="21"/>
                </a:cxn>
                <a:cxn ang="0">
                  <a:pos x="24" y="28"/>
                </a:cxn>
                <a:cxn ang="0">
                  <a:pos x="12" y="30"/>
                </a:cxn>
                <a:cxn ang="0">
                  <a:pos x="24" y="33"/>
                </a:cxn>
                <a:cxn ang="0">
                  <a:pos x="17" y="33"/>
                </a:cxn>
                <a:cxn ang="0">
                  <a:pos x="21" y="45"/>
                </a:cxn>
                <a:cxn ang="0">
                  <a:pos x="19" y="49"/>
                </a:cxn>
                <a:cxn ang="0">
                  <a:pos x="5" y="54"/>
                </a:cxn>
                <a:cxn ang="0">
                  <a:pos x="5" y="52"/>
                </a:cxn>
                <a:cxn ang="0">
                  <a:pos x="5" y="52"/>
                </a:cxn>
                <a:cxn ang="0">
                  <a:pos x="14" y="49"/>
                </a:cxn>
                <a:cxn ang="0">
                  <a:pos x="17" y="40"/>
                </a:cxn>
                <a:cxn ang="0">
                  <a:pos x="5" y="26"/>
                </a:cxn>
                <a:cxn ang="0">
                  <a:pos x="14" y="23"/>
                </a:cxn>
                <a:cxn ang="0">
                  <a:pos x="14" y="19"/>
                </a:cxn>
                <a:cxn ang="0">
                  <a:pos x="0" y="7"/>
                </a:cxn>
              </a:cxnLst>
              <a:rect l="0" t="0" r="r" b="b"/>
              <a:pathLst>
                <a:path w="26" h="54">
                  <a:moveTo>
                    <a:pt x="0" y="7"/>
                  </a:moveTo>
                  <a:lnTo>
                    <a:pt x="10" y="0"/>
                  </a:lnTo>
                  <a:lnTo>
                    <a:pt x="14" y="9"/>
                  </a:lnTo>
                  <a:lnTo>
                    <a:pt x="26" y="21"/>
                  </a:lnTo>
                  <a:lnTo>
                    <a:pt x="24" y="28"/>
                  </a:lnTo>
                  <a:lnTo>
                    <a:pt x="12" y="30"/>
                  </a:lnTo>
                  <a:lnTo>
                    <a:pt x="24" y="33"/>
                  </a:lnTo>
                  <a:lnTo>
                    <a:pt x="17" y="33"/>
                  </a:lnTo>
                  <a:lnTo>
                    <a:pt x="21" y="45"/>
                  </a:lnTo>
                  <a:lnTo>
                    <a:pt x="19" y="49"/>
                  </a:lnTo>
                  <a:lnTo>
                    <a:pt x="5" y="54"/>
                  </a:lnTo>
                  <a:lnTo>
                    <a:pt x="5" y="52"/>
                  </a:lnTo>
                  <a:lnTo>
                    <a:pt x="5" y="52"/>
                  </a:lnTo>
                  <a:lnTo>
                    <a:pt x="14" y="49"/>
                  </a:lnTo>
                  <a:lnTo>
                    <a:pt x="17" y="40"/>
                  </a:lnTo>
                  <a:lnTo>
                    <a:pt x="5" y="26"/>
                  </a:lnTo>
                  <a:lnTo>
                    <a:pt x="14" y="23"/>
                  </a:lnTo>
                  <a:lnTo>
                    <a:pt x="14" y="19"/>
                  </a:lnTo>
                  <a:lnTo>
                    <a:pt x="0" y="7"/>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736"/>
            <p:cNvSpPr>
              <a:spLocks/>
            </p:cNvSpPr>
            <p:nvPr/>
          </p:nvSpPr>
          <p:spPr bwMode="auto">
            <a:xfrm>
              <a:off x="2157413" y="3063875"/>
              <a:ext cx="123825" cy="160338"/>
            </a:xfrm>
            <a:custGeom>
              <a:avLst/>
              <a:gdLst/>
              <a:ahLst/>
              <a:cxnLst>
                <a:cxn ang="0">
                  <a:pos x="6" y="2"/>
                </a:cxn>
                <a:cxn ang="0">
                  <a:pos x="7" y="0"/>
                </a:cxn>
                <a:cxn ang="0">
                  <a:pos x="10" y="3"/>
                </a:cxn>
                <a:cxn ang="0">
                  <a:pos x="16" y="8"/>
                </a:cxn>
                <a:cxn ang="0">
                  <a:pos x="30" y="26"/>
                </a:cxn>
                <a:cxn ang="0">
                  <a:pos x="31" y="28"/>
                </a:cxn>
                <a:cxn ang="0">
                  <a:pos x="31" y="28"/>
                </a:cxn>
                <a:cxn ang="0">
                  <a:pos x="32" y="37"/>
                </a:cxn>
                <a:cxn ang="0">
                  <a:pos x="33" y="42"/>
                </a:cxn>
                <a:cxn ang="0">
                  <a:pos x="27" y="40"/>
                </a:cxn>
                <a:cxn ang="0">
                  <a:pos x="24" y="38"/>
                </a:cxn>
                <a:cxn ang="0">
                  <a:pos x="24" y="38"/>
                </a:cxn>
                <a:cxn ang="0">
                  <a:pos x="24" y="40"/>
                </a:cxn>
                <a:cxn ang="0">
                  <a:pos x="23" y="43"/>
                </a:cxn>
                <a:cxn ang="0">
                  <a:pos x="21" y="43"/>
                </a:cxn>
                <a:cxn ang="0">
                  <a:pos x="17" y="40"/>
                </a:cxn>
                <a:cxn ang="0">
                  <a:pos x="18" y="38"/>
                </a:cxn>
                <a:cxn ang="0">
                  <a:pos x="21" y="41"/>
                </a:cxn>
                <a:cxn ang="0">
                  <a:pos x="20" y="40"/>
                </a:cxn>
                <a:cxn ang="0">
                  <a:pos x="21" y="40"/>
                </a:cxn>
                <a:cxn ang="0">
                  <a:pos x="20" y="37"/>
                </a:cxn>
                <a:cxn ang="0">
                  <a:pos x="22" y="36"/>
                </a:cxn>
                <a:cxn ang="0">
                  <a:pos x="21" y="35"/>
                </a:cxn>
                <a:cxn ang="0">
                  <a:pos x="15" y="32"/>
                </a:cxn>
                <a:cxn ang="0">
                  <a:pos x="9" y="25"/>
                </a:cxn>
                <a:cxn ang="0">
                  <a:pos x="14" y="26"/>
                </a:cxn>
                <a:cxn ang="0">
                  <a:pos x="10" y="24"/>
                </a:cxn>
                <a:cxn ang="0">
                  <a:pos x="6" y="22"/>
                </a:cxn>
                <a:cxn ang="0">
                  <a:pos x="0" y="15"/>
                </a:cxn>
                <a:cxn ang="0">
                  <a:pos x="3" y="14"/>
                </a:cxn>
                <a:cxn ang="0">
                  <a:pos x="4" y="12"/>
                </a:cxn>
                <a:cxn ang="0">
                  <a:pos x="6" y="13"/>
                </a:cxn>
                <a:cxn ang="0">
                  <a:pos x="15" y="22"/>
                </a:cxn>
                <a:cxn ang="0">
                  <a:pos x="19" y="28"/>
                </a:cxn>
                <a:cxn ang="0">
                  <a:pos x="22" y="34"/>
                </a:cxn>
                <a:cxn ang="0">
                  <a:pos x="28" y="38"/>
                </a:cxn>
                <a:cxn ang="0">
                  <a:pos x="30" y="37"/>
                </a:cxn>
                <a:cxn ang="0">
                  <a:pos x="29" y="33"/>
                </a:cxn>
                <a:cxn ang="0">
                  <a:pos x="23" y="21"/>
                </a:cxn>
                <a:cxn ang="0">
                  <a:pos x="9" y="6"/>
                </a:cxn>
                <a:cxn ang="0">
                  <a:pos x="6" y="3"/>
                </a:cxn>
                <a:cxn ang="0">
                  <a:pos x="6" y="2"/>
                </a:cxn>
              </a:cxnLst>
              <a:rect l="0" t="0" r="r" b="b"/>
              <a:pathLst>
                <a:path w="33" h="43">
                  <a:moveTo>
                    <a:pt x="6" y="2"/>
                  </a:moveTo>
                  <a:cubicBezTo>
                    <a:pt x="7" y="0"/>
                    <a:pt x="7" y="0"/>
                    <a:pt x="7" y="0"/>
                  </a:cubicBezTo>
                  <a:cubicBezTo>
                    <a:pt x="10" y="3"/>
                    <a:pt x="10" y="3"/>
                    <a:pt x="10" y="3"/>
                  </a:cubicBezTo>
                  <a:cubicBezTo>
                    <a:pt x="16" y="8"/>
                    <a:pt x="16" y="8"/>
                    <a:pt x="16" y="8"/>
                  </a:cubicBezTo>
                  <a:cubicBezTo>
                    <a:pt x="22" y="13"/>
                    <a:pt x="26" y="20"/>
                    <a:pt x="30" y="26"/>
                  </a:cubicBezTo>
                  <a:cubicBezTo>
                    <a:pt x="31" y="28"/>
                    <a:pt x="31" y="28"/>
                    <a:pt x="31" y="28"/>
                  </a:cubicBezTo>
                  <a:cubicBezTo>
                    <a:pt x="31" y="28"/>
                    <a:pt x="31" y="28"/>
                    <a:pt x="31" y="28"/>
                  </a:cubicBezTo>
                  <a:cubicBezTo>
                    <a:pt x="32" y="37"/>
                    <a:pt x="32" y="37"/>
                    <a:pt x="32" y="37"/>
                  </a:cubicBezTo>
                  <a:cubicBezTo>
                    <a:pt x="33" y="42"/>
                    <a:pt x="33" y="42"/>
                    <a:pt x="33" y="42"/>
                  </a:cubicBezTo>
                  <a:cubicBezTo>
                    <a:pt x="27" y="40"/>
                    <a:pt x="27" y="40"/>
                    <a:pt x="27" y="40"/>
                  </a:cubicBezTo>
                  <a:cubicBezTo>
                    <a:pt x="24" y="38"/>
                    <a:pt x="24" y="38"/>
                    <a:pt x="24" y="38"/>
                  </a:cubicBezTo>
                  <a:cubicBezTo>
                    <a:pt x="24" y="38"/>
                    <a:pt x="24" y="38"/>
                    <a:pt x="24" y="38"/>
                  </a:cubicBezTo>
                  <a:cubicBezTo>
                    <a:pt x="24" y="40"/>
                    <a:pt x="24" y="40"/>
                    <a:pt x="24" y="40"/>
                  </a:cubicBezTo>
                  <a:cubicBezTo>
                    <a:pt x="23" y="43"/>
                    <a:pt x="23" y="43"/>
                    <a:pt x="23" y="43"/>
                  </a:cubicBezTo>
                  <a:cubicBezTo>
                    <a:pt x="21" y="43"/>
                    <a:pt x="21" y="43"/>
                    <a:pt x="21" y="43"/>
                  </a:cubicBezTo>
                  <a:cubicBezTo>
                    <a:pt x="17" y="40"/>
                    <a:pt x="17" y="40"/>
                    <a:pt x="17" y="40"/>
                  </a:cubicBezTo>
                  <a:cubicBezTo>
                    <a:pt x="18" y="38"/>
                    <a:pt x="18" y="38"/>
                    <a:pt x="18" y="38"/>
                  </a:cubicBezTo>
                  <a:cubicBezTo>
                    <a:pt x="21" y="41"/>
                    <a:pt x="21" y="41"/>
                    <a:pt x="21" y="41"/>
                  </a:cubicBezTo>
                  <a:cubicBezTo>
                    <a:pt x="20" y="40"/>
                    <a:pt x="20" y="40"/>
                    <a:pt x="20" y="40"/>
                  </a:cubicBezTo>
                  <a:cubicBezTo>
                    <a:pt x="21" y="40"/>
                    <a:pt x="21" y="40"/>
                    <a:pt x="21" y="40"/>
                  </a:cubicBezTo>
                  <a:cubicBezTo>
                    <a:pt x="20" y="37"/>
                    <a:pt x="20" y="37"/>
                    <a:pt x="20" y="37"/>
                  </a:cubicBezTo>
                  <a:cubicBezTo>
                    <a:pt x="22" y="36"/>
                    <a:pt x="22" y="36"/>
                    <a:pt x="22" y="36"/>
                  </a:cubicBezTo>
                  <a:cubicBezTo>
                    <a:pt x="21" y="35"/>
                    <a:pt x="21" y="35"/>
                    <a:pt x="21" y="35"/>
                  </a:cubicBezTo>
                  <a:cubicBezTo>
                    <a:pt x="15" y="32"/>
                    <a:pt x="15" y="32"/>
                    <a:pt x="15" y="32"/>
                  </a:cubicBezTo>
                  <a:cubicBezTo>
                    <a:pt x="9" y="25"/>
                    <a:pt x="9" y="25"/>
                    <a:pt x="9" y="25"/>
                  </a:cubicBezTo>
                  <a:cubicBezTo>
                    <a:pt x="14" y="26"/>
                    <a:pt x="14" y="26"/>
                    <a:pt x="14" y="26"/>
                  </a:cubicBezTo>
                  <a:cubicBezTo>
                    <a:pt x="10" y="24"/>
                    <a:pt x="10" y="24"/>
                    <a:pt x="10" y="24"/>
                  </a:cubicBezTo>
                  <a:cubicBezTo>
                    <a:pt x="6" y="22"/>
                    <a:pt x="6" y="22"/>
                    <a:pt x="6" y="22"/>
                  </a:cubicBezTo>
                  <a:cubicBezTo>
                    <a:pt x="0" y="15"/>
                    <a:pt x="0" y="15"/>
                    <a:pt x="0" y="15"/>
                  </a:cubicBezTo>
                  <a:cubicBezTo>
                    <a:pt x="3" y="14"/>
                    <a:pt x="3" y="14"/>
                    <a:pt x="3" y="14"/>
                  </a:cubicBezTo>
                  <a:cubicBezTo>
                    <a:pt x="4" y="12"/>
                    <a:pt x="4" y="12"/>
                    <a:pt x="4" y="12"/>
                  </a:cubicBezTo>
                  <a:cubicBezTo>
                    <a:pt x="6" y="13"/>
                    <a:pt x="6" y="13"/>
                    <a:pt x="6" y="13"/>
                  </a:cubicBezTo>
                  <a:cubicBezTo>
                    <a:pt x="15" y="22"/>
                    <a:pt x="15" y="22"/>
                    <a:pt x="15" y="22"/>
                  </a:cubicBezTo>
                  <a:cubicBezTo>
                    <a:pt x="19" y="28"/>
                    <a:pt x="19" y="28"/>
                    <a:pt x="19" y="28"/>
                  </a:cubicBezTo>
                  <a:cubicBezTo>
                    <a:pt x="22" y="34"/>
                    <a:pt x="22" y="34"/>
                    <a:pt x="22" y="34"/>
                  </a:cubicBezTo>
                  <a:cubicBezTo>
                    <a:pt x="28" y="38"/>
                    <a:pt x="28" y="38"/>
                    <a:pt x="28" y="38"/>
                  </a:cubicBezTo>
                  <a:cubicBezTo>
                    <a:pt x="30" y="37"/>
                    <a:pt x="30" y="37"/>
                    <a:pt x="30" y="37"/>
                  </a:cubicBezTo>
                  <a:cubicBezTo>
                    <a:pt x="29" y="33"/>
                    <a:pt x="29" y="33"/>
                    <a:pt x="29" y="33"/>
                  </a:cubicBezTo>
                  <a:cubicBezTo>
                    <a:pt x="23" y="21"/>
                    <a:pt x="23" y="21"/>
                    <a:pt x="23" y="21"/>
                  </a:cubicBezTo>
                  <a:cubicBezTo>
                    <a:pt x="19" y="15"/>
                    <a:pt x="14" y="10"/>
                    <a:pt x="9" y="6"/>
                  </a:cubicBezTo>
                  <a:cubicBezTo>
                    <a:pt x="6" y="3"/>
                    <a:pt x="6" y="3"/>
                    <a:pt x="6" y="3"/>
                  </a:cubicBezTo>
                  <a:lnTo>
                    <a:pt x="6" y="2"/>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737"/>
            <p:cNvSpPr>
              <a:spLocks/>
            </p:cNvSpPr>
            <p:nvPr/>
          </p:nvSpPr>
          <p:spPr bwMode="auto">
            <a:xfrm>
              <a:off x="1965325" y="3067050"/>
              <a:ext cx="30163" cy="60325"/>
            </a:xfrm>
            <a:custGeom>
              <a:avLst/>
              <a:gdLst/>
              <a:ahLst/>
              <a:cxnLst>
                <a:cxn ang="0">
                  <a:pos x="0" y="0"/>
                </a:cxn>
                <a:cxn ang="0">
                  <a:pos x="5" y="0"/>
                </a:cxn>
                <a:cxn ang="0">
                  <a:pos x="14" y="14"/>
                </a:cxn>
                <a:cxn ang="0">
                  <a:pos x="17" y="19"/>
                </a:cxn>
                <a:cxn ang="0">
                  <a:pos x="12" y="7"/>
                </a:cxn>
                <a:cxn ang="0">
                  <a:pos x="14" y="9"/>
                </a:cxn>
                <a:cxn ang="0">
                  <a:pos x="19" y="19"/>
                </a:cxn>
                <a:cxn ang="0">
                  <a:pos x="19" y="35"/>
                </a:cxn>
                <a:cxn ang="0">
                  <a:pos x="14" y="38"/>
                </a:cxn>
                <a:cxn ang="0">
                  <a:pos x="7" y="33"/>
                </a:cxn>
                <a:cxn ang="0">
                  <a:pos x="5" y="19"/>
                </a:cxn>
                <a:cxn ang="0">
                  <a:pos x="0" y="7"/>
                </a:cxn>
                <a:cxn ang="0">
                  <a:pos x="5" y="12"/>
                </a:cxn>
                <a:cxn ang="0">
                  <a:pos x="12" y="24"/>
                </a:cxn>
                <a:cxn ang="0">
                  <a:pos x="7" y="9"/>
                </a:cxn>
                <a:cxn ang="0">
                  <a:pos x="0" y="0"/>
                </a:cxn>
              </a:cxnLst>
              <a:rect l="0" t="0" r="r" b="b"/>
              <a:pathLst>
                <a:path w="19" h="38">
                  <a:moveTo>
                    <a:pt x="0" y="0"/>
                  </a:moveTo>
                  <a:lnTo>
                    <a:pt x="5" y="0"/>
                  </a:lnTo>
                  <a:lnTo>
                    <a:pt x="14" y="14"/>
                  </a:lnTo>
                  <a:lnTo>
                    <a:pt x="17" y="19"/>
                  </a:lnTo>
                  <a:lnTo>
                    <a:pt x="12" y="7"/>
                  </a:lnTo>
                  <a:lnTo>
                    <a:pt x="14" y="9"/>
                  </a:lnTo>
                  <a:lnTo>
                    <a:pt x="19" y="19"/>
                  </a:lnTo>
                  <a:lnTo>
                    <a:pt x="19" y="35"/>
                  </a:lnTo>
                  <a:lnTo>
                    <a:pt x="14" y="38"/>
                  </a:lnTo>
                  <a:lnTo>
                    <a:pt x="7" y="33"/>
                  </a:lnTo>
                  <a:lnTo>
                    <a:pt x="5" y="19"/>
                  </a:lnTo>
                  <a:lnTo>
                    <a:pt x="0" y="7"/>
                  </a:lnTo>
                  <a:lnTo>
                    <a:pt x="5" y="12"/>
                  </a:lnTo>
                  <a:lnTo>
                    <a:pt x="12" y="24"/>
                  </a:lnTo>
                  <a:lnTo>
                    <a:pt x="7" y="9"/>
                  </a:lnTo>
                  <a:lnTo>
                    <a:pt x="0"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738"/>
            <p:cNvSpPr>
              <a:spLocks/>
            </p:cNvSpPr>
            <p:nvPr/>
          </p:nvSpPr>
          <p:spPr bwMode="auto">
            <a:xfrm>
              <a:off x="1976438" y="3067050"/>
              <a:ext cx="46038" cy="49213"/>
            </a:xfrm>
            <a:custGeom>
              <a:avLst/>
              <a:gdLst/>
              <a:ahLst/>
              <a:cxnLst>
                <a:cxn ang="0">
                  <a:pos x="0" y="0"/>
                </a:cxn>
                <a:cxn ang="0">
                  <a:pos x="7" y="5"/>
                </a:cxn>
                <a:cxn ang="0">
                  <a:pos x="15" y="17"/>
                </a:cxn>
                <a:cxn ang="0">
                  <a:pos x="19" y="24"/>
                </a:cxn>
                <a:cxn ang="0">
                  <a:pos x="29" y="31"/>
                </a:cxn>
                <a:cxn ang="0">
                  <a:pos x="29" y="28"/>
                </a:cxn>
                <a:cxn ang="0">
                  <a:pos x="29" y="31"/>
                </a:cxn>
                <a:cxn ang="0">
                  <a:pos x="29" y="31"/>
                </a:cxn>
                <a:cxn ang="0">
                  <a:pos x="17" y="31"/>
                </a:cxn>
                <a:cxn ang="0">
                  <a:pos x="12" y="19"/>
                </a:cxn>
                <a:cxn ang="0">
                  <a:pos x="7" y="9"/>
                </a:cxn>
                <a:cxn ang="0">
                  <a:pos x="5" y="7"/>
                </a:cxn>
                <a:cxn ang="0">
                  <a:pos x="0" y="0"/>
                </a:cxn>
              </a:cxnLst>
              <a:rect l="0" t="0" r="r" b="b"/>
              <a:pathLst>
                <a:path w="29" h="31">
                  <a:moveTo>
                    <a:pt x="0" y="0"/>
                  </a:moveTo>
                  <a:lnTo>
                    <a:pt x="7" y="5"/>
                  </a:lnTo>
                  <a:lnTo>
                    <a:pt x="15" y="17"/>
                  </a:lnTo>
                  <a:lnTo>
                    <a:pt x="19" y="24"/>
                  </a:lnTo>
                  <a:lnTo>
                    <a:pt x="29" y="31"/>
                  </a:lnTo>
                  <a:lnTo>
                    <a:pt x="29" y="28"/>
                  </a:lnTo>
                  <a:lnTo>
                    <a:pt x="29" y="31"/>
                  </a:lnTo>
                  <a:lnTo>
                    <a:pt x="29" y="31"/>
                  </a:lnTo>
                  <a:lnTo>
                    <a:pt x="17" y="31"/>
                  </a:lnTo>
                  <a:lnTo>
                    <a:pt x="12" y="19"/>
                  </a:lnTo>
                  <a:lnTo>
                    <a:pt x="7" y="9"/>
                  </a:lnTo>
                  <a:lnTo>
                    <a:pt x="5" y="7"/>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739"/>
            <p:cNvSpPr>
              <a:spLocks/>
            </p:cNvSpPr>
            <p:nvPr/>
          </p:nvSpPr>
          <p:spPr bwMode="auto">
            <a:xfrm>
              <a:off x="2017713" y="3067050"/>
              <a:ext cx="26988" cy="11113"/>
            </a:xfrm>
            <a:custGeom>
              <a:avLst/>
              <a:gdLst/>
              <a:ahLst/>
              <a:cxnLst>
                <a:cxn ang="0">
                  <a:pos x="3" y="0"/>
                </a:cxn>
                <a:cxn ang="0">
                  <a:pos x="7" y="0"/>
                </a:cxn>
                <a:cxn ang="0">
                  <a:pos x="17" y="7"/>
                </a:cxn>
                <a:cxn ang="0">
                  <a:pos x="0" y="2"/>
                </a:cxn>
                <a:cxn ang="0">
                  <a:pos x="3" y="0"/>
                </a:cxn>
              </a:cxnLst>
              <a:rect l="0" t="0" r="r" b="b"/>
              <a:pathLst>
                <a:path w="17" h="7">
                  <a:moveTo>
                    <a:pt x="3" y="0"/>
                  </a:moveTo>
                  <a:lnTo>
                    <a:pt x="7" y="0"/>
                  </a:lnTo>
                  <a:lnTo>
                    <a:pt x="17" y="7"/>
                  </a:lnTo>
                  <a:lnTo>
                    <a:pt x="0" y="2"/>
                  </a:lnTo>
                  <a:lnTo>
                    <a:pt x="3"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740"/>
            <p:cNvSpPr>
              <a:spLocks/>
            </p:cNvSpPr>
            <p:nvPr/>
          </p:nvSpPr>
          <p:spPr bwMode="auto">
            <a:xfrm>
              <a:off x="2171700" y="3070225"/>
              <a:ext cx="98425" cy="134938"/>
            </a:xfrm>
            <a:custGeom>
              <a:avLst/>
              <a:gdLst/>
              <a:ahLst/>
              <a:cxnLst>
                <a:cxn ang="0">
                  <a:pos x="1" y="3"/>
                </a:cxn>
                <a:cxn ang="0">
                  <a:pos x="2" y="0"/>
                </a:cxn>
                <a:cxn ang="0">
                  <a:pos x="2" y="1"/>
                </a:cxn>
                <a:cxn ang="0">
                  <a:pos x="5" y="4"/>
                </a:cxn>
                <a:cxn ang="0">
                  <a:pos x="19" y="19"/>
                </a:cxn>
                <a:cxn ang="0">
                  <a:pos x="25" y="31"/>
                </a:cxn>
                <a:cxn ang="0">
                  <a:pos x="26" y="35"/>
                </a:cxn>
                <a:cxn ang="0">
                  <a:pos x="24" y="36"/>
                </a:cxn>
                <a:cxn ang="0">
                  <a:pos x="18" y="32"/>
                </a:cxn>
                <a:cxn ang="0">
                  <a:pos x="15" y="26"/>
                </a:cxn>
                <a:cxn ang="0">
                  <a:pos x="11" y="20"/>
                </a:cxn>
                <a:cxn ang="0">
                  <a:pos x="2" y="11"/>
                </a:cxn>
                <a:cxn ang="0">
                  <a:pos x="0" y="10"/>
                </a:cxn>
                <a:cxn ang="0">
                  <a:pos x="1" y="9"/>
                </a:cxn>
                <a:cxn ang="0">
                  <a:pos x="5" y="11"/>
                </a:cxn>
                <a:cxn ang="0">
                  <a:pos x="19" y="27"/>
                </a:cxn>
                <a:cxn ang="0">
                  <a:pos x="22" y="31"/>
                </a:cxn>
                <a:cxn ang="0">
                  <a:pos x="24" y="33"/>
                </a:cxn>
                <a:cxn ang="0">
                  <a:pos x="22" y="29"/>
                </a:cxn>
                <a:cxn ang="0">
                  <a:pos x="20" y="26"/>
                </a:cxn>
                <a:cxn ang="0">
                  <a:pos x="10" y="14"/>
                </a:cxn>
                <a:cxn ang="0">
                  <a:pos x="5" y="10"/>
                </a:cxn>
                <a:cxn ang="0">
                  <a:pos x="2" y="6"/>
                </a:cxn>
                <a:cxn ang="0">
                  <a:pos x="1" y="3"/>
                </a:cxn>
              </a:cxnLst>
              <a:rect l="0" t="0" r="r" b="b"/>
              <a:pathLst>
                <a:path w="26" h="36">
                  <a:moveTo>
                    <a:pt x="1" y="3"/>
                  </a:moveTo>
                  <a:cubicBezTo>
                    <a:pt x="2" y="0"/>
                    <a:pt x="2" y="0"/>
                    <a:pt x="2" y="0"/>
                  </a:cubicBezTo>
                  <a:cubicBezTo>
                    <a:pt x="2" y="1"/>
                    <a:pt x="2" y="1"/>
                    <a:pt x="2" y="1"/>
                  </a:cubicBezTo>
                  <a:cubicBezTo>
                    <a:pt x="5" y="4"/>
                    <a:pt x="5" y="4"/>
                    <a:pt x="5" y="4"/>
                  </a:cubicBezTo>
                  <a:cubicBezTo>
                    <a:pt x="10" y="8"/>
                    <a:pt x="15" y="13"/>
                    <a:pt x="19" y="19"/>
                  </a:cubicBezTo>
                  <a:cubicBezTo>
                    <a:pt x="25" y="31"/>
                    <a:pt x="25" y="31"/>
                    <a:pt x="25" y="31"/>
                  </a:cubicBezTo>
                  <a:cubicBezTo>
                    <a:pt x="26" y="35"/>
                    <a:pt x="26" y="35"/>
                    <a:pt x="26" y="35"/>
                  </a:cubicBezTo>
                  <a:cubicBezTo>
                    <a:pt x="24" y="36"/>
                    <a:pt x="24" y="36"/>
                    <a:pt x="24" y="36"/>
                  </a:cubicBezTo>
                  <a:cubicBezTo>
                    <a:pt x="18" y="32"/>
                    <a:pt x="18" y="32"/>
                    <a:pt x="18" y="32"/>
                  </a:cubicBezTo>
                  <a:cubicBezTo>
                    <a:pt x="15" y="26"/>
                    <a:pt x="15" y="26"/>
                    <a:pt x="15" y="26"/>
                  </a:cubicBezTo>
                  <a:cubicBezTo>
                    <a:pt x="11" y="20"/>
                    <a:pt x="11" y="20"/>
                    <a:pt x="11" y="20"/>
                  </a:cubicBezTo>
                  <a:cubicBezTo>
                    <a:pt x="2" y="11"/>
                    <a:pt x="2" y="11"/>
                    <a:pt x="2" y="11"/>
                  </a:cubicBezTo>
                  <a:cubicBezTo>
                    <a:pt x="0" y="10"/>
                    <a:pt x="0" y="10"/>
                    <a:pt x="0" y="10"/>
                  </a:cubicBezTo>
                  <a:cubicBezTo>
                    <a:pt x="1" y="9"/>
                    <a:pt x="1" y="9"/>
                    <a:pt x="1" y="9"/>
                  </a:cubicBezTo>
                  <a:cubicBezTo>
                    <a:pt x="5" y="11"/>
                    <a:pt x="5" y="11"/>
                    <a:pt x="5" y="11"/>
                  </a:cubicBezTo>
                  <a:cubicBezTo>
                    <a:pt x="10" y="16"/>
                    <a:pt x="15" y="21"/>
                    <a:pt x="19" y="27"/>
                  </a:cubicBezTo>
                  <a:cubicBezTo>
                    <a:pt x="22" y="31"/>
                    <a:pt x="22" y="31"/>
                    <a:pt x="22" y="31"/>
                  </a:cubicBezTo>
                  <a:cubicBezTo>
                    <a:pt x="24" y="33"/>
                    <a:pt x="24" y="33"/>
                    <a:pt x="24" y="33"/>
                  </a:cubicBezTo>
                  <a:cubicBezTo>
                    <a:pt x="22" y="29"/>
                    <a:pt x="22" y="29"/>
                    <a:pt x="22" y="29"/>
                  </a:cubicBezTo>
                  <a:cubicBezTo>
                    <a:pt x="20" y="26"/>
                    <a:pt x="20" y="26"/>
                    <a:pt x="20" y="26"/>
                  </a:cubicBezTo>
                  <a:cubicBezTo>
                    <a:pt x="10" y="14"/>
                    <a:pt x="10" y="14"/>
                    <a:pt x="10" y="14"/>
                  </a:cubicBezTo>
                  <a:cubicBezTo>
                    <a:pt x="5" y="10"/>
                    <a:pt x="5" y="10"/>
                    <a:pt x="5" y="10"/>
                  </a:cubicBezTo>
                  <a:cubicBezTo>
                    <a:pt x="2" y="6"/>
                    <a:pt x="2" y="6"/>
                    <a:pt x="2" y="6"/>
                  </a:cubicBezTo>
                  <a:lnTo>
                    <a:pt x="1" y="3"/>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741"/>
            <p:cNvSpPr>
              <a:spLocks/>
            </p:cNvSpPr>
            <p:nvPr/>
          </p:nvSpPr>
          <p:spPr bwMode="auto">
            <a:xfrm>
              <a:off x="1882775" y="3070225"/>
              <a:ext cx="60325" cy="26988"/>
            </a:xfrm>
            <a:custGeom>
              <a:avLst/>
              <a:gdLst/>
              <a:ahLst/>
              <a:cxnLst>
                <a:cxn ang="0">
                  <a:pos x="0" y="5"/>
                </a:cxn>
                <a:cxn ang="0">
                  <a:pos x="5" y="0"/>
                </a:cxn>
                <a:cxn ang="0">
                  <a:pos x="17" y="3"/>
                </a:cxn>
                <a:cxn ang="0">
                  <a:pos x="26" y="5"/>
                </a:cxn>
                <a:cxn ang="0">
                  <a:pos x="22" y="5"/>
                </a:cxn>
                <a:cxn ang="0">
                  <a:pos x="24" y="7"/>
                </a:cxn>
                <a:cxn ang="0">
                  <a:pos x="38" y="15"/>
                </a:cxn>
                <a:cxn ang="0">
                  <a:pos x="36" y="15"/>
                </a:cxn>
                <a:cxn ang="0">
                  <a:pos x="17" y="7"/>
                </a:cxn>
                <a:cxn ang="0">
                  <a:pos x="22" y="15"/>
                </a:cxn>
                <a:cxn ang="0">
                  <a:pos x="14" y="12"/>
                </a:cxn>
                <a:cxn ang="0">
                  <a:pos x="10" y="17"/>
                </a:cxn>
                <a:cxn ang="0">
                  <a:pos x="10" y="15"/>
                </a:cxn>
                <a:cxn ang="0">
                  <a:pos x="14" y="7"/>
                </a:cxn>
                <a:cxn ang="0">
                  <a:pos x="12" y="5"/>
                </a:cxn>
                <a:cxn ang="0">
                  <a:pos x="0" y="5"/>
                </a:cxn>
              </a:cxnLst>
              <a:rect l="0" t="0" r="r" b="b"/>
              <a:pathLst>
                <a:path w="38" h="17">
                  <a:moveTo>
                    <a:pt x="0" y="5"/>
                  </a:moveTo>
                  <a:lnTo>
                    <a:pt x="5" y="0"/>
                  </a:lnTo>
                  <a:lnTo>
                    <a:pt x="17" y="3"/>
                  </a:lnTo>
                  <a:lnTo>
                    <a:pt x="26" y="5"/>
                  </a:lnTo>
                  <a:lnTo>
                    <a:pt x="22" y="5"/>
                  </a:lnTo>
                  <a:lnTo>
                    <a:pt x="24" y="7"/>
                  </a:lnTo>
                  <a:lnTo>
                    <a:pt x="38" y="15"/>
                  </a:lnTo>
                  <a:lnTo>
                    <a:pt x="36" y="15"/>
                  </a:lnTo>
                  <a:lnTo>
                    <a:pt x="17" y="7"/>
                  </a:lnTo>
                  <a:lnTo>
                    <a:pt x="22" y="15"/>
                  </a:lnTo>
                  <a:lnTo>
                    <a:pt x="14" y="12"/>
                  </a:lnTo>
                  <a:lnTo>
                    <a:pt x="10" y="17"/>
                  </a:lnTo>
                  <a:lnTo>
                    <a:pt x="10" y="15"/>
                  </a:lnTo>
                  <a:lnTo>
                    <a:pt x="14" y="7"/>
                  </a:lnTo>
                  <a:lnTo>
                    <a:pt x="12" y="5"/>
                  </a:lnTo>
                  <a:lnTo>
                    <a:pt x="0" y="5"/>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742"/>
            <p:cNvSpPr>
              <a:spLocks/>
            </p:cNvSpPr>
            <p:nvPr/>
          </p:nvSpPr>
          <p:spPr bwMode="auto">
            <a:xfrm>
              <a:off x="2220913" y="3070225"/>
              <a:ext cx="25400" cy="26988"/>
            </a:xfrm>
            <a:custGeom>
              <a:avLst/>
              <a:gdLst/>
              <a:ahLst/>
              <a:cxnLst>
                <a:cxn ang="0">
                  <a:pos x="0" y="0"/>
                </a:cxn>
                <a:cxn ang="0">
                  <a:pos x="7" y="0"/>
                </a:cxn>
                <a:cxn ang="0">
                  <a:pos x="14" y="5"/>
                </a:cxn>
                <a:cxn ang="0">
                  <a:pos x="16" y="17"/>
                </a:cxn>
                <a:cxn ang="0">
                  <a:pos x="0" y="0"/>
                </a:cxn>
              </a:cxnLst>
              <a:rect l="0" t="0" r="r" b="b"/>
              <a:pathLst>
                <a:path w="16" h="17">
                  <a:moveTo>
                    <a:pt x="0" y="0"/>
                  </a:moveTo>
                  <a:lnTo>
                    <a:pt x="7" y="0"/>
                  </a:lnTo>
                  <a:lnTo>
                    <a:pt x="14" y="5"/>
                  </a:lnTo>
                  <a:lnTo>
                    <a:pt x="16" y="17"/>
                  </a:lnTo>
                  <a:lnTo>
                    <a:pt x="0"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743"/>
            <p:cNvSpPr>
              <a:spLocks/>
            </p:cNvSpPr>
            <p:nvPr/>
          </p:nvSpPr>
          <p:spPr bwMode="auto">
            <a:xfrm>
              <a:off x="1846263" y="3074988"/>
              <a:ext cx="22225" cy="11113"/>
            </a:xfrm>
            <a:custGeom>
              <a:avLst/>
              <a:gdLst/>
              <a:ahLst/>
              <a:cxnLst>
                <a:cxn ang="0">
                  <a:pos x="0" y="7"/>
                </a:cxn>
                <a:cxn ang="0">
                  <a:pos x="11" y="0"/>
                </a:cxn>
                <a:cxn ang="0">
                  <a:pos x="14" y="2"/>
                </a:cxn>
                <a:cxn ang="0">
                  <a:pos x="0" y="7"/>
                </a:cxn>
              </a:cxnLst>
              <a:rect l="0" t="0" r="r" b="b"/>
              <a:pathLst>
                <a:path w="14" h="7">
                  <a:moveTo>
                    <a:pt x="0" y="7"/>
                  </a:moveTo>
                  <a:lnTo>
                    <a:pt x="11" y="0"/>
                  </a:lnTo>
                  <a:lnTo>
                    <a:pt x="14" y="2"/>
                  </a:lnTo>
                  <a:lnTo>
                    <a:pt x="0" y="7"/>
                  </a:lnTo>
                  <a:close/>
                </a:path>
              </a:pathLst>
            </a:custGeom>
            <a:solidFill>
              <a:srgbClr val="1D22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744"/>
            <p:cNvSpPr>
              <a:spLocks/>
            </p:cNvSpPr>
            <p:nvPr/>
          </p:nvSpPr>
          <p:spPr bwMode="auto">
            <a:xfrm>
              <a:off x="1811338" y="3074988"/>
              <a:ext cx="26988" cy="25400"/>
            </a:xfrm>
            <a:custGeom>
              <a:avLst/>
              <a:gdLst/>
              <a:ahLst/>
              <a:cxnLst>
                <a:cxn ang="0">
                  <a:pos x="12" y="0"/>
                </a:cxn>
                <a:cxn ang="0">
                  <a:pos x="15" y="0"/>
                </a:cxn>
                <a:cxn ang="0">
                  <a:pos x="17" y="7"/>
                </a:cxn>
                <a:cxn ang="0">
                  <a:pos x="15" y="14"/>
                </a:cxn>
                <a:cxn ang="0">
                  <a:pos x="0" y="16"/>
                </a:cxn>
                <a:cxn ang="0">
                  <a:pos x="3" y="16"/>
                </a:cxn>
                <a:cxn ang="0">
                  <a:pos x="15" y="12"/>
                </a:cxn>
                <a:cxn ang="0">
                  <a:pos x="12" y="0"/>
                </a:cxn>
              </a:cxnLst>
              <a:rect l="0" t="0" r="r" b="b"/>
              <a:pathLst>
                <a:path w="17" h="16">
                  <a:moveTo>
                    <a:pt x="12" y="0"/>
                  </a:moveTo>
                  <a:lnTo>
                    <a:pt x="15" y="0"/>
                  </a:lnTo>
                  <a:lnTo>
                    <a:pt x="17" y="7"/>
                  </a:lnTo>
                  <a:lnTo>
                    <a:pt x="15" y="14"/>
                  </a:lnTo>
                  <a:lnTo>
                    <a:pt x="0" y="16"/>
                  </a:lnTo>
                  <a:lnTo>
                    <a:pt x="3" y="16"/>
                  </a:lnTo>
                  <a:lnTo>
                    <a:pt x="15" y="12"/>
                  </a:lnTo>
                  <a:lnTo>
                    <a:pt x="12" y="0"/>
                  </a:lnTo>
                  <a:close/>
                </a:path>
              </a:pathLst>
            </a:custGeom>
            <a:solidFill>
              <a:srgbClr val="FFF0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745"/>
            <p:cNvSpPr>
              <a:spLocks/>
            </p:cNvSpPr>
            <p:nvPr/>
          </p:nvSpPr>
          <p:spPr bwMode="auto">
            <a:xfrm>
              <a:off x="1943100" y="3074988"/>
              <a:ext cx="60325" cy="74613"/>
            </a:xfrm>
            <a:custGeom>
              <a:avLst/>
              <a:gdLst/>
              <a:ahLst/>
              <a:cxnLst>
                <a:cxn ang="0">
                  <a:pos x="12" y="0"/>
                </a:cxn>
                <a:cxn ang="0">
                  <a:pos x="14" y="2"/>
                </a:cxn>
                <a:cxn ang="0">
                  <a:pos x="19" y="14"/>
                </a:cxn>
                <a:cxn ang="0">
                  <a:pos x="21" y="28"/>
                </a:cxn>
                <a:cxn ang="0">
                  <a:pos x="28" y="33"/>
                </a:cxn>
                <a:cxn ang="0">
                  <a:pos x="33" y="30"/>
                </a:cxn>
                <a:cxn ang="0">
                  <a:pos x="33" y="14"/>
                </a:cxn>
                <a:cxn ang="0">
                  <a:pos x="38" y="26"/>
                </a:cxn>
                <a:cxn ang="0">
                  <a:pos x="36" y="30"/>
                </a:cxn>
                <a:cxn ang="0">
                  <a:pos x="33" y="38"/>
                </a:cxn>
                <a:cxn ang="0">
                  <a:pos x="28" y="40"/>
                </a:cxn>
                <a:cxn ang="0">
                  <a:pos x="21" y="30"/>
                </a:cxn>
                <a:cxn ang="0">
                  <a:pos x="17" y="23"/>
                </a:cxn>
                <a:cxn ang="0">
                  <a:pos x="17" y="38"/>
                </a:cxn>
                <a:cxn ang="0">
                  <a:pos x="14" y="47"/>
                </a:cxn>
                <a:cxn ang="0">
                  <a:pos x="12" y="38"/>
                </a:cxn>
                <a:cxn ang="0">
                  <a:pos x="10" y="23"/>
                </a:cxn>
                <a:cxn ang="0">
                  <a:pos x="5" y="35"/>
                </a:cxn>
                <a:cxn ang="0">
                  <a:pos x="7" y="21"/>
                </a:cxn>
                <a:cxn ang="0">
                  <a:pos x="5" y="16"/>
                </a:cxn>
                <a:cxn ang="0">
                  <a:pos x="5" y="16"/>
                </a:cxn>
                <a:cxn ang="0">
                  <a:pos x="0" y="7"/>
                </a:cxn>
                <a:cxn ang="0">
                  <a:pos x="7" y="14"/>
                </a:cxn>
                <a:cxn ang="0">
                  <a:pos x="10" y="19"/>
                </a:cxn>
                <a:cxn ang="0">
                  <a:pos x="12" y="4"/>
                </a:cxn>
                <a:cxn ang="0">
                  <a:pos x="12" y="2"/>
                </a:cxn>
                <a:cxn ang="0">
                  <a:pos x="12" y="0"/>
                </a:cxn>
              </a:cxnLst>
              <a:rect l="0" t="0" r="r" b="b"/>
              <a:pathLst>
                <a:path w="38" h="47">
                  <a:moveTo>
                    <a:pt x="12" y="0"/>
                  </a:moveTo>
                  <a:lnTo>
                    <a:pt x="14" y="2"/>
                  </a:lnTo>
                  <a:lnTo>
                    <a:pt x="19" y="14"/>
                  </a:lnTo>
                  <a:lnTo>
                    <a:pt x="21" y="28"/>
                  </a:lnTo>
                  <a:lnTo>
                    <a:pt x="28" y="33"/>
                  </a:lnTo>
                  <a:lnTo>
                    <a:pt x="33" y="30"/>
                  </a:lnTo>
                  <a:lnTo>
                    <a:pt x="33" y="14"/>
                  </a:lnTo>
                  <a:lnTo>
                    <a:pt x="38" y="26"/>
                  </a:lnTo>
                  <a:lnTo>
                    <a:pt x="36" y="30"/>
                  </a:lnTo>
                  <a:lnTo>
                    <a:pt x="33" y="38"/>
                  </a:lnTo>
                  <a:lnTo>
                    <a:pt x="28" y="40"/>
                  </a:lnTo>
                  <a:lnTo>
                    <a:pt x="21" y="30"/>
                  </a:lnTo>
                  <a:lnTo>
                    <a:pt x="17" y="23"/>
                  </a:lnTo>
                  <a:lnTo>
                    <a:pt x="17" y="38"/>
                  </a:lnTo>
                  <a:lnTo>
                    <a:pt x="14" y="47"/>
                  </a:lnTo>
                  <a:lnTo>
                    <a:pt x="12" y="38"/>
                  </a:lnTo>
                  <a:lnTo>
                    <a:pt x="10" y="23"/>
                  </a:lnTo>
                  <a:lnTo>
                    <a:pt x="5" y="35"/>
                  </a:lnTo>
                  <a:lnTo>
                    <a:pt x="7" y="21"/>
                  </a:lnTo>
                  <a:lnTo>
                    <a:pt x="5" y="16"/>
                  </a:lnTo>
                  <a:lnTo>
                    <a:pt x="5" y="16"/>
                  </a:lnTo>
                  <a:lnTo>
                    <a:pt x="0" y="7"/>
                  </a:lnTo>
                  <a:lnTo>
                    <a:pt x="7" y="14"/>
                  </a:lnTo>
                  <a:lnTo>
                    <a:pt x="10" y="19"/>
                  </a:lnTo>
                  <a:lnTo>
                    <a:pt x="12" y="4"/>
                  </a:lnTo>
                  <a:lnTo>
                    <a:pt x="12" y="2"/>
                  </a:lnTo>
                  <a:lnTo>
                    <a:pt x="12" y="0"/>
                  </a:lnTo>
                  <a:close/>
                </a:path>
              </a:pathLst>
            </a:custGeom>
            <a:solidFill>
              <a:srgbClr val="B0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746"/>
            <p:cNvSpPr>
              <a:spLocks/>
            </p:cNvSpPr>
            <p:nvPr/>
          </p:nvSpPr>
          <p:spPr bwMode="auto">
            <a:xfrm>
              <a:off x="1816100" y="3074988"/>
              <a:ext cx="19050" cy="25400"/>
            </a:xfrm>
            <a:custGeom>
              <a:avLst/>
              <a:gdLst/>
              <a:ahLst/>
              <a:cxnLst>
                <a:cxn ang="0">
                  <a:pos x="7" y="7"/>
                </a:cxn>
                <a:cxn ang="0">
                  <a:pos x="9" y="0"/>
                </a:cxn>
                <a:cxn ang="0">
                  <a:pos x="12" y="12"/>
                </a:cxn>
                <a:cxn ang="0">
                  <a:pos x="0" y="16"/>
                </a:cxn>
                <a:cxn ang="0">
                  <a:pos x="0" y="16"/>
                </a:cxn>
                <a:cxn ang="0">
                  <a:pos x="2" y="12"/>
                </a:cxn>
                <a:cxn ang="0">
                  <a:pos x="9" y="12"/>
                </a:cxn>
                <a:cxn ang="0">
                  <a:pos x="7" y="7"/>
                </a:cxn>
              </a:cxnLst>
              <a:rect l="0" t="0" r="r" b="b"/>
              <a:pathLst>
                <a:path w="12" h="16">
                  <a:moveTo>
                    <a:pt x="7" y="7"/>
                  </a:moveTo>
                  <a:lnTo>
                    <a:pt x="9" y="0"/>
                  </a:lnTo>
                  <a:lnTo>
                    <a:pt x="12" y="12"/>
                  </a:lnTo>
                  <a:lnTo>
                    <a:pt x="0" y="16"/>
                  </a:lnTo>
                  <a:lnTo>
                    <a:pt x="0" y="16"/>
                  </a:lnTo>
                  <a:lnTo>
                    <a:pt x="2" y="12"/>
                  </a:lnTo>
                  <a:lnTo>
                    <a:pt x="9" y="12"/>
                  </a:lnTo>
                  <a:lnTo>
                    <a:pt x="7" y="7"/>
                  </a:lnTo>
                  <a:close/>
                </a:path>
              </a:pathLst>
            </a:custGeom>
            <a:solidFill>
              <a:srgbClr val="ED6E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747"/>
            <p:cNvSpPr>
              <a:spLocks/>
            </p:cNvSpPr>
            <p:nvPr/>
          </p:nvSpPr>
          <p:spPr bwMode="auto">
            <a:xfrm>
              <a:off x="1876425" y="3078163"/>
              <a:ext cx="28575" cy="15875"/>
            </a:xfrm>
            <a:custGeom>
              <a:avLst/>
              <a:gdLst/>
              <a:ahLst/>
              <a:cxnLst>
                <a:cxn ang="0">
                  <a:pos x="4" y="0"/>
                </a:cxn>
                <a:cxn ang="0">
                  <a:pos x="16" y="0"/>
                </a:cxn>
                <a:cxn ang="0">
                  <a:pos x="18" y="2"/>
                </a:cxn>
                <a:cxn ang="0">
                  <a:pos x="14" y="10"/>
                </a:cxn>
                <a:cxn ang="0">
                  <a:pos x="14" y="2"/>
                </a:cxn>
                <a:cxn ang="0">
                  <a:pos x="11" y="2"/>
                </a:cxn>
                <a:cxn ang="0">
                  <a:pos x="0" y="2"/>
                </a:cxn>
                <a:cxn ang="0">
                  <a:pos x="4" y="0"/>
                </a:cxn>
              </a:cxnLst>
              <a:rect l="0" t="0" r="r" b="b"/>
              <a:pathLst>
                <a:path w="18" h="10">
                  <a:moveTo>
                    <a:pt x="4" y="0"/>
                  </a:moveTo>
                  <a:lnTo>
                    <a:pt x="16" y="0"/>
                  </a:lnTo>
                  <a:lnTo>
                    <a:pt x="18" y="2"/>
                  </a:lnTo>
                  <a:lnTo>
                    <a:pt x="14" y="10"/>
                  </a:lnTo>
                  <a:lnTo>
                    <a:pt x="14" y="2"/>
                  </a:lnTo>
                  <a:lnTo>
                    <a:pt x="11" y="2"/>
                  </a:lnTo>
                  <a:lnTo>
                    <a:pt x="0" y="2"/>
                  </a:lnTo>
                  <a:lnTo>
                    <a:pt x="4" y="0"/>
                  </a:lnTo>
                  <a:close/>
                </a:path>
              </a:pathLst>
            </a:custGeom>
            <a:solidFill>
              <a:srgbClr val="DBAC6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748"/>
            <p:cNvSpPr>
              <a:spLocks/>
            </p:cNvSpPr>
            <p:nvPr/>
          </p:nvSpPr>
          <p:spPr bwMode="auto">
            <a:xfrm>
              <a:off x="1898650" y="3081338"/>
              <a:ext cx="52388" cy="34925"/>
            </a:xfrm>
            <a:custGeom>
              <a:avLst/>
              <a:gdLst/>
              <a:ahLst/>
              <a:cxnLst>
                <a:cxn ang="0">
                  <a:pos x="7" y="0"/>
                </a:cxn>
                <a:cxn ang="0">
                  <a:pos x="26" y="8"/>
                </a:cxn>
                <a:cxn ang="0">
                  <a:pos x="28" y="8"/>
                </a:cxn>
                <a:cxn ang="0">
                  <a:pos x="33" y="12"/>
                </a:cxn>
                <a:cxn ang="0">
                  <a:pos x="28" y="15"/>
                </a:cxn>
                <a:cxn ang="0">
                  <a:pos x="26" y="15"/>
                </a:cxn>
                <a:cxn ang="0">
                  <a:pos x="19" y="12"/>
                </a:cxn>
                <a:cxn ang="0">
                  <a:pos x="9" y="0"/>
                </a:cxn>
                <a:cxn ang="0">
                  <a:pos x="14" y="8"/>
                </a:cxn>
                <a:cxn ang="0">
                  <a:pos x="16" y="17"/>
                </a:cxn>
                <a:cxn ang="0">
                  <a:pos x="12" y="22"/>
                </a:cxn>
                <a:cxn ang="0">
                  <a:pos x="7" y="19"/>
                </a:cxn>
                <a:cxn ang="0">
                  <a:pos x="7" y="15"/>
                </a:cxn>
                <a:cxn ang="0">
                  <a:pos x="0" y="10"/>
                </a:cxn>
                <a:cxn ang="0">
                  <a:pos x="0" y="10"/>
                </a:cxn>
                <a:cxn ang="0">
                  <a:pos x="4" y="5"/>
                </a:cxn>
                <a:cxn ang="0">
                  <a:pos x="12" y="8"/>
                </a:cxn>
                <a:cxn ang="0">
                  <a:pos x="7" y="0"/>
                </a:cxn>
              </a:cxnLst>
              <a:rect l="0" t="0" r="r" b="b"/>
              <a:pathLst>
                <a:path w="33" h="22">
                  <a:moveTo>
                    <a:pt x="7" y="0"/>
                  </a:moveTo>
                  <a:lnTo>
                    <a:pt x="26" y="8"/>
                  </a:lnTo>
                  <a:lnTo>
                    <a:pt x="28" y="8"/>
                  </a:lnTo>
                  <a:lnTo>
                    <a:pt x="33" y="12"/>
                  </a:lnTo>
                  <a:lnTo>
                    <a:pt x="28" y="15"/>
                  </a:lnTo>
                  <a:lnTo>
                    <a:pt x="26" y="15"/>
                  </a:lnTo>
                  <a:lnTo>
                    <a:pt x="19" y="12"/>
                  </a:lnTo>
                  <a:lnTo>
                    <a:pt x="9" y="0"/>
                  </a:lnTo>
                  <a:lnTo>
                    <a:pt x="14" y="8"/>
                  </a:lnTo>
                  <a:lnTo>
                    <a:pt x="16" y="17"/>
                  </a:lnTo>
                  <a:lnTo>
                    <a:pt x="12" y="22"/>
                  </a:lnTo>
                  <a:lnTo>
                    <a:pt x="7" y="19"/>
                  </a:lnTo>
                  <a:lnTo>
                    <a:pt x="7" y="15"/>
                  </a:lnTo>
                  <a:lnTo>
                    <a:pt x="0" y="10"/>
                  </a:lnTo>
                  <a:lnTo>
                    <a:pt x="0" y="10"/>
                  </a:lnTo>
                  <a:lnTo>
                    <a:pt x="4" y="5"/>
                  </a:lnTo>
                  <a:lnTo>
                    <a:pt x="12" y="8"/>
                  </a:lnTo>
                  <a:lnTo>
                    <a:pt x="7"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749"/>
            <p:cNvSpPr>
              <a:spLocks/>
            </p:cNvSpPr>
            <p:nvPr/>
          </p:nvSpPr>
          <p:spPr bwMode="auto">
            <a:xfrm>
              <a:off x="1939925" y="3081338"/>
              <a:ext cx="22225" cy="23813"/>
            </a:xfrm>
            <a:custGeom>
              <a:avLst/>
              <a:gdLst/>
              <a:ahLst/>
              <a:cxnLst>
                <a:cxn ang="0">
                  <a:pos x="0" y="0"/>
                </a:cxn>
                <a:cxn ang="0">
                  <a:pos x="7" y="0"/>
                </a:cxn>
                <a:cxn ang="0">
                  <a:pos x="14" y="0"/>
                </a:cxn>
                <a:cxn ang="0">
                  <a:pos x="12" y="15"/>
                </a:cxn>
                <a:cxn ang="0">
                  <a:pos x="9" y="10"/>
                </a:cxn>
                <a:cxn ang="0">
                  <a:pos x="2" y="3"/>
                </a:cxn>
                <a:cxn ang="0">
                  <a:pos x="0" y="0"/>
                </a:cxn>
              </a:cxnLst>
              <a:rect l="0" t="0" r="r" b="b"/>
              <a:pathLst>
                <a:path w="14" h="15">
                  <a:moveTo>
                    <a:pt x="0" y="0"/>
                  </a:moveTo>
                  <a:lnTo>
                    <a:pt x="7" y="0"/>
                  </a:lnTo>
                  <a:lnTo>
                    <a:pt x="14" y="0"/>
                  </a:lnTo>
                  <a:lnTo>
                    <a:pt x="12" y="15"/>
                  </a:lnTo>
                  <a:lnTo>
                    <a:pt x="9" y="10"/>
                  </a:lnTo>
                  <a:lnTo>
                    <a:pt x="2" y="3"/>
                  </a:ln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750"/>
            <p:cNvSpPr>
              <a:spLocks/>
            </p:cNvSpPr>
            <p:nvPr/>
          </p:nvSpPr>
          <p:spPr bwMode="auto">
            <a:xfrm>
              <a:off x="1857375" y="3086100"/>
              <a:ext cx="41275" cy="19050"/>
            </a:xfrm>
            <a:custGeom>
              <a:avLst/>
              <a:gdLst/>
              <a:ahLst/>
              <a:cxnLst>
                <a:cxn ang="0">
                  <a:pos x="19" y="0"/>
                </a:cxn>
                <a:cxn ang="0">
                  <a:pos x="26" y="0"/>
                </a:cxn>
                <a:cxn ang="0">
                  <a:pos x="26" y="0"/>
                </a:cxn>
                <a:cxn ang="0">
                  <a:pos x="14" y="7"/>
                </a:cxn>
                <a:cxn ang="0">
                  <a:pos x="2" y="12"/>
                </a:cxn>
                <a:cxn ang="0">
                  <a:pos x="16" y="5"/>
                </a:cxn>
                <a:cxn ang="0">
                  <a:pos x="0" y="7"/>
                </a:cxn>
                <a:cxn ang="0">
                  <a:pos x="19" y="0"/>
                </a:cxn>
              </a:cxnLst>
              <a:rect l="0" t="0" r="r" b="b"/>
              <a:pathLst>
                <a:path w="26" h="12">
                  <a:moveTo>
                    <a:pt x="19" y="0"/>
                  </a:moveTo>
                  <a:lnTo>
                    <a:pt x="26" y="0"/>
                  </a:lnTo>
                  <a:lnTo>
                    <a:pt x="26" y="0"/>
                  </a:lnTo>
                  <a:lnTo>
                    <a:pt x="14" y="7"/>
                  </a:lnTo>
                  <a:lnTo>
                    <a:pt x="2" y="12"/>
                  </a:lnTo>
                  <a:lnTo>
                    <a:pt x="16" y="5"/>
                  </a:lnTo>
                  <a:lnTo>
                    <a:pt x="0" y="7"/>
                  </a:lnTo>
                  <a:lnTo>
                    <a:pt x="19" y="0"/>
                  </a:lnTo>
                  <a:close/>
                </a:path>
              </a:pathLst>
            </a:custGeom>
            <a:solidFill>
              <a:srgbClr val="1E20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751"/>
            <p:cNvSpPr>
              <a:spLocks/>
            </p:cNvSpPr>
            <p:nvPr/>
          </p:nvSpPr>
          <p:spPr bwMode="auto">
            <a:xfrm>
              <a:off x="1909763" y="3081338"/>
              <a:ext cx="19050" cy="38100"/>
            </a:xfrm>
            <a:custGeom>
              <a:avLst/>
              <a:gdLst/>
              <a:ahLst/>
              <a:cxnLst>
                <a:cxn ang="0">
                  <a:pos x="2" y="0"/>
                </a:cxn>
                <a:cxn ang="0">
                  <a:pos x="12" y="12"/>
                </a:cxn>
                <a:cxn ang="0">
                  <a:pos x="7" y="24"/>
                </a:cxn>
                <a:cxn ang="0">
                  <a:pos x="0" y="19"/>
                </a:cxn>
                <a:cxn ang="0">
                  <a:pos x="5" y="22"/>
                </a:cxn>
                <a:cxn ang="0">
                  <a:pos x="9" y="17"/>
                </a:cxn>
                <a:cxn ang="0">
                  <a:pos x="7" y="8"/>
                </a:cxn>
                <a:cxn ang="0">
                  <a:pos x="2" y="0"/>
                </a:cxn>
              </a:cxnLst>
              <a:rect l="0" t="0" r="r" b="b"/>
              <a:pathLst>
                <a:path w="12" h="24">
                  <a:moveTo>
                    <a:pt x="2" y="0"/>
                  </a:moveTo>
                  <a:lnTo>
                    <a:pt x="12" y="12"/>
                  </a:lnTo>
                  <a:lnTo>
                    <a:pt x="7" y="24"/>
                  </a:lnTo>
                  <a:lnTo>
                    <a:pt x="0" y="19"/>
                  </a:lnTo>
                  <a:lnTo>
                    <a:pt x="5" y="22"/>
                  </a:lnTo>
                  <a:lnTo>
                    <a:pt x="9" y="17"/>
                  </a:lnTo>
                  <a:lnTo>
                    <a:pt x="7" y="8"/>
                  </a:lnTo>
                  <a:lnTo>
                    <a:pt x="2" y="0"/>
                  </a:lnTo>
                  <a:close/>
                </a:path>
              </a:pathLst>
            </a:custGeom>
            <a:solidFill>
              <a:srgbClr val="DDAA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 name="Freeform 752"/>
            <p:cNvSpPr>
              <a:spLocks/>
            </p:cNvSpPr>
            <p:nvPr/>
          </p:nvSpPr>
          <p:spPr bwMode="auto">
            <a:xfrm>
              <a:off x="1819275" y="3086100"/>
              <a:ext cx="11113" cy="7938"/>
            </a:xfrm>
            <a:custGeom>
              <a:avLst/>
              <a:gdLst/>
              <a:ahLst/>
              <a:cxnLst>
                <a:cxn ang="0">
                  <a:pos x="5" y="0"/>
                </a:cxn>
                <a:cxn ang="0">
                  <a:pos x="7" y="5"/>
                </a:cxn>
                <a:cxn ang="0">
                  <a:pos x="0" y="5"/>
                </a:cxn>
                <a:cxn ang="0">
                  <a:pos x="5" y="0"/>
                </a:cxn>
              </a:cxnLst>
              <a:rect l="0" t="0" r="r" b="b"/>
              <a:pathLst>
                <a:path w="7" h="5">
                  <a:moveTo>
                    <a:pt x="5" y="0"/>
                  </a:moveTo>
                  <a:lnTo>
                    <a:pt x="7" y="5"/>
                  </a:lnTo>
                  <a:lnTo>
                    <a:pt x="0" y="5"/>
                  </a:lnTo>
                  <a:lnTo>
                    <a:pt x="5" y="0"/>
                  </a:lnTo>
                  <a:close/>
                </a:path>
              </a:pathLst>
            </a:custGeom>
            <a:solidFill>
              <a:srgbClr val="07040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753"/>
            <p:cNvSpPr>
              <a:spLocks/>
            </p:cNvSpPr>
            <p:nvPr/>
          </p:nvSpPr>
          <p:spPr bwMode="auto">
            <a:xfrm>
              <a:off x="1822450" y="3089275"/>
              <a:ext cx="4763" cy="4763"/>
            </a:xfrm>
            <a:custGeom>
              <a:avLst/>
              <a:gdLst/>
              <a:ahLst/>
              <a:cxnLst>
                <a:cxn ang="0">
                  <a:pos x="0" y="3"/>
                </a:cxn>
                <a:cxn ang="0">
                  <a:pos x="0" y="0"/>
                </a:cxn>
                <a:cxn ang="0">
                  <a:pos x="3" y="3"/>
                </a:cxn>
                <a:cxn ang="0">
                  <a:pos x="0" y="3"/>
                </a:cxn>
              </a:cxnLst>
              <a:rect l="0" t="0" r="r" b="b"/>
              <a:pathLst>
                <a:path w="3" h="3">
                  <a:moveTo>
                    <a:pt x="0" y="3"/>
                  </a:moveTo>
                  <a:lnTo>
                    <a:pt x="0" y="0"/>
                  </a:lnTo>
                  <a:lnTo>
                    <a:pt x="3" y="3"/>
                  </a:lnTo>
                  <a:lnTo>
                    <a:pt x="0" y="3"/>
                  </a:lnTo>
                  <a:close/>
                </a:path>
              </a:pathLst>
            </a:custGeom>
            <a:solidFill>
              <a:srgbClr val="C5C6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754"/>
            <p:cNvSpPr>
              <a:spLocks/>
            </p:cNvSpPr>
            <p:nvPr/>
          </p:nvSpPr>
          <p:spPr bwMode="auto">
            <a:xfrm>
              <a:off x="2025650" y="3100388"/>
              <a:ext cx="22225" cy="11113"/>
            </a:xfrm>
            <a:custGeom>
              <a:avLst/>
              <a:gdLst/>
              <a:ahLst/>
              <a:cxnLst>
                <a:cxn ang="0">
                  <a:pos x="0" y="0"/>
                </a:cxn>
                <a:cxn ang="0">
                  <a:pos x="2" y="0"/>
                </a:cxn>
                <a:cxn ang="0">
                  <a:pos x="10" y="3"/>
                </a:cxn>
                <a:cxn ang="0">
                  <a:pos x="14" y="7"/>
                </a:cxn>
                <a:cxn ang="0">
                  <a:pos x="14" y="7"/>
                </a:cxn>
                <a:cxn ang="0">
                  <a:pos x="0" y="0"/>
                </a:cxn>
              </a:cxnLst>
              <a:rect l="0" t="0" r="r" b="b"/>
              <a:pathLst>
                <a:path w="14" h="7">
                  <a:moveTo>
                    <a:pt x="0" y="0"/>
                  </a:moveTo>
                  <a:lnTo>
                    <a:pt x="2" y="0"/>
                  </a:lnTo>
                  <a:lnTo>
                    <a:pt x="10" y="3"/>
                  </a:lnTo>
                  <a:lnTo>
                    <a:pt x="14" y="7"/>
                  </a:lnTo>
                  <a:lnTo>
                    <a:pt x="14" y="7"/>
                  </a:lnTo>
                  <a:lnTo>
                    <a:pt x="0" y="0"/>
                  </a:lnTo>
                  <a:close/>
                </a:path>
              </a:pathLst>
            </a:custGeom>
            <a:solidFill>
              <a:srgbClr val="D1A36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755"/>
            <p:cNvSpPr>
              <a:spLocks/>
            </p:cNvSpPr>
            <p:nvPr/>
          </p:nvSpPr>
          <p:spPr bwMode="auto">
            <a:xfrm>
              <a:off x="2232025" y="3100388"/>
              <a:ext cx="82550" cy="123825"/>
            </a:xfrm>
            <a:custGeom>
              <a:avLst/>
              <a:gdLst/>
              <a:ahLst/>
              <a:cxnLst>
                <a:cxn ang="0">
                  <a:pos x="0" y="0"/>
                </a:cxn>
                <a:cxn ang="0">
                  <a:pos x="1" y="0"/>
                </a:cxn>
                <a:cxn ang="0">
                  <a:pos x="7" y="6"/>
                </a:cxn>
                <a:cxn ang="0">
                  <a:pos x="13" y="13"/>
                </a:cxn>
                <a:cxn ang="0">
                  <a:pos x="17" y="18"/>
                </a:cxn>
                <a:cxn ang="0">
                  <a:pos x="17" y="17"/>
                </a:cxn>
                <a:cxn ang="0">
                  <a:pos x="19" y="21"/>
                </a:cxn>
                <a:cxn ang="0">
                  <a:pos x="20" y="23"/>
                </a:cxn>
                <a:cxn ang="0">
                  <a:pos x="21" y="26"/>
                </a:cxn>
                <a:cxn ang="0">
                  <a:pos x="22" y="33"/>
                </a:cxn>
                <a:cxn ang="0">
                  <a:pos x="20" y="33"/>
                </a:cxn>
                <a:cxn ang="0">
                  <a:pos x="17" y="32"/>
                </a:cxn>
                <a:cxn ang="0">
                  <a:pos x="17" y="33"/>
                </a:cxn>
                <a:cxn ang="0">
                  <a:pos x="16" y="31"/>
                </a:cxn>
                <a:cxn ang="0">
                  <a:pos x="11" y="18"/>
                </a:cxn>
                <a:cxn ang="0">
                  <a:pos x="10" y="16"/>
                </a:cxn>
                <a:cxn ang="0">
                  <a:pos x="8" y="12"/>
                </a:cxn>
                <a:cxn ang="0">
                  <a:pos x="4" y="6"/>
                </a:cxn>
                <a:cxn ang="0">
                  <a:pos x="0" y="0"/>
                </a:cxn>
              </a:cxnLst>
              <a:rect l="0" t="0" r="r" b="b"/>
              <a:pathLst>
                <a:path w="22" h="33">
                  <a:moveTo>
                    <a:pt x="0" y="0"/>
                  </a:moveTo>
                  <a:cubicBezTo>
                    <a:pt x="1" y="0"/>
                    <a:pt x="1" y="0"/>
                    <a:pt x="1" y="0"/>
                  </a:cubicBezTo>
                  <a:cubicBezTo>
                    <a:pt x="7" y="6"/>
                    <a:pt x="7" y="6"/>
                    <a:pt x="7" y="6"/>
                  </a:cubicBezTo>
                  <a:cubicBezTo>
                    <a:pt x="13" y="13"/>
                    <a:pt x="13" y="13"/>
                    <a:pt x="13" y="13"/>
                  </a:cubicBezTo>
                  <a:cubicBezTo>
                    <a:pt x="17" y="18"/>
                    <a:pt x="17" y="18"/>
                    <a:pt x="17" y="18"/>
                  </a:cubicBezTo>
                  <a:cubicBezTo>
                    <a:pt x="17" y="17"/>
                    <a:pt x="17" y="17"/>
                    <a:pt x="17" y="17"/>
                  </a:cubicBezTo>
                  <a:cubicBezTo>
                    <a:pt x="19" y="21"/>
                    <a:pt x="19" y="21"/>
                    <a:pt x="19" y="21"/>
                  </a:cubicBezTo>
                  <a:cubicBezTo>
                    <a:pt x="20" y="23"/>
                    <a:pt x="20" y="23"/>
                    <a:pt x="20" y="23"/>
                  </a:cubicBezTo>
                  <a:cubicBezTo>
                    <a:pt x="21" y="26"/>
                    <a:pt x="21" y="26"/>
                    <a:pt x="21" y="26"/>
                  </a:cubicBezTo>
                  <a:cubicBezTo>
                    <a:pt x="22" y="33"/>
                    <a:pt x="22" y="33"/>
                    <a:pt x="22" y="33"/>
                  </a:cubicBezTo>
                  <a:cubicBezTo>
                    <a:pt x="20" y="33"/>
                    <a:pt x="20" y="33"/>
                    <a:pt x="20" y="33"/>
                  </a:cubicBezTo>
                  <a:cubicBezTo>
                    <a:pt x="17" y="32"/>
                    <a:pt x="17" y="32"/>
                    <a:pt x="17" y="32"/>
                  </a:cubicBezTo>
                  <a:cubicBezTo>
                    <a:pt x="17" y="33"/>
                    <a:pt x="17" y="33"/>
                    <a:pt x="17" y="33"/>
                  </a:cubicBezTo>
                  <a:cubicBezTo>
                    <a:pt x="16" y="31"/>
                    <a:pt x="16" y="31"/>
                    <a:pt x="16" y="31"/>
                  </a:cubicBezTo>
                  <a:cubicBezTo>
                    <a:pt x="15" y="26"/>
                    <a:pt x="14" y="22"/>
                    <a:pt x="11" y="18"/>
                  </a:cubicBezTo>
                  <a:cubicBezTo>
                    <a:pt x="10" y="16"/>
                    <a:pt x="10" y="16"/>
                    <a:pt x="10" y="16"/>
                  </a:cubicBezTo>
                  <a:cubicBezTo>
                    <a:pt x="8" y="12"/>
                    <a:pt x="8" y="12"/>
                    <a:pt x="8" y="12"/>
                  </a:cubicBezTo>
                  <a:cubicBezTo>
                    <a:pt x="4" y="6"/>
                    <a:pt x="4" y="6"/>
                    <a:pt x="4" y="6"/>
                  </a:cubicBez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756"/>
            <p:cNvSpPr>
              <a:spLocks/>
            </p:cNvSpPr>
            <p:nvPr/>
          </p:nvSpPr>
          <p:spPr bwMode="auto">
            <a:xfrm>
              <a:off x="1763713" y="3105150"/>
              <a:ext cx="33338" cy="71438"/>
            </a:xfrm>
            <a:custGeom>
              <a:avLst/>
              <a:gdLst/>
              <a:ahLst/>
              <a:cxnLst>
                <a:cxn ang="0">
                  <a:pos x="19" y="0"/>
                </a:cxn>
                <a:cxn ang="0">
                  <a:pos x="21" y="0"/>
                </a:cxn>
                <a:cxn ang="0">
                  <a:pos x="21" y="0"/>
                </a:cxn>
                <a:cxn ang="0">
                  <a:pos x="16" y="7"/>
                </a:cxn>
                <a:cxn ang="0">
                  <a:pos x="16" y="7"/>
                </a:cxn>
                <a:cxn ang="0">
                  <a:pos x="19" y="7"/>
                </a:cxn>
                <a:cxn ang="0">
                  <a:pos x="21" y="7"/>
                </a:cxn>
                <a:cxn ang="0">
                  <a:pos x="21" y="9"/>
                </a:cxn>
                <a:cxn ang="0">
                  <a:pos x="16" y="9"/>
                </a:cxn>
                <a:cxn ang="0">
                  <a:pos x="14" y="9"/>
                </a:cxn>
                <a:cxn ang="0">
                  <a:pos x="4" y="14"/>
                </a:cxn>
                <a:cxn ang="0">
                  <a:pos x="0" y="28"/>
                </a:cxn>
                <a:cxn ang="0">
                  <a:pos x="9" y="42"/>
                </a:cxn>
                <a:cxn ang="0">
                  <a:pos x="9" y="45"/>
                </a:cxn>
                <a:cxn ang="0">
                  <a:pos x="2" y="35"/>
                </a:cxn>
                <a:cxn ang="0">
                  <a:pos x="0" y="30"/>
                </a:cxn>
                <a:cxn ang="0">
                  <a:pos x="0" y="28"/>
                </a:cxn>
                <a:cxn ang="0">
                  <a:pos x="2" y="19"/>
                </a:cxn>
                <a:cxn ang="0">
                  <a:pos x="4" y="16"/>
                </a:cxn>
                <a:cxn ang="0">
                  <a:pos x="4" y="14"/>
                </a:cxn>
                <a:cxn ang="0">
                  <a:pos x="14" y="7"/>
                </a:cxn>
                <a:cxn ang="0">
                  <a:pos x="16" y="2"/>
                </a:cxn>
                <a:cxn ang="0">
                  <a:pos x="19" y="0"/>
                </a:cxn>
              </a:cxnLst>
              <a:rect l="0" t="0" r="r" b="b"/>
              <a:pathLst>
                <a:path w="21" h="45">
                  <a:moveTo>
                    <a:pt x="19" y="0"/>
                  </a:moveTo>
                  <a:lnTo>
                    <a:pt x="21" y="0"/>
                  </a:lnTo>
                  <a:lnTo>
                    <a:pt x="21" y="0"/>
                  </a:lnTo>
                  <a:lnTo>
                    <a:pt x="16" y="7"/>
                  </a:lnTo>
                  <a:lnTo>
                    <a:pt x="16" y="7"/>
                  </a:lnTo>
                  <a:lnTo>
                    <a:pt x="19" y="7"/>
                  </a:lnTo>
                  <a:lnTo>
                    <a:pt x="21" y="7"/>
                  </a:lnTo>
                  <a:lnTo>
                    <a:pt x="21" y="9"/>
                  </a:lnTo>
                  <a:lnTo>
                    <a:pt x="16" y="9"/>
                  </a:lnTo>
                  <a:lnTo>
                    <a:pt x="14" y="9"/>
                  </a:lnTo>
                  <a:lnTo>
                    <a:pt x="4" y="14"/>
                  </a:lnTo>
                  <a:lnTo>
                    <a:pt x="0" y="28"/>
                  </a:lnTo>
                  <a:lnTo>
                    <a:pt x="9" y="42"/>
                  </a:lnTo>
                  <a:lnTo>
                    <a:pt x="9" y="45"/>
                  </a:lnTo>
                  <a:lnTo>
                    <a:pt x="2" y="35"/>
                  </a:lnTo>
                  <a:lnTo>
                    <a:pt x="0" y="30"/>
                  </a:lnTo>
                  <a:lnTo>
                    <a:pt x="0" y="28"/>
                  </a:lnTo>
                  <a:lnTo>
                    <a:pt x="2" y="19"/>
                  </a:lnTo>
                  <a:lnTo>
                    <a:pt x="4" y="16"/>
                  </a:lnTo>
                  <a:lnTo>
                    <a:pt x="4" y="14"/>
                  </a:lnTo>
                  <a:lnTo>
                    <a:pt x="14" y="7"/>
                  </a:lnTo>
                  <a:lnTo>
                    <a:pt x="16" y="2"/>
                  </a:lnTo>
                  <a:lnTo>
                    <a:pt x="19" y="0"/>
                  </a:lnTo>
                  <a:close/>
                </a:path>
              </a:pathLst>
            </a:custGeom>
            <a:solidFill>
              <a:srgbClr val="8A52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757"/>
            <p:cNvSpPr>
              <a:spLocks/>
            </p:cNvSpPr>
            <p:nvPr/>
          </p:nvSpPr>
          <p:spPr bwMode="auto">
            <a:xfrm>
              <a:off x="1789113" y="3105150"/>
              <a:ext cx="93663" cy="22225"/>
            </a:xfrm>
            <a:custGeom>
              <a:avLst/>
              <a:gdLst/>
              <a:ahLst/>
              <a:cxnLst>
                <a:cxn ang="0">
                  <a:pos x="0" y="7"/>
                </a:cxn>
                <a:cxn ang="0">
                  <a:pos x="5" y="0"/>
                </a:cxn>
                <a:cxn ang="0">
                  <a:pos x="10" y="0"/>
                </a:cxn>
                <a:cxn ang="0">
                  <a:pos x="14" y="0"/>
                </a:cxn>
                <a:cxn ang="0">
                  <a:pos x="26" y="7"/>
                </a:cxn>
                <a:cxn ang="0">
                  <a:pos x="31" y="7"/>
                </a:cxn>
                <a:cxn ang="0">
                  <a:pos x="38" y="4"/>
                </a:cxn>
                <a:cxn ang="0">
                  <a:pos x="55" y="7"/>
                </a:cxn>
                <a:cxn ang="0">
                  <a:pos x="59" y="14"/>
                </a:cxn>
                <a:cxn ang="0">
                  <a:pos x="57" y="14"/>
                </a:cxn>
                <a:cxn ang="0">
                  <a:pos x="52" y="9"/>
                </a:cxn>
                <a:cxn ang="0">
                  <a:pos x="36" y="9"/>
                </a:cxn>
                <a:cxn ang="0">
                  <a:pos x="21" y="9"/>
                </a:cxn>
                <a:cxn ang="0">
                  <a:pos x="17" y="9"/>
                </a:cxn>
                <a:cxn ang="0">
                  <a:pos x="19" y="7"/>
                </a:cxn>
                <a:cxn ang="0">
                  <a:pos x="7" y="2"/>
                </a:cxn>
                <a:cxn ang="0">
                  <a:pos x="3" y="7"/>
                </a:cxn>
                <a:cxn ang="0">
                  <a:pos x="0" y="7"/>
                </a:cxn>
                <a:cxn ang="0">
                  <a:pos x="0" y="7"/>
                </a:cxn>
              </a:cxnLst>
              <a:rect l="0" t="0" r="r" b="b"/>
              <a:pathLst>
                <a:path w="59" h="14">
                  <a:moveTo>
                    <a:pt x="0" y="7"/>
                  </a:moveTo>
                  <a:lnTo>
                    <a:pt x="5" y="0"/>
                  </a:lnTo>
                  <a:lnTo>
                    <a:pt x="10" y="0"/>
                  </a:lnTo>
                  <a:lnTo>
                    <a:pt x="14" y="0"/>
                  </a:lnTo>
                  <a:lnTo>
                    <a:pt x="26" y="7"/>
                  </a:lnTo>
                  <a:lnTo>
                    <a:pt x="31" y="7"/>
                  </a:lnTo>
                  <a:lnTo>
                    <a:pt x="38" y="4"/>
                  </a:lnTo>
                  <a:lnTo>
                    <a:pt x="55" y="7"/>
                  </a:lnTo>
                  <a:lnTo>
                    <a:pt x="59" y="14"/>
                  </a:lnTo>
                  <a:lnTo>
                    <a:pt x="57" y="14"/>
                  </a:lnTo>
                  <a:lnTo>
                    <a:pt x="52" y="9"/>
                  </a:lnTo>
                  <a:lnTo>
                    <a:pt x="36" y="9"/>
                  </a:lnTo>
                  <a:lnTo>
                    <a:pt x="21" y="9"/>
                  </a:lnTo>
                  <a:lnTo>
                    <a:pt x="17" y="9"/>
                  </a:lnTo>
                  <a:lnTo>
                    <a:pt x="19" y="7"/>
                  </a:lnTo>
                  <a:lnTo>
                    <a:pt x="7" y="2"/>
                  </a:lnTo>
                  <a:lnTo>
                    <a:pt x="3" y="7"/>
                  </a:lnTo>
                  <a:lnTo>
                    <a:pt x="0" y="7"/>
                  </a:lnTo>
                  <a:lnTo>
                    <a:pt x="0" y="7"/>
                  </a:lnTo>
                  <a:close/>
                </a:path>
              </a:pathLst>
            </a:custGeom>
            <a:solidFill>
              <a:srgbClr val="FAE9A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758"/>
            <p:cNvSpPr>
              <a:spLocks/>
            </p:cNvSpPr>
            <p:nvPr/>
          </p:nvSpPr>
          <p:spPr bwMode="auto">
            <a:xfrm>
              <a:off x="1882775" y="3105150"/>
              <a:ext cx="22225" cy="6350"/>
            </a:xfrm>
            <a:custGeom>
              <a:avLst/>
              <a:gdLst/>
              <a:ahLst/>
              <a:cxnLst>
                <a:cxn ang="0">
                  <a:pos x="0" y="2"/>
                </a:cxn>
                <a:cxn ang="0">
                  <a:pos x="5" y="0"/>
                </a:cxn>
                <a:cxn ang="0">
                  <a:pos x="12" y="4"/>
                </a:cxn>
                <a:cxn ang="0">
                  <a:pos x="14" y="2"/>
                </a:cxn>
                <a:cxn ang="0">
                  <a:pos x="14" y="4"/>
                </a:cxn>
                <a:cxn ang="0">
                  <a:pos x="7" y="4"/>
                </a:cxn>
                <a:cxn ang="0">
                  <a:pos x="0" y="2"/>
                </a:cxn>
              </a:cxnLst>
              <a:rect l="0" t="0" r="r" b="b"/>
              <a:pathLst>
                <a:path w="14" h="4">
                  <a:moveTo>
                    <a:pt x="0" y="2"/>
                  </a:moveTo>
                  <a:lnTo>
                    <a:pt x="5" y="0"/>
                  </a:lnTo>
                  <a:lnTo>
                    <a:pt x="12" y="4"/>
                  </a:lnTo>
                  <a:lnTo>
                    <a:pt x="14" y="2"/>
                  </a:lnTo>
                  <a:lnTo>
                    <a:pt x="14" y="4"/>
                  </a:lnTo>
                  <a:lnTo>
                    <a:pt x="7" y="4"/>
                  </a:lnTo>
                  <a:lnTo>
                    <a:pt x="0" y="2"/>
                  </a:lnTo>
                  <a:close/>
                </a:path>
              </a:pathLst>
            </a:custGeom>
            <a:solidFill>
              <a:srgbClr val="A96B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759"/>
            <p:cNvSpPr>
              <a:spLocks/>
            </p:cNvSpPr>
            <p:nvPr/>
          </p:nvSpPr>
          <p:spPr bwMode="auto">
            <a:xfrm>
              <a:off x="1924050" y="3105150"/>
              <a:ext cx="19050" cy="55563"/>
            </a:xfrm>
            <a:custGeom>
              <a:avLst/>
              <a:gdLst/>
              <a:ahLst/>
              <a:cxnLst>
                <a:cxn ang="0">
                  <a:pos x="10" y="0"/>
                </a:cxn>
                <a:cxn ang="0">
                  <a:pos x="12" y="0"/>
                </a:cxn>
                <a:cxn ang="0">
                  <a:pos x="7" y="26"/>
                </a:cxn>
                <a:cxn ang="0">
                  <a:pos x="3" y="35"/>
                </a:cxn>
                <a:cxn ang="0">
                  <a:pos x="3" y="19"/>
                </a:cxn>
                <a:cxn ang="0">
                  <a:pos x="0" y="23"/>
                </a:cxn>
                <a:cxn ang="0">
                  <a:pos x="0" y="9"/>
                </a:cxn>
                <a:cxn ang="0">
                  <a:pos x="3" y="11"/>
                </a:cxn>
                <a:cxn ang="0">
                  <a:pos x="5" y="23"/>
                </a:cxn>
                <a:cxn ang="0">
                  <a:pos x="7" y="14"/>
                </a:cxn>
                <a:cxn ang="0">
                  <a:pos x="10" y="0"/>
                </a:cxn>
              </a:cxnLst>
              <a:rect l="0" t="0" r="r" b="b"/>
              <a:pathLst>
                <a:path w="12" h="35">
                  <a:moveTo>
                    <a:pt x="10" y="0"/>
                  </a:moveTo>
                  <a:lnTo>
                    <a:pt x="12" y="0"/>
                  </a:lnTo>
                  <a:lnTo>
                    <a:pt x="7" y="26"/>
                  </a:lnTo>
                  <a:lnTo>
                    <a:pt x="3" y="35"/>
                  </a:lnTo>
                  <a:lnTo>
                    <a:pt x="3" y="19"/>
                  </a:lnTo>
                  <a:lnTo>
                    <a:pt x="0" y="23"/>
                  </a:lnTo>
                  <a:lnTo>
                    <a:pt x="0" y="9"/>
                  </a:lnTo>
                  <a:lnTo>
                    <a:pt x="3" y="11"/>
                  </a:lnTo>
                  <a:lnTo>
                    <a:pt x="5" y="23"/>
                  </a:lnTo>
                  <a:lnTo>
                    <a:pt x="7" y="14"/>
                  </a:lnTo>
                  <a:lnTo>
                    <a:pt x="10" y="0"/>
                  </a:lnTo>
                  <a:close/>
                </a:path>
              </a:pathLst>
            </a:custGeom>
            <a:solidFill>
              <a:srgbClr val="B0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760"/>
            <p:cNvSpPr>
              <a:spLocks/>
            </p:cNvSpPr>
            <p:nvPr/>
          </p:nvSpPr>
          <p:spPr bwMode="auto">
            <a:xfrm>
              <a:off x="1876425" y="3108325"/>
              <a:ext cx="17463" cy="7938"/>
            </a:xfrm>
            <a:custGeom>
              <a:avLst/>
              <a:gdLst/>
              <a:ahLst/>
              <a:cxnLst>
                <a:cxn ang="0">
                  <a:pos x="0" y="2"/>
                </a:cxn>
                <a:cxn ang="0">
                  <a:pos x="4" y="0"/>
                </a:cxn>
                <a:cxn ang="0">
                  <a:pos x="11" y="2"/>
                </a:cxn>
                <a:cxn ang="0">
                  <a:pos x="11" y="5"/>
                </a:cxn>
                <a:cxn ang="0">
                  <a:pos x="4" y="2"/>
                </a:cxn>
                <a:cxn ang="0">
                  <a:pos x="0" y="2"/>
                </a:cxn>
              </a:cxnLst>
              <a:rect l="0" t="0" r="r" b="b"/>
              <a:pathLst>
                <a:path w="11" h="5">
                  <a:moveTo>
                    <a:pt x="0" y="2"/>
                  </a:moveTo>
                  <a:lnTo>
                    <a:pt x="4" y="0"/>
                  </a:lnTo>
                  <a:lnTo>
                    <a:pt x="11" y="2"/>
                  </a:lnTo>
                  <a:lnTo>
                    <a:pt x="11" y="5"/>
                  </a:lnTo>
                  <a:lnTo>
                    <a:pt x="4" y="2"/>
                  </a:lnTo>
                  <a:lnTo>
                    <a:pt x="0" y="2"/>
                  </a:lnTo>
                  <a:close/>
                </a:path>
              </a:pathLst>
            </a:custGeom>
            <a:solidFill>
              <a:srgbClr val="1E21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761"/>
            <p:cNvSpPr>
              <a:spLocks/>
            </p:cNvSpPr>
            <p:nvPr/>
          </p:nvSpPr>
          <p:spPr bwMode="auto">
            <a:xfrm>
              <a:off x="1770063" y="3108325"/>
              <a:ext cx="49213" cy="60325"/>
            </a:xfrm>
            <a:custGeom>
              <a:avLst/>
              <a:gdLst/>
              <a:ahLst/>
              <a:cxnLst>
                <a:cxn ang="0">
                  <a:pos x="15" y="5"/>
                </a:cxn>
                <a:cxn ang="0">
                  <a:pos x="19" y="0"/>
                </a:cxn>
                <a:cxn ang="0">
                  <a:pos x="31" y="5"/>
                </a:cxn>
                <a:cxn ang="0">
                  <a:pos x="29" y="7"/>
                </a:cxn>
                <a:cxn ang="0">
                  <a:pos x="10" y="21"/>
                </a:cxn>
                <a:cxn ang="0">
                  <a:pos x="10" y="35"/>
                </a:cxn>
                <a:cxn ang="0">
                  <a:pos x="12" y="38"/>
                </a:cxn>
                <a:cxn ang="0">
                  <a:pos x="0" y="28"/>
                </a:cxn>
                <a:cxn ang="0">
                  <a:pos x="0" y="19"/>
                </a:cxn>
                <a:cxn ang="0">
                  <a:pos x="12" y="7"/>
                </a:cxn>
                <a:cxn ang="0">
                  <a:pos x="17" y="7"/>
                </a:cxn>
                <a:cxn ang="0">
                  <a:pos x="17" y="5"/>
                </a:cxn>
                <a:cxn ang="0">
                  <a:pos x="15" y="5"/>
                </a:cxn>
              </a:cxnLst>
              <a:rect l="0" t="0" r="r" b="b"/>
              <a:pathLst>
                <a:path w="31" h="38">
                  <a:moveTo>
                    <a:pt x="15" y="5"/>
                  </a:moveTo>
                  <a:lnTo>
                    <a:pt x="19" y="0"/>
                  </a:lnTo>
                  <a:lnTo>
                    <a:pt x="31" y="5"/>
                  </a:lnTo>
                  <a:lnTo>
                    <a:pt x="29" y="7"/>
                  </a:lnTo>
                  <a:lnTo>
                    <a:pt x="10" y="21"/>
                  </a:lnTo>
                  <a:lnTo>
                    <a:pt x="10" y="35"/>
                  </a:lnTo>
                  <a:lnTo>
                    <a:pt x="12" y="38"/>
                  </a:lnTo>
                  <a:lnTo>
                    <a:pt x="0" y="28"/>
                  </a:lnTo>
                  <a:lnTo>
                    <a:pt x="0" y="19"/>
                  </a:lnTo>
                  <a:lnTo>
                    <a:pt x="12" y="7"/>
                  </a:lnTo>
                  <a:lnTo>
                    <a:pt x="17" y="7"/>
                  </a:lnTo>
                  <a:lnTo>
                    <a:pt x="17" y="5"/>
                  </a:lnTo>
                  <a:lnTo>
                    <a:pt x="15" y="5"/>
                  </a:lnTo>
                  <a:close/>
                </a:path>
              </a:pathLst>
            </a:custGeom>
            <a:solidFill>
              <a:srgbClr val="FAF2D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762"/>
            <p:cNvSpPr>
              <a:spLocks/>
            </p:cNvSpPr>
            <p:nvPr/>
          </p:nvSpPr>
          <p:spPr bwMode="auto">
            <a:xfrm>
              <a:off x="2262188" y="3111500"/>
              <a:ext cx="14288" cy="11113"/>
            </a:xfrm>
            <a:custGeom>
              <a:avLst/>
              <a:gdLst/>
              <a:ahLst/>
              <a:cxnLst>
                <a:cxn ang="0">
                  <a:pos x="0" y="0"/>
                </a:cxn>
                <a:cxn ang="0">
                  <a:pos x="5" y="0"/>
                </a:cxn>
                <a:cxn ang="0">
                  <a:pos x="9" y="0"/>
                </a:cxn>
                <a:cxn ang="0">
                  <a:pos x="9" y="5"/>
                </a:cxn>
                <a:cxn ang="0">
                  <a:pos x="5" y="7"/>
                </a:cxn>
                <a:cxn ang="0">
                  <a:pos x="0" y="0"/>
                </a:cxn>
              </a:cxnLst>
              <a:rect l="0" t="0" r="r" b="b"/>
              <a:pathLst>
                <a:path w="9" h="7">
                  <a:moveTo>
                    <a:pt x="0" y="0"/>
                  </a:moveTo>
                  <a:lnTo>
                    <a:pt x="5" y="0"/>
                  </a:lnTo>
                  <a:lnTo>
                    <a:pt x="9" y="0"/>
                  </a:lnTo>
                  <a:lnTo>
                    <a:pt x="9" y="5"/>
                  </a:lnTo>
                  <a:lnTo>
                    <a:pt x="5" y="7"/>
                  </a:lnTo>
                  <a:lnTo>
                    <a:pt x="0"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763"/>
            <p:cNvSpPr>
              <a:spLocks/>
            </p:cNvSpPr>
            <p:nvPr/>
          </p:nvSpPr>
          <p:spPr bwMode="auto">
            <a:xfrm>
              <a:off x="1876425" y="3116263"/>
              <a:ext cx="33338" cy="22225"/>
            </a:xfrm>
            <a:custGeom>
              <a:avLst/>
              <a:gdLst/>
              <a:ahLst/>
              <a:cxnLst>
                <a:cxn ang="0">
                  <a:pos x="0" y="0"/>
                </a:cxn>
                <a:cxn ang="0">
                  <a:pos x="14" y="12"/>
                </a:cxn>
                <a:cxn ang="0">
                  <a:pos x="14" y="9"/>
                </a:cxn>
                <a:cxn ang="0">
                  <a:pos x="16" y="2"/>
                </a:cxn>
                <a:cxn ang="0">
                  <a:pos x="21" y="2"/>
                </a:cxn>
                <a:cxn ang="0">
                  <a:pos x="21" y="4"/>
                </a:cxn>
                <a:cxn ang="0">
                  <a:pos x="14" y="12"/>
                </a:cxn>
                <a:cxn ang="0">
                  <a:pos x="11" y="14"/>
                </a:cxn>
                <a:cxn ang="0">
                  <a:pos x="9" y="14"/>
                </a:cxn>
                <a:cxn ang="0">
                  <a:pos x="7" y="7"/>
                </a:cxn>
                <a:cxn ang="0">
                  <a:pos x="4" y="4"/>
                </a:cxn>
                <a:cxn ang="0">
                  <a:pos x="2" y="4"/>
                </a:cxn>
                <a:cxn ang="0">
                  <a:pos x="0" y="0"/>
                </a:cxn>
              </a:cxnLst>
              <a:rect l="0" t="0" r="r" b="b"/>
              <a:pathLst>
                <a:path w="21" h="14">
                  <a:moveTo>
                    <a:pt x="0" y="0"/>
                  </a:moveTo>
                  <a:lnTo>
                    <a:pt x="14" y="12"/>
                  </a:lnTo>
                  <a:lnTo>
                    <a:pt x="14" y="9"/>
                  </a:lnTo>
                  <a:lnTo>
                    <a:pt x="16" y="2"/>
                  </a:lnTo>
                  <a:lnTo>
                    <a:pt x="21" y="2"/>
                  </a:lnTo>
                  <a:lnTo>
                    <a:pt x="21" y="4"/>
                  </a:lnTo>
                  <a:lnTo>
                    <a:pt x="14" y="12"/>
                  </a:lnTo>
                  <a:lnTo>
                    <a:pt x="11" y="14"/>
                  </a:lnTo>
                  <a:lnTo>
                    <a:pt x="9" y="14"/>
                  </a:lnTo>
                  <a:lnTo>
                    <a:pt x="7" y="7"/>
                  </a:lnTo>
                  <a:lnTo>
                    <a:pt x="4" y="4"/>
                  </a:lnTo>
                  <a:lnTo>
                    <a:pt x="2" y="4"/>
                  </a:lnTo>
                  <a:lnTo>
                    <a:pt x="0" y="0"/>
                  </a:lnTo>
                  <a:close/>
                </a:path>
              </a:pathLst>
            </a:custGeom>
            <a:solidFill>
              <a:srgbClr val="6C41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764"/>
            <p:cNvSpPr>
              <a:spLocks/>
            </p:cNvSpPr>
            <p:nvPr/>
          </p:nvSpPr>
          <p:spPr bwMode="auto">
            <a:xfrm>
              <a:off x="2000250" y="3116263"/>
              <a:ext cx="22225" cy="6350"/>
            </a:xfrm>
            <a:custGeom>
              <a:avLst/>
              <a:gdLst/>
              <a:ahLst/>
              <a:cxnLst>
                <a:cxn ang="0">
                  <a:pos x="2" y="0"/>
                </a:cxn>
                <a:cxn ang="0">
                  <a:pos x="14" y="0"/>
                </a:cxn>
                <a:cxn ang="0">
                  <a:pos x="11" y="4"/>
                </a:cxn>
                <a:cxn ang="0">
                  <a:pos x="2" y="4"/>
                </a:cxn>
                <a:cxn ang="0">
                  <a:pos x="0" y="4"/>
                </a:cxn>
                <a:cxn ang="0">
                  <a:pos x="2" y="0"/>
                </a:cxn>
              </a:cxnLst>
              <a:rect l="0" t="0" r="r" b="b"/>
              <a:pathLst>
                <a:path w="14" h="4">
                  <a:moveTo>
                    <a:pt x="2" y="0"/>
                  </a:moveTo>
                  <a:lnTo>
                    <a:pt x="14" y="0"/>
                  </a:lnTo>
                  <a:lnTo>
                    <a:pt x="11" y="4"/>
                  </a:lnTo>
                  <a:lnTo>
                    <a:pt x="2" y="4"/>
                  </a:lnTo>
                  <a:lnTo>
                    <a:pt x="0" y="4"/>
                  </a:lnTo>
                  <a:lnTo>
                    <a:pt x="2" y="0"/>
                  </a:lnTo>
                  <a:close/>
                </a:path>
              </a:pathLst>
            </a:custGeom>
            <a:solidFill>
              <a:srgbClr val="874E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765"/>
            <p:cNvSpPr>
              <a:spLocks/>
            </p:cNvSpPr>
            <p:nvPr/>
          </p:nvSpPr>
          <p:spPr bwMode="auto">
            <a:xfrm>
              <a:off x="1763713" y="3119438"/>
              <a:ext cx="115888" cy="57150"/>
            </a:xfrm>
            <a:custGeom>
              <a:avLst/>
              <a:gdLst/>
              <a:ahLst/>
              <a:cxnLst>
                <a:cxn ang="0">
                  <a:pos x="52" y="0"/>
                </a:cxn>
                <a:cxn ang="0">
                  <a:pos x="68" y="0"/>
                </a:cxn>
                <a:cxn ang="0">
                  <a:pos x="73" y="5"/>
                </a:cxn>
                <a:cxn ang="0">
                  <a:pos x="73" y="5"/>
                </a:cxn>
                <a:cxn ang="0">
                  <a:pos x="63" y="12"/>
                </a:cxn>
                <a:cxn ang="0">
                  <a:pos x="47" y="19"/>
                </a:cxn>
                <a:cxn ang="0">
                  <a:pos x="45" y="17"/>
                </a:cxn>
                <a:cxn ang="0">
                  <a:pos x="59" y="10"/>
                </a:cxn>
                <a:cxn ang="0">
                  <a:pos x="61" y="10"/>
                </a:cxn>
                <a:cxn ang="0">
                  <a:pos x="59" y="5"/>
                </a:cxn>
                <a:cxn ang="0">
                  <a:pos x="42" y="10"/>
                </a:cxn>
                <a:cxn ang="0">
                  <a:pos x="37" y="10"/>
                </a:cxn>
                <a:cxn ang="0">
                  <a:pos x="37" y="10"/>
                </a:cxn>
                <a:cxn ang="0">
                  <a:pos x="23" y="12"/>
                </a:cxn>
                <a:cxn ang="0">
                  <a:pos x="16" y="24"/>
                </a:cxn>
                <a:cxn ang="0">
                  <a:pos x="23" y="36"/>
                </a:cxn>
                <a:cxn ang="0">
                  <a:pos x="9" y="33"/>
                </a:cxn>
                <a:cxn ang="0">
                  <a:pos x="0" y="19"/>
                </a:cxn>
                <a:cxn ang="0">
                  <a:pos x="4" y="5"/>
                </a:cxn>
                <a:cxn ang="0">
                  <a:pos x="14" y="0"/>
                </a:cxn>
                <a:cxn ang="0">
                  <a:pos x="16" y="0"/>
                </a:cxn>
                <a:cxn ang="0">
                  <a:pos x="4" y="12"/>
                </a:cxn>
                <a:cxn ang="0">
                  <a:pos x="4" y="21"/>
                </a:cxn>
                <a:cxn ang="0">
                  <a:pos x="16" y="31"/>
                </a:cxn>
                <a:cxn ang="0">
                  <a:pos x="14" y="28"/>
                </a:cxn>
                <a:cxn ang="0">
                  <a:pos x="14" y="14"/>
                </a:cxn>
                <a:cxn ang="0">
                  <a:pos x="33" y="0"/>
                </a:cxn>
                <a:cxn ang="0">
                  <a:pos x="37" y="0"/>
                </a:cxn>
                <a:cxn ang="0">
                  <a:pos x="52" y="0"/>
                </a:cxn>
              </a:cxnLst>
              <a:rect l="0" t="0" r="r" b="b"/>
              <a:pathLst>
                <a:path w="73" h="36">
                  <a:moveTo>
                    <a:pt x="52" y="0"/>
                  </a:moveTo>
                  <a:lnTo>
                    <a:pt x="68" y="0"/>
                  </a:lnTo>
                  <a:lnTo>
                    <a:pt x="73" y="5"/>
                  </a:lnTo>
                  <a:lnTo>
                    <a:pt x="73" y="5"/>
                  </a:lnTo>
                  <a:lnTo>
                    <a:pt x="63" y="12"/>
                  </a:lnTo>
                  <a:lnTo>
                    <a:pt x="47" y="19"/>
                  </a:lnTo>
                  <a:lnTo>
                    <a:pt x="45" y="17"/>
                  </a:lnTo>
                  <a:lnTo>
                    <a:pt x="59" y="10"/>
                  </a:lnTo>
                  <a:lnTo>
                    <a:pt x="61" y="10"/>
                  </a:lnTo>
                  <a:lnTo>
                    <a:pt x="59" y="5"/>
                  </a:lnTo>
                  <a:lnTo>
                    <a:pt x="42" y="10"/>
                  </a:lnTo>
                  <a:lnTo>
                    <a:pt x="37" y="10"/>
                  </a:lnTo>
                  <a:lnTo>
                    <a:pt x="37" y="10"/>
                  </a:lnTo>
                  <a:lnTo>
                    <a:pt x="23" y="12"/>
                  </a:lnTo>
                  <a:lnTo>
                    <a:pt x="16" y="24"/>
                  </a:lnTo>
                  <a:lnTo>
                    <a:pt x="23" y="36"/>
                  </a:lnTo>
                  <a:lnTo>
                    <a:pt x="9" y="33"/>
                  </a:lnTo>
                  <a:lnTo>
                    <a:pt x="0" y="19"/>
                  </a:lnTo>
                  <a:lnTo>
                    <a:pt x="4" y="5"/>
                  </a:lnTo>
                  <a:lnTo>
                    <a:pt x="14" y="0"/>
                  </a:lnTo>
                  <a:lnTo>
                    <a:pt x="16" y="0"/>
                  </a:lnTo>
                  <a:lnTo>
                    <a:pt x="4" y="12"/>
                  </a:lnTo>
                  <a:lnTo>
                    <a:pt x="4" y="21"/>
                  </a:lnTo>
                  <a:lnTo>
                    <a:pt x="16" y="31"/>
                  </a:lnTo>
                  <a:lnTo>
                    <a:pt x="14" y="28"/>
                  </a:lnTo>
                  <a:lnTo>
                    <a:pt x="14" y="14"/>
                  </a:lnTo>
                  <a:lnTo>
                    <a:pt x="33" y="0"/>
                  </a:lnTo>
                  <a:lnTo>
                    <a:pt x="37" y="0"/>
                  </a:lnTo>
                  <a:lnTo>
                    <a:pt x="52" y="0"/>
                  </a:lnTo>
                  <a:close/>
                </a:path>
              </a:pathLst>
            </a:custGeom>
            <a:solidFill>
              <a:srgbClr val="F7C7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766"/>
            <p:cNvSpPr>
              <a:spLocks/>
            </p:cNvSpPr>
            <p:nvPr/>
          </p:nvSpPr>
          <p:spPr bwMode="auto">
            <a:xfrm>
              <a:off x="2058988" y="3116263"/>
              <a:ext cx="98425" cy="138113"/>
            </a:xfrm>
            <a:custGeom>
              <a:avLst/>
              <a:gdLst/>
              <a:ahLst/>
              <a:cxnLst>
                <a:cxn ang="0">
                  <a:pos x="55" y="0"/>
                </a:cxn>
                <a:cxn ang="0">
                  <a:pos x="62" y="14"/>
                </a:cxn>
                <a:cxn ang="0">
                  <a:pos x="55" y="21"/>
                </a:cxn>
                <a:cxn ang="0">
                  <a:pos x="45" y="23"/>
                </a:cxn>
                <a:cxn ang="0">
                  <a:pos x="50" y="35"/>
                </a:cxn>
                <a:cxn ang="0">
                  <a:pos x="40" y="45"/>
                </a:cxn>
                <a:cxn ang="0">
                  <a:pos x="36" y="45"/>
                </a:cxn>
                <a:cxn ang="0">
                  <a:pos x="36" y="59"/>
                </a:cxn>
                <a:cxn ang="0">
                  <a:pos x="26" y="68"/>
                </a:cxn>
                <a:cxn ang="0">
                  <a:pos x="22" y="66"/>
                </a:cxn>
                <a:cxn ang="0">
                  <a:pos x="22" y="73"/>
                </a:cxn>
                <a:cxn ang="0">
                  <a:pos x="17" y="78"/>
                </a:cxn>
                <a:cxn ang="0">
                  <a:pos x="10" y="85"/>
                </a:cxn>
                <a:cxn ang="0">
                  <a:pos x="3" y="87"/>
                </a:cxn>
                <a:cxn ang="0">
                  <a:pos x="0" y="85"/>
                </a:cxn>
                <a:cxn ang="0">
                  <a:pos x="5" y="85"/>
                </a:cxn>
                <a:cxn ang="0">
                  <a:pos x="17" y="78"/>
                </a:cxn>
                <a:cxn ang="0">
                  <a:pos x="19" y="66"/>
                </a:cxn>
                <a:cxn ang="0">
                  <a:pos x="12" y="59"/>
                </a:cxn>
                <a:cxn ang="0">
                  <a:pos x="12" y="52"/>
                </a:cxn>
                <a:cxn ang="0">
                  <a:pos x="12" y="52"/>
                </a:cxn>
                <a:cxn ang="0">
                  <a:pos x="19" y="61"/>
                </a:cxn>
                <a:cxn ang="0">
                  <a:pos x="26" y="64"/>
                </a:cxn>
                <a:cxn ang="0">
                  <a:pos x="33" y="56"/>
                </a:cxn>
                <a:cxn ang="0">
                  <a:pos x="33" y="49"/>
                </a:cxn>
                <a:cxn ang="0">
                  <a:pos x="26" y="40"/>
                </a:cxn>
                <a:cxn ang="0">
                  <a:pos x="26" y="33"/>
                </a:cxn>
                <a:cxn ang="0">
                  <a:pos x="33" y="40"/>
                </a:cxn>
                <a:cxn ang="0">
                  <a:pos x="36" y="42"/>
                </a:cxn>
                <a:cxn ang="0">
                  <a:pos x="45" y="40"/>
                </a:cxn>
                <a:cxn ang="0">
                  <a:pos x="48" y="33"/>
                </a:cxn>
                <a:cxn ang="0">
                  <a:pos x="40" y="21"/>
                </a:cxn>
                <a:cxn ang="0">
                  <a:pos x="40" y="19"/>
                </a:cxn>
                <a:cxn ang="0">
                  <a:pos x="45" y="23"/>
                </a:cxn>
                <a:cxn ang="0">
                  <a:pos x="43" y="21"/>
                </a:cxn>
                <a:cxn ang="0">
                  <a:pos x="57" y="16"/>
                </a:cxn>
                <a:cxn ang="0">
                  <a:pos x="59" y="12"/>
                </a:cxn>
                <a:cxn ang="0">
                  <a:pos x="55" y="0"/>
                </a:cxn>
              </a:cxnLst>
              <a:rect l="0" t="0" r="r" b="b"/>
              <a:pathLst>
                <a:path w="62" h="87">
                  <a:moveTo>
                    <a:pt x="55" y="0"/>
                  </a:moveTo>
                  <a:lnTo>
                    <a:pt x="62" y="14"/>
                  </a:lnTo>
                  <a:lnTo>
                    <a:pt x="55" y="21"/>
                  </a:lnTo>
                  <a:lnTo>
                    <a:pt x="45" y="23"/>
                  </a:lnTo>
                  <a:lnTo>
                    <a:pt x="50" y="35"/>
                  </a:lnTo>
                  <a:lnTo>
                    <a:pt x="40" y="45"/>
                  </a:lnTo>
                  <a:lnTo>
                    <a:pt x="36" y="45"/>
                  </a:lnTo>
                  <a:lnTo>
                    <a:pt x="36" y="59"/>
                  </a:lnTo>
                  <a:lnTo>
                    <a:pt x="26" y="68"/>
                  </a:lnTo>
                  <a:lnTo>
                    <a:pt x="22" y="66"/>
                  </a:lnTo>
                  <a:lnTo>
                    <a:pt x="22" y="73"/>
                  </a:lnTo>
                  <a:lnTo>
                    <a:pt x="17" y="78"/>
                  </a:lnTo>
                  <a:lnTo>
                    <a:pt x="10" y="85"/>
                  </a:lnTo>
                  <a:lnTo>
                    <a:pt x="3" y="87"/>
                  </a:lnTo>
                  <a:lnTo>
                    <a:pt x="0" y="85"/>
                  </a:lnTo>
                  <a:lnTo>
                    <a:pt x="5" y="85"/>
                  </a:lnTo>
                  <a:lnTo>
                    <a:pt x="17" y="78"/>
                  </a:lnTo>
                  <a:lnTo>
                    <a:pt x="19" y="66"/>
                  </a:lnTo>
                  <a:lnTo>
                    <a:pt x="12" y="59"/>
                  </a:lnTo>
                  <a:lnTo>
                    <a:pt x="12" y="52"/>
                  </a:lnTo>
                  <a:lnTo>
                    <a:pt x="12" y="52"/>
                  </a:lnTo>
                  <a:lnTo>
                    <a:pt x="19" y="61"/>
                  </a:lnTo>
                  <a:lnTo>
                    <a:pt x="26" y="64"/>
                  </a:lnTo>
                  <a:lnTo>
                    <a:pt x="33" y="56"/>
                  </a:lnTo>
                  <a:lnTo>
                    <a:pt x="33" y="49"/>
                  </a:lnTo>
                  <a:lnTo>
                    <a:pt x="26" y="40"/>
                  </a:lnTo>
                  <a:lnTo>
                    <a:pt x="26" y="33"/>
                  </a:lnTo>
                  <a:lnTo>
                    <a:pt x="33" y="40"/>
                  </a:lnTo>
                  <a:lnTo>
                    <a:pt x="36" y="42"/>
                  </a:lnTo>
                  <a:lnTo>
                    <a:pt x="45" y="40"/>
                  </a:lnTo>
                  <a:lnTo>
                    <a:pt x="48" y="33"/>
                  </a:lnTo>
                  <a:lnTo>
                    <a:pt x="40" y="21"/>
                  </a:lnTo>
                  <a:lnTo>
                    <a:pt x="40" y="19"/>
                  </a:lnTo>
                  <a:lnTo>
                    <a:pt x="45" y="23"/>
                  </a:lnTo>
                  <a:lnTo>
                    <a:pt x="43" y="21"/>
                  </a:lnTo>
                  <a:lnTo>
                    <a:pt x="57" y="16"/>
                  </a:lnTo>
                  <a:lnTo>
                    <a:pt x="59" y="12"/>
                  </a:lnTo>
                  <a:lnTo>
                    <a:pt x="55"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767"/>
            <p:cNvSpPr>
              <a:spLocks/>
            </p:cNvSpPr>
            <p:nvPr/>
          </p:nvSpPr>
          <p:spPr bwMode="auto">
            <a:xfrm>
              <a:off x="1711325" y="3119438"/>
              <a:ext cx="58738" cy="41275"/>
            </a:xfrm>
            <a:custGeom>
              <a:avLst/>
              <a:gdLst/>
              <a:ahLst/>
              <a:cxnLst>
                <a:cxn ang="0">
                  <a:pos x="7" y="2"/>
                </a:cxn>
                <a:cxn ang="0">
                  <a:pos x="16" y="0"/>
                </a:cxn>
                <a:cxn ang="0">
                  <a:pos x="16" y="2"/>
                </a:cxn>
                <a:cxn ang="0">
                  <a:pos x="14" y="5"/>
                </a:cxn>
                <a:cxn ang="0">
                  <a:pos x="11" y="14"/>
                </a:cxn>
                <a:cxn ang="0">
                  <a:pos x="11" y="14"/>
                </a:cxn>
                <a:cxn ang="0">
                  <a:pos x="19" y="7"/>
                </a:cxn>
                <a:cxn ang="0">
                  <a:pos x="21" y="7"/>
                </a:cxn>
                <a:cxn ang="0">
                  <a:pos x="23" y="14"/>
                </a:cxn>
                <a:cxn ang="0">
                  <a:pos x="30" y="7"/>
                </a:cxn>
                <a:cxn ang="0">
                  <a:pos x="37" y="7"/>
                </a:cxn>
                <a:cxn ang="0">
                  <a:pos x="35" y="10"/>
                </a:cxn>
                <a:cxn ang="0">
                  <a:pos x="33" y="7"/>
                </a:cxn>
                <a:cxn ang="0">
                  <a:pos x="26" y="14"/>
                </a:cxn>
                <a:cxn ang="0">
                  <a:pos x="33" y="19"/>
                </a:cxn>
                <a:cxn ang="0">
                  <a:pos x="33" y="21"/>
                </a:cxn>
                <a:cxn ang="0">
                  <a:pos x="26" y="17"/>
                </a:cxn>
                <a:cxn ang="0">
                  <a:pos x="23" y="26"/>
                </a:cxn>
                <a:cxn ang="0">
                  <a:pos x="19" y="26"/>
                </a:cxn>
                <a:cxn ang="0">
                  <a:pos x="11" y="14"/>
                </a:cxn>
                <a:cxn ang="0">
                  <a:pos x="7" y="24"/>
                </a:cxn>
                <a:cxn ang="0">
                  <a:pos x="9" y="17"/>
                </a:cxn>
                <a:cxn ang="0">
                  <a:pos x="9" y="10"/>
                </a:cxn>
                <a:cxn ang="0">
                  <a:pos x="11" y="5"/>
                </a:cxn>
                <a:cxn ang="0">
                  <a:pos x="0" y="10"/>
                </a:cxn>
                <a:cxn ang="0">
                  <a:pos x="0" y="7"/>
                </a:cxn>
                <a:cxn ang="0">
                  <a:pos x="7" y="2"/>
                </a:cxn>
              </a:cxnLst>
              <a:rect l="0" t="0" r="r" b="b"/>
              <a:pathLst>
                <a:path w="37" h="26">
                  <a:moveTo>
                    <a:pt x="7" y="2"/>
                  </a:moveTo>
                  <a:lnTo>
                    <a:pt x="16" y="0"/>
                  </a:lnTo>
                  <a:lnTo>
                    <a:pt x="16" y="2"/>
                  </a:lnTo>
                  <a:lnTo>
                    <a:pt x="14" y="5"/>
                  </a:lnTo>
                  <a:lnTo>
                    <a:pt x="11" y="14"/>
                  </a:lnTo>
                  <a:lnTo>
                    <a:pt x="11" y="14"/>
                  </a:lnTo>
                  <a:lnTo>
                    <a:pt x="19" y="7"/>
                  </a:lnTo>
                  <a:lnTo>
                    <a:pt x="21" y="7"/>
                  </a:lnTo>
                  <a:lnTo>
                    <a:pt x="23" y="14"/>
                  </a:lnTo>
                  <a:lnTo>
                    <a:pt x="30" y="7"/>
                  </a:lnTo>
                  <a:lnTo>
                    <a:pt x="37" y="7"/>
                  </a:lnTo>
                  <a:lnTo>
                    <a:pt x="35" y="10"/>
                  </a:lnTo>
                  <a:lnTo>
                    <a:pt x="33" y="7"/>
                  </a:lnTo>
                  <a:lnTo>
                    <a:pt x="26" y="14"/>
                  </a:lnTo>
                  <a:lnTo>
                    <a:pt x="33" y="19"/>
                  </a:lnTo>
                  <a:lnTo>
                    <a:pt x="33" y="21"/>
                  </a:lnTo>
                  <a:lnTo>
                    <a:pt x="26" y="17"/>
                  </a:lnTo>
                  <a:lnTo>
                    <a:pt x="23" y="26"/>
                  </a:lnTo>
                  <a:lnTo>
                    <a:pt x="19" y="26"/>
                  </a:lnTo>
                  <a:lnTo>
                    <a:pt x="11" y="14"/>
                  </a:lnTo>
                  <a:lnTo>
                    <a:pt x="7" y="24"/>
                  </a:lnTo>
                  <a:lnTo>
                    <a:pt x="9" y="17"/>
                  </a:lnTo>
                  <a:lnTo>
                    <a:pt x="9" y="10"/>
                  </a:lnTo>
                  <a:lnTo>
                    <a:pt x="11" y="5"/>
                  </a:lnTo>
                  <a:lnTo>
                    <a:pt x="0" y="10"/>
                  </a:lnTo>
                  <a:lnTo>
                    <a:pt x="0" y="7"/>
                  </a:lnTo>
                  <a:lnTo>
                    <a:pt x="7" y="2"/>
                  </a:lnTo>
                  <a:close/>
                </a:path>
              </a:pathLst>
            </a:custGeom>
            <a:solidFill>
              <a:srgbClr val="FEFEF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768"/>
            <p:cNvSpPr>
              <a:spLocks/>
            </p:cNvSpPr>
            <p:nvPr/>
          </p:nvSpPr>
          <p:spPr bwMode="auto">
            <a:xfrm>
              <a:off x="1995488" y="3122613"/>
              <a:ext cx="30163" cy="57150"/>
            </a:xfrm>
            <a:custGeom>
              <a:avLst/>
              <a:gdLst/>
              <a:ahLst/>
              <a:cxnLst>
                <a:cxn ang="0">
                  <a:pos x="3" y="0"/>
                </a:cxn>
                <a:cxn ang="0">
                  <a:pos x="5" y="0"/>
                </a:cxn>
                <a:cxn ang="0">
                  <a:pos x="14" y="0"/>
                </a:cxn>
                <a:cxn ang="0">
                  <a:pos x="17" y="26"/>
                </a:cxn>
                <a:cxn ang="0">
                  <a:pos x="17" y="31"/>
                </a:cxn>
                <a:cxn ang="0">
                  <a:pos x="17" y="34"/>
                </a:cxn>
                <a:cxn ang="0">
                  <a:pos x="19" y="34"/>
                </a:cxn>
                <a:cxn ang="0">
                  <a:pos x="17" y="36"/>
                </a:cxn>
                <a:cxn ang="0">
                  <a:pos x="14" y="34"/>
                </a:cxn>
                <a:cxn ang="0">
                  <a:pos x="10" y="19"/>
                </a:cxn>
                <a:cxn ang="0">
                  <a:pos x="7" y="12"/>
                </a:cxn>
                <a:cxn ang="0">
                  <a:pos x="3" y="10"/>
                </a:cxn>
                <a:cxn ang="0">
                  <a:pos x="0" y="8"/>
                </a:cxn>
                <a:cxn ang="0">
                  <a:pos x="0" y="8"/>
                </a:cxn>
                <a:cxn ang="0">
                  <a:pos x="3" y="0"/>
                </a:cxn>
              </a:cxnLst>
              <a:rect l="0" t="0" r="r" b="b"/>
              <a:pathLst>
                <a:path w="19" h="36">
                  <a:moveTo>
                    <a:pt x="3" y="0"/>
                  </a:moveTo>
                  <a:lnTo>
                    <a:pt x="5" y="0"/>
                  </a:lnTo>
                  <a:lnTo>
                    <a:pt x="14" y="0"/>
                  </a:lnTo>
                  <a:lnTo>
                    <a:pt x="17" y="26"/>
                  </a:lnTo>
                  <a:lnTo>
                    <a:pt x="17" y="31"/>
                  </a:lnTo>
                  <a:lnTo>
                    <a:pt x="17" y="34"/>
                  </a:lnTo>
                  <a:lnTo>
                    <a:pt x="19" y="34"/>
                  </a:lnTo>
                  <a:lnTo>
                    <a:pt x="17" y="36"/>
                  </a:lnTo>
                  <a:lnTo>
                    <a:pt x="14" y="34"/>
                  </a:lnTo>
                  <a:lnTo>
                    <a:pt x="10" y="19"/>
                  </a:lnTo>
                  <a:lnTo>
                    <a:pt x="7" y="12"/>
                  </a:lnTo>
                  <a:lnTo>
                    <a:pt x="3" y="10"/>
                  </a:lnTo>
                  <a:lnTo>
                    <a:pt x="0" y="8"/>
                  </a:lnTo>
                  <a:lnTo>
                    <a:pt x="0" y="8"/>
                  </a:lnTo>
                  <a:lnTo>
                    <a:pt x="3" y="0"/>
                  </a:lnTo>
                  <a:close/>
                </a:path>
              </a:pathLst>
            </a:custGeom>
            <a:solidFill>
              <a:srgbClr val="1E21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769"/>
            <p:cNvSpPr>
              <a:spLocks/>
            </p:cNvSpPr>
            <p:nvPr/>
          </p:nvSpPr>
          <p:spPr bwMode="auto">
            <a:xfrm>
              <a:off x="1962150" y="3122613"/>
              <a:ext cx="25400" cy="60325"/>
            </a:xfrm>
            <a:custGeom>
              <a:avLst/>
              <a:gdLst/>
              <a:ahLst/>
              <a:cxnLst>
                <a:cxn ang="0">
                  <a:pos x="9" y="0"/>
                </a:cxn>
                <a:cxn ang="0">
                  <a:pos x="16" y="10"/>
                </a:cxn>
                <a:cxn ang="0">
                  <a:pos x="16" y="10"/>
                </a:cxn>
                <a:cxn ang="0">
                  <a:pos x="14" y="36"/>
                </a:cxn>
                <a:cxn ang="0">
                  <a:pos x="12" y="38"/>
                </a:cxn>
                <a:cxn ang="0">
                  <a:pos x="9" y="36"/>
                </a:cxn>
                <a:cxn ang="0">
                  <a:pos x="12" y="12"/>
                </a:cxn>
                <a:cxn ang="0">
                  <a:pos x="2" y="24"/>
                </a:cxn>
                <a:cxn ang="0">
                  <a:pos x="0" y="24"/>
                </a:cxn>
                <a:cxn ang="0">
                  <a:pos x="5" y="15"/>
                </a:cxn>
                <a:cxn ang="0">
                  <a:pos x="9" y="0"/>
                </a:cxn>
              </a:cxnLst>
              <a:rect l="0" t="0" r="r" b="b"/>
              <a:pathLst>
                <a:path w="16" h="38">
                  <a:moveTo>
                    <a:pt x="9" y="0"/>
                  </a:moveTo>
                  <a:lnTo>
                    <a:pt x="16" y="10"/>
                  </a:lnTo>
                  <a:lnTo>
                    <a:pt x="16" y="10"/>
                  </a:lnTo>
                  <a:lnTo>
                    <a:pt x="14" y="36"/>
                  </a:lnTo>
                  <a:lnTo>
                    <a:pt x="12" y="38"/>
                  </a:lnTo>
                  <a:lnTo>
                    <a:pt x="9" y="36"/>
                  </a:lnTo>
                  <a:lnTo>
                    <a:pt x="12" y="12"/>
                  </a:lnTo>
                  <a:lnTo>
                    <a:pt x="2" y="24"/>
                  </a:lnTo>
                  <a:lnTo>
                    <a:pt x="0" y="24"/>
                  </a:lnTo>
                  <a:lnTo>
                    <a:pt x="5" y="15"/>
                  </a:lnTo>
                  <a:lnTo>
                    <a:pt x="9" y="0"/>
                  </a:lnTo>
                  <a:close/>
                </a:path>
              </a:pathLst>
            </a:custGeom>
            <a:solidFill>
              <a:srgbClr val="1E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770"/>
            <p:cNvSpPr>
              <a:spLocks/>
            </p:cNvSpPr>
            <p:nvPr/>
          </p:nvSpPr>
          <p:spPr bwMode="auto">
            <a:xfrm>
              <a:off x="1711325" y="3127375"/>
              <a:ext cx="17463" cy="33338"/>
            </a:xfrm>
            <a:custGeom>
              <a:avLst/>
              <a:gdLst/>
              <a:ahLst/>
              <a:cxnLst>
                <a:cxn ang="0">
                  <a:pos x="0" y="5"/>
                </a:cxn>
                <a:cxn ang="0">
                  <a:pos x="11" y="0"/>
                </a:cxn>
                <a:cxn ang="0">
                  <a:pos x="9" y="5"/>
                </a:cxn>
                <a:cxn ang="0">
                  <a:pos x="9" y="12"/>
                </a:cxn>
                <a:cxn ang="0">
                  <a:pos x="7" y="19"/>
                </a:cxn>
                <a:cxn ang="0">
                  <a:pos x="7" y="21"/>
                </a:cxn>
                <a:cxn ang="0">
                  <a:pos x="0" y="5"/>
                </a:cxn>
              </a:cxnLst>
              <a:rect l="0" t="0" r="r" b="b"/>
              <a:pathLst>
                <a:path w="11" h="21">
                  <a:moveTo>
                    <a:pt x="0" y="5"/>
                  </a:moveTo>
                  <a:lnTo>
                    <a:pt x="11" y="0"/>
                  </a:lnTo>
                  <a:lnTo>
                    <a:pt x="9" y="5"/>
                  </a:lnTo>
                  <a:lnTo>
                    <a:pt x="9" y="12"/>
                  </a:lnTo>
                  <a:lnTo>
                    <a:pt x="7" y="19"/>
                  </a:lnTo>
                  <a:lnTo>
                    <a:pt x="7" y="21"/>
                  </a:lnTo>
                  <a:lnTo>
                    <a:pt x="0" y="5"/>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771"/>
            <p:cNvSpPr>
              <a:spLocks/>
            </p:cNvSpPr>
            <p:nvPr/>
          </p:nvSpPr>
          <p:spPr bwMode="auto">
            <a:xfrm>
              <a:off x="1822450" y="3127375"/>
              <a:ext cx="38100" cy="19050"/>
            </a:xfrm>
            <a:custGeom>
              <a:avLst/>
              <a:gdLst/>
              <a:ahLst/>
              <a:cxnLst>
                <a:cxn ang="0">
                  <a:pos x="5" y="5"/>
                </a:cxn>
                <a:cxn ang="0">
                  <a:pos x="22" y="0"/>
                </a:cxn>
                <a:cxn ang="0">
                  <a:pos x="24" y="5"/>
                </a:cxn>
                <a:cxn ang="0">
                  <a:pos x="22" y="5"/>
                </a:cxn>
                <a:cxn ang="0">
                  <a:pos x="8" y="12"/>
                </a:cxn>
                <a:cxn ang="0">
                  <a:pos x="5" y="9"/>
                </a:cxn>
                <a:cxn ang="0">
                  <a:pos x="0" y="5"/>
                </a:cxn>
                <a:cxn ang="0">
                  <a:pos x="5" y="5"/>
                </a:cxn>
              </a:cxnLst>
              <a:rect l="0" t="0" r="r" b="b"/>
              <a:pathLst>
                <a:path w="24" h="12">
                  <a:moveTo>
                    <a:pt x="5" y="5"/>
                  </a:moveTo>
                  <a:lnTo>
                    <a:pt x="22" y="0"/>
                  </a:lnTo>
                  <a:lnTo>
                    <a:pt x="24" y="5"/>
                  </a:lnTo>
                  <a:lnTo>
                    <a:pt x="22" y="5"/>
                  </a:lnTo>
                  <a:lnTo>
                    <a:pt x="8" y="12"/>
                  </a:lnTo>
                  <a:lnTo>
                    <a:pt x="5" y="9"/>
                  </a:lnTo>
                  <a:lnTo>
                    <a:pt x="0" y="5"/>
                  </a:lnTo>
                  <a:lnTo>
                    <a:pt x="5" y="5"/>
                  </a:lnTo>
                  <a:close/>
                </a:path>
              </a:pathLst>
            </a:custGeom>
            <a:solidFill>
              <a:srgbClr val="BE7F2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772"/>
            <p:cNvSpPr>
              <a:spLocks/>
            </p:cNvSpPr>
            <p:nvPr/>
          </p:nvSpPr>
          <p:spPr bwMode="auto">
            <a:xfrm>
              <a:off x="1827213" y="3130550"/>
              <a:ext cx="25400" cy="11113"/>
            </a:xfrm>
            <a:custGeom>
              <a:avLst/>
              <a:gdLst/>
              <a:ahLst/>
              <a:cxnLst>
                <a:cxn ang="0">
                  <a:pos x="2" y="5"/>
                </a:cxn>
                <a:cxn ang="0">
                  <a:pos x="16" y="0"/>
                </a:cxn>
                <a:cxn ang="0">
                  <a:pos x="2" y="7"/>
                </a:cxn>
                <a:cxn ang="0">
                  <a:pos x="0" y="5"/>
                </a:cxn>
                <a:cxn ang="0">
                  <a:pos x="2" y="5"/>
                </a:cxn>
              </a:cxnLst>
              <a:rect l="0" t="0" r="r" b="b"/>
              <a:pathLst>
                <a:path w="16" h="7">
                  <a:moveTo>
                    <a:pt x="2" y="5"/>
                  </a:moveTo>
                  <a:lnTo>
                    <a:pt x="16" y="0"/>
                  </a:lnTo>
                  <a:lnTo>
                    <a:pt x="2" y="7"/>
                  </a:lnTo>
                  <a:lnTo>
                    <a:pt x="0" y="5"/>
                  </a:lnTo>
                  <a:lnTo>
                    <a:pt x="2" y="5"/>
                  </a:lnTo>
                  <a:close/>
                </a:path>
              </a:pathLst>
            </a:custGeom>
            <a:solidFill>
              <a:srgbClr val="5136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773"/>
            <p:cNvSpPr>
              <a:spLocks/>
            </p:cNvSpPr>
            <p:nvPr/>
          </p:nvSpPr>
          <p:spPr bwMode="auto">
            <a:xfrm>
              <a:off x="1752600" y="3130550"/>
              <a:ext cx="14288" cy="19050"/>
            </a:xfrm>
            <a:custGeom>
              <a:avLst/>
              <a:gdLst/>
              <a:ahLst/>
              <a:cxnLst>
                <a:cxn ang="0">
                  <a:pos x="0" y="7"/>
                </a:cxn>
                <a:cxn ang="0">
                  <a:pos x="7" y="0"/>
                </a:cxn>
                <a:cxn ang="0">
                  <a:pos x="9" y="3"/>
                </a:cxn>
                <a:cxn ang="0">
                  <a:pos x="7" y="12"/>
                </a:cxn>
                <a:cxn ang="0">
                  <a:pos x="0" y="7"/>
                </a:cxn>
              </a:cxnLst>
              <a:rect l="0" t="0" r="r" b="b"/>
              <a:pathLst>
                <a:path w="9" h="12">
                  <a:moveTo>
                    <a:pt x="0" y="7"/>
                  </a:moveTo>
                  <a:lnTo>
                    <a:pt x="7" y="0"/>
                  </a:lnTo>
                  <a:lnTo>
                    <a:pt x="9" y="3"/>
                  </a:lnTo>
                  <a:lnTo>
                    <a:pt x="7" y="12"/>
                  </a:lnTo>
                  <a:lnTo>
                    <a:pt x="0" y="7"/>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774"/>
            <p:cNvSpPr>
              <a:spLocks/>
            </p:cNvSpPr>
            <p:nvPr/>
          </p:nvSpPr>
          <p:spPr bwMode="auto">
            <a:xfrm>
              <a:off x="1728788" y="3130550"/>
              <a:ext cx="19050" cy="26988"/>
            </a:xfrm>
            <a:custGeom>
              <a:avLst/>
              <a:gdLst/>
              <a:ahLst/>
              <a:cxnLst>
                <a:cxn ang="0">
                  <a:pos x="0" y="7"/>
                </a:cxn>
                <a:cxn ang="0">
                  <a:pos x="10" y="0"/>
                </a:cxn>
                <a:cxn ang="0">
                  <a:pos x="12" y="7"/>
                </a:cxn>
                <a:cxn ang="0">
                  <a:pos x="10" y="17"/>
                </a:cxn>
                <a:cxn ang="0">
                  <a:pos x="0" y="7"/>
                </a:cxn>
              </a:cxnLst>
              <a:rect l="0" t="0" r="r" b="b"/>
              <a:pathLst>
                <a:path w="12" h="17">
                  <a:moveTo>
                    <a:pt x="0" y="7"/>
                  </a:moveTo>
                  <a:lnTo>
                    <a:pt x="10" y="0"/>
                  </a:lnTo>
                  <a:lnTo>
                    <a:pt x="12" y="7"/>
                  </a:lnTo>
                  <a:lnTo>
                    <a:pt x="10" y="17"/>
                  </a:lnTo>
                  <a:lnTo>
                    <a:pt x="0" y="7"/>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775"/>
            <p:cNvSpPr>
              <a:spLocks/>
            </p:cNvSpPr>
            <p:nvPr/>
          </p:nvSpPr>
          <p:spPr bwMode="auto">
            <a:xfrm>
              <a:off x="1778000" y="3135313"/>
              <a:ext cx="44450" cy="47625"/>
            </a:xfrm>
            <a:custGeom>
              <a:avLst/>
              <a:gdLst/>
              <a:ahLst/>
              <a:cxnLst>
                <a:cxn ang="0">
                  <a:pos x="14" y="2"/>
                </a:cxn>
                <a:cxn ang="0">
                  <a:pos x="28" y="0"/>
                </a:cxn>
                <a:cxn ang="0">
                  <a:pos x="28" y="0"/>
                </a:cxn>
                <a:cxn ang="0">
                  <a:pos x="12" y="7"/>
                </a:cxn>
                <a:cxn ang="0">
                  <a:pos x="10" y="16"/>
                </a:cxn>
                <a:cxn ang="0">
                  <a:pos x="10" y="16"/>
                </a:cxn>
                <a:cxn ang="0">
                  <a:pos x="17" y="26"/>
                </a:cxn>
                <a:cxn ang="0">
                  <a:pos x="19" y="26"/>
                </a:cxn>
                <a:cxn ang="0">
                  <a:pos x="12" y="30"/>
                </a:cxn>
                <a:cxn ang="0">
                  <a:pos x="0" y="26"/>
                </a:cxn>
                <a:cxn ang="0">
                  <a:pos x="0" y="23"/>
                </a:cxn>
                <a:cxn ang="0">
                  <a:pos x="14" y="26"/>
                </a:cxn>
                <a:cxn ang="0">
                  <a:pos x="7" y="14"/>
                </a:cxn>
                <a:cxn ang="0">
                  <a:pos x="14" y="2"/>
                </a:cxn>
              </a:cxnLst>
              <a:rect l="0" t="0" r="r" b="b"/>
              <a:pathLst>
                <a:path w="28" h="30">
                  <a:moveTo>
                    <a:pt x="14" y="2"/>
                  </a:moveTo>
                  <a:lnTo>
                    <a:pt x="28" y="0"/>
                  </a:lnTo>
                  <a:lnTo>
                    <a:pt x="28" y="0"/>
                  </a:lnTo>
                  <a:lnTo>
                    <a:pt x="12" y="7"/>
                  </a:lnTo>
                  <a:lnTo>
                    <a:pt x="10" y="16"/>
                  </a:lnTo>
                  <a:lnTo>
                    <a:pt x="10" y="16"/>
                  </a:lnTo>
                  <a:lnTo>
                    <a:pt x="17" y="26"/>
                  </a:lnTo>
                  <a:lnTo>
                    <a:pt x="19" y="26"/>
                  </a:lnTo>
                  <a:lnTo>
                    <a:pt x="12" y="30"/>
                  </a:lnTo>
                  <a:lnTo>
                    <a:pt x="0" y="26"/>
                  </a:lnTo>
                  <a:lnTo>
                    <a:pt x="0" y="23"/>
                  </a:lnTo>
                  <a:lnTo>
                    <a:pt x="14" y="26"/>
                  </a:lnTo>
                  <a:lnTo>
                    <a:pt x="7" y="14"/>
                  </a:lnTo>
                  <a:lnTo>
                    <a:pt x="14" y="2"/>
                  </a:lnTo>
                  <a:close/>
                </a:path>
              </a:pathLst>
            </a:custGeom>
            <a:solidFill>
              <a:srgbClr val="8E47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776"/>
            <p:cNvSpPr>
              <a:spLocks/>
            </p:cNvSpPr>
            <p:nvPr/>
          </p:nvSpPr>
          <p:spPr bwMode="auto">
            <a:xfrm>
              <a:off x="1797050" y="3135313"/>
              <a:ext cx="30163" cy="17463"/>
            </a:xfrm>
            <a:custGeom>
              <a:avLst/>
              <a:gdLst/>
              <a:ahLst/>
              <a:cxnLst>
                <a:cxn ang="0">
                  <a:pos x="0" y="7"/>
                </a:cxn>
                <a:cxn ang="0">
                  <a:pos x="16" y="0"/>
                </a:cxn>
                <a:cxn ang="0">
                  <a:pos x="19" y="2"/>
                </a:cxn>
                <a:cxn ang="0">
                  <a:pos x="5" y="11"/>
                </a:cxn>
                <a:cxn ang="0">
                  <a:pos x="0" y="7"/>
                </a:cxn>
              </a:cxnLst>
              <a:rect l="0" t="0" r="r" b="b"/>
              <a:pathLst>
                <a:path w="19" h="11">
                  <a:moveTo>
                    <a:pt x="0" y="7"/>
                  </a:moveTo>
                  <a:lnTo>
                    <a:pt x="16" y="0"/>
                  </a:lnTo>
                  <a:lnTo>
                    <a:pt x="19" y="2"/>
                  </a:lnTo>
                  <a:lnTo>
                    <a:pt x="5" y="11"/>
                  </a:lnTo>
                  <a:lnTo>
                    <a:pt x="0" y="7"/>
                  </a:lnTo>
                  <a:close/>
                </a:path>
              </a:pathLst>
            </a:custGeom>
            <a:solidFill>
              <a:srgbClr val="FB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0" name="Freeform 777"/>
            <p:cNvSpPr>
              <a:spLocks/>
            </p:cNvSpPr>
            <p:nvPr/>
          </p:nvSpPr>
          <p:spPr bwMode="auto">
            <a:xfrm>
              <a:off x="1935163" y="3135313"/>
              <a:ext cx="87313" cy="146050"/>
            </a:xfrm>
            <a:custGeom>
              <a:avLst/>
              <a:gdLst/>
              <a:ahLst/>
              <a:cxnLst>
                <a:cxn ang="0">
                  <a:pos x="33" y="2"/>
                </a:cxn>
                <a:cxn ang="0">
                  <a:pos x="38" y="0"/>
                </a:cxn>
                <a:cxn ang="0">
                  <a:pos x="38" y="0"/>
                </a:cxn>
                <a:cxn ang="0">
                  <a:pos x="41" y="9"/>
                </a:cxn>
                <a:cxn ang="0">
                  <a:pos x="41" y="28"/>
                </a:cxn>
                <a:cxn ang="0">
                  <a:pos x="43" y="9"/>
                </a:cxn>
                <a:cxn ang="0">
                  <a:pos x="45" y="14"/>
                </a:cxn>
                <a:cxn ang="0">
                  <a:pos x="48" y="30"/>
                </a:cxn>
                <a:cxn ang="0">
                  <a:pos x="55" y="40"/>
                </a:cxn>
                <a:cxn ang="0">
                  <a:pos x="55" y="42"/>
                </a:cxn>
                <a:cxn ang="0">
                  <a:pos x="50" y="44"/>
                </a:cxn>
                <a:cxn ang="0">
                  <a:pos x="45" y="40"/>
                </a:cxn>
                <a:cxn ang="0">
                  <a:pos x="41" y="30"/>
                </a:cxn>
                <a:cxn ang="0">
                  <a:pos x="29" y="49"/>
                </a:cxn>
                <a:cxn ang="0">
                  <a:pos x="24" y="52"/>
                </a:cxn>
                <a:cxn ang="0">
                  <a:pos x="24" y="54"/>
                </a:cxn>
                <a:cxn ang="0">
                  <a:pos x="22" y="49"/>
                </a:cxn>
                <a:cxn ang="0">
                  <a:pos x="22" y="54"/>
                </a:cxn>
                <a:cxn ang="0">
                  <a:pos x="19" y="61"/>
                </a:cxn>
                <a:cxn ang="0">
                  <a:pos x="19" y="75"/>
                </a:cxn>
                <a:cxn ang="0">
                  <a:pos x="19" y="80"/>
                </a:cxn>
                <a:cxn ang="0">
                  <a:pos x="12" y="73"/>
                </a:cxn>
                <a:cxn ang="0">
                  <a:pos x="12" y="77"/>
                </a:cxn>
                <a:cxn ang="0">
                  <a:pos x="15" y="85"/>
                </a:cxn>
                <a:cxn ang="0">
                  <a:pos x="19" y="92"/>
                </a:cxn>
                <a:cxn ang="0">
                  <a:pos x="19" y="92"/>
                </a:cxn>
                <a:cxn ang="0">
                  <a:pos x="12" y="87"/>
                </a:cxn>
                <a:cxn ang="0">
                  <a:pos x="12" y="89"/>
                </a:cxn>
                <a:cxn ang="0">
                  <a:pos x="10" y="89"/>
                </a:cxn>
                <a:cxn ang="0">
                  <a:pos x="5" y="75"/>
                </a:cxn>
                <a:cxn ang="0">
                  <a:pos x="0" y="85"/>
                </a:cxn>
                <a:cxn ang="0">
                  <a:pos x="3" y="75"/>
                </a:cxn>
                <a:cxn ang="0">
                  <a:pos x="7" y="68"/>
                </a:cxn>
                <a:cxn ang="0">
                  <a:pos x="7" y="61"/>
                </a:cxn>
                <a:cxn ang="0">
                  <a:pos x="19" y="52"/>
                </a:cxn>
                <a:cxn ang="0">
                  <a:pos x="22" y="49"/>
                </a:cxn>
                <a:cxn ang="0">
                  <a:pos x="17" y="42"/>
                </a:cxn>
                <a:cxn ang="0">
                  <a:pos x="19" y="28"/>
                </a:cxn>
                <a:cxn ang="0">
                  <a:pos x="19" y="16"/>
                </a:cxn>
                <a:cxn ang="0">
                  <a:pos x="29" y="4"/>
                </a:cxn>
                <a:cxn ang="0">
                  <a:pos x="26" y="28"/>
                </a:cxn>
                <a:cxn ang="0">
                  <a:pos x="26" y="35"/>
                </a:cxn>
                <a:cxn ang="0">
                  <a:pos x="22" y="42"/>
                </a:cxn>
                <a:cxn ang="0">
                  <a:pos x="29" y="35"/>
                </a:cxn>
                <a:cxn ang="0">
                  <a:pos x="26" y="47"/>
                </a:cxn>
                <a:cxn ang="0">
                  <a:pos x="33" y="40"/>
                </a:cxn>
                <a:cxn ang="0">
                  <a:pos x="38" y="14"/>
                </a:cxn>
                <a:cxn ang="0">
                  <a:pos x="33" y="2"/>
                </a:cxn>
                <a:cxn ang="0">
                  <a:pos x="33" y="2"/>
                </a:cxn>
              </a:cxnLst>
              <a:rect l="0" t="0" r="r" b="b"/>
              <a:pathLst>
                <a:path w="55" h="92">
                  <a:moveTo>
                    <a:pt x="33" y="2"/>
                  </a:moveTo>
                  <a:lnTo>
                    <a:pt x="38" y="0"/>
                  </a:lnTo>
                  <a:lnTo>
                    <a:pt x="38" y="0"/>
                  </a:lnTo>
                  <a:lnTo>
                    <a:pt x="41" y="9"/>
                  </a:lnTo>
                  <a:lnTo>
                    <a:pt x="41" y="28"/>
                  </a:lnTo>
                  <a:lnTo>
                    <a:pt x="43" y="9"/>
                  </a:lnTo>
                  <a:lnTo>
                    <a:pt x="45" y="14"/>
                  </a:lnTo>
                  <a:lnTo>
                    <a:pt x="48" y="30"/>
                  </a:lnTo>
                  <a:lnTo>
                    <a:pt x="55" y="40"/>
                  </a:lnTo>
                  <a:lnTo>
                    <a:pt x="55" y="42"/>
                  </a:lnTo>
                  <a:lnTo>
                    <a:pt x="50" y="44"/>
                  </a:lnTo>
                  <a:lnTo>
                    <a:pt x="45" y="40"/>
                  </a:lnTo>
                  <a:lnTo>
                    <a:pt x="41" y="30"/>
                  </a:lnTo>
                  <a:lnTo>
                    <a:pt x="29" y="49"/>
                  </a:lnTo>
                  <a:lnTo>
                    <a:pt x="24" y="52"/>
                  </a:lnTo>
                  <a:lnTo>
                    <a:pt x="24" y="54"/>
                  </a:lnTo>
                  <a:lnTo>
                    <a:pt x="22" y="49"/>
                  </a:lnTo>
                  <a:lnTo>
                    <a:pt x="22" y="54"/>
                  </a:lnTo>
                  <a:lnTo>
                    <a:pt x="19" y="61"/>
                  </a:lnTo>
                  <a:lnTo>
                    <a:pt x="19" y="75"/>
                  </a:lnTo>
                  <a:lnTo>
                    <a:pt x="19" y="80"/>
                  </a:lnTo>
                  <a:lnTo>
                    <a:pt x="12" y="73"/>
                  </a:lnTo>
                  <a:lnTo>
                    <a:pt x="12" y="77"/>
                  </a:lnTo>
                  <a:lnTo>
                    <a:pt x="15" y="85"/>
                  </a:lnTo>
                  <a:lnTo>
                    <a:pt x="19" y="92"/>
                  </a:lnTo>
                  <a:lnTo>
                    <a:pt x="19" y="92"/>
                  </a:lnTo>
                  <a:lnTo>
                    <a:pt x="12" y="87"/>
                  </a:lnTo>
                  <a:lnTo>
                    <a:pt x="12" y="89"/>
                  </a:lnTo>
                  <a:lnTo>
                    <a:pt x="10" y="89"/>
                  </a:lnTo>
                  <a:lnTo>
                    <a:pt x="5" y="75"/>
                  </a:lnTo>
                  <a:lnTo>
                    <a:pt x="0" y="85"/>
                  </a:lnTo>
                  <a:lnTo>
                    <a:pt x="3" y="75"/>
                  </a:lnTo>
                  <a:lnTo>
                    <a:pt x="7" y="68"/>
                  </a:lnTo>
                  <a:lnTo>
                    <a:pt x="7" y="61"/>
                  </a:lnTo>
                  <a:lnTo>
                    <a:pt x="19" y="52"/>
                  </a:lnTo>
                  <a:lnTo>
                    <a:pt x="22" y="49"/>
                  </a:lnTo>
                  <a:lnTo>
                    <a:pt x="17" y="42"/>
                  </a:lnTo>
                  <a:lnTo>
                    <a:pt x="19" y="28"/>
                  </a:lnTo>
                  <a:lnTo>
                    <a:pt x="19" y="16"/>
                  </a:lnTo>
                  <a:lnTo>
                    <a:pt x="29" y="4"/>
                  </a:lnTo>
                  <a:lnTo>
                    <a:pt x="26" y="28"/>
                  </a:lnTo>
                  <a:lnTo>
                    <a:pt x="26" y="35"/>
                  </a:lnTo>
                  <a:lnTo>
                    <a:pt x="22" y="42"/>
                  </a:lnTo>
                  <a:lnTo>
                    <a:pt x="29" y="35"/>
                  </a:lnTo>
                  <a:lnTo>
                    <a:pt x="26" y="47"/>
                  </a:lnTo>
                  <a:lnTo>
                    <a:pt x="33" y="40"/>
                  </a:lnTo>
                  <a:lnTo>
                    <a:pt x="38" y="14"/>
                  </a:lnTo>
                  <a:lnTo>
                    <a:pt x="33" y="2"/>
                  </a:lnTo>
                  <a:lnTo>
                    <a:pt x="33" y="2"/>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778"/>
            <p:cNvSpPr>
              <a:spLocks/>
            </p:cNvSpPr>
            <p:nvPr/>
          </p:nvSpPr>
          <p:spPr bwMode="auto">
            <a:xfrm>
              <a:off x="1882775" y="3135313"/>
              <a:ext cx="15875" cy="28575"/>
            </a:xfrm>
            <a:custGeom>
              <a:avLst/>
              <a:gdLst/>
              <a:ahLst/>
              <a:cxnLst>
                <a:cxn ang="0">
                  <a:pos x="7" y="2"/>
                </a:cxn>
                <a:cxn ang="0">
                  <a:pos x="10" y="0"/>
                </a:cxn>
                <a:cxn ang="0">
                  <a:pos x="0" y="18"/>
                </a:cxn>
                <a:cxn ang="0">
                  <a:pos x="0" y="14"/>
                </a:cxn>
                <a:cxn ang="0">
                  <a:pos x="7" y="2"/>
                </a:cxn>
              </a:cxnLst>
              <a:rect l="0" t="0" r="r" b="b"/>
              <a:pathLst>
                <a:path w="10" h="18">
                  <a:moveTo>
                    <a:pt x="7" y="2"/>
                  </a:moveTo>
                  <a:lnTo>
                    <a:pt x="10" y="0"/>
                  </a:lnTo>
                  <a:lnTo>
                    <a:pt x="0" y="18"/>
                  </a:lnTo>
                  <a:lnTo>
                    <a:pt x="0" y="14"/>
                  </a:lnTo>
                  <a:lnTo>
                    <a:pt x="7" y="2"/>
                  </a:lnTo>
                  <a:close/>
                </a:path>
              </a:pathLst>
            </a:custGeom>
            <a:solidFill>
              <a:srgbClr val="A873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779"/>
            <p:cNvSpPr>
              <a:spLocks/>
            </p:cNvSpPr>
            <p:nvPr/>
          </p:nvSpPr>
          <p:spPr bwMode="auto">
            <a:xfrm>
              <a:off x="1995488" y="3135313"/>
              <a:ext cx="7938" cy="44450"/>
            </a:xfrm>
            <a:custGeom>
              <a:avLst/>
              <a:gdLst/>
              <a:ahLst/>
              <a:cxnLst>
                <a:cxn ang="0">
                  <a:pos x="0" y="0"/>
                </a:cxn>
                <a:cxn ang="0">
                  <a:pos x="3" y="2"/>
                </a:cxn>
                <a:cxn ang="0">
                  <a:pos x="5" y="9"/>
                </a:cxn>
                <a:cxn ang="0">
                  <a:pos x="3" y="28"/>
                </a:cxn>
                <a:cxn ang="0">
                  <a:pos x="3" y="9"/>
                </a:cxn>
                <a:cxn ang="0">
                  <a:pos x="0" y="0"/>
                </a:cxn>
              </a:cxnLst>
              <a:rect l="0" t="0" r="r" b="b"/>
              <a:pathLst>
                <a:path w="5" h="28">
                  <a:moveTo>
                    <a:pt x="0" y="0"/>
                  </a:moveTo>
                  <a:lnTo>
                    <a:pt x="3" y="2"/>
                  </a:lnTo>
                  <a:lnTo>
                    <a:pt x="5" y="9"/>
                  </a:lnTo>
                  <a:lnTo>
                    <a:pt x="3" y="28"/>
                  </a:lnTo>
                  <a:lnTo>
                    <a:pt x="3" y="9"/>
                  </a:lnTo>
                  <a:lnTo>
                    <a:pt x="0" y="0"/>
                  </a:lnTo>
                  <a:close/>
                </a:path>
              </a:pathLst>
            </a:custGeom>
            <a:solidFill>
              <a:srgbClr val="AA6C2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780"/>
            <p:cNvSpPr>
              <a:spLocks/>
            </p:cNvSpPr>
            <p:nvPr/>
          </p:nvSpPr>
          <p:spPr bwMode="auto">
            <a:xfrm>
              <a:off x="2000250" y="3138488"/>
              <a:ext cx="44450" cy="112713"/>
            </a:xfrm>
            <a:custGeom>
              <a:avLst/>
              <a:gdLst/>
              <a:ahLst/>
              <a:cxnLst>
                <a:cxn ang="0">
                  <a:pos x="0" y="0"/>
                </a:cxn>
                <a:cxn ang="0">
                  <a:pos x="2" y="1"/>
                </a:cxn>
                <a:cxn ang="0">
                  <a:pos x="3" y="4"/>
                </a:cxn>
                <a:cxn ang="0">
                  <a:pos x="5" y="10"/>
                </a:cxn>
                <a:cxn ang="0">
                  <a:pos x="6" y="11"/>
                </a:cxn>
                <a:cxn ang="0">
                  <a:pos x="6" y="12"/>
                </a:cxn>
                <a:cxn ang="0">
                  <a:pos x="6" y="17"/>
                </a:cxn>
                <a:cxn ang="0">
                  <a:pos x="7" y="18"/>
                </a:cxn>
                <a:cxn ang="0">
                  <a:pos x="10" y="21"/>
                </a:cxn>
                <a:cxn ang="0">
                  <a:pos x="10" y="20"/>
                </a:cxn>
                <a:cxn ang="0">
                  <a:pos x="12" y="24"/>
                </a:cxn>
                <a:cxn ang="0">
                  <a:pos x="12" y="24"/>
                </a:cxn>
                <a:cxn ang="0">
                  <a:pos x="11" y="26"/>
                </a:cxn>
                <a:cxn ang="0">
                  <a:pos x="9" y="26"/>
                </a:cxn>
                <a:cxn ang="0">
                  <a:pos x="9" y="30"/>
                </a:cxn>
                <a:cxn ang="0">
                  <a:pos x="6" y="17"/>
                </a:cxn>
                <a:cxn ang="0">
                  <a:pos x="6" y="16"/>
                </a:cxn>
                <a:cxn ang="0">
                  <a:pos x="3" y="12"/>
                </a:cxn>
                <a:cxn ang="0">
                  <a:pos x="2" y="5"/>
                </a:cxn>
                <a:cxn ang="0">
                  <a:pos x="1" y="3"/>
                </a:cxn>
                <a:cxn ang="0">
                  <a:pos x="0" y="0"/>
                </a:cxn>
              </a:cxnLst>
              <a:rect l="0" t="0" r="r" b="b"/>
              <a:pathLst>
                <a:path w="12" h="30">
                  <a:moveTo>
                    <a:pt x="0" y="0"/>
                  </a:moveTo>
                  <a:cubicBezTo>
                    <a:pt x="2" y="1"/>
                    <a:pt x="2" y="1"/>
                    <a:pt x="2" y="1"/>
                  </a:cubicBezTo>
                  <a:cubicBezTo>
                    <a:pt x="3" y="4"/>
                    <a:pt x="3" y="4"/>
                    <a:pt x="3" y="4"/>
                  </a:cubicBezTo>
                  <a:cubicBezTo>
                    <a:pt x="5" y="10"/>
                    <a:pt x="5" y="10"/>
                    <a:pt x="5" y="10"/>
                  </a:cubicBezTo>
                  <a:cubicBezTo>
                    <a:pt x="6" y="11"/>
                    <a:pt x="6" y="11"/>
                    <a:pt x="6" y="11"/>
                  </a:cubicBezTo>
                  <a:cubicBezTo>
                    <a:pt x="6" y="12"/>
                    <a:pt x="6" y="12"/>
                    <a:pt x="6" y="12"/>
                  </a:cubicBezTo>
                  <a:cubicBezTo>
                    <a:pt x="6" y="17"/>
                    <a:pt x="6" y="17"/>
                    <a:pt x="6" y="17"/>
                  </a:cubicBezTo>
                  <a:cubicBezTo>
                    <a:pt x="7" y="18"/>
                    <a:pt x="7" y="18"/>
                    <a:pt x="7" y="18"/>
                  </a:cubicBezTo>
                  <a:cubicBezTo>
                    <a:pt x="10" y="21"/>
                    <a:pt x="10" y="21"/>
                    <a:pt x="10" y="21"/>
                  </a:cubicBezTo>
                  <a:cubicBezTo>
                    <a:pt x="10" y="20"/>
                    <a:pt x="10" y="20"/>
                    <a:pt x="10" y="20"/>
                  </a:cubicBezTo>
                  <a:cubicBezTo>
                    <a:pt x="12" y="24"/>
                    <a:pt x="12" y="24"/>
                    <a:pt x="12" y="24"/>
                  </a:cubicBezTo>
                  <a:cubicBezTo>
                    <a:pt x="12" y="24"/>
                    <a:pt x="12" y="24"/>
                    <a:pt x="12" y="24"/>
                  </a:cubicBezTo>
                  <a:cubicBezTo>
                    <a:pt x="11" y="26"/>
                    <a:pt x="11" y="26"/>
                    <a:pt x="11" y="26"/>
                  </a:cubicBezTo>
                  <a:cubicBezTo>
                    <a:pt x="9" y="26"/>
                    <a:pt x="9" y="26"/>
                    <a:pt x="9" y="26"/>
                  </a:cubicBezTo>
                  <a:cubicBezTo>
                    <a:pt x="9" y="30"/>
                    <a:pt x="9" y="30"/>
                    <a:pt x="9" y="30"/>
                  </a:cubicBezTo>
                  <a:cubicBezTo>
                    <a:pt x="9" y="26"/>
                    <a:pt x="7" y="21"/>
                    <a:pt x="6" y="17"/>
                  </a:cubicBezTo>
                  <a:cubicBezTo>
                    <a:pt x="6" y="16"/>
                    <a:pt x="6" y="16"/>
                    <a:pt x="6" y="16"/>
                  </a:cubicBezTo>
                  <a:cubicBezTo>
                    <a:pt x="3" y="12"/>
                    <a:pt x="3" y="12"/>
                    <a:pt x="3" y="12"/>
                  </a:cubicBezTo>
                  <a:cubicBezTo>
                    <a:pt x="2" y="5"/>
                    <a:pt x="2" y="5"/>
                    <a:pt x="2" y="5"/>
                  </a:cubicBezTo>
                  <a:cubicBezTo>
                    <a:pt x="1" y="3"/>
                    <a:pt x="1" y="3"/>
                    <a:pt x="1" y="3"/>
                  </a:cubicBez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781"/>
            <p:cNvSpPr>
              <a:spLocks/>
            </p:cNvSpPr>
            <p:nvPr/>
          </p:nvSpPr>
          <p:spPr bwMode="auto">
            <a:xfrm>
              <a:off x="2105025" y="3135313"/>
              <a:ext cx="17463" cy="47625"/>
            </a:xfrm>
            <a:custGeom>
              <a:avLst/>
              <a:gdLst/>
              <a:ahLst/>
              <a:cxnLst>
                <a:cxn ang="0">
                  <a:pos x="0" y="9"/>
                </a:cxn>
                <a:cxn ang="0">
                  <a:pos x="4" y="0"/>
                </a:cxn>
                <a:cxn ang="0">
                  <a:pos x="7" y="2"/>
                </a:cxn>
                <a:cxn ang="0">
                  <a:pos x="9" y="9"/>
                </a:cxn>
                <a:cxn ang="0">
                  <a:pos x="11" y="26"/>
                </a:cxn>
                <a:cxn ang="0">
                  <a:pos x="7" y="30"/>
                </a:cxn>
                <a:cxn ang="0">
                  <a:pos x="4" y="28"/>
                </a:cxn>
                <a:cxn ang="0">
                  <a:pos x="4" y="28"/>
                </a:cxn>
                <a:cxn ang="0">
                  <a:pos x="4" y="18"/>
                </a:cxn>
                <a:cxn ang="0">
                  <a:pos x="0" y="9"/>
                </a:cxn>
              </a:cxnLst>
              <a:rect l="0" t="0" r="r" b="b"/>
              <a:pathLst>
                <a:path w="11" h="30">
                  <a:moveTo>
                    <a:pt x="0" y="9"/>
                  </a:moveTo>
                  <a:lnTo>
                    <a:pt x="4" y="0"/>
                  </a:lnTo>
                  <a:lnTo>
                    <a:pt x="7" y="2"/>
                  </a:lnTo>
                  <a:lnTo>
                    <a:pt x="9" y="9"/>
                  </a:lnTo>
                  <a:lnTo>
                    <a:pt x="11" y="26"/>
                  </a:lnTo>
                  <a:lnTo>
                    <a:pt x="7" y="30"/>
                  </a:lnTo>
                  <a:lnTo>
                    <a:pt x="4" y="28"/>
                  </a:lnTo>
                  <a:lnTo>
                    <a:pt x="4" y="28"/>
                  </a:lnTo>
                  <a:lnTo>
                    <a:pt x="4" y="18"/>
                  </a:lnTo>
                  <a:lnTo>
                    <a:pt x="0" y="9"/>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782"/>
            <p:cNvSpPr>
              <a:spLocks/>
            </p:cNvSpPr>
            <p:nvPr/>
          </p:nvSpPr>
          <p:spPr bwMode="auto">
            <a:xfrm>
              <a:off x="1970088" y="3138488"/>
              <a:ext cx="25400" cy="71438"/>
            </a:xfrm>
            <a:custGeom>
              <a:avLst/>
              <a:gdLst/>
              <a:ahLst/>
              <a:cxnLst>
                <a:cxn ang="0">
                  <a:pos x="11" y="0"/>
                </a:cxn>
                <a:cxn ang="0">
                  <a:pos x="16" y="12"/>
                </a:cxn>
                <a:cxn ang="0">
                  <a:pos x="11" y="38"/>
                </a:cxn>
                <a:cxn ang="0">
                  <a:pos x="4" y="45"/>
                </a:cxn>
                <a:cxn ang="0">
                  <a:pos x="7" y="33"/>
                </a:cxn>
                <a:cxn ang="0">
                  <a:pos x="0" y="40"/>
                </a:cxn>
                <a:cxn ang="0">
                  <a:pos x="4" y="33"/>
                </a:cxn>
                <a:cxn ang="0">
                  <a:pos x="4" y="26"/>
                </a:cxn>
                <a:cxn ang="0">
                  <a:pos x="7" y="28"/>
                </a:cxn>
                <a:cxn ang="0">
                  <a:pos x="9" y="26"/>
                </a:cxn>
                <a:cxn ang="0">
                  <a:pos x="11" y="0"/>
                </a:cxn>
              </a:cxnLst>
              <a:rect l="0" t="0" r="r" b="b"/>
              <a:pathLst>
                <a:path w="16" h="45">
                  <a:moveTo>
                    <a:pt x="11" y="0"/>
                  </a:moveTo>
                  <a:lnTo>
                    <a:pt x="16" y="12"/>
                  </a:lnTo>
                  <a:lnTo>
                    <a:pt x="11" y="38"/>
                  </a:lnTo>
                  <a:lnTo>
                    <a:pt x="4" y="45"/>
                  </a:lnTo>
                  <a:lnTo>
                    <a:pt x="7" y="33"/>
                  </a:lnTo>
                  <a:lnTo>
                    <a:pt x="0" y="40"/>
                  </a:lnTo>
                  <a:lnTo>
                    <a:pt x="4" y="33"/>
                  </a:lnTo>
                  <a:lnTo>
                    <a:pt x="4" y="26"/>
                  </a:lnTo>
                  <a:lnTo>
                    <a:pt x="7" y="28"/>
                  </a:lnTo>
                  <a:lnTo>
                    <a:pt x="9" y="26"/>
                  </a:lnTo>
                  <a:lnTo>
                    <a:pt x="11"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783"/>
            <p:cNvSpPr>
              <a:spLocks/>
            </p:cNvSpPr>
            <p:nvPr/>
          </p:nvSpPr>
          <p:spPr bwMode="auto">
            <a:xfrm>
              <a:off x="1931988" y="3138488"/>
              <a:ext cx="30163" cy="44450"/>
            </a:xfrm>
            <a:custGeom>
              <a:avLst/>
              <a:gdLst/>
              <a:ahLst/>
              <a:cxnLst>
                <a:cxn ang="0">
                  <a:pos x="9" y="0"/>
                </a:cxn>
                <a:cxn ang="0">
                  <a:pos x="19" y="14"/>
                </a:cxn>
                <a:cxn ang="0">
                  <a:pos x="19" y="14"/>
                </a:cxn>
                <a:cxn ang="0">
                  <a:pos x="9" y="24"/>
                </a:cxn>
                <a:cxn ang="0">
                  <a:pos x="2" y="28"/>
                </a:cxn>
                <a:cxn ang="0">
                  <a:pos x="9" y="12"/>
                </a:cxn>
                <a:cxn ang="0">
                  <a:pos x="9" y="12"/>
                </a:cxn>
                <a:cxn ang="0">
                  <a:pos x="0" y="16"/>
                </a:cxn>
                <a:cxn ang="0">
                  <a:pos x="9" y="0"/>
                </a:cxn>
              </a:cxnLst>
              <a:rect l="0" t="0" r="r" b="b"/>
              <a:pathLst>
                <a:path w="19" h="28">
                  <a:moveTo>
                    <a:pt x="9" y="0"/>
                  </a:moveTo>
                  <a:lnTo>
                    <a:pt x="19" y="14"/>
                  </a:lnTo>
                  <a:lnTo>
                    <a:pt x="19" y="14"/>
                  </a:lnTo>
                  <a:lnTo>
                    <a:pt x="9" y="24"/>
                  </a:lnTo>
                  <a:lnTo>
                    <a:pt x="2" y="28"/>
                  </a:lnTo>
                  <a:lnTo>
                    <a:pt x="9" y="12"/>
                  </a:lnTo>
                  <a:lnTo>
                    <a:pt x="9" y="12"/>
                  </a:lnTo>
                  <a:lnTo>
                    <a:pt x="0" y="16"/>
                  </a:lnTo>
                  <a:lnTo>
                    <a:pt x="9"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784"/>
            <p:cNvSpPr>
              <a:spLocks/>
            </p:cNvSpPr>
            <p:nvPr/>
          </p:nvSpPr>
          <p:spPr bwMode="auto">
            <a:xfrm>
              <a:off x="2116138" y="3138488"/>
              <a:ext cx="19050" cy="44450"/>
            </a:xfrm>
            <a:custGeom>
              <a:avLst/>
              <a:gdLst/>
              <a:ahLst/>
              <a:cxnLst>
                <a:cxn ang="0">
                  <a:pos x="2" y="7"/>
                </a:cxn>
                <a:cxn ang="0">
                  <a:pos x="0" y="0"/>
                </a:cxn>
                <a:cxn ang="0">
                  <a:pos x="4" y="5"/>
                </a:cxn>
                <a:cxn ang="0">
                  <a:pos x="4" y="7"/>
                </a:cxn>
                <a:cxn ang="0">
                  <a:pos x="12" y="19"/>
                </a:cxn>
                <a:cxn ang="0">
                  <a:pos x="9" y="26"/>
                </a:cxn>
                <a:cxn ang="0">
                  <a:pos x="0" y="28"/>
                </a:cxn>
                <a:cxn ang="0">
                  <a:pos x="4" y="24"/>
                </a:cxn>
                <a:cxn ang="0">
                  <a:pos x="2" y="7"/>
                </a:cxn>
              </a:cxnLst>
              <a:rect l="0" t="0" r="r" b="b"/>
              <a:pathLst>
                <a:path w="12" h="28">
                  <a:moveTo>
                    <a:pt x="2" y="7"/>
                  </a:moveTo>
                  <a:lnTo>
                    <a:pt x="0" y="0"/>
                  </a:lnTo>
                  <a:lnTo>
                    <a:pt x="4" y="5"/>
                  </a:lnTo>
                  <a:lnTo>
                    <a:pt x="4" y="7"/>
                  </a:lnTo>
                  <a:lnTo>
                    <a:pt x="12" y="19"/>
                  </a:lnTo>
                  <a:lnTo>
                    <a:pt x="9" y="26"/>
                  </a:lnTo>
                  <a:lnTo>
                    <a:pt x="0" y="28"/>
                  </a:lnTo>
                  <a:lnTo>
                    <a:pt x="4" y="24"/>
                  </a:lnTo>
                  <a:lnTo>
                    <a:pt x="2" y="7"/>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785"/>
            <p:cNvSpPr>
              <a:spLocks/>
            </p:cNvSpPr>
            <p:nvPr/>
          </p:nvSpPr>
          <p:spPr bwMode="auto">
            <a:xfrm>
              <a:off x="1804988" y="3141663"/>
              <a:ext cx="25400" cy="19050"/>
            </a:xfrm>
            <a:custGeom>
              <a:avLst/>
              <a:gdLst/>
              <a:ahLst/>
              <a:cxnLst>
                <a:cxn ang="0">
                  <a:pos x="0" y="7"/>
                </a:cxn>
                <a:cxn ang="0">
                  <a:pos x="14" y="0"/>
                </a:cxn>
                <a:cxn ang="0">
                  <a:pos x="16" y="3"/>
                </a:cxn>
                <a:cxn ang="0">
                  <a:pos x="4" y="12"/>
                </a:cxn>
                <a:cxn ang="0">
                  <a:pos x="0" y="7"/>
                </a:cxn>
              </a:cxnLst>
              <a:rect l="0" t="0" r="r" b="b"/>
              <a:pathLst>
                <a:path w="16" h="12">
                  <a:moveTo>
                    <a:pt x="0" y="7"/>
                  </a:moveTo>
                  <a:lnTo>
                    <a:pt x="14" y="0"/>
                  </a:lnTo>
                  <a:lnTo>
                    <a:pt x="16" y="3"/>
                  </a:lnTo>
                  <a:lnTo>
                    <a:pt x="4" y="12"/>
                  </a:lnTo>
                  <a:lnTo>
                    <a:pt x="0" y="7"/>
                  </a:lnTo>
                  <a:close/>
                </a:path>
              </a:pathLst>
            </a:custGeom>
            <a:solidFill>
              <a:srgbClr val="FB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786"/>
            <p:cNvSpPr>
              <a:spLocks/>
            </p:cNvSpPr>
            <p:nvPr/>
          </p:nvSpPr>
          <p:spPr bwMode="auto">
            <a:xfrm>
              <a:off x="1863725" y="3141663"/>
              <a:ext cx="68263" cy="68263"/>
            </a:xfrm>
            <a:custGeom>
              <a:avLst/>
              <a:gdLst/>
              <a:ahLst/>
              <a:cxnLst>
                <a:cxn ang="0">
                  <a:pos x="29" y="12"/>
                </a:cxn>
                <a:cxn ang="0">
                  <a:pos x="34" y="0"/>
                </a:cxn>
                <a:cxn ang="0">
                  <a:pos x="38" y="14"/>
                </a:cxn>
                <a:cxn ang="0">
                  <a:pos x="43" y="14"/>
                </a:cxn>
                <a:cxn ang="0">
                  <a:pos x="38" y="38"/>
                </a:cxn>
                <a:cxn ang="0">
                  <a:pos x="38" y="29"/>
                </a:cxn>
                <a:cxn ang="0">
                  <a:pos x="36" y="26"/>
                </a:cxn>
                <a:cxn ang="0">
                  <a:pos x="34" y="31"/>
                </a:cxn>
                <a:cxn ang="0">
                  <a:pos x="29" y="38"/>
                </a:cxn>
                <a:cxn ang="0">
                  <a:pos x="34" y="26"/>
                </a:cxn>
                <a:cxn ang="0">
                  <a:pos x="34" y="22"/>
                </a:cxn>
                <a:cxn ang="0">
                  <a:pos x="26" y="26"/>
                </a:cxn>
                <a:cxn ang="0">
                  <a:pos x="34" y="14"/>
                </a:cxn>
                <a:cxn ang="0">
                  <a:pos x="34" y="10"/>
                </a:cxn>
                <a:cxn ang="0">
                  <a:pos x="26" y="17"/>
                </a:cxn>
                <a:cxn ang="0">
                  <a:pos x="22" y="19"/>
                </a:cxn>
                <a:cxn ang="0">
                  <a:pos x="17" y="36"/>
                </a:cxn>
                <a:cxn ang="0">
                  <a:pos x="15" y="40"/>
                </a:cxn>
                <a:cxn ang="0">
                  <a:pos x="12" y="43"/>
                </a:cxn>
                <a:cxn ang="0">
                  <a:pos x="19" y="19"/>
                </a:cxn>
                <a:cxn ang="0">
                  <a:pos x="17" y="19"/>
                </a:cxn>
                <a:cxn ang="0">
                  <a:pos x="10" y="31"/>
                </a:cxn>
                <a:cxn ang="0">
                  <a:pos x="5" y="43"/>
                </a:cxn>
                <a:cxn ang="0">
                  <a:pos x="0" y="43"/>
                </a:cxn>
                <a:cxn ang="0">
                  <a:pos x="3" y="36"/>
                </a:cxn>
                <a:cxn ang="0">
                  <a:pos x="17" y="17"/>
                </a:cxn>
                <a:cxn ang="0">
                  <a:pos x="29" y="12"/>
                </a:cxn>
              </a:cxnLst>
              <a:rect l="0" t="0" r="r" b="b"/>
              <a:pathLst>
                <a:path w="43" h="43">
                  <a:moveTo>
                    <a:pt x="29" y="12"/>
                  </a:moveTo>
                  <a:lnTo>
                    <a:pt x="34" y="0"/>
                  </a:lnTo>
                  <a:lnTo>
                    <a:pt x="38" y="14"/>
                  </a:lnTo>
                  <a:lnTo>
                    <a:pt x="43" y="14"/>
                  </a:lnTo>
                  <a:lnTo>
                    <a:pt x="38" y="38"/>
                  </a:lnTo>
                  <a:lnTo>
                    <a:pt x="38" y="29"/>
                  </a:lnTo>
                  <a:lnTo>
                    <a:pt x="36" y="26"/>
                  </a:lnTo>
                  <a:lnTo>
                    <a:pt x="34" y="31"/>
                  </a:lnTo>
                  <a:lnTo>
                    <a:pt x="29" y="38"/>
                  </a:lnTo>
                  <a:lnTo>
                    <a:pt x="34" y="26"/>
                  </a:lnTo>
                  <a:lnTo>
                    <a:pt x="34" y="22"/>
                  </a:lnTo>
                  <a:lnTo>
                    <a:pt x="26" y="26"/>
                  </a:lnTo>
                  <a:lnTo>
                    <a:pt x="34" y="14"/>
                  </a:lnTo>
                  <a:lnTo>
                    <a:pt x="34" y="10"/>
                  </a:lnTo>
                  <a:lnTo>
                    <a:pt x="26" y="17"/>
                  </a:lnTo>
                  <a:lnTo>
                    <a:pt x="22" y="19"/>
                  </a:lnTo>
                  <a:lnTo>
                    <a:pt x="17" y="36"/>
                  </a:lnTo>
                  <a:lnTo>
                    <a:pt x="15" y="40"/>
                  </a:lnTo>
                  <a:lnTo>
                    <a:pt x="12" y="43"/>
                  </a:lnTo>
                  <a:lnTo>
                    <a:pt x="19" y="19"/>
                  </a:lnTo>
                  <a:lnTo>
                    <a:pt x="17" y="19"/>
                  </a:lnTo>
                  <a:lnTo>
                    <a:pt x="10" y="31"/>
                  </a:lnTo>
                  <a:lnTo>
                    <a:pt x="5" y="43"/>
                  </a:lnTo>
                  <a:lnTo>
                    <a:pt x="0" y="43"/>
                  </a:lnTo>
                  <a:lnTo>
                    <a:pt x="3" y="36"/>
                  </a:lnTo>
                  <a:lnTo>
                    <a:pt x="17" y="17"/>
                  </a:lnTo>
                  <a:lnTo>
                    <a:pt x="29" y="12"/>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787"/>
            <p:cNvSpPr>
              <a:spLocks/>
            </p:cNvSpPr>
            <p:nvPr/>
          </p:nvSpPr>
          <p:spPr bwMode="auto">
            <a:xfrm>
              <a:off x="2152650" y="3146425"/>
              <a:ext cx="71438" cy="66675"/>
            </a:xfrm>
            <a:custGeom>
              <a:avLst/>
              <a:gdLst/>
              <a:ahLst/>
              <a:cxnLst>
                <a:cxn ang="0">
                  <a:pos x="0" y="2"/>
                </a:cxn>
                <a:cxn ang="0">
                  <a:pos x="3" y="0"/>
                </a:cxn>
                <a:cxn ang="0">
                  <a:pos x="15" y="7"/>
                </a:cxn>
                <a:cxn ang="0">
                  <a:pos x="26" y="19"/>
                </a:cxn>
                <a:cxn ang="0">
                  <a:pos x="33" y="23"/>
                </a:cxn>
                <a:cxn ang="0">
                  <a:pos x="45" y="37"/>
                </a:cxn>
                <a:cxn ang="0">
                  <a:pos x="43" y="42"/>
                </a:cxn>
                <a:cxn ang="0">
                  <a:pos x="36" y="35"/>
                </a:cxn>
                <a:cxn ang="0">
                  <a:pos x="31" y="30"/>
                </a:cxn>
                <a:cxn ang="0">
                  <a:pos x="7" y="7"/>
                </a:cxn>
                <a:cxn ang="0">
                  <a:pos x="0" y="2"/>
                </a:cxn>
              </a:cxnLst>
              <a:rect l="0" t="0" r="r" b="b"/>
              <a:pathLst>
                <a:path w="45" h="42">
                  <a:moveTo>
                    <a:pt x="0" y="2"/>
                  </a:moveTo>
                  <a:lnTo>
                    <a:pt x="3" y="0"/>
                  </a:lnTo>
                  <a:lnTo>
                    <a:pt x="15" y="7"/>
                  </a:lnTo>
                  <a:lnTo>
                    <a:pt x="26" y="19"/>
                  </a:lnTo>
                  <a:lnTo>
                    <a:pt x="33" y="23"/>
                  </a:lnTo>
                  <a:lnTo>
                    <a:pt x="45" y="37"/>
                  </a:lnTo>
                  <a:lnTo>
                    <a:pt x="43" y="42"/>
                  </a:lnTo>
                  <a:lnTo>
                    <a:pt x="36" y="35"/>
                  </a:lnTo>
                  <a:lnTo>
                    <a:pt x="31" y="30"/>
                  </a:lnTo>
                  <a:lnTo>
                    <a:pt x="7" y="7"/>
                  </a:lnTo>
                  <a:lnTo>
                    <a:pt x="0" y="2"/>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788"/>
            <p:cNvSpPr>
              <a:spLocks/>
            </p:cNvSpPr>
            <p:nvPr/>
          </p:nvSpPr>
          <p:spPr bwMode="auto">
            <a:xfrm>
              <a:off x="1793875" y="3146425"/>
              <a:ext cx="17463" cy="14288"/>
            </a:xfrm>
            <a:custGeom>
              <a:avLst/>
              <a:gdLst/>
              <a:ahLst/>
              <a:cxnLst>
                <a:cxn ang="0">
                  <a:pos x="0" y="9"/>
                </a:cxn>
                <a:cxn ang="0">
                  <a:pos x="2" y="0"/>
                </a:cxn>
                <a:cxn ang="0">
                  <a:pos x="7" y="4"/>
                </a:cxn>
                <a:cxn ang="0">
                  <a:pos x="7" y="4"/>
                </a:cxn>
                <a:cxn ang="0">
                  <a:pos x="7" y="4"/>
                </a:cxn>
                <a:cxn ang="0">
                  <a:pos x="11" y="9"/>
                </a:cxn>
                <a:cxn ang="0">
                  <a:pos x="11" y="9"/>
                </a:cxn>
                <a:cxn ang="0">
                  <a:pos x="0" y="9"/>
                </a:cxn>
                <a:cxn ang="0">
                  <a:pos x="0" y="9"/>
                </a:cxn>
              </a:cxnLst>
              <a:rect l="0" t="0" r="r" b="b"/>
              <a:pathLst>
                <a:path w="11" h="9">
                  <a:moveTo>
                    <a:pt x="0" y="9"/>
                  </a:moveTo>
                  <a:lnTo>
                    <a:pt x="2" y="0"/>
                  </a:lnTo>
                  <a:lnTo>
                    <a:pt x="7" y="4"/>
                  </a:lnTo>
                  <a:lnTo>
                    <a:pt x="7" y="4"/>
                  </a:lnTo>
                  <a:lnTo>
                    <a:pt x="7" y="4"/>
                  </a:lnTo>
                  <a:lnTo>
                    <a:pt x="11" y="9"/>
                  </a:lnTo>
                  <a:lnTo>
                    <a:pt x="11" y="9"/>
                  </a:lnTo>
                  <a:lnTo>
                    <a:pt x="0" y="9"/>
                  </a:lnTo>
                  <a:lnTo>
                    <a:pt x="0" y="9"/>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789"/>
            <p:cNvSpPr>
              <a:spLocks/>
            </p:cNvSpPr>
            <p:nvPr/>
          </p:nvSpPr>
          <p:spPr bwMode="auto">
            <a:xfrm>
              <a:off x="1811338" y="3146425"/>
              <a:ext cx="30163" cy="22225"/>
            </a:xfrm>
            <a:custGeom>
              <a:avLst/>
              <a:gdLst/>
              <a:ahLst/>
              <a:cxnLst>
                <a:cxn ang="0">
                  <a:pos x="0" y="9"/>
                </a:cxn>
                <a:cxn ang="0">
                  <a:pos x="15" y="0"/>
                </a:cxn>
                <a:cxn ang="0">
                  <a:pos x="17" y="4"/>
                </a:cxn>
                <a:cxn ang="0">
                  <a:pos x="19" y="7"/>
                </a:cxn>
                <a:cxn ang="0">
                  <a:pos x="5" y="14"/>
                </a:cxn>
                <a:cxn ang="0">
                  <a:pos x="3" y="11"/>
                </a:cxn>
                <a:cxn ang="0">
                  <a:pos x="0" y="9"/>
                </a:cxn>
              </a:cxnLst>
              <a:rect l="0" t="0" r="r" b="b"/>
              <a:pathLst>
                <a:path w="19" h="14">
                  <a:moveTo>
                    <a:pt x="0" y="9"/>
                  </a:moveTo>
                  <a:lnTo>
                    <a:pt x="15" y="0"/>
                  </a:lnTo>
                  <a:lnTo>
                    <a:pt x="17" y="4"/>
                  </a:lnTo>
                  <a:lnTo>
                    <a:pt x="19" y="7"/>
                  </a:lnTo>
                  <a:lnTo>
                    <a:pt x="5" y="14"/>
                  </a:lnTo>
                  <a:lnTo>
                    <a:pt x="3" y="11"/>
                  </a:lnTo>
                  <a:lnTo>
                    <a:pt x="0" y="9"/>
                  </a:lnTo>
                  <a:close/>
                </a:path>
              </a:pathLst>
            </a:custGeom>
            <a:solidFill>
              <a:srgbClr val="FA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790"/>
            <p:cNvSpPr>
              <a:spLocks/>
            </p:cNvSpPr>
            <p:nvPr/>
          </p:nvSpPr>
          <p:spPr bwMode="auto">
            <a:xfrm>
              <a:off x="2284413" y="3149600"/>
              <a:ext cx="22225" cy="14288"/>
            </a:xfrm>
            <a:custGeom>
              <a:avLst/>
              <a:gdLst/>
              <a:ahLst/>
              <a:cxnLst>
                <a:cxn ang="0">
                  <a:pos x="0" y="0"/>
                </a:cxn>
                <a:cxn ang="0">
                  <a:pos x="5" y="0"/>
                </a:cxn>
                <a:cxn ang="0">
                  <a:pos x="7" y="2"/>
                </a:cxn>
                <a:cxn ang="0">
                  <a:pos x="14" y="5"/>
                </a:cxn>
                <a:cxn ang="0">
                  <a:pos x="7" y="9"/>
                </a:cxn>
                <a:cxn ang="0">
                  <a:pos x="0" y="0"/>
                </a:cxn>
              </a:cxnLst>
              <a:rect l="0" t="0" r="r" b="b"/>
              <a:pathLst>
                <a:path w="14" h="9">
                  <a:moveTo>
                    <a:pt x="0" y="0"/>
                  </a:moveTo>
                  <a:lnTo>
                    <a:pt x="5" y="0"/>
                  </a:lnTo>
                  <a:lnTo>
                    <a:pt x="7" y="2"/>
                  </a:lnTo>
                  <a:lnTo>
                    <a:pt x="14" y="5"/>
                  </a:lnTo>
                  <a:lnTo>
                    <a:pt x="7" y="9"/>
                  </a:lnTo>
                  <a:lnTo>
                    <a:pt x="0" y="0"/>
                  </a:lnTo>
                  <a:close/>
                </a:path>
              </a:pathLst>
            </a:custGeom>
            <a:solidFill>
              <a:srgbClr val="D1A3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791"/>
            <p:cNvSpPr>
              <a:spLocks/>
            </p:cNvSpPr>
            <p:nvPr/>
          </p:nvSpPr>
          <p:spPr bwMode="auto">
            <a:xfrm>
              <a:off x="2152650" y="3149600"/>
              <a:ext cx="57150" cy="74613"/>
            </a:xfrm>
            <a:custGeom>
              <a:avLst/>
              <a:gdLst/>
              <a:ahLst/>
              <a:cxnLst>
                <a:cxn ang="0">
                  <a:pos x="0" y="0"/>
                </a:cxn>
                <a:cxn ang="0">
                  <a:pos x="7" y="5"/>
                </a:cxn>
                <a:cxn ang="0">
                  <a:pos x="31" y="28"/>
                </a:cxn>
                <a:cxn ang="0">
                  <a:pos x="36" y="33"/>
                </a:cxn>
                <a:cxn ang="0">
                  <a:pos x="36" y="33"/>
                </a:cxn>
                <a:cxn ang="0">
                  <a:pos x="36" y="47"/>
                </a:cxn>
                <a:cxn ang="0">
                  <a:pos x="29" y="40"/>
                </a:cxn>
                <a:cxn ang="0">
                  <a:pos x="29" y="33"/>
                </a:cxn>
                <a:cxn ang="0">
                  <a:pos x="24" y="31"/>
                </a:cxn>
                <a:cxn ang="0">
                  <a:pos x="7" y="14"/>
                </a:cxn>
                <a:cxn ang="0">
                  <a:pos x="0" y="2"/>
                </a:cxn>
                <a:cxn ang="0">
                  <a:pos x="0" y="2"/>
                </a:cxn>
                <a:cxn ang="0">
                  <a:pos x="0" y="0"/>
                </a:cxn>
              </a:cxnLst>
              <a:rect l="0" t="0" r="r" b="b"/>
              <a:pathLst>
                <a:path w="36" h="47">
                  <a:moveTo>
                    <a:pt x="0" y="0"/>
                  </a:moveTo>
                  <a:lnTo>
                    <a:pt x="7" y="5"/>
                  </a:lnTo>
                  <a:lnTo>
                    <a:pt x="31" y="28"/>
                  </a:lnTo>
                  <a:lnTo>
                    <a:pt x="36" y="33"/>
                  </a:lnTo>
                  <a:lnTo>
                    <a:pt x="36" y="33"/>
                  </a:lnTo>
                  <a:lnTo>
                    <a:pt x="36" y="47"/>
                  </a:lnTo>
                  <a:lnTo>
                    <a:pt x="29" y="40"/>
                  </a:lnTo>
                  <a:lnTo>
                    <a:pt x="29" y="33"/>
                  </a:lnTo>
                  <a:lnTo>
                    <a:pt x="24" y="31"/>
                  </a:lnTo>
                  <a:lnTo>
                    <a:pt x="7" y="14"/>
                  </a:lnTo>
                  <a:lnTo>
                    <a:pt x="0" y="2"/>
                  </a:lnTo>
                  <a:lnTo>
                    <a:pt x="0" y="2"/>
                  </a:ln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792"/>
            <p:cNvSpPr>
              <a:spLocks/>
            </p:cNvSpPr>
            <p:nvPr/>
          </p:nvSpPr>
          <p:spPr bwMode="auto">
            <a:xfrm>
              <a:off x="2141538" y="3152775"/>
              <a:ext cx="49213" cy="49213"/>
            </a:xfrm>
            <a:custGeom>
              <a:avLst/>
              <a:gdLst/>
              <a:ahLst/>
              <a:cxnLst>
                <a:cxn ang="0">
                  <a:pos x="0" y="3"/>
                </a:cxn>
                <a:cxn ang="0">
                  <a:pos x="7" y="0"/>
                </a:cxn>
                <a:cxn ang="0">
                  <a:pos x="7" y="0"/>
                </a:cxn>
                <a:cxn ang="0">
                  <a:pos x="14" y="12"/>
                </a:cxn>
                <a:cxn ang="0">
                  <a:pos x="31" y="29"/>
                </a:cxn>
                <a:cxn ang="0">
                  <a:pos x="26" y="31"/>
                </a:cxn>
                <a:cxn ang="0">
                  <a:pos x="10" y="15"/>
                </a:cxn>
                <a:cxn ang="0">
                  <a:pos x="0" y="3"/>
                </a:cxn>
              </a:cxnLst>
              <a:rect l="0" t="0" r="r" b="b"/>
              <a:pathLst>
                <a:path w="31" h="31">
                  <a:moveTo>
                    <a:pt x="0" y="3"/>
                  </a:moveTo>
                  <a:lnTo>
                    <a:pt x="7" y="0"/>
                  </a:lnTo>
                  <a:lnTo>
                    <a:pt x="7" y="0"/>
                  </a:lnTo>
                  <a:lnTo>
                    <a:pt x="14" y="12"/>
                  </a:lnTo>
                  <a:lnTo>
                    <a:pt x="31" y="29"/>
                  </a:lnTo>
                  <a:lnTo>
                    <a:pt x="26" y="31"/>
                  </a:lnTo>
                  <a:lnTo>
                    <a:pt x="10" y="15"/>
                  </a:lnTo>
                  <a:lnTo>
                    <a:pt x="0" y="3"/>
                  </a:lnTo>
                  <a:close/>
                </a:path>
              </a:pathLst>
            </a:custGeom>
            <a:solidFill>
              <a:srgbClr val="4C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793"/>
            <p:cNvSpPr>
              <a:spLocks/>
            </p:cNvSpPr>
            <p:nvPr/>
          </p:nvSpPr>
          <p:spPr bwMode="auto">
            <a:xfrm>
              <a:off x="1793875" y="3160713"/>
              <a:ext cx="22225" cy="19050"/>
            </a:xfrm>
            <a:custGeom>
              <a:avLst/>
              <a:gdLst/>
              <a:ahLst/>
              <a:cxnLst>
                <a:cxn ang="0">
                  <a:pos x="0" y="0"/>
                </a:cxn>
                <a:cxn ang="0">
                  <a:pos x="0" y="0"/>
                </a:cxn>
                <a:cxn ang="0">
                  <a:pos x="11" y="0"/>
                </a:cxn>
                <a:cxn ang="0">
                  <a:pos x="11" y="0"/>
                </a:cxn>
                <a:cxn ang="0">
                  <a:pos x="14" y="2"/>
                </a:cxn>
                <a:cxn ang="0">
                  <a:pos x="11" y="12"/>
                </a:cxn>
                <a:cxn ang="0">
                  <a:pos x="9" y="10"/>
                </a:cxn>
                <a:cxn ang="0">
                  <a:pos x="11" y="2"/>
                </a:cxn>
                <a:cxn ang="0">
                  <a:pos x="0" y="0"/>
                </a:cxn>
                <a:cxn ang="0">
                  <a:pos x="0" y="0"/>
                </a:cxn>
              </a:cxnLst>
              <a:rect l="0" t="0" r="r" b="b"/>
              <a:pathLst>
                <a:path w="14" h="12">
                  <a:moveTo>
                    <a:pt x="0" y="0"/>
                  </a:moveTo>
                  <a:lnTo>
                    <a:pt x="0" y="0"/>
                  </a:lnTo>
                  <a:lnTo>
                    <a:pt x="11" y="0"/>
                  </a:lnTo>
                  <a:lnTo>
                    <a:pt x="11" y="0"/>
                  </a:lnTo>
                  <a:lnTo>
                    <a:pt x="14" y="2"/>
                  </a:lnTo>
                  <a:lnTo>
                    <a:pt x="11" y="12"/>
                  </a:lnTo>
                  <a:lnTo>
                    <a:pt x="9" y="10"/>
                  </a:lnTo>
                  <a:lnTo>
                    <a:pt x="11" y="2"/>
                  </a:lnTo>
                  <a:lnTo>
                    <a:pt x="0" y="0"/>
                  </a:lnTo>
                  <a:lnTo>
                    <a:pt x="0" y="0"/>
                  </a:lnTo>
                  <a:close/>
                </a:path>
              </a:pathLst>
            </a:custGeom>
            <a:solidFill>
              <a:srgbClr val="FEFDF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794"/>
            <p:cNvSpPr>
              <a:spLocks/>
            </p:cNvSpPr>
            <p:nvPr/>
          </p:nvSpPr>
          <p:spPr bwMode="auto">
            <a:xfrm>
              <a:off x="1793875" y="3160713"/>
              <a:ext cx="17463" cy="15875"/>
            </a:xfrm>
            <a:custGeom>
              <a:avLst/>
              <a:gdLst/>
              <a:ahLst/>
              <a:cxnLst>
                <a:cxn ang="0">
                  <a:pos x="0" y="0"/>
                </a:cxn>
                <a:cxn ang="0">
                  <a:pos x="11" y="2"/>
                </a:cxn>
                <a:cxn ang="0">
                  <a:pos x="9" y="10"/>
                </a:cxn>
                <a:cxn ang="0">
                  <a:pos x="7" y="10"/>
                </a:cxn>
                <a:cxn ang="0">
                  <a:pos x="0" y="0"/>
                </a:cxn>
              </a:cxnLst>
              <a:rect l="0" t="0" r="r" b="b"/>
              <a:pathLst>
                <a:path w="11" h="10">
                  <a:moveTo>
                    <a:pt x="0" y="0"/>
                  </a:moveTo>
                  <a:lnTo>
                    <a:pt x="11" y="2"/>
                  </a:lnTo>
                  <a:lnTo>
                    <a:pt x="9" y="10"/>
                  </a:lnTo>
                  <a:lnTo>
                    <a:pt x="7" y="10"/>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795"/>
            <p:cNvSpPr>
              <a:spLocks/>
            </p:cNvSpPr>
            <p:nvPr/>
          </p:nvSpPr>
          <p:spPr bwMode="auto">
            <a:xfrm>
              <a:off x="1931988" y="3160713"/>
              <a:ext cx="30163" cy="63500"/>
            </a:xfrm>
            <a:custGeom>
              <a:avLst/>
              <a:gdLst/>
              <a:ahLst/>
              <a:cxnLst>
                <a:cxn ang="0">
                  <a:pos x="4" y="4"/>
                </a:cxn>
                <a:cxn ang="0">
                  <a:pos x="8" y="0"/>
                </a:cxn>
                <a:cxn ang="0">
                  <a:pos x="4" y="13"/>
                </a:cxn>
                <a:cxn ang="0">
                  <a:pos x="0" y="17"/>
                </a:cxn>
                <a:cxn ang="0">
                  <a:pos x="4" y="8"/>
                </a:cxn>
                <a:cxn ang="0">
                  <a:pos x="4" y="4"/>
                </a:cxn>
              </a:cxnLst>
              <a:rect l="0" t="0" r="r" b="b"/>
              <a:pathLst>
                <a:path w="8" h="17">
                  <a:moveTo>
                    <a:pt x="4" y="4"/>
                  </a:moveTo>
                  <a:cubicBezTo>
                    <a:pt x="8" y="0"/>
                    <a:pt x="8" y="0"/>
                    <a:pt x="8" y="0"/>
                  </a:cubicBezTo>
                  <a:cubicBezTo>
                    <a:pt x="8" y="5"/>
                    <a:pt x="7" y="10"/>
                    <a:pt x="4" y="13"/>
                  </a:cubicBezTo>
                  <a:cubicBezTo>
                    <a:pt x="0" y="17"/>
                    <a:pt x="0" y="17"/>
                    <a:pt x="0" y="17"/>
                  </a:cubicBezTo>
                  <a:cubicBezTo>
                    <a:pt x="4" y="8"/>
                    <a:pt x="4" y="8"/>
                    <a:pt x="4" y="8"/>
                  </a:cubicBezTo>
                  <a:lnTo>
                    <a:pt x="4" y="4"/>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796"/>
            <p:cNvSpPr>
              <a:spLocks/>
            </p:cNvSpPr>
            <p:nvPr/>
          </p:nvSpPr>
          <p:spPr bwMode="auto">
            <a:xfrm>
              <a:off x="1827213" y="3168650"/>
              <a:ext cx="22225" cy="19050"/>
            </a:xfrm>
            <a:custGeom>
              <a:avLst/>
              <a:gdLst/>
              <a:ahLst/>
              <a:cxnLst>
                <a:cxn ang="0">
                  <a:pos x="2" y="7"/>
                </a:cxn>
                <a:cxn ang="0">
                  <a:pos x="14" y="0"/>
                </a:cxn>
                <a:cxn ang="0">
                  <a:pos x="14" y="7"/>
                </a:cxn>
                <a:cxn ang="0">
                  <a:pos x="7" y="12"/>
                </a:cxn>
                <a:cxn ang="0">
                  <a:pos x="2" y="9"/>
                </a:cxn>
                <a:cxn ang="0">
                  <a:pos x="0" y="9"/>
                </a:cxn>
                <a:cxn ang="0">
                  <a:pos x="2" y="7"/>
                </a:cxn>
              </a:cxnLst>
              <a:rect l="0" t="0" r="r" b="b"/>
              <a:pathLst>
                <a:path w="14" h="12">
                  <a:moveTo>
                    <a:pt x="2" y="7"/>
                  </a:moveTo>
                  <a:lnTo>
                    <a:pt x="14" y="0"/>
                  </a:lnTo>
                  <a:lnTo>
                    <a:pt x="14" y="7"/>
                  </a:lnTo>
                  <a:lnTo>
                    <a:pt x="7" y="12"/>
                  </a:lnTo>
                  <a:lnTo>
                    <a:pt x="2" y="9"/>
                  </a:lnTo>
                  <a:lnTo>
                    <a:pt x="0" y="9"/>
                  </a:lnTo>
                  <a:lnTo>
                    <a:pt x="2" y="7"/>
                  </a:lnTo>
                  <a:close/>
                </a:path>
              </a:pathLst>
            </a:custGeom>
            <a:solidFill>
              <a:srgbClr val="F9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797"/>
            <p:cNvSpPr>
              <a:spLocks/>
            </p:cNvSpPr>
            <p:nvPr/>
          </p:nvSpPr>
          <p:spPr bwMode="auto">
            <a:xfrm>
              <a:off x="2085975" y="3168650"/>
              <a:ext cx="22225" cy="49213"/>
            </a:xfrm>
            <a:custGeom>
              <a:avLst/>
              <a:gdLst/>
              <a:ahLst/>
              <a:cxnLst>
                <a:cxn ang="0">
                  <a:pos x="5" y="0"/>
                </a:cxn>
                <a:cxn ang="0">
                  <a:pos x="5" y="0"/>
                </a:cxn>
                <a:cxn ang="0">
                  <a:pos x="5" y="0"/>
                </a:cxn>
                <a:cxn ang="0">
                  <a:pos x="7" y="5"/>
                </a:cxn>
                <a:cxn ang="0">
                  <a:pos x="14" y="16"/>
                </a:cxn>
                <a:cxn ang="0">
                  <a:pos x="12" y="26"/>
                </a:cxn>
                <a:cxn ang="0">
                  <a:pos x="7" y="31"/>
                </a:cxn>
                <a:cxn ang="0">
                  <a:pos x="2" y="28"/>
                </a:cxn>
                <a:cxn ang="0">
                  <a:pos x="7" y="19"/>
                </a:cxn>
                <a:cxn ang="0">
                  <a:pos x="0" y="12"/>
                </a:cxn>
                <a:cxn ang="0">
                  <a:pos x="2" y="7"/>
                </a:cxn>
                <a:cxn ang="0">
                  <a:pos x="5" y="0"/>
                </a:cxn>
              </a:cxnLst>
              <a:rect l="0" t="0" r="r" b="b"/>
              <a:pathLst>
                <a:path w="14" h="31">
                  <a:moveTo>
                    <a:pt x="5" y="0"/>
                  </a:moveTo>
                  <a:lnTo>
                    <a:pt x="5" y="0"/>
                  </a:lnTo>
                  <a:lnTo>
                    <a:pt x="5" y="0"/>
                  </a:lnTo>
                  <a:lnTo>
                    <a:pt x="7" y="5"/>
                  </a:lnTo>
                  <a:lnTo>
                    <a:pt x="14" y="16"/>
                  </a:lnTo>
                  <a:lnTo>
                    <a:pt x="12" y="26"/>
                  </a:lnTo>
                  <a:lnTo>
                    <a:pt x="7" y="31"/>
                  </a:lnTo>
                  <a:lnTo>
                    <a:pt x="2" y="28"/>
                  </a:lnTo>
                  <a:lnTo>
                    <a:pt x="7" y="19"/>
                  </a:lnTo>
                  <a:lnTo>
                    <a:pt x="0" y="12"/>
                  </a:lnTo>
                  <a:lnTo>
                    <a:pt x="2" y="7"/>
                  </a:lnTo>
                  <a:lnTo>
                    <a:pt x="5"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798"/>
            <p:cNvSpPr>
              <a:spLocks/>
            </p:cNvSpPr>
            <p:nvPr/>
          </p:nvSpPr>
          <p:spPr bwMode="auto">
            <a:xfrm>
              <a:off x="2089150" y="3168650"/>
              <a:ext cx="22225" cy="49213"/>
            </a:xfrm>
            <a:custGeom>
              <a:avLst/>
              <a:gdLst/>
              <a:ahLst/>
              <a:cxnLst>
                <a:cxn ang="0">
                  <a:pos x="3" y="0"/>
                </a:cxn>
                <a:cxn ang="0">
                  <a:pos x="7" y="0"/>
                </a:cxn>
                <a:cxn ang="0">
                  <a:pos x="7" y="7"/>
                </a:cxn>
                <a:cxn ang="0">
                  <a:pos x="14" y="16"/>
                </a:cxn>
                <a:cxn ang="0">
                  <a:pos x="14" y="23"/>
                </a:cxn>
                <a:cxn ang="0">
                  <a:pos x="7" y="31"/>
                </a:cxn>
                <a:cxn ang="0">
                  <a:pos x="0" y="28"/>
                </a:cxn>
                <a:cxn ang="0">
                  <a:pos x="0" y="28"/>
                </a:cxn>
                <a:cxn ang="0">
                  <a:pos x="5" y="31"/>
                </a:cxn>
                <a:cxn ang="0">
                  <a:pos x="10" y="26"/>
                </a:cxn>
                <a:cxn ang="0">
                  <a:pos x="12" y="16"/>
                </a:cxn>
                <a:cxn ang="0">
                  <a:pos x="5" y="5"/>
                </a:cxn>
                <a:cxn ang="0">
                  <a:pos x="3" y="0"/>
                </a:cxn>
              </a:cxnLst>
              <a:rect l="0" t="0" r="r" b="b"/>
              <a:pathLst>
                <a:path w="14" h="31">
                  <a:moveTo>
                    <a:pt x="3" y="0"/>
                  </a:moveTo>
                  <a:lnTo>
                    <a:pt x="7" y="0"/>
                  </a:lnTo>
                  <a:lnTo>
                    <a:pt x="7" y="7"/>
                  </a:lnTo>
                  <a:lnTo>
                    <a:pt x="14" y="16"/>
                  </a:lnTo>
                  <a:lnTo>
                    <a:pt x="14" y="23"/>
                  </a:lnTo>
                  <a:lnTo>
                    <a:pt x="7" y="31"/>
                  </a:lnTo>
                  <a:lnTo>
                    <a:pt x="0" y="28"/>
                  </a:lnTo>
                  <a:lnTo>
                    <a:pt x="0" y="28"/>
                  </a:lnTo>
                  <a:lnTo>
                    <a:pt x="5" y="31"/>
                  </a:lnTo>
                  <a:lnTo>
                    <a:pt x="10" y="26"/>
                  </a:lnTo>
                  <a:lnTo>
                    <a:pt x="12" y="16"/>
                  </a:lnTo>
                  <a:lnTo>
                    <a:pt x="5" y="5"/>
                  </a:lnTo>
                  <a:lnTo>
                    <a:pt x="3" y="0"/>
                  </a:lnTo>
                  <a:close/>
                </a:path>
              </a:pathLst>
            </a:custGeom>
            <a:solidFill>
              <a:srgbClr val="8D46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799"/>
            <p:cNvSpPr>
              <a:spLocks/>
            </p:cNvSpPr>
            <p:nvPr/>
          </p:nvSpPr>
          <p:spPr bwMode="auto">
            <a:xfrm>
              <a:off x="2243138" y="3168650"/>
              <a:ext cx="19050" cy="25400"/>
            </a:xfrm>
            <a:custGeom>
              <a:avLst/>
              <a:gdLst/>
              <a:ahLst/>
              <a:cxnLst>
                <a:cxn ang="0">
                  <a:pos x="2" y="0"/>
                </a:cxn>
                <a:cxn ang="0">
                  <a:pos x="7" y="7"/>
                </a:cxn>
                <a:cxn ang="0">
                  <a:pos x="12" y="16"/>
                </a:cxn>
                <a:cxn ang="0">
                  <a:pos x="7" y="12"/>
                </a:cxn>
                <a:cxn ang="0">
                  <a:pos x="0" y="2"/>
                </a:cxn>
                <a:cxn ang="0">
                  <a:pos x="2" y="0"/>
                </a:cxn>
              </a:cxnLst>
              <a:rect l="0" t="0" r="r" b="b"/>
              <a:pathLst>
                <a:path w="12" h="16">
                  <a:moveTo>
                    <a:pt x="2" y="0"/>
                  </a:moveTo>
                  <a:lnTo>
                    <a:pt x="7" y="7"/>
                  </a:lnTo>
                  <a:lnTo>
                    <a:pt x="12" y="16"/>
                  </a:lnTo>
                  <a:lnTo>
                    <a:pt x="7" y="12"/>
                  </a:lnTo>
                  <a:lnTo>
                    <a:pt x="0" y="2"/>
                  </a:lnTo>
                  <a:lnTo>
                    <a:pt x="2" y="0"/>
                  </a:lnTo>
                  <a:close/>
                </a:path>
              </a:pathLst>
            </a:custGeom>
            <a:solidFill>
              <a:srgbClr val="38231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800"/>
            <p:cNvSpPr>
              <a:spLocks/>
            </p:cNvSpPr>
            <p:nvPr/>
          </p:nvSpPr>
          <p:spPr bwMode="auto">
            <a:xfrm>
              <a:off x="2246313" y="3168650"/>
              <a:ext cx="46038" cy="60325"/>
            </a:xfrm>
            <a:custGeom>
              <a:avLst/>
              <a:gdLst/>
              <a:ahLst/>
              <a:cxnLst>
                <a:cxn ang="0">
                  <a:pos x="7" y="0"/>
                </a:cxn>
                <a:cxn ang="0">
                  <a:pos x="7" y="0"/>
                </a:cxn>
                <a:cxn ang="0">
                  <a:pos x="12" y="13"/>
                </a:cxn>
                <a:cxn ang="0">
                  <a:pos x="12" y="14"/>
                </a:cxn>
                <a:cxn ang="0">
                  <a:pos x="11" y="16"/>
                </a:cxn>
                <a:cxn ang="0">
                  <a:pos x="10" y="16"/>
                </a:cxn>
                <a:cxn ang="0">
                  <a:pos x="1" y="11"/>
                </a:cxn>
                <a:cxn ang="0">
                  <a:pos x="0" y="10"/>
                </a:cxn>
                <a:cxn ang="0">
                  <a:pos x="3" y="12"/>
                </a:cxn>
                <a:cxn ang="0">
                  <a:pos x="9" y="14"/>
                </a:cxn>
                <a:cxn ang="0">
                  <a:pos x="8" y="9"/>
                </a:cxn>
                <a:cxn ang="0">
                  <a:pos x="7" y="0"/>
                </a:cxn>
              </a:cxnLst>
              <a:rect l="0" t="0" r="r" b="b"/>
              <a:pathLst>
                <a:path w="12" h="16">
                  <a:moveTo>
                    <a:pt x="7" y="0"/>
                  </a:moveTo>
                  <a:cubicBezTo>
                    <a:pt x="7" y="0"/>
                    <a:pt x="7" y="0"/>
                    <a:pt x="7" y="0"/>
                  </a:cubicBezTo>
                  <a:cubicBezTo>
                    <a:pt x="10" y="4"/>
                    <a:pt x="11" y="8"/>
                    <a:pt x="12" y="13"/>
                  </a:cubicBezTo>
                  <a:cubicBezTo>
                    <a:pt x="12" y="14"/>
                    <a:pt x="12" y="14"/>
                    <a:pt x="12" y="14"/>
                  </a:cubicBezTo>
                  <a:cubicBezTo>
                    <a:pt x="11" y="16"/>
                    <a:pt x="11" y="16"/>
                    <a:pt x="11" y="16"/>
                  </a:cubicBezTo>
                  <a:cubicBezTo>
                    <a:pt x="10" y="16"/>
                    <a:pt x="10" y="16"/>
                    <a:pt x="10" y="16"/>
                  </a:cubicBezTo>
                  <a:cubicBezTo>
                    <a:pt x="1" y="11"/>
                    <a:pt x="1" y="11"/>
                    <a:pt x="1" y="11"/>
                  </a:cubicBezTo>
                  <a:cubicBezTo>
                    <a:pt x="0" y="10"/>
                    <a:pt x="0" y="10"/>
                    <a:pt x="0" y="10"/>
                  </a:cubicBezTo>
                  <a:cubicBezTo>
                    <a:pt x="3" y="12"/>
                    <a:pt x="3" y="12"/>
                    <a:pt x="3" y="12"/>
                  </a:cubicBezTo>
                  <a:cubicBezTo>
                    <a:pt x="9" y="14"/>
                    <a:pt x="9" y="14"/>
                    <a:pt x="9" y="14"/>
                  </a:cubicBezTo>
                  <a:cubicBezTo>
                    <a:pt x="8" y="9"/>
                    <a:pt x="8" y="9"/>
                    <a:pt x="8" y="9"/>
                  </a:cubicBezTo>
                  <a:lnTo>
                    <a:pt x="7"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801"/>
            <p:cNvSpPr>
              <a:spLocks/>
            </p:cNvSpPr>
            <p:nvPr/>
          </p:nvSpPr>
          <p:spPr bwMode="auto">
            <a:xfrm>
              <a:off x="1871663" y="3171825"/>
              <a:ext cx="22225" cy="38100"/>
            </a:xfrm>
            <a:custGeom>
              <a:avLst/>
              <a:gdLst/>
              <a:ahLst/>
              <a:cxnLst>
                <a:cxn ang="0">
                  <a:pos x="12" y="0"/>
                </a:cxn>
                <a:cxn ang="0">
                  <a:pos x="14" y="0"/>
                </a:cxn>
                <a:cxn ang="0">
                  <a:pos x="7" y="24"/>
                </a:cxn>
                <a:cxn ang="0">
                  <a:pos x="0" y="24"/>
                </a:cxn>
                <a:cxn ang="0">
                  <a:pos x="0" y="24"/>
                </a:cxn>
                <a:cxn ang="0">
                  <a:pos x="5" y="12"/>
                </a:cxn>
                <a:cxn ang="0">
                  <a:pos x="12" y="0"/>
                </a:cxn>
              </a:cxnLst>
              <a:rect l="0" t="0" r="r" b="b"/>
              <a:pathLst>
                <a:path w="14" h="24">
                  <a:moveTo>
                    <a:pt x="12" y="0"/>
                  </a:moveTo>
                  <a:lnTo>
                    <a:pt x="14" y="0"/>
                  </a:lnTo>
                  <a:lnTo>
                    <a:pt x="7" y="24"/>
                  </a:lnTo>
                  <a:lnTo>
                    <a:pt x="0" y="24"/>
                  </a:lnTo>
                  <a:lnTo>
                    <a:pt x="0" y="24"/>
                  </a:lnTo>
                  <a:lnTo>
                    <a:pt x="5" y="12"/>
                  </a:lnTo>
                  <a:lnTo>
                    <a:pt x="12" y="0"/>
                  </a:lnTo>
                  <a:close/>
                </a:path>
              </a:pathLst>
            </a:custGeom>
            <a:solidFill>
              <a:srgbClr val="D9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802"/>
            <p:cNvSpPr>
              <a:spLocks/>
            </p:cNvSpPr>
            <p:nvPr/>
          </p:nvSpPr>
          <p:spPr bwMode="auto">
            <a:xfrm>
              <a:off x="2146300" y="3176588"/>
              <a:ext cx="52388" cy="44450"/>
            </a:xfrm>
            <a:custGeom>
              <a:avLst/>
              <a:gdLst/>
              <a:ahLst/>
              <a:cxnLst>
                <a:cxn ang="0">
                  <a:pos x="0" y="0"/>
                </a:cxn>
                <a:cxn ang="0">
                  <a:pos x="2" y="2"/>
                </a:cxn>
                <a:cxn ang="0">
                  <a:pos x="21" y="16"/>
                </a:cxn>
                <a:cxn ang="0">
                  <a:pos x="28" y="21"/>
                </a:cxn>
                <a:cxn ang="0">
                  <a:pos x="33" y="28"/>
                </a:cxn>
                <a:cxn ang="0">
                  <a:pos x="30" y="28"/>
                </a:cxn>
                <a:cxn ang="0">
                  <a:pos x="16" y="16"/>
                </a:cxn>
                <a:cxn ang="0">
                  <a:pos x="14" y="16"/>
                </a:cxn>
                <a:cxn ang="0">
                  <a:pos x="14" y="21"/>
                </a:cxn>
                <a:cxn ang="0">
                  <a:pos x="9" y="16"/>
                </a:cxn>
                <a:cxn ang="0">
                  <a:pos x="4" y="11"/>
                </a:cxn>
                <a:cxn ang="0">
                  <a:pos x="2" y="9"/>
                </a:cxn>
                <a:cxn ang="0">
                  <a:pos x="0" y="4"/>
                </a:cxn>
                <a:cxn ang="0">
                  <a:pos x="0" y="0"/>
                </a:cxn>
              </a:cxnLst>
              <a:rect l="0" t="0" r="r" b="b"/>
              <a:pathLst>
                <a:path w="33" h="28">
                  <a:moveTo>
                    <a:pt x="0" y="0"/>
                  </a:moveTo>
                  <a:lnTo>
                    <a:pt x="2" y="2"/>
                  </a:lnTo>
                  <a:lnTo>
                    <a:pt x="21" y="16"/>
                  </a:lnTo>
                  <a:lnTo>
                    <a:pt x="28" y="21"/>
                  </a:lnTo>
                  <a:lnTo>
                    <a:pt x="33" y="28"/>
                  </a:lnTo>
                  <a:lnTo>
                    <a:pt x="30" y="28"/>
                  </a:lnTo>
                  <a:lnTo>
                    <a:pt x="16" y="16"/>
                  </a:lnTo>
                  <a:lnTo>
                    <a:pt x="14" y="16"/>
                  </a:lnTo>
                  <a:lnTo>
                    <a:pt x="14" y="21"/>
                  </a:lnTo>
                  <a:lnTo>
                    <a:pt x="9" y="16"/>
                  </a:lnTo>
                  <a:lnTo>
                    <a:pt x="4" y="11"/>
                  </a:lnTo>
                  <a:lnTo>
                    <a:pt x="2" y="9"/>
                  </a:lnTo>
                  <a:lnTo>
                    <a:pt x="0" y="4"/>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803"/>
            <p:cNvSpPr>
              <a:spLocks/>
            </p:cNvSpPr>
            <p:nvPr/>
          </p:nvSpPr>
          <p:spPr bwMode="auto">
            <a:xfrm>
              <a:off x="1830388" y="3182938"/>
              <a:ext cx="7938" cy="4763"/>
            </a:xfrm>
            <a:custGeom>
              <a:avLst/>
              <a:gdLst/>
              <a:ahLst/>
              <a:cxnLst>
                <a:cxn ang="0">
                  <a:pos x="0" y="3"/>
                </a:cxn>
                <a:cxn ang="0">
                  <a:pos x="0" y="3"/>
                </a:cxn>
                <a:cxn ang="0">
                  <a:pos x="0" y="0"/>
                </a:cxn>
                <a:cxn ang="0">
                  <a:pos x="5" y="3"/>
                </a:cxn>
                <a:cxn ang="0">
                  <a:pos x="0" y="3"/>
                </a:cxn>
              </a:cxnLst>
              <a:rect l="0" t="0" r="r" b="b"/>
              <a:pathLst>
                <a:path w="5" h="3">
                  <a:moveTo>
                    <a:pt x="0" y="3"/>
                  </a:moveTo>
                  <a:lnTo>
                    <a:pt x="0" y="3"/>
                  </a:lnTo>
                  <a:lnTo>
                    <a:pt x="0" y="0"/>
                  </a:lnTo>
                  <a:lnTo>
                    <a:pt x="5" y="3"/>
                  </a:lnTo>
                  <a:lnTo>
                    <a:pt x="0" y="3"/>
                  </a:lnTo>
                  <a:close/>
                </a:path>
              </a:pathLst>
            </a:custGeom>
            <a:solidFill>
              <a:srgbClr val="AD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804"/>
            <p:cNvSpPr>
              <a:spLocks/>
            </p:cNvSpPr>
            <p:nvPr/>
          </p:nvSpPr>
          <p:spPr bwMode="auto">
            <a:xfrm>
              <a:off x="2303463" y="3179763"/>
              <a:ext cx="7938" cy="7938"/>
            </a:xfrm>
            <a:custGeom>
              <a:avLst/>
              <a:gdLst/>
              <a:ahLst/>
              <a:cxnLst>
                <a:cxn ang="0">
                  <a:pos x="0" y="0"/>
                </a:cxn>
                <a:cxn ang="0">
                  <a:pos x="5" y="2"/>
                </a:cxn>
                <a:cxn ang="0">
                  <a:pos x="2" y="5"/>
                </a:cxn>
                <a:cxn ang="0">
                  <a:pos x="0" y="0"/>
                </a:cxn>
              </a:cxnLst>
              <a:rect l="0" t="0" r="r" b="b"/>
              <a:pathLst>
                <a:path w="5" h="5">
                  <a:moveTo>
                    <a:pt x="0" y="0"/>
                  </a:moveTo>
                  <a:lnTo>
                    <a:pt x="5" y="2"/>
                  </a:lnTo>
                  <a:lnTo>
                    <a:pt x="2" y="5"/>
                  </a:lnTo>
                  <a:lnTo>
                    <a:pt x="0" y="0"/>
                  </a:lnTo>
                  <a:close/>
                </a:path>
              </a:pathLst>
            </a:custGeom>
            <a:solidFill>
              <a:srgbClr val="C1905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805"/>
            <p:cNvSpPr>
              <a:spLocks/>
            </p:cNvSpPr>
            <p:nvPr/>
          </p:nvSpPr>
          <p:spPr bwMode="auto">
            <a:xfrm>
              <a:off x="1838325" y="3179763"/>
              <a:ext cx="11113" cy="11113"/>
            </a:xfrm>
            <a:custGeom>
              <a:avLst/>
              <a:gdLst/>
              <a:ahLst/>
              <a:cxnLst>
                <a:cxn ang="0">
                  <a:pos x="0" y="5"/>
                </a:cxn>
                <a:cxn ang="0">
                  <a:pos x="7" y="0"/>
                </a:cxn>
                <a:cxn ang="0">
                  <a:pos x="5" y="7"/>
                </a:cxn>
                <a:cxn ang="0">
                  <a:pos x="5" y="7"/>
                </a:cxn>
                <a:cxn ang="0">
                  <a:pos x="0" y="5"/>
                </a:cxn>
              </a:cxnLst>
              <a:rect l="0" t="0" r="r" b="b"/>
              <a:pathLst>
                <a:path w="7" h="7">
                  <a:moveTo>
                    <a:pt x="0" y="5"/>
                  </a:moveTo>
                  <a:lnTo>
                    <a:pt x="7" y="0"/>
                  </a:lnTo>
                  <a:lnTo>
                    <a:pt x="5" y="7"/>
                  </a:lnTo>
                  <a:lnTo>
                    <a:pt x="5" y="7"/>
                  </a:lnTo>
                  <a:lnTo>
                    <a:pt x="0" y="5"/>
                  </a:lnTo>
                  <a:close/>
                </a:path>
              </a:pathLst>
            </a:custGeom>
            <a:solidFill>
              <a:srgbClr val="F9CA4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806"/>
            <p:cNvSpPr>
              <a:spLocks/>
            </p:cNvSpPr>
            <p:nvPr/>
          </p:nvSpPr>
          <p:spPr bwMode="auto">
            <a:xfrm>
              <a:off x="1725613" y="3182938"/>
              <a:ext cx="104775" cy="146050"/>
            </a:xfrm>
            <a:custGeom>
              <a:avLst/>
              <a:gdLst/>
              <a:ahLst/>
              <a:cxnLst>
                <a:cxn ang="0">
                  <a:pos x="54" y="0"/>
                </a:cxn>
                <a:cxn ang="0">
                  <a:pos x="66" y="0"/>
                </a:cxn>
                <a:cxn ang="0">
                  <a:pos x="59" y="10"/>
                </a:cxn>
                <a:cxn ang="0">
                  <a:pos x="66" y="19"/>
                </a:cxn>
                <a:cxn ang="0">
                  <a:pos x="66" y="22"/>
                </a:cxn>
                <a:cxn ang="0">
                  <a:pos x="52" y="33"/>
                </a:cxn>
                <a:cxn ang="0">
                  <a:pos x="40" y="36"/>
                </a:cxn>
                <a:cxn ang="0">
                  <a:pos x="38" y="47"/>
                </a:cxn>
                <a:cxn ang="0">
                  <a:pos x="31" y="55"/>
                </a:cxn>
                <a:cxn ang="0">
                  <a:pos x="19" y="59"/>
                </a:cxn>
                <a:cxn ang="0">
                  <a:pos x="19" y="69"/>
                </a:cxn>
                <a:cxn ang="0">
                  <a:pos x="19" y="76"/>
                </a:cxn>
                <a:cxn ang="0">
                  <a:pos x="17" y="81"/>
                </a:cxn>
                <a:cxn ang="0">
                  <a:pos x="12" y="88"/>
                </a:cxn>
                <a:cxn ang="0">
                  <a:pos x="19" y="90"/>
                </a:cxn>
                <a:cxn ang="0">
                  <a:pos x="5" y="92"/>
                </a:cxn>
                <a:cxn ang="0">
                  <a:pos x="10" y="88"/>
                </a:cxn>
                <a:cxn ang="0">
                  <a:pos x="0" y="83"/>
                </a:cxn>
                <a:cxn ang="0">
                  <a:pos x="12" y="73"/>
                </a:cxn>
                <a:cxn ang="0">
                  <a:pos x="5" y="52"/>
                </a:cxn>
                <a:cxn ang="0">
                  <a:pos x="17" y="57"/>
                </a:cxn>
                <a:cxn ang="0">
                  <a:pos x="17" y="36"/>
                </a:cxn>
                <a:cxn ang="0">
                  <a:pos x="24" y="31"/>
                </a:cxn>
                <a:cxn ang="0">
                  <a:pos x="36" y="33"/>
                </a:cxn>
                <a:cxn ang="0">
                  <a:pos x="38" y="19"/>
                </a:cxn>
                <a:cxn ang="0">
                  <a:pos x="50" y="33"/>
                </a:cxn>
                <a:cxn ang="0">
                  <a:pos x="40" y="19"/>
                </a:cxn>
                <a:cxn ang="0">
                  <a:pos x="47" y="19"/>
                </a:cxn>
                <a:cxn ang="0">
                  <a:pos x="50" y="7"/>
                </a:cxn>
                <a:cxn ang="0">
                  <a:pos x="52" y="5"/>
                </a:cxn>
                <a:cxn ang="0">
                  <a:pos x="57" y="7"/>
                </a:cxn>
                <a:cxn ang="0">
                  <a:pos x="59" y="3"/>
                </a:cxn>
              </a:cxnLst>
              <a:rect l="0" t="0" r="r" b="b"/>
              <a:pathLst>
                <a:path w="66" h="92">
                  <a:moveTo>
                    <a:pt x="54" y="0"/>
                  </a:moveTo>
                  <a:lnTo>
                    <a:pt x="54" y="0"/>
                  </a:lnTo>
                  <a:lnTo>
                    <a:pt x="64" y="0"/>
                  </a:lnTo>
                  <a:lnTo>
                    <a:pt x="66" y="0"/>
                  </a:lnTo>
                  <a:lnTo>
                    <a:pt x="66" y="3"/>
                  </a:lnTo>
                  <a:lnTo>
                    <a:pt x="59" y="10"/>
                  </a:lnTo>
                  <a:lnTo>
                    <a:pt x="61" y="17"/>
                  </a:lnTo>
                  <a:lnTo>
                    <a:pt x="66" y="19"/>
                  </a:lnTo>
                  <a:lnTo>
                    <a:pt x="66" y="22"/>
                  </a:lnTo>
                  <a:lnTo>
                    <a:pt x="66" y="22"/>
                  </a:lnTo>
                  <a:lnTo>
                    <a:pt x="50" y="22"/>
                  </a:lnTo>
                  <a:lnTo>
                    <a:pt x="52" y="33"/>
                  </a:lnTo>
                  <a:lnTo>
                    <a:pt x="52" y="36"/>
                  </a:lnTo>
                  <a:lnTo>
                    <a:pt x="40" y="36"/>
                  </a:lnTo>
                  <a:lnTo>
                    <a:pt x="40" y="45"/>
                  </a:lnTo>
                  <a:lnTo>
                    <a:pt x="38" y="47"/>
                  </a:lnTo>
                  <a:lnTo>
                    <a:pt x="28" y="45"/>
                  </a:lnTo>
                  <a:lnTo>
                    <a:pt x="31" y="55"/>
                  </a:lnTo>
                  <a:lnTo>
                    <a:pt x="28" y="57"/>
                  </a:lnTo>
                  <a:lnTo>
                    <a:pt x="19" y="59"/>
                  </a:lnTo>
                  <a:lnTo>
                    <a:pt x="24" y="64"/>
                  </a:lnTo>
                  <a:lnTo>
                    <a:pt x="19" y="69"/>
                  </a:lnTo>
                  <a:lnTo>
                    <a:pt x="14" y="73"/>
                  </a:lnTo>
                  <a:lnTo>
                    <a:pt x="19" y="76"/>
                  </a:lnTo>
                  <a:lnTo>
                    <a:pt x="17" y="78"/>
                  </a:lnTo>
                  <a:lnTo>
                    <a:pt x="17" y="81"/>
                  </a:lnTo>
                  <a:lnTo>
                    <a:pt x="17" y="81"/>
                  </a:lnTo>
                  <a:lnTo>
                    <a:pt x="12" y="88"/>
                  </a:lnTo>
                  <a:lnTo>
                    <a:pt x="14" y="88"/>
                  </a:lnTo>
                  <a:lnTo>
                    <a:pt x="19" y="90"/>
                  </a:lnTo>
                  <a:lnTo>
                    <a:pt x="12" y="88"/>
                  </a:lnTo>
                  <a:lnTo>
                    <a:pt x="5" y="92"/>
                  </a:lnTo>
                  <a:lnTo>
                    <a:pt x="2" y="90"/>
                  </a:lnTo>
                  <a:lnTo>
                    <a:pt x="10" y="88"/>
                  </a:lnTo>
                  <a:lnTo>
                    <a:pt x="10" y="88"/>
                  </a:lnTo>
                  <a:lnTo>
                    <a:pt x="0" y="83"/>
                  </a:lnTo>
                  <a:lnTo>
                    <a:pt x="0" y="78"/>
                  </a:lnTo>
                  <a:lnTo>
                    <a:pt x="12" y="73"/>
                  </a:lnTo>
                  <a:lnTo>
                    <a:pt x="2" y="57"/>
                  </a:lnTo>
                  <a:lnTo>
                    <a:pt x="5" y="52"/>
                  </a:lnTo>
                  <a:lnTo>
                    <a:pt x="10" y="57"/>
                  </a:lnTo>
                  <a:lnTo>
                    <a:pt x="17" y="57"/>
                  </a:lnTo>
                  <a:lnTo>
                    <a:pt x="12" y="38"/>
                  </a:lnTo>
                  <a:lnTo>
                    <a:pt x="17" y="36"/>
                  </a:lnTo>
                  <a:lnTo>
                    <a:pt x="26" y="43"/>
                  </a:lnTo>
                  <a:lnTo>
                    <a:pt x="24" y="31"/>
                  </a:lnTo>
                  <a:lnTo>
                    <a:pt x="26" y="29"/>
                  </a:lnTo>
                  <a:lnTo>
                    <a:pt x="36" y="33"/>
                  </a:lnTo>
                  <a:lnTo>
                    <a:pt x="38" y="22"/>
                  </a:lnTo>
                  <a:lnTo>
                    <a:pt x="38" y="19"/>
                  </a:lnTo>
                  <a:lnTo>
                    <a:pt x="38" y="33"/>
                  </a:lnTo>
                  <a:lnTo>
                    <a:pt x="50" y="33"/>
                  </a:lnTo>
                  <a:lnTo>
                    <a:pt x="47" y="22"/>
                  </a:lnTo>
                  <a:lnTo>
                    <a:pt x="40" y="19"/>
                  </a:lnTo>
                  <a:lnTo>
                    <a:pt x="40" y="17"/>
                  </a:lnTo>
                  <a:lnTo>
                    <a:pt x="47" y="19"/>
                  </a:lnTo>
                  <a:lnTo>
                    <a:pt x="47" y="12"/>
                  </a:lnTo>
                  <a:lnTo>
                    <a:pt x="50" y="7"/>
                  </a:lnTo>
                  <a:lnTo>
                    <a:pt x="57" y="10"/>
                  </a:lnTo>
                  <a:lnTo>
                    <a:pt x="52" y="5"/>
                  </a:lnTo>
                  <a:lnTo>
                    <a:pt x="54" y="3"/>
                  </a:lnTo>
                  <a:lnTo>
                    <a:pt x="57" y="7"/>
                  </a:lnTo>
                  <a:lnTo>
                    <a:pt x="66" y="3"/>
                  </a:lnTo>
                  <a:lnTo>
                    <a:pt x="59" y="3"/>
                  </a:lnTo>
                  <a:lnTo>
                    <a:pt x="54" y="0"/>
                  </a:lnTo>
                  <a:close/>
                </a:path>
              </a:pathLst>
            </a:custGeom>
            <a:solidFill>
              <a:srgbClr val="FEFEF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807"/>
            <p:cNvSpPr>
              <a:spLocks/>
            </p:cNvSpPr>
            <p:nvPr/>
          </p:nvSpPr>
          <p:spPr bwMode="auto">
            <a:xfrm>
              <a:off x="2122488" y="3182938"/>
              <a:ext cx="38100" cy="38100"/>
            </a:xfrm>
            <a:custGeom>
              <a:avLst/>
              <a:gdLst/>
              <a:ahLst/>
              <a:cxnLst>
                <a:cxn ang="0">
                  <a:pos x="8" y="5"/>
                </a:cxn>
                <a:cxn ang="0">
                  <a:pos x="10" y="0"/>
                </a:cxn>
                <a:cxn ang="0">
                  <a:pos x="12" y="3"/>
                </a:cxn>
                <a:cxn ang="0">
                  <a:pos x="17" y="5"/>
                </a:cxn>
                <a:cxn ang="0">
                  <a:pos x="17" y="10"/>
                </a:cxn>
                <a:cxn ang="0">
                  <a:pos x="24" y="22"/>
                </a:cxn>
                <a:cxn ang="0">
                  <a:pos x="15" y="22"/>
                </a:cxn>
                <a:cxn ang="0">
                  <a:pos x="15" y="24"/>
                </a:cxn>
                <a:cxn ang="0">
                  <a:pos x="0" y="10"/>
                </a:cxn>
                <a:cxn ang="0">
                  <a:pos x="0" y="7"/>
                </a:cxn>
                <a:cxn ang="0">
                  <a:pos x="8" y="5"/>
                </a:cxn>
              </a:cxnLst>
              <a:rect l="0" t="0" r="r" b="b"/>
              <a:pathLst>
                <a:path w="24" h="24">
                  <a:moveTo>
                    <a:pt x="8" y="5"/>
                  </a:moveTo>
                  <a:lnTo>
                    <a:pt x="10" y="0"/>
                  </a:lnTo>
                  <a:lnTo>
                    <a:pt x="12" y="3"/>
                  </a:lnTo>
                  <a:lnTo>
                    <a:pt x="17" y="5"/>
                  </a:lnTo>
                  <a:lnTo>
                    <a:pt x="17" y="10"/>
                  </a:lnTo>
                  <a:lnTo>
                    <a:pt x="24" y="22"/>
                  </a:lnTo>
                  <a:lnTo>
                    <a:pt x="15" y="22"/>
                  </a:lnTo>
                  <a:lnTo>
                    <a:pt x="15" y="24"/>
                  </a:lnTo>
                  <a:lnTo>
                    <a:pt x="0" y="10"/>
                  </a:lnTo>
                  <a:lnTo>
                    <a:pt x="0" y="7"/>
                  </a:lnTo>
                  <a:lnTo>
                    <a:pt x="8" y="5"/>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808"/>
            <p:cNvSpPr>
              <a:spLocks/>
            </p:cNvSpPr>
            <p:nvPr/>
          </p:nvSpPr>
          <p:spPr bwMode="auto">
            <a:xfrm>
              <a:off x="1981200" y="3182938"/>
              <a:ext cx="44450" cy="98425"/>
            </a:xfrm>
            <a:custGeom>
              <a:avLst/>
              <a:gdLst/>
              <a:ahLst/>
              <a:cxnLst>
                <a:cxn ang="0">
                  <a:pos x="12" y="0"/>
                </a:cxn>
                <a:cxn ang="0">
                  <a:pos x="16" y="10"/>
                </a:cxn>
                <a:cxn ang="0">
                  <a:pos x="21" y="14"/>
                </a:cxn>
                <a:cxn ang="0">
                  <a:pos x="21" y="14"/>
                </a:cxn>
                <a:cxn ang="0">
                  <a:pos x="28" y="40"/>
                </a:cxn>
                <a:cxn ang="0">
                  <a:pos x="19" y="22"/>
                </a:cxn>
                <a:cxn ang="0">
                  <a:pos x="16" y="14"/>
                </a:cxn>
                <a:cxn ang="0">
                  <a:pos x="14" y="14"/>
                </a:cxn>
                <a:cxn ang="0">
                  <a:pos x="12" y="19"/>
                </a:cxn>
                <a:cxn ang="0">
                  <a:pos x="14" y="26"/>
                </a:cxn>
                <a:cxn ang="0">
                  <a:pos x="14" y="33"/>
                </a:cxn>
                <a:cxn ang="0">
                  <a:pos x="9" y="19"/>
                </a:cxn>
                <a:cxn ang="0">
                  <a:pos x="12" y="36"/>
                </a:cxn>
                <a:cxn ang="0">
                  <a:pos x="4" y="31"/>
                </a:cxn>
                <a:cxn ang="0">
                  <a:pos x="9" y="43"/>
                </a:cxn>
                <a:cxn ang="0">
                  <a:pos x="4" y="40"/>
                </a:cxn>
                <a:cxn ang="0">
                  <a:pos x="12" y="59"/>
                </a:cxn>
                <a:cxn ang="0">
                  <a:pos x="12" y="62"/>
                </a:cxn>
                <a:cxn ang="0">
                  <a:pos x="2" y="45"/>
                </a:cxn>
                <a:cxn ang="0">
                  <a:pos x="0" y="19"/>
                </a:cxn>
                <a:cxn ang="0">
                  <a:pos x="12" y="0"/>
                </a:cxn>
              </a:cxnLst>
              <a:rect l="0" t="0" r="r" b="b"/>
              <a:pathLst>
                <a:path w="28" h="62">
                  <a:moveTo>
                    <a:pt x="12" y="0"/>
                  </a:moveTo>
                  <a:lnTo>
                    <a:pt x="16" y="10"/>
                  </a:lnTo>
                  <a:lnTo>
                    <a:pt x="21" y="14"/>
                  </a:lnTo>
                  <a:lnTo>
                    <a:pt x="21" y="14"/>
                  </a:lnTo>
                  <a:lnTo>
                    <a:pt x="28" y="40"/>
                  </a:lnTo>
                  <a:lnTo>
                    <a:pt x="19" y="22"/>
                  </a:lnTo>
                  <a:lnTo>
                    <a:pt x="16" y="14"/>
                  </a:lnTo>
                  <a:lnTo>
                    <a:pt x="14" y="14"/>
                  </a:lnTo>
                  <a:lnTo>
                    <a:pt x="12" y="19"/>
                  </a:lnTo>
                  <a:lnTo>
                    <a:pt x="14" y="26"/>
                  </a:lnTo>
                  <a:lnTo>
                    <a:pt x="14" y="33"/>
                  </a:lnTo>
                  <a:lnTo>
                    <a:pt x="9" y="19"/>
                  </a:lnTo>
                  <a:lnTo>
                    <a:pt x="12" y="36"/>
                  </a:lnTo>
                  <a:lnTo>
                    <a:pt x="4" y="31"/>
                  </a:lnTo>
                  <a:lnTo>
                    <a:pt x="9" y="43"/>
                  </a:lnTo>
                  <a:lnTo>
                    <a:pt x="4" y="40"/>
                  </a:lnTo>
                  <a:lnTo>
                    <a:pt x="12" y="59"/>
                  </a:lnTo>
                  <a:lnTo>
                    <a:pt x="12" y="62"/>
                  </a:lnTo>
                  <a:lnTo>
                    <a:pt x="2" y="45"/>
                  </a:lnTo>
                  <a:lnTo>
                    <a:pt x="0" y="19"/>
                  </a:lnTo>
                  <a:lnTo>
                    <a:pt x="12" y="0"/>
                  </a:lnTo>
                  <a:close/>
                </a:path>
              </a:pathLst>
            </a:custGeom>
            <a:solidFill>
              <a:srgbClr val="1E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809"/>
            <p:cNvSpPr>
              <a:spLocks/>
            </p:cNvSpPr>
            <p:nvPr/>
          </p:nvSpPr>
          <p:spPr bwMode="auto">
            <a:xfrm>
              <a:off x="2141538" y="3182938"/>
              <a:ext cx="34925" cy="38100"/>
            </a:xfrm>
            <a:custGeom>
              <a:avLst/>
              <a:gdLst/>
              <a:ahLst/>
              <a:cxnLst>
                <a:cxn ang="0">
                  <a:pos x="3" y="0"/>
                </a:cxn>
                <a:cxn ang="0">
                  <a:pos x="5" y="5"/>
                </a:cxn>
                <a:cxn ang="0">
                  <a:pos x="7" y="7"/>
                </a:cxn>
                <a:cxn ang="0">
                  <a:pos x="12" y="12"/>
                </a:cxn>
                <a:cxn ang="0">
                  <a:pos x="17" y="17"/>
                </a:cxn>
                <a:cxn ang="0">
                  <a:pos x="22" y="24"/>
                </a:cxn>
                <a:cxn ang="0">
                  <a:pos x="19" y="24"/>
                </a:cxn>
                <a:cxn ang="0">
                  <a:pos x="12" y="14"/>
                </a:cxn>
                <a:cxn ang="0">
                  <a:pos x="5" y="5"/>
                </a:cxn>
                <a:cxn ang="0">
                  <a:pos x="0" y="3"/>
                </a:cxn>
                <a:cxn ang="0">
                  <a:pos x="3" y="3"/>
                </a:cxn>
                <a:cxn ang="0">
                  <a:pos x="3" y="0"/>
                </a:cxn>
              </a:cxnLst>
              <a:rect l="0" t="0" r="r" b="b"/>
              <a:pathLst>
                <a:path w="22" h="24">
                  <a:moveTo>
                    <a:pt x="3" y="0"/>
                  </a:moveTo>
                  <a:lnTo>
                    <a:pt x="5" y="5"/>
                  </a:lnTo>
                  <a:lnTo>
                    <a:pt x="7" y="7"/>
                  </a:lnTo>
                  <a:lnTo>
                    <a:pt x="12" y="12"/>
                  </a:lnTo>
                  <a:lnTo>
                    <a:pt x="17" y="17"/>
                  </a:lnTo>
                  <a:lnTo>
                    <a:pt x="22" y="24"/>
                  </a:lnTo>
                  <a:lnTo>
                    <a:pt x="19" y="24"/>
                  </a:lnTo>
                  <a:lnTo>
                    <a:pt x="12" y="14"/>
                  </a:lnTo>
                  <a:lnTo>
                    <a:pt x="5" y="5"/>
                  </a:lnTo>
                  <a:lnTo>
                    <a:pt x="0" y="3"/>
                  </a:lnTo>
                  <a:lnTo>
                    <a:pt x="3" y="3"/>
                  </a:lnTo>
                  <a:lnTo>
                    <a:pt x="3" y="0"/>
                  </a:lnTo>
                  <a:close/>
                </a:path>
              </a:pathLst>
            </a:custGeom>
            <a:solidFill>
              <a:srgbClr val="33211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73" name="Group 1011"/>
            <p:cNvGrpSpPr>
              <a:grpSpLocks/>
            </p:cNvGrpSpPr>
            <p:nvPr/>
          </p:nvGrpSpPr>
          <p:grpSpPr bwMode="auto">
            <a:xfrm>
              <a:off x="1470083" y="3135339"/>
              <a:ext cx="1031917" cy="658818"/>
              <a:chOff x="926" y="1975"/>
              <a:chExt cx="650" cy="415"/>
            </a:xfrm>
          </p:grpSpPr>
          <p:sp>
            <p:nvSpPr>
              <p:cNvPr id="700" name="Freeform 811"/>
              <p:cNvSpPr>
                <a:spLocks/>
              </p:cNvSpPr>
              <p:nvPr/>
            </p:nvSpPr>
            <p:spPr bwMode="auto">
              <a:xfrm>
                <a:off x="1274" y="2005"/>
                <a:ext cx="9" cy="22"/>
              </a:xfrm>
              <a:custGeom>
                <a:avLst/>
                <a:gdLst/>
                <a:ahLst/>
                <a:cxnLst>
                  <a:cxn ang="0">
                    <a:pos x="0" y="12"/>
                  </a:cxn>
                  <a:cxn ang="0">
                    <a:pos x="0" y="0"/>
                  </a:cxn>
                  <a:cxn ang="0">
                    <a:pos x="4" y="12"/>
                  </a:cxn>
                  <a:cxn ang="0">
                    <a:pos x="9" y="19"/>
                  </a:cxn>
                  <a:cxn ang="0">
                    <a:pos x="9" y="22"/>
                  </a:cxn>
                  <a:cxn ang="0">
                    <a:pos x="2" y="14"/>
                  </a:cxn>
                  <a:cxn ang="0">
                    <a:pos x="0" y="12"/>
                  </a:cxn>
                </a:cxnLst>
                <a:rect l="0" t="0" r="r" b="b"/>
                <a:pathLst>
                  <a:path w="9" h="22">
                    <a:moveTo>
                      <a:pt x="0" y="12"/>
                    </a:moveTo>
                    <a:lnTo>
                      <a:pt x="0" y="0"/>
                    </a:lnTo>
                    <a:lnTo>
                      <a:pt x="4" y="12"/>
                    </a:lnTo>
                    <a:lnTo>
                      <a:pt x="9" y="19"/>
                    </a:lnTo>
                    <a:lnTo>
                      <a:pt x="9" y="22"/>
                    </a:lnTo>
                    <a:lnTo>
                      <a:pt x="2" y="14"/>
                    </a:lnTo>
                    <a:lnTo>
                      <a:pt x="0" y="12"/>
                    </a:lnTo>
                    <a:close/>
                  </a:path>
                </a:pathLst>
              </a:custGeom>
              <a:solidFill>
                <a:srgbClr val="20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 name="Freeform 812"/>
              <p:cNvSpPr>
                <a:spLocks/>
              </p:cNvSpPr>
              <p:nvPr/>
            </p:nvSpPr>
            <p:spPr bwMode="auto">
              <a:xfrm>
                <a:off x="1156" y="2008"/>
                <a:ext cx="7" cy="7"/>
              </a:xfrm>
              <a:custGeom>
                <a:avLst/>
                <a:gdLst/>
                <a:ahLst/>
                <a:cxnLst>
                  <a:cxn ang="0">
                    <a:pos x="0" y="2"/>
                  </a:cxn>
                  <a:cxn ang="0">
                    <a:pos x="2" y="0"/>
                  </a:cxn>
                  <a:cxn ang="0">
                    <a:pos x="7" y="2"/>
                  </a:cxn>
                  <a:cxn ang="0">
                    <a:pos x="0" y="7"/>
                  </a:cxn>
                  <a:cxn ang="0">
                    <a:pos x="0" y="2"/>
                  </a:cxn>
                </a:cxnLst>
                <a:rect l="0" t="0" r="r" b="b"/>
                <a:pathLst>
                  <a:path w="7" h="7">
                    <a:moveTo>
                      <a:pt x="0" y="2"/>
                    </a:moveTo>
                    <a:lnTo>
                      <a:pt x="2" y="0"/>
                    </a:lnTo>
                    <a:lnTo>
                      <a:pt x="7" y="2"/>
                    </a:lnTo>
                    <a:lnTo>
                      <a:pt x="0" y="7"/>
                    </a:lnTo>
                    <a:lnTo>
                      <a:pt x="0" y="2"/>
                    </a:lnTo>
                    <a:close/>
                  </a:path>
                </a:pathLst>
              </a:custGeom>
              <a:solidFill>
                <a:srgbClr val="AD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 name="Freeform 813"/>
              <p:cNvSpPr>
                <a:spLocks/>
              </p:cNvSpPr>
              <p:nvPr/>
            </p:nvSpPr>
            <p:spPr bwMode="auto">
              <a:xfrm>
                <a:off x="1399" y="2010"/>
                <a:ext cx="12" cy="14"/>
              </a:xfrm>
              <a:custGeom>
                <a:avLst/>
                <a:gdLst/>
                <a:ahLst/>
                <a:cxnLst>
                  <a:cxn ang="0">
                    <a:pos x="0" y="0"/>
                  </a:cxn>
                  <a:cxn ang="0">
                    <a:pos x="9" y="2"/>
                  </a:cxn>
                  <a:cxn ang="0">
                    <a:pos x="12" y="5"/>
                  </a:cxn>
                  <a:cxn ang="0">
                    <a:pos x="7" y="7"/>
                  </a:cxn>
                  <a:cxn ang="0">
                    <a:pos x="9" y="14"/>
                  </a:cxn>
                  <a:cxn ang="0">
                    <a:pos x="7" y="14"/>
                  </a:cxn>
                  <a:cxn ang="0">
                    <a:pos x="2" y="5"/>
                  </a:cxn>
                  <a:cxn ang="0">
                    <a:pos x="0" y="0"/>
                  </a:cxn>
                </a:cxnLst>
                <a:rect l="0" t="0" r="r" b="b"/>
                <a:pathLst>
                  <a:path w="12" h="14">
                    <a:moveTo>
                      <a:pt x="0" y="0"/>
                    </a:moveTo>
                    <a:lnTo>
                      <a:pt x="9" y="2"/>
                    </a:lnTo>
                    <a:lnTo>
                      <a:pt x="12" y="5"/>
                    </a:lnTo>
                    <a:lnTo>
                      <a:pt x="7" y="7"/>
                    </a:lnTo>
                    <a:lnTo>
                      <a:pt x="9" y="14"/>
                    </a:lnTo>
                    <a:lnTo>
                      <a:pt x="7" y="14"/>
                    </a:lnTo>
                    <a:lnTo>
                      <a:pt x="2" y="5"/>
                    </a:lnTo>
                    <a:lnTo>
                      <a:pt x="0"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 name="Freeform 814"/>
              <p:cNvSpPr>
                <a:spLocks/>
              </p:cNvSpPr>
              <p:nvPr/>
            </p:nvSpPr>
            <p:spPr bwMode="auto">
              <a:xfrm>
                <a:off x="1352" y="2010"/>
                <a:ext cx="19" cy="40"/>
              </a:xfrm>
              <a:custGeom>
                <a:avLst/>
                <a:gdLst/>
                <a:ahLst/>
                <a:cxnLst>
                  <a:cxn ang="0">
                    <a:pos x="2" y="5"/>
                  </a:cxn>
                  <a:cxn ang="0">
                    <a:pos x="2" y="0"/>
                  </a:cxn>
                  <a:cxn ang="0">
                    <a:pos x="9" y="9"/>
                  </a:cxn>
                  <a:cxn ang="0">
                    <a:pos x="16" y="19"/>
                  </a:cxn>
                  <a:cxn ang="0">
                    <a:pos x="19" y="24"/>
                  </a:cxn>
                  <a:cxn ang="0">
                    <a:pos x="19" y="35"/>
                  </a:cxn>
                  <a:cxn ang="0">
                    <a:pos x="16" y="40"/>
                  </a:cxn>
                  <a:cxn ang="0">
                    <a:pos x="2" y="35"/>
                  </a:cxn>
                  <a:cxn ang="0">
                    <a:pos x="0" y="33"/>
                  </a:cxn>
                  <a:cxn ang="0">
                    <a:pos x="14" y="35"/>
                  </a:cxn>
                  <a:cxn ang="0">
                    <a:pos x="11" y="33"/>
                  </a:cxn>
                  <a:cxn ang="0">
                    <a:pos x="0" y="19"/>
                  </a:cxn>
                  <a:cxn ang="0">
                    <a:pos x="0" y="17"/>
                  </a:cxn>
                  <a:cxn ang="0">
                    <a:pos x="9" y="17"/>
                  </a:cxn>
                  <a:cxn ang="0">
                    <a:pos x="2" y="5"/>
                  </a:cxn>
                </a:cxnLst>
                <a:rect l="0" t="0" r="r" b="b"/>
                <a:pathLst>
                  <a:path w="19" h="40">
                    <a:moveTo>
                      <a:pt x="2" y="5"/>
                    </a:moveTo>
                    <a:lnTo>
                      <a:pt x="2" y="0"/>
                    </a:lnTo>
                    <a:lnTo>
                      <a:pt x="9" y="9"/>
                    </a:lnTo>
                    <a:lnTo>
                      <a:pt x="16" y="19"/>
                    </a:lnTo>
                    <a:lnTo>
                      <a:pt x="19" y="24"/>
                    </a:lnTo>
                    <a:lnTo>
                      <a:pt x="19" y="35"/>
                    </a:lnTo>
                    <a:lnTo>
                      <a:pt x="16" y="40"/>
                    </a:lnTo>
                    <a:lnTo>
                      <a:pt x="2" y="35"/>
                    </a:lnTo>
                    <a:lnTo>
                      <a:pt x="0" y="33"/>
                    </a:lnTo>
                    <a:lnTo>
                      <a:pt x="14" y="35"/>
                    </a:lnTo>
                    <a:lnTo>
                      <a:pt x="11" y="33"/>
                    </a:lnTo>
                    <a:lnTo>
                      <a:pt x="0" y="19"/>
                    </a:lnTo>
                    <a:lnTo>
                      <a:pt x="0" y="17"/>
                    </a:lnTo>
                    <a:lnTo>
                      <a:pt x="9" y="17"/>
                    </a:lnTo>
                    <a:lnTo>
                      <a:pt x="2" y="5"/>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 name="Freeform 815"/>
              <p:cNvSpPr>
                <a:spLocks/>
              </p:cNvSpPr>
              <p:nvPr/>
            </p:nvSpPr>
            <p:spPr bwMode="auto">
              <a:xfrm>
                <a:off x="1153" y="2012"/>
                <a:ext cx="10" cy="5"/>
              </a:xfrm>
              <a:custGeom>
                <a:avLst/>
                <a:gdLst/>
                <a:ahLst/>
                <a:cxnLst>
                  <a:cxn ang="0">
                    <a:pos x="3" y="5"/>
                  </a:cxn>
                  <a:cxn ang="0">
                    <a:pos x="10" y="0"/>
                  </a:cxn>
                  <a:cxn ang="0">
                    <a:pos x="7" y="5"/>
                  </a:cxn>
                  <a:cxn ang="0">
                    <a:pos x="0" y="5"/>
                  </a:cxn>
                  <a:cxn ang="0">
                    <a:pos x="3" y="5"/>
                  </a:cxn>
                </a:cxnLst>
                <a:rect l="0" t="0" r="r" b="b"/>
                <a:pathLst>
                  <a:path w="10" h="5">
                    <a:moveTo>
                      <a:pt x="3" y="5"/>
                    </a:moveTo>
                    <a:lnTo>
                      <a:pt x="10" y="0"/>
                    </a:lnTo>
                    <a:lnTo>
                      <a:pt x="7" y="5"/>
                    </a:lnTo>
                    <a:lnTo>
                      <a:pt x="0" y="5"/>
                    </a:lnTo>
                    <a:lnTo>
                      <a:pt x="3" y="5"/>
                    </a:lnTo>
                    <a:close/>
                  </a:path>
                </a:pathLst>
              </a:custGeom>
              <a:solidFill>
                <a:srgbClr val="AE70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 name="Freeform 816"/>
              <p:cNvSpPr>
                <a:spLocks/>
              </p:cNvSpPr>
              <p:nvPr/>
            </p:nvSpPr>
            <p:spPr bwMode="auto">
              <a:xfrm>
                <a:off x="1137" y="2015"/>
                <a:ext cx="11" cy="12"/>
              </a:xfrm>
              <a:custGeom>
                <a:avLst/>
                <a:gdLst/>
                <a:ahLst/>
                <a:cxnLst>
                  <a:cxn ang="0">
                    <a:pos x="0" y="0"/>
                  </a:cxn>
                  <a:cxn ang="0">
                    <a:pos x="7" y="0"/>
                  </a:cxn>
                  <a:cxn ang="0">
                    <a:pos x="7" y="2"/>
                  </a:cxn>
                  <a:cxn ang="0">
                    <a:pos x="11" y="12"/>
                  </a:cxn>
                  <a:cxn ang="0">
                    <a:pos x="0" y="12"/>
                  </a:cxn>
                  <a:cxn ang="0">
                    <a:pos x="0" y="9"/>
                  </a:cxn>
                  <a:cxn ang="0">
                    <a:pos x="0" y="0"/>
                  </a:cxn>
                </a:cxnLst>
                <a:rect l="0" t="0" r="r" b="b"/>
                <a:pathLst>
                  <a:path w="11" h="12">
                    <a:moveTo>
                      <a:pt x="0" y="0"/>
                    </a:moveTo>
                    <a:lnTo>
                      <a:pt x="7" y="0"/>
                    </a:lnTo>
                    <a:lnTo>
                      <a:pt x="7" y="2"/>
                    </a:lnTo>
                    <a:lnTo>
                      <a:pt x="11" y="12"/>
                    </a:lnTo>
                    <a:lnTo>
                      <a:pt x="0" y="12"/>
                    </a:lnTo>
                    <a:lnTo>
                      <a:pt x="0" y="9"/>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 name="Freeform 817"/>
              <p:cNvSpPr>
                <a:spLocks/>
              </p:cNvSpPr>
              <p:nvPr/>
            </p:nvSpPr>
            <p:spPr bwMode="auto">
              <a:xfrm>
                <a:off x="1371" y="2015"/>
                <a:ext cx="44" cy="26"/>
              </a:xfrm>
              <a:custGeom>
                <a:avLst/>
                <a:gdLst/>
                <a:ahLst/>
                <a:cxnLst>
                  <a:cxn ang="0">
                    <a:pos x="4" y="2"/>
                  </a:cxn>
                  <a:cxn ang="0">
                    <a:pos x="9" y="0"/>
                  </a:cxn>
                  <a:cxn ang="0">
                    <a:pos x="14" y="2"/>
                  </a:cxn>
                  <a:cxn ang="0">
                    <a:pos x="14" y="9"/>
                  </a:cxn>
                  <a:cxn ang="0">
                    <a:pos x="21" y="16"/>
                  </a:cxn>
                  <a:cxn ang="0">
                    <a:pos x="21" y="2"/>
                  </a:cxn>
                  <a:cxn ang="0">
                    <a:pos x="21" y="2"/>
                  </a:cxn>
                  <a:cxn ang="0">
                    <a:pos x="28" y="9"/>
                  </a:cxn>
                  <a:cxn ang="0">
                    <a:pos x="37" y="16"/>
                  </a:cxn>
                  <a:cxn ang="0">
                    <a:pos x="42" y="16"/>
                  </a:cxn>
                  <a:cxn ang="0">
                    <a:pos x="44" y="9"/>
                  </a:cxn>
                  <a:cxn ang="0">
                    <a:pos x="44" y="19"/>
                  </a:cxn>
                  <a:cxn ang="0">
                    <a:pos x="42" y="21"/>
                  </a:cxn>
                  <a:cxn ang="0">
                    <a:pos x="33" y="19"/>
                  </a:cxn>
                  <a:cxn ang="0">
                    <a:pos x="26" y="14"/>
                  </a:cxn>
                  <a:cxn ang="0">
                    <a:pos x="26" y="19"/>
                  </a:cxn>
                  <a:cxn ang="0">
                    <a:pos x="26" y="23"/>
                  </a:cxn>
                  <a:cxn ang="0">
                    <a:pos x="18" y="26"/>
                  </a:cxn>
                  <a:cxn ang="0">
                    <a:pos x="2" y="19"/>
                  </a:cxn>
                  <a:cxn ang="0">
                    <a:pos x="0" y="16"/>
                  </a:cxn>
                  <a:cxn ang="0">
                    <a:pos x="18" y="21"/>
                  </a:cxn>
                  <a:cxn ang="0">
                    <a:pos x="14" y="14"/>
                  </a:cxn>
                  <a:cxn ang="0">
                    <a:pos x="9" y="7"/>
                  </a:cxn>
                  <a:cxn ang="0">
                    <a:pos x="4" y="2"/>
                  </a:cxn>
                </a:cxnLst>
                <a:rect l="0" t="0" r="r" b="b"/>
                <a:pathLst>
                  <a:path w="44" h="26">
                    <a:moveTo>
                      <a:pt x="4" y="2"/>
                    </a:moveTo>
                    <a:lnTo>
                      <a:pt x="9" y="0"/>
                    </a:lnTo>
                    <a:lnTo>
                      <a:pt x="14" y="2"/>
                    </a:lnTo>
                    <a:lnTo>
                      <a:pt x="14" y="9"/>
                    </a:lnTo>
                    <a:lnTo>
                      <a:pt x="21" y="16"/>
                    </a:lnTo>
                    <a:lnTo>
                      <a:pt x="21" y="2"/>
                    </a:lnTo>
                    <a:lnTo>
                      <a:pt x="21" y="2"/>
                    </a:lnTo>
                    <a:lnTo>
                      <a:pt x="28" y="9"/>
                    </a:lnTo>
                    <a:lnTo>
                      <a:pt x="37" y="16"/>
                    </a:lnTo>
                    <a:lnTo>
                      <a:pt x="42" y="16"/>
                    </a:lnTo>
                    <a:lnTo>
                      <a:pt x="44" y="9"/>
                    </a:lnTo>
                    <a:lnTo>
                      <a:pt x="44" y="19"/>
                    </a:lnTo>
                    <a:lnTo>
                      <a:pt x="42" y="21"/>
                    </a:lnTo>
                    <a:lnTo>
                      <a:pt x="33" y="19"/>
                    </a:lnTo>
                    <a:lnTo>
                      <a:pt x="26" y="14"/>
                    </a:lnTo>
                    <a:lnTo>
                      <a:pt x="26" y="19"/>
                    </a:lnTo>
                    <a:lnTo>
                      <a:pt x="26" y="23"/>
                    </a:lnTo>
                    <a:lnTo>
                      <a:pt x="18" y="26"/>
                    </a:lnTo>
                    <a:lnTo>
                      <a:pt x="2" y="19"/>
                    </a:lnTo>
                    <a:lnTo>
                      <a:pt x="0" y="16"/>
                    </a:lnTo>
                    <a:lnTo>
                      <a:pt x="18" y="21"/>
                    </a:lnTo>
                    <a:lnTo>
                      <a:pt x="14" y="14"/>
                    </a:lnTo>
                    <a:lnTo>
                      <a:pt x="9" y="7"/>
                    </a:lnTo>
                    <a:lnTo>
                      <a:pt x="4" y="2"/>
                    </a:lnTo>
                    <a:close/>
                  </a:path>
                </a:pathLst>
              </a:custGeom>
              <a:solidFill>
                <a:srgbClr val="D1A46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 name="Freeform 818"/>
              <p:cNvSpPr>
                <a:spLocks/>
              </p:cNvSpPr>
              <p:nvPr/>
            </p:nvSpPr>
            <p:spPr bwMode="auto">
              <a:xfrm>
                <a:off x="1290" y="2015"/>
                <a:ext cx="19" cy="26"/>
              </a:xfrm>
              <a:custGeom>
                <a:avLst/>
                <a:gdLst/>
                <a:ahLst/>
                <a:cxnLst>
                  <a:cxn ang="0">
                    <a:pos x="19" y="0"/>
                  </a:cxn>
                  <a:cxn ang="0">
                    <a:pos x="19" y="0"/>
                  </a:cxn>
                  <a:cxn ang="0">
                    <a:pos x="19" y="0"/>
                  </a:cxn>
                  <a:cxn ang="0">
                    <a:pos x="19" y="7"/>
                  </a:cxn>
                  <a:cxn ang="0">
                    <a:pos x="17" y="19"/>
                  </a:cxn>
                  <a:cxn ang="0">
                    <a:pos x="10" y="26"/>
                  </a:cxn>
                  <a:cxn ang="0">
                    <a:pos x="0" y="21"/>
                  </a:cxn>
                  <a:cxn ang="0">
                    <a:pos x="0" y="23"/>
                  </a:cxn>
                  <a:cxn ang="0">
                    <a:pos x="0" y="21"/>
                  </a:cxn>
                  <a:cxn ang="0">
                    <a:pos x="7" y="19"/>
                  </a:cxn>
                  <a:cxn ang="0">
                    <a:pos x="14" y="19"/>
                  </a:cxn>
                  <a:cxn ang="0">
                    <a:pos x="10" y="12"/>
                  </a:cxn>
                  <a:cxn ang="0">
                    <a:pos x="10" y="9"/>
                  </a:cxn>
                  <a:cxn ang="0">
                    <a:pos x="19" y="0"/>
                  </a:cxn>
                </a:cxnLst>
                <a:rect l="0" t="0" r="r" b="b"/>
                <a:pathLst>
                  <a:path w="19" h="26">
                    <a:moveTo>
                      <a:pt x="19" y="0"/>
                    </a:moveTo>
                    <a:lnTo>
                      <a:pt x="19" y="0"/>
                    </a:lnTo>
                    <a:lnTo>
                      <a:pt x="19" y="0"/>
                    </a:lnTo>
                    <a:lnTo>
                      <a:pt x="19" y="7"/>
                    </a:lnTo>
                    <a:lnTo>
                      <a:pt x="17" y="19"/>
                    </a:lnTo>
                    <a:lnTo>
                      <a:pt x="10" y="26"/>
                    </a:lnTo>
                    <a:lnTo>
                      <a:pt x="0" y="21"/>
                    </a:lnTo>
                    <a:lnTo>
                      <a:pt x="0" y="23"/>
                    </a:lnTo>
                    <a:lnTo>
                      <a:pt x="0" y="21"/>
                    </a:lnTo>
                    <a:lnTo>
                      <a:pt x="7" y="19"/>
                    </a:lnTo>
                    <a:lnTo>
                      <a:pt x="14" y="19"/>
                    </a:lnTo>
                    <a:lnTo>
                      <a:pt x="10" y="12"/>
                    </a:lnTo>
                    <a:lnTo>
                      <a:pt x="10" y="9"/>
                    </a:lnTo>
                    <a:lnTo>
                      <a:pt x="19"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 name="Freeform 819"/>
              <p:cNvSpPr>
                <a:spLocks/>
              </p:cNvSpPr>
              <p:nvPr/>
            </p:nvSpPr>
            <p:spPr bwMode="auto">
              <a:xfrm>
                <a:off x="1269" y="2017"/>
                <a:ext cx="12" cy="38"/>
              </a:xfrm>
              <a:custGeom>
                <a:avLst/>
                <a:gdLst/>
                <a:ahLst/>
                <a:cxnLst>
                  <a:cxn ang="0">
                    <a:pos x="0" y="1"/>
                  </a:cxn>
                  <a:cxn ang="0">
                    <a:pos x="2" y="0"/>
                  </a:cxn>
                  <a:cxn ang="0">
                    <a:pos x="5" y="13"/>
                  </a:cxn>
                  <a:cxn ang="0">
                    <a:pos x="3" y="16"/>
                  </a:cxn>
                  <a:cxn ang="0">
                    <a:pos x="2" y="15"/>
                  </a:cxn>
                  <a:cxn ang="0">
                    <a:pos x="4" y="14"/>
                  </a:cxn>
                  <a:cxn ang="0">
                    <a:pos x="2" y="5"/>
                  </a:cxn>
                  <a:cxn ang="0">
                    <a:pos x="1" y="2"/>
                  </a:cxn>
                  <a:cxn ang="0">
                    <a:pos x="0" y="1"/>
                  </a:cxn>
                </a:cxnLst>
                <a:rect l="0" t="0" r="r" b="b"/>
                <a:pathLst>
                  <a:path w="5" h="16">
                    <a:moveTo>
                      <a:pt x="0" y="1"/>
                    </a:moveTo>
                    <a:cubicBezTo>
                      <a:pt x="2" y="0"/>
                      <a:pt x="2" y="0"/>
                      <a:pt x="2" y="0"/>
                    </a:cubicBezTo>
                    <a:cubicBezTo>
                      <a:pt x="3" y="4"/>
                      <a:pt x="5" y="9"/>
                      <a:pt x="5" y="13"/>
                    </a:cubicBezTo>
                    <a:cubicBezTo>
                      <a:pt x="3" y="16"/>
                      <a:pt x="3" y="16"/>
                      <a:pt x="3" y="16"/>
                    </a:cubicBezTo>
                    <a:cubicBezTo>
                      <a:pt x="2" y="15"/>
                      <a:pt x="2" y="15"/>
                      <a:pt x="2" y="15"/>
                    </a:cubicBezTo>
                    <a:cubicBezTo>
                      <a:pt x="4" y="14"/>
                      <a:pt x="4" y="14"/>
                      <a:pt x="4" y="14"/>
                    </a:cubicBezTo>
                    <a:cubicBezTo>
                      <a:pt x="2" y="5"/>
                      <a:pt x="2" y="5"/>
                      <a:pt x="2" y="5"/>
                    </a:cubicBezTo>
                    <a:cubicBezTo>
                      <a:pt x="1" y="2"/>
                      <a:pt x="1" y="2"/>
                      <a:pt x="1" y="2"/>
                    </a:cubicBezTo>
                    <a:cubicBezTo>
                      <a:pt x="0" y="1"/>
                      <a:pt x="0" y="1"/>
                      <a:pt x="0" y="1"/>
                    </a:cubicBezTo>
                    <a:close/>
                  </a:path>
                </a:pathLst>
              </a:custGeom>
              <a:solidFill>
                <a:srgbClr val="5A38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 name="Freeform 820"/>
              <p:cNvSpPr>
                <a:spLocks/>
              </p:cNvSpPr>
              <p:nvPr/>
            </p:nvSpPr>
            <p:spPr bwMode="auto">
              <a:xfrm>
                <a:off x="1217" y="2017"/>
                <a:ext cx="24" cy="21"/>
              </a:xfrm>
              <a:custGeom>
                <a:avLst/>
                <a:gdLst/>
                <a:ahLst/>
                <a:cxnLst>
                  <a:cxn ang="0">
                    <a:pos x="19" y="0"/>
                  </a:cxn>
                  <a:cxn ang="0">
                    <a:pos x="24" y="7"/>
                  </a:cxn>
                  <a:cxn ang="0">
                    <a:pos x="21" y="10"/>
                  </a:cxn>
                  <a:cxn ang="0">
                    <a:pos x="9" y="19"/>
                  </a:cxn>
                  <a:cxn ang="0">
                    <a:pos x="2" y="21"/>
                  </a:cxn>
                  <a:cxn ang="0">
                    <a:pos x="0" y="17"/>
                  </a:cxn>
                  <a:cxn ang="0">
                    <a:pos x="0" y="17"/>
                  </a:cxn>
                  <a:cxn ang="0">
                    <a:pos x="12" y="7"/>
                  </a:cxn>
                  <a:cxn ang="0">
                    <a:pos x="19" y="0"/>
                  </a:cxn>
                </a:cxnLst>
                <a:rect l="0" t="0" r="r" b="b"/>
                <a:pathLst>
                  <a:path w="24" h="21">
                    <a:moveTo>
                      <a:pt x="19" y="0"/>
                    </a:moveTo>
                    <a:lnTo>
                      <a:pt x="24" y="7"/>
                    </a:lnTo>
                    <a:lnTo>
                      <a:pt x="21" y="10"/>
                    </a:lnTo>
                    <a:lnTo>
                      <a:pt x="9" y="19"/>
                    </a:lnTo>
                    <a:lnTo>
                      <a:pt x="2" y="21"/>
                    </a:lnTo>
                    <a:lnTo>
                      <a:pt x="0" y="17"/>
                    </a:lnTo>
                    <a:lnTo>
                      <a:pt x="0" y="17"/>
                    </a:lnTo>
                    <a:lnTo>
                      <a:pt x="12" y="7"/>
                    </a:lnTo>
                    <a:lnTo>
                      <a:pt x="19" y="0"/>
                    </a:lnTo>
                    <a:close/>
                  </a:path>
                </a:pathLst>
              </a:custGeom>
              <a:solidFill>
                <a:srgbClr val="1E21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 name="Freeform 821"/>
              <p:cNvSpPr>
                <a:spLocks/>
              </p:cNvSpPr>
              <p:nvPr/>
            </p:nvSpPr>
            <p:spPr bwMode="auto">
              <a:xfrm>
                <a:off x="1366" y="2017"/>
                <a:ext cx="23" cy="19"/>
              </a:xfrm>
              <a:custGeom>
                <a:avLst/>
                <a:gdLst/>
                <a:ahLst/>
                <a:cxnLst>
                  <a:cxn ang="0">
                    <a:pos x="0" y="0"/>
                  </a:cxn>
                  <a:cxn ang="0">
                    <a:pos x="2" y="0"/>
                  </a:cxn>
                  <a:cxn ang="0">
                    <a:pos x="16" y="12"/>
                  </a:cxn>
                  <a:cxn ang="0">
                    <a:pos x="19" y="12"/>
                  </a:cxn>
                  <a:cxn ang="0">
                    <a:pos x="23" y="19"/>
                  </a:cxn>
                  <a:cxn ang="0">
                    <a:pos x="5" y="14"/>
                  </a:cxn>
                  <a:cxn ang="0">
                    <a:pos x="5" y="17"/>
                  </a:cxn>
                  <a:cxn ang="0">
                    <a:pos x="2" y="12"/>
                  </a:cxn>
                  <a:cxn ang="0">
                    <a:pos x="5" y="12"/>
                  </a:cxn>
                  <a:cxn ang="0">
                    <a:pos x="0" y="5"/>
                  </a:cxn>
                  <a:cxn ang="0">
                    <a:pos x="0" y="0"/>
                  </a:cxn>
                </a:cxnLst>
                <a:rect l="0" t="0" r="r" b="b"/>
                <a:pathLst>
                  <a:path w="23" h="19">
                    <a:moveTo>
                      <a:pt x="0" y="0"/>
                    </a:moveTo>
                    <a:lnTo>
                      <a:pt x="2" y="0"/>
                    </a:lnTo>
                    <a:lnTo>
                      <a:pt x="16" y="12"/>
                    </a:lnTo>
                    <a:lnTo>
                      <a:pt x="19" y="12"/>
                    </a:lnTo>
                    <a:lnTo>
                      <a:pt x="23" y="19"/>
                    </a:lnTo>
                    <a:lnTo>
                      <a:pt x="5" y="14"/>
                    </a:lnTo>
                    <a:lnTo>
                      <a:pt x="5" y="17"/>
                    </a:lnTo>
                    <a:lnTo>
                      <a:pt x="2" y="12"/>
                    </a:lnTo>
                    <a:lnTo>
                      <a:pt x="5" y="12"/>
                    </a:lnTo>
                    <a:lnTo>
                      <a:pt x="0" y="5"/>
                    </a:ln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 name="Freeform 822"/>
              <p:cNvSpPr>
                <a:spLocks/>
              </p:cNvSpPr>
              <p:nvPr/>
            </p:nvSpPr>
            <p:spPr bwMode="auto">
              <a:xfrm>
                <a:off x="1260" y="2019"/>
                <a:ext cx="18" cy="33"/>
              </a:xfrm>
              <a:custGeom>
                <a:avLst/>
                <a:gdLst/>
                <a:ahLst/>
                <a:cxnLst>
                  <a:cxn ang="0">
                    <a:pos x="2" y="0"/>
                  </a:cxn>
                  <a:cxn ang="0">
                    <a:pos x="4" y="0"/>
                  </a:cxn>
                  <a:cxn ang="0">
                    <a:pos x="7" y="8"/>
                  </a:cxn>
                  <a:cxn ang="0">
                    <a:pos x="16" y="26"/>
                  </a:cxn>
                  <a:cxn ang="0">
                    <a:pos x="9" y="0"/>
                  </a:cxn>
                  <a:cxn ang="0">
                    <a:pos x="11" y="3"/>
                  </a:cxn>
                  <a:cxn ang="0">
                    <a:pos x="14" y="10"/>
                  </a:cxn>
                  <a:cxn ang="0">
                    <a:pos x="18" y="31"/>
                  </a:cxn>
                  <a:cxn ang="0">
                    <a:pos x="14" y="33"/>
                  </a:cxn>
                  <a:cxn ang="0">
                    <a:pos x="11" y="33"/>
                  </a:cxn>
                  <a:cxn ang="0">
                    <a:pos x="7" y="26"/>
                  </a:cxn>
                  <a:cxn ang="0">
                    <a:pos x="4" y="19"/>
                  </a:cxn>
                  <a:cxn ang="0">
                    <a:pos x="0" y="5"/>
                  </a:cxn>
                  <a:cxn ang="0">
                    <a:pos x="2" y="0"/>
                  </a:cxn>
                </a:cxnLst>
                <a:rect l="0" t="0" r="r" b="b"/>
                <a:pathLst>
                  <a:path w="18" h="33">
                    <a:moveTo>
                      <a:pt x="2" y="0"/>
                    </a:moveTo>
                    <a:lnTo>
                      <a:pt x="4" y="0"/>
                    </a:lnTo>
                    <a:lnTo>
                      <a:pt x="7" y="8"/>
                    </a:lnTo>
                    <a:lnTo>
                      <a:pt x="16" y="26"/>
                    </a:lnTo>
                    <a:lnTo>
                      <a:pt x="9" y="0"/>
                    </a:lnTo>
                    <a:lnTo>
                      <a:pt x="11" y="3"/>
                    </a:lnTo>
                    <a:lnTo>
                      <a:pt x="14" y="10"/>
                    </a:lnTo>
                    <a:lnTo>
                      <a:pt x="18" y="31"/>
                    </a:lnTo>
                    <a:lnTo>
                      <a:pt x="14" y="33"/>
                    </a:lnTo>
                    <a:lnTo>
                      <a:pt x="11" y="33"/>
                    </a:lnTo>
                    <a:lnTo>
                      <a:pt x="7" y="26"/>
                    </a:lnTo>
                    <a:lnTo>
                      <a:pt x="4" y="19"/>
                    </a:lnTo>
                    <a:lnTo>
                      <a:pt x="0" y="5"/>
                    </a:lnTo>
                    <a:lnTo>
                      <a:pt x="2"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 name="Freeform 823"/>
              <p:cNvSpPr>
                <a:spLocks/>
              </p:cNvSpPr>
              <p:nvPr/>
            </p:nvSpPr>
            <p:spPr bwMode="auto">
              <a:xfrm>
                <a:off x="1191" y="2019"/>
                <a:ext cx="21" cy="19"/>
              </a:xfrm>
              <a:custGeom>
                <a:avLst/>
                <a:gdLst/>
                <a:ahLst/>
                <a:cxnLst>
                  <a:cxn ang="0">
                    <a:pos x="12" y="8"/>
                  </a:cxn>
                  <a:cxn ang="0">
                    <a:pos x="21" y="0"/>
                  </a:cxn>
                  <a:cxn ang="0">
                    <a:pos x="21" y="8"/>
                  </a:cxn>
                  <a:cxn ang="0">
                    <a:pos x="21" y="5"/>
                  </a:cxn>
                  <a:cxn ang="0">
                    <a:pos x="9" y="15"/>
                  </a:cxn>
                  <a:cxn ang="0">
                    <a:pos x="5" y="19"/>
                  </a:cxn>
                  <a:cxn ang="0">
                    <a:pos x="2" y="17"/>
                  </a:cxn>
                  <a:cxn ang="0">
                    <a:pos x="0" y="10"/>
                  </a:cxn>
                  <a:cxn ang="0">
                    <a:pos x="5" y="12"/>
                  </a:cxn>
                  <a:cxn ang="0">
                    <a:pos x="12" y="8"/>
                  </a:cxn>
                </a:cxnLst>
                <a:rect l="0" t="0" r="r" b="b"/>
                <a:pathLst>
                  <a:path w="21" h="19">
                    <a:moveTo>
                      <a:pt x="12" y="8"/>
                    </a:moveTo>
                    <a:lnTo>
                      <a:pt x="21" y="0"/>
                    </a:lnTo>
                    <a:lnTo>
                      <a:pt x="21" y="8"/>
                    </a:lnTo>
                    <a:lnTo>
                      <a:pt x="21" y="5"/>
                    </a:lnTo>
                    <a:lnTo>
                      <a:pt x="9" y="15"/>
                    </a:lnTo>
                    <a:lnTo>
                      <a:pt x="5" y="19"/>
                    </a:lnTo>
                    <a:lnTo>
                      <a:pt x="2" y="17"/>
                    </a:lnTo>
                    <a:lnTo>
                      <a:pt x="0" y="10"/>
                    </a:lnTo>
                    <a:lnTo>
                      <a:pt x="5" y="12"/>
                    </a:lnTo>
                    <a:lnTo>
                      <a:pt x="12" y="8"/>
                    </a:lnTo>
                    <a:close/>
                  </a:path>
                </a:pathLst>
              </a:custGeom>
              <a:solidFill>
                <a:srgbClr val="1E21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 name="Freeform 824"/>
              <p:cNvSpPr>
                <a:spLocks/>
              </p:cNvSpPr>
              <p:nvPr/>
            </p:nvSpPr>
            <p:spPr bwMode="auto">
              <a:xfrm>
                <a:off x="1153" y="2019"/>
                <a:ext cx="5" cy="8"/>
              </a:xfrm>
              <a:custGeom>
                <a:avLst/>
                <a:gdLst/>
                <a:ahLst/>
                <a:cxnLst>
                  <a:cxn ang="0">
                    <a:pos x="0" y="0"/>
                  </a:cxn>
                  <a:cxn ang="0">
                    <a:pos x="5" y="0"/>
                  </a:cxn>
                  <a:cxn ang="0">
                    <a:pos x="0" y="8"/>
                  </a:cxn>
                  <a:cxn ang="0">
                    <a:pos x="0" y="5"/>
                  </a:cxn>
                  <a:cxn ang="0">
                    <a:pos x="0" y="0"/>
                  </a:cxn>
                </a:cxnLst>
                <a:rect l="0" t="0" r="r" b="b"/>
                <a:pathLst>
                  <a:path w="5" h="8">
                    <a:moveTo>
                      <a:pt x="0" y="0"/>
                    </a:moveTo>
                    <a:lnTo>
                      <a:pt x="5" y="0"/>
                    </a:lnTo>
                    <a:lnTo>
                      <a:pt x="0" y="8"/>
                    </a:lnTo>
                    <a:lnTo>
                      <a:pt x="0" y="5"/>
                    </a:lnTo>
                    <a:lnTo>
                      <a:pt x="0" y="0"/>
                    </a:lnTo>
                    <a:close/>
                  </a:path>
                </a:pathLst>
              </a:custGeom>
              <a:solidFill>
                <a:srgbClr val="AA71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 name="Freeform 825"/>
              <p:cNvSpPr>
                <a:spLocks/>
              </p:cNvSpPr>
              <p:nvPr/>
            </p:nvSpPr>
            <p:spPr bwMode="auto">
              <a:xfrm>
                <a:off x="1179" y="2019"/>
                <a:ext cx="12" cy="10"/>
              </a:xfrm>
              <a:custGeom>
                <a:avLst/>
                <a:gdLst/>
                <a:ahLst/>
                <a:cxnLst>
                  <a:cxn ang="0">
                    <a:pos x="7" y="3"/>
                  </a:cxn>
                  <a:cxn ang="0">
                    <a:pos x="10" y="0"/>
                  </a:cxn>
                  <a:cxn ang="0">
                    <a:pos x="12" y="8"/>
                  </a:cxn>
                  <a:cxn ang="0">
                    <a:pos x="12" y="10"/>
                  </a:cxn>
                  <a:cxn ang="0">
                    <a:pos x="3" y="10"/>
                  </a:cxn>
                  <a:cxn ang="0">
                    <a:pos x="0" y="8"/>
                  </a:cxn>
                  <a:cxn ang="0">
                    <a:pos x="0" y="8"/>
                  </a:cxn>
                  <a:cxn ang="0">
                    <a:pos x="0" y="3"/>
                  </a:cxn>
                  <a:cxn ang="0">
                    <a:pos x="7" y="3"/>
                  </a:cxn>
                </a:cxnLst>
                <a:rect l="0" t="0" r="r" b="b"/>
                <a:pathLst>
                  <a:path w="12" h="10">
                    <a:moveTo>
                      <a:pt x="7" y="3"/>
                    </a:moveTo>
                    <a:lnTo>
                      <a:pt x="10" y="0"/>
                    </a:lnTo>
                    <a:lnTo>
                      <a:pt x="12" y="8"/>
                    </a:lnTo>
                    <a:lnTo>
                      <a:pt x="12" y="10"/>
                    </a:lnTo>
                    <a:lnTo>
                      <a:pt x="3" y="10"/>
                    </a:lnTo>
                    <a:lnTo>
                      <a:pt x="0" y="8"/>
                    </a:lnTo>
                    <a:lnTo>
                      <a:pt x="0" y="8"/>
                    </a:lnTo>
                    <a:lnTo>
                      <a:pt x="0" y="3"/>
                    </a:lnTo>
                    <a:lnTo>
                      <a:pt x="7" y="3"/>
                    </a:lnTo>
                    <a:close/>
                  </a:path>
                </a:pathLst>
              </a:custGeom>
              <a:solidFill>
                <a:srgbClr val="1E21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 name="Freeform 826"/>
              <p:cNvSpPr>
                <a:spLocks/>
              </p:cNvSpPr>
              <p:nvPr/>
            </p:nvSpPr>
            <p:spPr bwMode="auto">
              <a:xfrm>
                <a:off x="1415" y="2019"/>
                <a:ext cx="41" cy="135"/>
              </a:xfrm>
              <a:custGeom>
                <a:avLst/>
                <a:gdLst/>
                <a:ahLst/>
                <a:cxnLst>
                  <a:cxn ang="0">
                    <a:pos x="0" y="0"/>
                  </a:cxn>
                  <a:cxn ang="0">
                    <a:pos x="0" y="0"/>
                  </a:cxn>
                  <a:cxn ang="0">
                    <a:pos x="1" y="1"/>
                  </a:cxn>
                  <a:cxn ang="0">
                    <a:pos x="1" y="2"/>
                  </a:cxn>
                  <a:cxn ang="0">
                    <a:pos x="5" y="6"/>
                  </a:cxn>
                  <a:cxn ang="0">
                    <a:pos x="8" y="7"/>
                  </a:cxn>
                  <a:cxn ang="0">
                    <a:pos x="9" y="8"/>
                  </a:cxn>
                  <a:cxn ang="0">
                    <a:pos x="10" y="17"/>
                  </a:cxn>
                  <a:cxn ang="0">
                    <a:pos x="16" y="30"/>
                  </a:cxn>
                  <a:cxn ang="0">
                    <a:pos x="16" y="34"/>
                  </a:cxn>
                  <a:cxn ang="0">
                    <a:pos x="17" y="52"/>
                  </a:cxn>
                  <a:cxn ang="0">
                    <a:pos x="17" y="57"/>
                  </a:cxn>
                  <a:cxn ang="0">
                    <a:pos x="15" y="54"/>
                  </a:cxn>
                  <a:cxn ang="0">
                    <a:pos x="16" y="49"/>
                  </a:cxn>
                  <a:cxn ang="0">
                    <a:pos x="15" y="33"/>
                  </a:cxn>
                  <a:cxn ang="0">
                    <a:pos x="13" y="29"/>
                  </a:cxn>
                  <a:cxn ang="0">
                    <a:pos x="10" y="22"/>
                  </a:cxn>
                  <a:cxn ang="0">
                    <a:pos x="8" y="13"/>
                  </a:cxn>
                  <a:cxn ang="0">
                    <a:pos x="6" y="9"/>
                  </a:cxn>
                  <a:cxn ang="0">
                    <a:pos x="3" y="6"/>
                  </a:cxn>
                  <a:cxn ang="0">
                    <a:pos x="2" y="8"/>
                  </a:cxn>
                  <a:cxn ang="0">
                    <a:pos x="0" y="6"/>
                  </a:cxn>
                  <a:cxn ang="0">
                    <a:pos x="0" y="2"/>
                  </a:cxn>
                  <a:cxn ang="0">
                    <a:pos x="0" y="0"/>
                  </a:cxn>
                </a:cxnLst>
                <a:rect l="0" t="0" r="r" b="b"/>
                <a:pathLst>
                  <a:path w="17" h="57">
                    <a:moveTo>
                      <a:pt x="0" y="0"/>
                    </a:moveTo>
                    <a:cubicBezTo>
                      <a:pt x="0" y="0"/>
                      <a:pt x="0" y="0"/>
                      <a:pt x="0" y="0"/>
                    </a:cubicBezTo>
                    <a:cubicBezTo>
                      <a:pt x="1" y="1"/>
                      <a:pt x="1" y="1"/>
                      <a:pt x="1" y="1"/>
                    </a:cubicBezTo>
                    <a:cubicBezTo>
                      <a:pt x="1" y="2"/>
                      <a:pt x="1" y="2"/>
                      <a:pt x="1" y="2"/>
                    </a:cubicBezTo>
                    <a:cubicBezTo>
                      <a:pt x="5" y="6"/>
                      <a:pt x="5" y="6"/>
                      <a:pt x="5" y="6"/>
                    </a:cubicBezTo>
                    <a:cubicBezTo>
                      <a:pt x="8" y="7"/>
                      <a:pt x="8" y="7"/>
                      <a:pt x="8" y="7"/>
                    </a:cubicBezTo>
                    <a:cubicBezTo>
                      <a:pt x="9" y="8"/>
                      <a:pt x="9" y="8"/>
                      <a:pt x="9" y="8"/>
                    </a:cubicBezTo>
                    <a:cubicBezTo>
                      <a:pt x="10" y="17"/>
                      <a:pt x="10" y="17"/>
                      <a:pt x="10" y="17"/>
                    </a:cubicBezTo>
                    <a:cubicBezTo>
                      <a:pt x="11" y="21"/>
                      <a:pt x="13" y="26"/>
                      <a:pt x="16" y="30"/>
                    </a:cubicBezTo>
                    <a:cubicBezTo>
                      <a:pt x="16" y="34"/>
                      <a:pt x="16" y="34"/>
                      <a:pt x="16" y="34"/>
                    </a:cubicBezTo>
                    <a:cubicBezTo>
                      <a:pt x="17" y="40"/>
                      <a:pt x="17" y="46"/>
                      <a:pt x="17" y="52"/>
                    </a:cubicBezTo>
                    <a:cubicBezTo>
                      <a:pt x="17" y="57"/>
                      <a:pt x="17" y="57"/>
                      <a:pt x="17" y="57"/>
                    </a:cubicBezTo>
                    <a:cubicBezTo>
                      <a:pt x="15" y="54"/>
                      <a:pt x="15" y="54"/>
                      <a:pt x="15" y="54"/>
                    </a:cubicBezTo>
                    <a:cubicBezTo>
                      <a:pt x="16" y="49"/>
                      <a:pt x="16" y="49"/>
                      <a:pt x="16" y="49"/>
                    </a:cubicBezTo>
                    <a:cubicBezTo>
                      <a:pt x="16" y="44"/>
                      <a:pt x="16" y="39"/>
                      <a:pt x="15" y="33"/>
                    </a:cubicBezTo>
                    <a:cubicBezTo>
                      <a:pt x="13" y="29"/>
                      <a:pt x="13" y="29"/>
                      <a:pt x="13" y="29"/>
                    </a:cubicBezTo>
                    <a:cubicBezTo>
                      <a:pt x="10" y="22"/>
                      <a:pt x="10" y="22"/>
                      <a:pt x="10" y="22"/>
                    </a:cubicBezTo>
                    <a:cubicBezTo>
                      <a:pt x="8" y="13"/>
                      <a:pt x="8" y="13"/>
                      <a:pt x="8" y="13"/>
                    </a:cubicBezTo>
                    <a:cubicBezTo>
                      <a:pt x="6" y="9"/>
                      <a:pt x="6" y="9"/>
                      <a:pt x="6" y="9"/>
                    </a:cubicBezTo>
                    <a:cubicBezTo>
                      <a:pt x="3" y="6"/>
                      <a:pt x="3" y="6"/>
                      <a:pt x="3" y="6"/>
                    </a:cubicBezTo>
                    <a:cubicBezTo>
                      <a:pt x="2" y="8"/>
                      <a:pt x="2" y="8"/>
                      <a:pt x="2" y="8"/>
                    </a:cubicBezTo>
                    <a:cubicBezTo>
                      <a:pt x="0" y="6"/>
                      <a:pt x="0" y="6"/>
                      <a:pt x="0" y="6"/>
                    </a:cubicBezTo>
                    <a:cubicBezTo>
                      <a:pt x="0" y="2"/>
                      <a:pt x="0" y="2"/>
                      <a:pt x="0" y="2"/>
                    </a:cubicBez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 name="Freeform 827"/>
              <p:cNvSpPr>
                <a:spLocks/>
              </p:cNvSpPr>
              <p:nvPr/>
            </p:nvSpPr>
            <p:spPr bwMode="auto">
              <a:xfrm>
                <a:off x="1290" y="2022"/>
                <a:ext cx="26" cy="26"/>
              </a:xfrm>
              <a:custGeom>
                <a:avLst/>
                <a:gdLst/>
                <a:ahLst/>
                <a:cxnLst>
                  <a:cxn ang="0">
                    <a:pos x="19" y="0"/>
                  </a:cxn>
                  <a:cxn ang="0">
                    <a:pos x="26" y="7"/>
                  </a:cxn>
                  <a:cxn ang="0">
                    <a:pos x="24" y="19"/>
                  </a:cxn>
                  <a:cxn ang="0">
                    <a:pos x="12" y="26"/>
                  </a:cxn>
                  <a:cxn ang="0">
                    <a:pos x="7" y="26"/>
                  </a:cxn>
                  <a:cxn ang="0">
                    <a:pos x="0" y="16"/>
                  </a:cxn>
                  <a:cxn ang="0">
                    <a:pos x="0" y="14"/>
                  </a:cxn>
                  <a:cxn ang="0">
                    <a:pos x="10" y="19"/>
                  </a:cxn>
                  <a:cxn ang="0">
                    <a:pos x="17" y="12"/>
                  </a:cxn>
                  <a:cxn ang="0">
                    <a:pos x="19" y="0"/>
                  </a:cxn>
                </a:cxnLst>
                <a:rect l="0" t="0" r="r" b="b"/>
                <a:pathLst>
                  <a:path w="26" h="26">
                    <a:moveTo>
                      <a:pt x="19" y="0"/>
                    </a:moveTo>
                    <a:lnTo>
                      <a:pt x="26" y="7"/>
                    </a:lnTo>
                    <a:lnTo>
                      <a:pt x="24" y="19"/>
                    </a:lnTo>
                    <a:lnTo>
                      <a:pt x="12" y="26"/>
                    </a:lnTo>
                    <a:lnTo>
                      <a:pt x="7" y="26"/>
                    </a:lnTo>
                    <a:lnTo>
                      <a:pt x="0" y="16"/>
                    </a:lnTo>
                    <a:lnTo>
                      <a:pt x="0" y="14"/>
                    </a:lnTo>
                    <a:lnTo>
                      <a:pt x="10" y="19"/>
                    </a:lnTo>
                    <a:lnTo>
                      <a:pt x="17" y="12"/>
                    </a:lnTo>
                    <a:lnTo>
                      <a:pt x="19"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 name="Freeform 828"/>
              <p:cNvSpPr>
                <a:spLocks/>
              </p:cNvSpPr>
              <p:nvPr/>
            </p:nvSpPr>
            <p:spPr bwMode="auto">
              <a:xfrm>
                <a:off x="1418" y="2022"/>
                <a:ext cx="42" cy="175"/>
              </a:xfrm>
              <a:custGeom>
                <a:avLst/>
                <a:gdLst/>
                <a:ahLst/>
                <a:cxnLst>
                  <a:cxn ang="0">
                    <a:pos x="0" y="0"/>
                  </a:cxn>
                  <a:cxn ang="0">
                    <a:pos x="9" y="5"/>
                  </a:cxn>
                  <a:cxn ang="0">
                    <a:pos x="9" y="10"/>
                  </a:cxn>
                  <a:cxn ang="0">
                    <a:pos x="12" y="17"/>
                  </a:cxn>
                  <a:cxn ang="0">
                    <a:pos x="15" y="23"/>
                  </a:cxn>
                  <a:cxn ang="0">
                    <a:pos x="16" y="24"/>
                  </a:cxn>
                  <a:cxn ang="0">
                    <a:pos x="16" y="25"/>
                  </a:cxn>
                  <a:cxn ang="0">
                    <a:pos x="16" y="25"/>
                  </a:cxn>
                  <a:cxn ang="0">
                    <a:pos x="17" y="40"/>
                  </a:cxn>
                  <a:cxn ang="0">
                    <a:pos x="17" y="56"/>
                  </a:cxn>
                  <a:cxn ang="0">
                    <a:pos x="17" y="71"/>
                  </a:cxn>
                  <a:cxn ang="0">
                    <a:pos x="16" y="74"/>
                  </a:cxn>
                  <a:cxn ang="0">
                    <a:pos x="15" y="72"/>
                  </a:cxn>
                  <a:cxn ang="0">
                    <a:pos x="15" y="59"/>
                  </a:cxn>
                  <a:cxn ang="0">
                    <a:pos x="13" y="52"/>
                  </a:cxn>
                  <a:cxn ang="0">
                    <a:pos x="11" y="48"/>
                  </a:cxn>
                  <a:cxn ang="0">
                    <a:pos x="12" y="50"/>
                  </a:cxn>
                  <a:cxn ang="0">
                    <a:pos x="12" y="49"/>
                  </a:cxn>
                  <a:cxn ang="0">
                    <a:pos x="14" y="53"/>
                  </a:cxn>
                  <a:cxn ang="0">
                    <a:pos x="16" y="56"/>
                  </a:cxn>
                  <a:cxn ang="0">
                    <a:pos x="16" y="51"/>
                  </a:cxn>
                  <a:cxn ang="0">
                    <a:pos x="15" y="33"/>
                  </a:cxn>
                  <a:cxn ang="0">
                    <a:pos x="15" y="29"/>
                  </a:cxn>
                  <a:cxn ang="0">
                    <a:pos x="9" y="16"/>
                  </a:cxn>
                  <a:cxn ang="0">
                    <a:pos x="8" y="7"/>
                  </a:cxn>
                  <a:cxn ang="0">
                    <a:pos x="7" y="6"/>
                  </a:cxn>
                  <a:cxn ang="0">
                    <a:pos x="4" y="5"/>
                  </a:cxn>
                  <a:cxn ang="0">
                    <a:pos x="0" y="1"/>
                  </a:cxn>
                  <a:cxn ang="0">
                    <a:pos x="0" y="0"/>
                  </a:cxn>
                </a:cxnLst>
                <a:rect l="0" t="0" r="r" b="b"/>
                <a:pathLst>
                  <a:path w="18" h="74">
                    <a:moveTo>
                      <a:pt x="0" y="0"/>
                    </a:moveTo>
                    <a:cubicBezTo>
                      <a:pt x="9" y="5"/>
                      <a:pt x="9" y="5"/>
                      <a:pt x="9" y="5"/>
                    </a:cubicBezTo>
                    <a:cubicBezTo>
                      <a:pt x="9" y="10"/>
                      <a:pt x="9" y="10"/>
                      <a:pt x="9" y="10"/>
                    </a:cubicBezTo>
                    <a:cubicBezTo>
                      <a:pt x="12" y="17"/>
                      <a:pt x="12" y="17"/>
                      <a:pt x="12" y="17"/>
                    </a:cubicBezTo>
                    <a:cubicBezTo>
                      <a:pt x="15" y="23"/>
                      <a:pt x="15" y="23"/>
                      <a:pt x="15" y="23"/>
                    </a:cubicBezTo>
                    <a:cubicBezTo>
                      <a:pt x="16" y="24"/>
                      <a:pt x="16" y="24"/>
                      <a:pt x="16" y="24"/>
                    </a:cubicBezTo>
                    <a:cubicBezTo>
                      <a:pt x="16" y="25"/>
                      <a:pt x="16" y="25"/>
                      <a:pt x="16" y="25"/>
                    </a:cubicBezTo>
                    <a:cubicBezTo>
                      <a:pt x="16" y="25"/>
                      <a:pt x="16" y="25"/>
                      <a:pt x="16" y="25"/>
                    </a:cubicBezTo>
                    <a:cubicBezTo>
                      <a:pt x="16" y="30"/>
                      <a:pt x="17" y="35"/>
                      <a:pt x="17" y="40"/>
                    </a:cubicBezTo>
                    <a:cubicBezTo>
                      <a:pt x="17" y="46"/>
                      <a:pt x="17" y="51"/>
                      <a:pt x="17" y="56"/>
                    </a:cubicBezTo>
                    <a:cubicBezTo>
                      <a:pt x="17" y="61"/>
                      <a:pt x="18" y="66"/>
                      <a:pt x="17" y="71"/>
                    </a:cubicBezTo>
                    <a:cubicBezTo>
                      <a:pt x="16" y="74"/>
                      <a:pt x="16" y="74"/>
                      <a:pt x="16" y="74"/>
                    </a:cubicBezTo>
                    <a:cubicBezTo>
                      <a:pt x="15" y="72"/>
                      <a:pt x="15" y="72"/>
                      <a:pt x="15" y="72"/>
                    </a:cubicBezTo>
                    <a:cubicBezTo>
                      <a:pt x="14" y="68"/>
                      <a:pt x="15" y="63"/>
                      <a:pt x="15" y="59"/>
                    </a:cubicBezTo>
                    <a:cubicBezTo>
                      <a:pt x="13" y="52"/>
                      <a:pt x="13" y="52"/>
                      <a:pt x="13" y="52"/>
                    </a:cubicBezTo>
                    <a:cubicBezTo>
                      <a:pt x="11" y="48"/>
                      <a:pt x="11" y="48"/>
                      <a:pt x="11" y="48"/>
                    </a:cubicBezTo>
                    <a:cubicBezTo>
                      <a:pt x="12" y="50"/>
                      <a:pt x="12" y="50"/>
                      <a:pt x="12" y="50"/>
                    </a:cubicBezTo>
                    <a:cubicBezTo>
                      <a:pt x="12" y="49"/>
                      <a:pt x="12" y="49"/>
                      <a:pt x="12" y="49"/>
                    </a:cubicBezTo>
                    <a:cubicBezTo>
                      <a:pt x="14" y="53"/>
                      <a:pt x="14" y="53"/>
                      <a:pt x="14" y="53"/>
                    </a:cubicBezTo>
                    <a:cubicBezTo>
                      <a:pt x="16" y="56"/>
                      <a:pt x="16" y="56"/>
                      <a:pt x="16" y="56"/>
                    </a:cubicBezTo>
                    <a:cubicBezTo>
                      <a:pt x="16" y="51"/>
                      <a:pt x="16" y="51"/>
                      <a:pt x="16" y="51"/>
                    </a:cubicBezTo>
                    <a:cubicBezTo>
                      <a:pt x="16" y="45"/>
                      <a:pt x="16" y="39"/>
                      <a:pt x="15" y="33"/>
                    </a:cubicBezTo>
                    <a:cubicBezTo>
                      <a:pt x="15" y="29"/>
                      <a:pt x="15" y="29"/>
                      <a:pt x="15" y="29"/>
                    </a:cubicBezTo>
                    <a:cubicBezTo>
                      <a:pt x="12" y="25"/>
                      <a:pt x="10" y="20"/>
                      <a:pt x="9" y="16"/>
                    </a:cubicBezTo>
                    <a:cubicBezTo>
                      <a:pt x="8" y="7"/>
                      <a:pt x="8" y="7"/>
                      <a:pt x="8" y="7"/>
                    </a:cubicBezTo>
                    <a:cubicBezTo>
                      <a:pt x="7" y="6"/>
                      <a:pt x="7" y="6"/>
                      <a:pt x="7" y="6"/>
                    </a:cubicBezTo>
                    <a:cubicBezTo>
                      <a:pt x="4" y="5"/>
                      <a:pt x="4" y="5"/>
                      <a:pt x="4" y="5"/>
                    </a:cubicBezTo>
                    <a:cubicBezTo>
                      <a:pt x="0" y="1"/>
                      <a:pt x="0" y="1"/>
                      <a:pt x="0" y="1"/>
                    </a:cubicBez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 name="Freeform 829"/>
              <p:cNvSpPr>
                <a:spLocks/>
              </p:cNvSpPr>
              <p:nvPr/>
            </p:nvSpPr>
            <p:spPr bwMode="auto">
              <a:xfrm>
                <a:off x="1125" y="2024"/>
                <a:ext cx="12" cy="14"/>
              </a:xfrm>
              <a:custGeom>
                <a:avLst/>
                <a:gdLst/>
                <a:ahLst/>
                <a:cxnLst>
                  <a:cxn ang="0">
                    <a:pos x="0" y="0"/>
                  </a:cxn>
                  <a:cxn ang="0">
                    <a:pos x="2" y="0"/>
                  </a:cxn>
                  <a:cxn ang="0">
                    <a:pos x="9" y="3"/>
                  </a:cxn>
                  <a:cxn ang="0">
                    <a:pos x="12" y="14"/>
                  </a:cxn>
                  <a:cxn ang="0">
                    <a:pos x="0" y="14"/>
                  </a:cxn>
                  <a:cxn ang="0">
                    <a:pos x="0" y="0"/>
                  </a:cxn>
                </a:cxnLst>
                <a:rect l="0" t="0" r="r" b="b"/>
                <a:pathLst>
                  <a:path w="12" h="14">
                    <a:moveTo>
                      <a:pt x="0" y="0"/>
                    </a:moveTo>
                    <a:lnTo>
                      <a:pt x="2" y="0"/>
                    </a:lnTo>
                    <a:lnTo>
                      <a:pt x="9" y="3"/>
                    </a:lnTo>
                    <a:lnTo>
                      <a:pt x="12" y="14"/>
                    </a:lnTo>
                    <a:lnTo>
                      <a:pt x="0" y="14"/>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 name="Freeform 830"/>
              <p:cNvSpPr>
                <a:spLocks/>
              </p:cNvSpPr>
              <p:nvPr/>
            </p:nvSpPr>
            <p:spPr bwMode="auto">
              <a:xfrm>
                <a:off x="1252" y="2024"/>
                <a:ext cx="12" cy="45"/>
              </a:xfrm>
              <a:custGeom>
                <a:avLst/>
                <a:gdLst/>
                <a:ahLst/>
                <a:cxnLst>
                  <a:cxn ang="0">
                    <a:pos x="8" y="17"/>
                  </a:cxn>
                  <a:cxn ang="0">
                    <a:pos x="5" y="0"/>
                  </a:cxn>
                  <a:cxn ang="0">
                    <a:pos x="10" y="14"/>
                  </a:cxn>
                  <a:cxn ang="0">
                    <a:pos x="10" y="7"/>
                  </a:cxn>
                  <a:cxn ang="0">
                    <a:pos x="12" y="17"/>
                  </a:cxn>
                  <a:cxn ang="0">
                    <a:pos x="12" y="31"/>
                  </a:cxn>
                  <a:cxn ang="0">
                    <a:pos x="10" y="43"/>
                  </a:cxn>
                  <a:cxn ang="0">
                    <a:pos x="10" y="45"/>
                  </a:cxn>
                  <a:cxn ang="0">
                    <a:pos x="8" y="43"/>
                  </a:cxn>
                  <a:cxn ang="0">
                    <a:pos x="8" y="40"/>
                  </a:cxn>
                  <a:cxn ang="0">
                    <a:pos x="0" y="21"/>
                  </a:cxn>
                  <a:cxn ang="0">
                    <a:pos x="5" y="24"/>
                  </a:cxn>
                  <a:cxn ang="0">
                    <a:pos x="0" y="12"/>
                  </a:cxn>
                  <a:cxn ang="0">
                    <a:pos x="8" y="17"/>
                  </a:cxn>
                </a:cxnLst>
                <a:rect l="0" t="0" r="r" b="b"/>
                <a:pathLst>
                  <a:path w="12" h="45">
                    <a:moveTo>
                      <a:pt x="8" y="17"/>
                    </a:moveTo>
                    <a:lnTo>
                      <a:pt x="5" y="0"/>
                    </a:lnTo>
                    <a:lnTo>
                      <a:pt x="10" y="14"/>
                    </a:lnTo>
                    <a:lnTo>
                      <a:pt x="10" y="7"/>
                    </a:lnTo>
                    <a:lnTo>
                      <a:pt x="12" y="17"/>
                    </a:lnTo>
                    <a:lnTo>
                      <a:pt x="12" y="31"/>
                    </a:lnTo>
                    <a:lnTo>
                      <a:pt x="10" y="43"/>
                    </a:lnTo>
                    <a:lnTo>
                      <a:pt x="10" y="45"/>
                    </a:lnTo>
                    <a:lnTo>
                      <a:pt x="8" y="43"/>
                    </a:lnTo>
                    <a:lnTo>
                      <a:pt x="8" y="40"/>
                    </a:lnTo>
                    <a:lnTo>
                      <a:pt x="0" y="21"/>
                    </a:lnTo>
                    <a:lnTo>
                      <a:pt x="5" y="24"/>
                    </a:lnTo>
                    <a:lnTo>
                      <a:pt x="0" y="12"/>
                    </a:lnTo>
                    <a:lnTo>
                      <a:pt x="8" y="17"/>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 name="Freeform 831"/>
              <p:cNvSpPr>
                <a:spLocks/>
              </p:cNvSpPr>
              <p:nvPr/>
            </p:nvSpPr>
            <p:spPr bwMode="auto">
              <a:xfrm>
                <a:off x="1260" y="2024"/>
                <a:ext cx="11" cy="47"/>
              </a:xfrm>
              <a:custGeom>
                <a:avLst/>
                <a:gdLst/>
                <a:ahLst/>
                <a:cxnLst>
                  <a:cxn ang="0">
                    <a:pos x="0" y="0"/>
                  </a:cxn>
                  <a:cxn ang="0">
                    <a:pos x="4" y="14"/>
                  </a:cxn>
                  <a:cxn ang="0">
                    <a:pos x="7" y="21"/>
                  </a:cxn>
                  <a:cxn ang="0">
                    <a:pos x="11" y="28"/>
                  </a:cxn>
                  <a:cxn ang="0">
                    <a:pos x="7" y="24"/>
                  </a:cxn>
                  <a:cxn ang="0">
                    <a:pos x="4" y="47"/>
                  </a:cxn>
                  <a:cxn ang="0">
                    <a:pos x="2" y="45"/>
                  </a:cxn>
                  <a:cxn ang="0">
                    <a:pos x="2" y="43"/>
                  </a:cxn>
                  <a:cxn ang="0">
                    <a:pos x="4" y="31"/>
                  </a:cxn>
                  <a:cxn ang="0">
                    <a:pos x="4" y="17"/>
                  </a:cxn>
                  <a:cxn ang="0">
                    <a:pos x="2" y="7"/>
                  </a:cxn>
                  <a:cxn ang="0">
                    <a:pos x="0" y="0"/>
                  </a:cxn>
                </a:cxnLst>
                <a:rect l="0" t="0" r="r" b="b"/>
                <a:pathLst>
                  <a:path w="11" h="47">
                    <a:moveTo>
                      <a:pt x="0" y="0"/>
                    </a:moveTo>
                    <a:lnTo>
                      <a:pt x="4" y="14"/>
                    </a:lnTo>
                    <a:lnTo>
                      <a:pt x="7" y="21"/>
                    </a:lnTo>
                    <a:lnTo>
                      <a:pt x="11" y="28"/>
                    </a:lnTo>
                    <a:lnTo>
                      <a:pt x="7" y="24"/>
                    </a:lnTo>
                    <a:lnTo>
                      <a:pt x="4" y="47"/>
                    </a:lnTo>
                    <a:lnTo>
                      <a:pt x="2" y="45"/>
                    </a:lnTo>
                    <a:lnTo>
                      <a:pt x="2" y="43"/>
                    </a:lnTo>
                    <a:lnTo>
                      <a:pt x="4" y="31"/>
                    </a:lnTo>
                    <a:lnTo>
                      <a:pt x="4" y="17"/>
                    </a:lnTo>
                    <a:lnTo>
                      <a:pt x="2" y="7"/>
                    </a:lnTo>
                    <a:lnTo>
                      <a:pt x="0" y="0"/>
                    </a:lnTo>
                    <a:close/>
                  </a:path>
                </a:pathLst>
              </a:custGeom>
              <a:solidFill>
                <a:srgbClr val="5B381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 name="Freeform 832"/>
              <p:cNvSpPr>
                <a:spLocks/>
              </p:cNvSpPr>
              <p:nvPr/>
            </p:nvSpPr>
            <p:spPr bwMode="auto">
              <a:xfrm>
                <a:off x="1340" y="2024"/>
                <a:ext cx="71" cy="97"/>
              </a:xfrm>
              <a:custGeom>
                <a:avLst/>
                <a:gdLst/>
                <a:ahLst/>
                <a:cxnLst>
                  <a:cxn ang="0">
                    <a:pos x="0" y="0"/>
                  </a:cxn>
                  <a:cxn ang="0">
                    <a:pos x="7" y="5"/>
                  </a:cxn>
                  <a:cxn ang="0">
                    <a:pos x="10" y="8"/>
                  </a:cxn>
                  <a:cxn ang="0">
                    <a:pos x="11" y="9"/>
                  </a:cxn>
                  <a:cxn ang="0">
                    <a:pos x="5" y="8"/>
                  </a:cxn>
                  <a:cxn ang="0">
                    <a:pos x="6" y="9"/>
                  </a:cxn>
                  <a:cxn ang="0">
                    <a:pos x="12" y="11"/>
                  </a:cxn>
                  <a:cxn ang="0">
                    <a:pos x="13" y="9"/>
                  </a:cxn>
                  <a:cxn ang="0">
                    <a:pos x="15" y="12"/>
                  </a:cxn>
                  <a:cxn ang="0">
                    <a:pos x="22" y="22"/>
                  </a:cxn>
                  <a:cxn ang="0">
                    <a:pos x="26" y="26"/>
                  </a:cxn>
                  <a:cxn ang="0">
                    <a:pos x="28" y="28"/>
                  </a:cxn>
                  <a:cxn ang="0">
                    <a:pos x="30" y="35"/>
                  </a:cxn>
                  <a:cxn ang="0">
                    <a:pos x="30" y="41"/>
                  </a:cxn>
                  <a:cxn ang="0">
                    <a:pos x="29" y="39"/>
                  </a:cxn>
                  <a:cxn ang="0">
                    <a:pos x="24" y="26"/>
                  </a:cxn>
                  <a:cxn ang="0">
                    <a:pos x="22" y="25"/>
                  </a:cxn>
                  <a:cxn ang="0">
                    <a:pos x="22" y="25"/>
                  </a:cxn>
                  <a:cxn ang="0">
                    <a:pos x="20" y="22"/>
                  </a:cxn>
                  <a:cxn ang="0">
                    <a:pos x="16" y="17"/>
                  </a:cxn>
                  <a:cxn ang="0">
                    <a:pos x="12" y="12"/>
                  </a:cxn>
                  <a:cxn ang="0">
                    <a:pos x="11" y="11"/>
                  </a:cxn>
                  <a:cxn ang="0">
                    <a:pos x="11" y="13"/>
                  </a:cxn>
                  <a:cxn ang="0">
                    <a:pos x="11" y="14"/>
                  </a:cxn>
                  <a:cxn ang="0">
                    <a:pos x="11" y="11"/>
                  </a:cxn>
                  <a:cxn ang="0">
                    <a:pos x="8" y="11"/>
                  </a:cxn>
                  <a:cxn ang="0">
                    <a:pos x="5" y="9"/>
                  </a:cxn>
                  <a:cxn ang="0">
                    <a:pos x="4" y="7"/>
                  </a:cxn>
                  <a:cxn ang="0">
                    <a:pos x="1" y="2"/>
                  </a:cxn>
                  <a:cxn ang="0">
                    <a:pos x="0" y="0"/>
                  </a:cxn>
                </a:cxnLst>
                <a:rect l="0" t="0" r="r" b="b"/>
                <a:pathLst>
                  <a:path w="30" h="41">
                    <a:moveTo>
                      <a:pt x="0" y="0"/>
                    </a:moveTo>
                    <a:cubicBezTo>
                      <a:pt x="7" y="5"/>
                      <a:pt x="7" y="5"/>
                      <a:pt x="7" y="5"/>
                    </a:cubicBezTo>
                    <a:cubicBezTo>
                      <a:pt x="10" y="8"/>
                      <a:pt x="10" y="8"/>
                      <a:pt x="10" y="8"/>
                    </a:cubicBezTo>
                    <a:cubicBezTo>
                      <a:pt x="11" y="9"/>
                      <a:pt x="11" y="9"/>
                      <a:pt x="11" y="9"/>
                    </a:cubicBezTo>
                    <a:cubicBezTo>
                      <a:pt x="5" y="8"/>
                      <a:pt x="5" y="8"/>
                      <a:pt x="5" y="8"/>
                    </a:cubicBezTo>
                    <a:cubicBezTo>
                      <a:pt x="6" y="9"/>
                      <a:pt x="6" y="9"/>
                      <a:pt x="6" y="9"/>
                    </a:cubicBezTo>
                    <a:cubicBezTo>
                      <a:pt x="12" y="11"/>
                      <a:pt x="12" y="11"/>
                      <a:pt x="12" y="11"/>
                    </a:cubicBezTo>
                    <a:cubicBezTo>
                      <a:pt x="13" y="9"/>
                      <a:pt x="13" y="9"/>
                      <a:pt x="13" y="9"/>
                    </a:cubicBezTo>
                    <a:cubicBezTo>
                      <a:pt x="15" y="12"/>
                      <a:pt x="15" y="12"/>
                      <a:pt x="15" y="12"/>
                    </a:cubicBezTo>
                    <a:cubicBezTo>
                      <a:pt x="22" y="22"/>
                      <a:pt x="22" y="22"/>
                      <a:pt x="22" y="22"/>
                    </a:cubicBezTo>
                    <a:cubicBezTo>
                      <a:pt x="26" y="26"/>
                      <a:pt x="26" y="26"/>
                      <a:pt x="26" y="26"/>
                    </a:cubicBezTo>
                    <a:cubicBezTo>
                      <a:pt x="28" y="28"/>
                      <a:pt x="28" y="28"/>
                      <a:pt x="28" y="28"/>
                    </a:cubicBezTo>
                    <a:cubicBezTo>
                      <a:pt x="30" y="35"/>
                      <a:pt x="30" y="35"/>
                      <a:pt x="30" y="35"/>
                    </a:cubicBezTo>
                    <a:cubicBezTo>
                      <a:pt x="30" y="41"/>
                      <a:pt x="30" y="41"/>
                      <a:pt x="30" y="41"/>
                    </a:cubicBezTo>
                    <a:cubicBezTo>
                      <a:pt x="29" y="39"/>
                      <a:pt x="29" y="39"/>
                      <a:pt x="29" y="39"/>
                    </a:cubicBezTo>
                    <a:cubicBezTo>
                      <a:pt x="28" y="34"/>
                      <a:pt x="27" y="30"/>
                      <a:pt x="24" y="26"/>
                    </a:cubicBezTo>
                    <a:cubicBezTo>
                      <a:pt x="22" y="25"/>
                      <a:pt x="22" y="25"/>
                      <a:pt x="22" y="25"/>
                    </a:cubicBezTo>
                    <a:cubicBezTo>
                      <a:pt x="22" y="25"/>
                      <a:pt x="22" y="25"/>
                      <a:pt x="22" y="25"/>
                    </a:cubicBezTo>
                    <a:cubicBezTo>
                      <a:pt x="20" y="22"/>
                      <a:pt x="20" y="22"/>
                      <a:pt x="20" y="22"/>
                    </a:cubicBezTo>
                    <a:cubicBezTo>
                      <a:pt x="16" y="17"/>
                      <a:pt x="16" y="17"/>
                      <a:pt x="16" y="17"/>
                    </a:cubicBezTo>
                    <a:cubicBezTo>
                      <a:pt x="12" y="12"/>
                      <a:pt x="12" y="12"/>
                      <a:pt x="12" y="12"/>
                    </a:cubicBezTo>
                    <a:cubicBezTo>
                      <a:pt x="11" y="11"/>
                      <a:pt x="11" y="11"/>
                      <a:pt x="11" y="11"/>
                    </a:cubicBezTo>
                    <a:cubicBezTo>
                      <a:pt x="11" y="13"/>
                      <a:pt x="11" y="13"/>
                      <a:pt x="11" y="13"/>
                    </a:cubicBezTo>
                    <a:cubicBezTo>
                      <a:pt x="11" y="14"/>
                      <a:pt x="11" y="14"/>
                      <a:pt x="11" y="14"/>
                    </a:cubicBezTo>
                    <a:cubicBezTo>
                      <a:pt x="11" y="11"/>
                      <a:pt x="11" y="11"/>
                      <a:pt x="11" y="11"/>
                    </a:cubicBezTo>
                    <a:cubicBezTo>
                      <a:pt x="8" y="11"/>
                      <a:pt x="8" y="11"/>
                      <a:pt x="8" y="11"/>
                    </a:cubicBezTo>
                    <a:cubicBezTo>
                      <a:pt x="5" y="9"/>
                      <a:pt x="5" y="9"/>
                      <a:pt x="5" y="9"/>
                    </a:cubicBezTo>
                    <a:cubicBezTo>
                      <a:pt x="4" y="7"/>
                      <a:pt x="4" y="7"/>
                      <a:pt x="4" y="7"/>
                    </a:cubicBezTo>
                    <a:cubicBezTo>
                      <a:pt x="1" y="2"/>
                      <a:pt x="1" y="2"/>
                      <a:pt x="1" y="2"/>
                    </a:cubicBez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 name="Freeform 833"/>
              <p:cNvSpPr>
                <a:spLocks/>
              </p:cNvSpPr>
              <p:nvPr/>
            </p:nvSpPr>
            <p:spPr bwMode="auto">
              <a:xfrm>
                <a:off x="1191" y="2024"/>
                <a:ext cx="26" cy="52"/>
              </a:xfrm>
              <a:custGeom>
                <a:avLst/>
                <a:gdLst/>
                <a:ahLst/>
                <a:cxnLst>
                  <a:cxn ang="0">
                    <a:pos x="9" y="10"/>
                  </a:cxn>
                  <a:cxn ang="0">
                    <a:pos x="21" y="0"/>
                  </a:cxn>
                  <a:cxn ang="0">
                    <a:pos x="21" y="3"/>
                  </a:cxn>
                  <a:cxn ang="0">
                    <a:pos x="26" y="10"/>
                  </a:cxn>
                  <a:cxn ang="0">
                    <a:pos x="26" y="10"/>
                  </a:cxn>
                  <a:cxn ang="0">
                    <a:pos x="21" y="12"/>
                  </a:cxn>
                  <a:cxn ang="0">
                    <a:pos x="19" y="14"/>
                  </a:cxn>
                  <a:cxn ang="0">
                    <a:pos x="19" y="28"/>
                  </a:cxn>
                  <a:cxn ang="0">
                    <a:pos x="24" y="31"/>
                  </a:cxn>
                  <a:cxn ang="0">
                    <a:pos x="17" y="40"/>
                  </a:cxn>
                  <a:cxn ang="0">
                    <a:pos x="14" y="47"/>
                  </a:cxn>
                  <a:cxn ang="0">
                    <a:pos x="12" y="45"/>
                  </a:cxn>
                  <a:cxn ang="0">
                    <a:pos x="9" y="40"/>
                  </a:cxn>
                  <a:cxn ang="0">
                    <a:pos x="5" y="52"/>
                  </a:cxn>
                  <a:cxn ang="0">
                    <a:pos x="7" y="38"/>
                  </a:cxn>
                  <a:cxn ang="0">
                    <a:pos x="9" y="33"/>
                  </a:cxn>
                  <a:cxn ang="0">
                    <a:pos x="9" y="24"/>
                  </a:cxn>
                  <a:cxn ang="0">
                    <a:pos x="0" y="33"/>
                  </a:cxn>
                  <a:cxn ang="0">
                    <a:pos x="5" y="24"/>
                  </a:cxn>
                  <a:cxn ang="0">
                    <a:pos x="12" y="14"/>
                  </a:cxn>
                  <a:cxn ang="0">
                    <a:pos x="9" y="10"/>
                  </a:cxn>
                </a:cxnLst>
                <a:rect l="0" t="0" r="r" b="b"/>
                <a:pathLst>
                  <a:path w="26" h="52">
                    <a:moveTo>
                      <a:pt x="9" y="10"/>
                    </a:moveTo>
                    <a:lnTo>
                      <a:pt x="21" y="0"/>
                    </a:lnTo>
                    <a:lnTo>
                      <a:pt x="21" y="3"/>
                    </a:lnTo>
                    <a:lnTo>
                      <a:pt x="26" y="10"/>
                    </a:lnTo>
                    <a:lnTo>
                      <a:pt x="26" y="10"/>
                    </a:lnTo>
                    <a:lnTo>
                      <a:pt x="21" y="12"/>
                    </a:lnTo>
                    <a:lnTo>
                      <a:pt x="19" y="14"/>
                    </a:lnTo>
                    <a:lnTo>
                      <a:pt x="19" y="28"/>
                    </a:lnTo>
                    <a:lnTo>
                      <a:pt x="24" y="31"/>
                    </a:lnTo>
                    <a:lnTo>
                      <a:pt x="17" y="40"/>
                    </a:lnTo>
                    <a:lnTo>
                      <a:pt x="14" y="47"/>
                    </a:lnTo>
                    <a:lnTo>
                      <a:pt x="12" y="45"/>
                    </a:lnTo>
                    <a:lnTo>
                      <a:pt x="9" y="40"/>
                    </a:lnTo>
                    <a:lnTo>
                      <a:pt x="5" y="52"/>
                    </a:lnTo>
                    <a:lnTo>
                      <a:pt x="7" y="38"/>
                    </a:lnTo>
                    <a:lnTo>
                      <a:pt x="9" y="33"/>
                    </a:lnTo>
                    <a:lnTo>
                      <a:pt x="9" y="24"/>
                    </a:lnTo>
                    <a:lnTo>
                      <a:pt x="0" y="33"/>
                    </a:lnTo>
                    <a:lnTo>
                      <a:pt x="5" y="24"/>
                    </a:lnTo>
                    <a:lnTo>
                      <a:pt x="12" y="14"/>
                    </a:lnTo>
                    <a:lnTo>
                      <a:pt x="9" y="1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 name="Freeform 834"/>
              <p:cNvSpPr>
                <a:spLocks/>
              </p:cNvSpPr>
              <p:nvPr/>
            </p:nvSpPr>
            <p:spPr bwMode="auto">
              <a:xfrm>
                <a:off x="1229" y="2024"/>
                <a:ext cx="16" cy="64"/>
              </a:xfrm>
              <a:custGeom>
                <a:avLst/>
                <a:gdLst/>
                <a:ahLst/>
                <a:cxnLst>
                  <a:cxn ang="0">
                    <a:pos x="12" y="0"/>
                  </a:cxn>
                  <a:cxn ang="0">
                    <a:pos x="14" y="5"/>
                  </a:cxn>
                  <a:cxn ang="0">
                    <a:pos x="14" y="28"/>
                  </a:cxn>
                  <a:cxn ang="0">
                    <a:pos x="16" y="40"/>
                  </a:cxn>
                  <a:cxn ang="0">
                    <a:pos x="16" y="50"/>
                  </a:cxn>
                  <a:cxn ang="0">
                    <a:pos x="14" y="57"/>
                  </a:cxn>
                  <a:cxn ang="0">
                    <a:pos x="12" y="57"/>
                  </a:cxn>
                  <a:cxn ang="0">
                    <a:pos x="9" y="62"/>
                  </a:cxn>
                  <a:cxn ang="0">
                    <a:pos x="7" y="64"/>
                  </a:cxn>
                  <a:cxn ang="0">
                    <a:pos x="7" y="59"/>
                  </a:cxn>
                  <a:cxn ang="0">
                    <a:pos x="0" y="40"/>
                  </a:cxn>
                  <a:cxn ang="0">
                    <a:pos x="2" y="40"/>
                  </a:cxn>
                  <a:cxn ang="0">
                    <a:pos x="2" y="43"/>
                  </a:cxn>
                  <a:cxn ang="0">
                    <a:pos x="9" y="43"/>
                  </a:cxn>
                  <a:cxn ang="0">
                    <a:pos x="9" y="43"/>
                  </a:cxn>
                  <a:cxn ang="0">
                    <a:pos x="9" y="43"/>
                  </a:cxn>
                  <a:cxn ang="0">
                    <a:pos x="5" y="36"/>
                  </a:cxn>
                  <a:cxn ang="0">
                    <a:pos x="2" y="28"/>
                  </a:cxn>
                  <a:cxn ang="0">
                    <a:pos x="9" y="31"/>
                  </a:cxn>
                  <a:cxn ang="0">
                    <a:pos x="9" y="31"/>
                  </a:cxn>
                  <a:cxn ang="0">
                    <a:pos x="9" y="26"/>
                  </a:cxn>
                  <a:cxn ang="0">
                    <a:pos x="9" y="12"/>
                  </a:cxn>
                  <a:cxn ang="0">
                    <a:pos x="12" y="5"/>
                  </a:cxn>
                  <a:cxn ang="0">
                    <a:pos x="12" y="0"/>
                  </a:cxn>
                </a:cxnLst>
                <a:rect l="0" t="0" r="r" b="b"/>
                <a:pathLst>
                  <a:path w="16" h="64">
                    <a:moveTo>
                      <a:pt x="12" y="0"/>
                    </a:moveTo>
                    <a:lnTo>
                      <a:pt x="14" y="5"/>
                    </a:lnTo>
                    <a:lnTo>
                      <a:pt x="14" y="28"/>
                    </a:lnTo>
                    <a:lnTo>
                      <a:pt x="16" y="40"/>
                    </a:lnTo>
                    <a:lnTo>
                      <a:pt x="16" y="50"/>
                    </a:lnTo>
                    <a:lnTo>
                      <a:pt x="14" y="57"/>
                    </a:lnTo>
                    <a:lnTo>
                      <a:pt x="12" y="57"/>
                    </a:lnTo>
                    <a:lnTo>
                      <a:pt x="9" y="62"/>
                    </a:lnTo>
                    <a:lnTo>
                      <a:pt x="7" y="64"/>
                    </a:lnTo>
                    <a:lnTo>
                      <a:pt x="7" y="59"/>
                    </a:lnTo>
                    <a:lnTo>
                      <a:pt x="0" y="40"/>
                    </a:lnTo>
                    <a:lnTo>
                      <a:pt x="2" y="40"/>
                    </a:lnTo>
                    <a:lnTo>
                      <a:pt x="2" y="43"/>
                    </a:lnTo>
                    <a:lnTo>
                      <a:pt x="9" y="43"/>
                    </a:lnTo>
                    <a:lnTo>
                      <a:pt x="9" y="43"/>
                    </a:lnTo>
                    <a:lnTo>
                      <a:pt x="9" y="43"/>
                    </a:lnTo>
                    <a:lnTo>
                      <a:pt x="5" y="36"/>
                    </a:lnTo>
                    <a:lnTo>
                      <a:pt x="2" y="28"/>
                    </a:lnTo>
                    <a:lnTo>
                      <a:pt x="9" y="31"/>
                    </a:lnTo>
                    <a:lnTo>
                      <a:pt x="9" y="31"/>
                    </a:lnTo>
                    <a:lnTo>
                      <a:pt x="9" y="26"/>
                    </a:lnTo>
                    <a:lnTo>
                      <a:pt x="9" y="12"/>
                    </a:lnTo>
                    <a:lnTo>
                      <a:pt x="12" y="5"/>
                    </a:lnTo>
                    <a:lnTo>
                      <a:pt x="12"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 name="Freeform 835"/>
              <p:cNvSpPr>
                <a:spLocks/>
              </p:cNvSpPr>
              <p:nvPr/>
            </p:nvSpPr>
            <p:spPr bwMode="auto">
              <a:xfrm>
                <a:off x="1243" y="2024"/>
                <a:ext cx="7" cy="28"/>
              </a:xfrm>
              <a:custGeom>
                <a:avLst/>
                <a:gdLst/>
                <a:ahLst/>
                <a:cxnLst>
                  <a:cxn ang="0">
                    <a:pos x="0" y="3"/>
                  </a:cxn>
                  <a:cxn ang="0">
                    <a:pos x="5" y="0"/>
                  </a:cxn>
                  <a:cxn ang="0">
                    <a:pos x="7" y="26"/>
                  </a:cxn>
                  <a:cxn ang="0">
                    <a:pos x="0" y="28"/>
                  </a:cxn>
                  <a:cxn ang="0">
                    <a:pos x="0" y="5"/>
                  </a:cxn>
                  <a:cxn ang="0">
                    <a:pos x="0" y="3"/>
                  </a:cxn>
                </a:cxnLst>
                <a:rect l="0" t="0" r="r" b="b"/>
                <a:pathLst>
                  <a:path w="7" h="28">
                    <a:moveTo>
                      <a:pt x="0" y="3"/>
                    </a:moveTo>
                    <a:lnTo>
                      <a:pt x="5" y="0"/>
                    </a:lnTo>
                    <a:lnTo>
                      <a:pt x="7" y="26"/>
                    </a:lnTo>
                    <a:lnTo>
                      <a:pt x="0" y="28"/>
                    </a:lnTo>
                    <a:lnTo>
                      <a:pt x="0" y="5"/>
                    </a:lnTo>
                    <a:lnTo>
                      <a:pt x="0" y="3"/>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 name="Freeform 836"/>
              <p:cNvSpPr>
                <a:spLocks/>
              </p:cNvSpPr>
              <p:nvPr/>
            </p:nvSpPr>
            <p:spPr bwMode="auto">
              <a:xfrm>
                <a:off x="1323" y="2024"/>
                <a:ext cx="19" cy="24"/>
              </a:xfrm>
              <a:custGeom>
                <a:avLst/>
                <a:gdLst/>
                <a:ahLst/>
                <a:cxnLst>
                  <a:cxn ang="0">
                    <a:pos x="7" y="7"/>
                  </a:cxn>
                  <a:cxn ang="0">
                    <a:pos x="12" y="0"/>
                  </a:cxn>
                  <a:cxn ang="0">
                    <a:pos x="12" y="3"/>
                  </a:cxn>
                  <a:cxn ang="0">
                    <a:pos x="19" y="19"/>
                  </a:cxn>
                  <a:cxn ang="0">
                    <a:pos x="10" y="19"/>
                  </a:cxn>
                  <a:cxn ang="0">
                    <a:pos x="10" y="24"/>
                  </a:cxn>
                  <a:cxn ang="0">
                    <a:pos x="3" y="12"/>
                  </a:cxn>
                  <a:cxn ang="0">
                    <a:pos x="0" y="10"/>
                  </a:cxn>
                  <a:cxn ang="0">
                    <a:pos x="7" y="7"/>
                  </a:cxn>
                </a:cxnLst>
                <a:rect l="0" t="0" r="r" b="b"/>
                <a:pathLst>
                  <a:path w="19" h="24">
                    <a:moveTo>
                      <a:pt x="7" y="7"/>
                    </a:moveTo>
                    <a:lnTo>
                      <a:pt x="12" y="0"/>
                    </a:lnTo>
                    <a:lnTo>
                      <a:pt x="12" y="3"/>
                    </a:lnTo>
                    <a:lnTo>
                      <a:pt x="19" y="19"/>
                    </a:lnTo>
                    <a:lnTo>
                      <a:pt x="10" y="19"/>
                    </a:lnTo>
                    <a:lnTo>
                      <a:pt x="10" y="24"/>
                    </a:lnTo>
                    <a:lnTo>
                      <a:pt x="3" y="12"/>
                    </a:lnTo>
                    <a:lnTo>
                      <a:pt x="0" y="10"/>
                    </a:lnTo>
                    <a:lnTo>
                      <a:pt x="7" y="7"/>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 name="Freeform 837"/>
              <p:cNvSpPr>
                <a:spLocks/>
              </p:cNvSpPr>
              <p:nvPr/>
            </p:nvSpPr>
            <p:spPr bwMode="auto">
              <a:xfrm>
                <a:off x="1167" y="2027"/>
                <a:ext cx="12" cy="68"/>
              </a:xfrm>
              <a:custGeom>
                <a:avLst/>
                <a:gdLst/>
                <a:ahLst/>
                <a:cxnLst>
                  <a:cxn ang="0">
                    <a:pos x="3" y="18"/>
                  </a:cxn>
                  <a:cxn ang="0">
                    <a:pos x="12" y="0"/>
                  </a:cxn>
                  <a:cxn ang="0">
                    <a:pos x="12" y="0"/>
                  </a:cxn>
                  <a:cxn ang="0">
                    <a:pos x="7" y="9"/>
                  </a:cxn>
                  <a:cxn ang="0">
                    <a:pos x="3" y="28"/>
                  </a:cxn>
                  <a:cxn ang="0">
                    <a:pos x="5" y="40"/>
                  </a:cxn>
                  <a:cxn ang="0">
                    <a:pos x="12" y="66"/>
                  </a:cxn>
                  <a:cxn ang="0">
                    <a:pos x="10" y="68"/>
                  </a:cxn>
                  <a:cxn ang="0">
                    <a:pos x="5" y="40"/>
                  </a:cxn>
                  <a:cxn ang="0">
                    <a:pos x="0" y="30"/>
                  </a:cxn>
                  <a:cxn ang="0">
                    <a:pos x="3" y="18"/>
                  </a:cxn>
                </a:cxnLst>
                <a:rect l="0" t="0" r="r" b="b"/>
                <a:pathLst>
                  <a:path w="12" h="68">
                    <a:moveTo>
                      <a:pt x="3" y="18"/>
                    </a:moveTo>
                    <a:lnTo>
                      <a:pt x="12" y="0"/>
                    </a:lnTo>
                    <a:lnTo>
                      <a:pt x="12" y="0"/>
                    </a:lnTo>
                    <a:lnTo>
                      <a:pt x="7" y="9"/>
                    </a:lnTo>
                    <a:lnTo>
                      <a:pt x="3" y="28"/>
                    </a:lnTo>
                    <a:lnTo>
                      <a:pt x="5" y="40"/>
                    </a:lnTo>
                    <a:lnTo>
                      <a:pt x="12" y="66"/>
                    </a:lnTo>
                    <a:lnTo>
                      <a:pt x="10" y="68"/>
                    </a:lnTo>
                    <a:lnTo>
                      <a:pt x="5" y="40"/>
                    </a:lnTo>
                    <a:lnTo>
                      <a:pt x="0" y="30"/>
                    </a:lnTo>
                    <a:lnTo>
                      <a:pt x="3" y="18"/>
                    </a:lnTo>
                    <a:close/>
                  </a:path>
                </a:pathLst>
              </a:custGeom>
              <a:solidFill>
                <a:srgbClr val="48382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 name="Freeform 838"/>
              <p:cNvSpPr>
                <a:spLocks/>
              </p:cNvSpPr>
              <p:nvPr/>
            </p:nvSpPr>
            <p:spPr bwMode="auto">
              <a:xfrm>
                <a:off x="1333" y="2027"/>
                <a:ext cx="14" cy="35"/>
              </a:xfrm>
              <a:custGeom>
                <a:avLst/>
                <a:gdLst/>
                <a:ahLst/>
                <a:cxnLst>
                  <a:cxn ang="0">
                    <a:pos x="9" y="16"/>
                  </a:cxn>
                  <a:cxn ang="0">
                    <a:pos x="2" y="0"/>
                  </a:cxn>
                  <a:cxn ang="0">
                    <a:pos x="14" y="16"/>
                  </a:cxn>
                  <a:cxn ang="0">
                    <a:pos x="14" y="28"/>
                  </a:cxn>
                  <a:cxn ang="0">
                    <a:pos x="12" y="35"/>
                  </a:cxn>
                  <a:cxn ang="0">
                    <a:pos x="9" y="35"/>
                  </a:cxn>
                  <a:cxn ang="0">
                    <a:pos x="7" y="35"/>
                  </a:cxn>
                  <a:cxn ang="0">
                    <a:pos x="2" y="35"/>
                  </a:cxn>
                  <a:cxn ang="0">
                    <a:pos x="9" y="33"/>
                  </a:cxn>
                  <a:cxn ang="0">
                    <a:pos x="7" y="28"/>
                  </a:cxn>
                  <a:cxn ang="0">
                    <a:pos x="0" y="21"/>
                  </a:cxn>
                  <a:cxn ang="0">
                    <a:pos x="0" y="16"/>
                  </a:cxn>
                  <a:cxn ang="0">
                    <a:pos x="9" y="16"/>
                  </a:cxn>
                </a:cxnLst>
                <a:rect l="0" t="0" r="r" b="b"/>
                <a:pathLst>
                  <a:path w="14" h="35">
                    <a:moveTo>
                      <a:pt x="9" y="16"/>
                    </a:moveTo>
                    <a:lnTo>
                      <a:pt x="2" y="0"/>
                    </a:lnTo>
                    <a:lnTo>
                      <a:pt x="14" y="16"/>
                    </a:lnTo>
                    <a:lnTo>
                      <a:pt x="14" y="28"/>
                    </a:lnTo>
                    <a:lnTo>
                      <a:pt x="12" y="35"/>
                    </a:lnTo>
                    <a:lnTo>
                      <a:pt x="9" y="35"/>
                    </a:lnTo>
                    <a:lnTo>
                      <a:pt x="7" y="35"/>
                    </a:lnTo>
                    <a:lnTo>
                      <a:pt x="2" y="35"/>
                    </a:lnTo>
                    <a:lnTo>
                      <a:pt x="9" y="33"/>
                    </a:lnTo>
                    <a:lnTo>
                      <a:pt x="7" y="28"/>
                    </a:lnTo>
                    <a:lnTo>
                      <a:pt x="0" y="21"/>
                    </a:lnTo>
                    <a:lnTo>
                      <a:pt x="0" y="16"/>
                    </a:lnTo>
                    <a:lnTo>
                      <a:pt x="9" y="16"/>
                    </a:lnTo>
                    <a:close/>
                  </a:path>
                </a:pathLst>
              </a:custGeom>
              <a:solidFill>
                <a:srgbClr val="D1A3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 name="Freeform 839"/>
              <p:cNvSpPr>
                <a:spLocks/>
              </p:cNvSpPr>
              <p:nvPr/>
            </p:nvSpPr>
            <p:spPr bwMode="auto">
              <a:xfrm>
                <a:off x="1444" y="2027"/>
                <a:ext cx="49" cy="184"/>
              </a:xfrm>
              <a:custGeom>
                <a:avLst/>
                <a:gdLst/>
                <a:ahLst/>
                <a:cxnLst>
                  <a:cxn ang="0">
                    <a:pos x="0" y="0"/>
                  </a:cxn>
                  <a:cxn ang="0">
                    <a:pos x="1" y="2"/>
                  </a:cxn>
                  <a:cxn ang="0">
                    <a:pos x="12" y="6"/>
                  </a:cxn>
                  <a:cxn ang="0">
                    <a:pos x="16" y="7"/>
                  </a:cxn>
                  <a:cxn ang="0">
                    <a:pos x="19" y="6"/>
                  </a:cxn>
                  <a:cxn ang="0">
                    <a:pos x="19" y="6"/>
                  </a:cxn>
                  <a:cxn ang="0">
                    <a:pos x="15" y="2"/>
                  </a:cxn>
                  <a:cxn ang="0">
                    <a:pos x="16" y="1"/>
                  </a:cxn>
                  <a:cxn ang="0">
                    <a:pos x="17" y="3"/>
                  </a:cxn>
                  <a:cxn ang="0">
                    <a:pos x="21" y="5"/>
                  </a:cxn>
                  <a:cxn ang="0">
                    <a:pos x="20" y="7"/>
                  </a:cxn>
                  <a:cxn ang="0">
                    <a:pos x="17" y="8"/>
                  </a:cxn>
                  <a:cxn ang="0">
                    <a:pos x="20" y="29"/>
                  </a:cxn>
                  <a:cxn ang="0">
                    <a:pos x="19" y="35"/>
                  </a:cxn>
                  <a:cxn ang="0">
                    <a:pos x="16" y="56"/>
                  </a:cxn>
                  <a:cxn ang="0">
                    <a:pos x="15" y="69"/>
                  </a:cxn>
                  <a:cxn ang="0">
                    <a:pos x="13" y="72"/>
                  </a:cxn>
                  <a:cxn ang="0">
                    <a:pos x="13" y="77"/>
                  </a:cxn>
                  <a:cxn ang="0">
                    <a:pos x="12" y="78"/>
                  </a:cxn>
                  <a:cxn ang="0">
                    <a:pos x="10" y="76"/>
                  </a:cxn>
                  <a:cxn ang="0">
                    <a:pos x="11" y="72"/>
                  </a:cxn>
                  <a:cxn ang="0">
                    <a:pos x="11" y="58"/>
                  </a:cxn>
                  <a:cxn ang="0">
                    <a:pos x="10" y="50"/>
                  </a:cxn>
                  <a:cxn ang="0">
                    <a:pos x="9" y="34"/>
                  </a:cxn>
                  <a:cxn ang="0">
                    <a:pos x="9" y="28"/>
                  </a:cxn>
                  <a:cxn ang="0">
                    <a:pos x="6" y="23"/>
                  </a:cxn>
                  <a:cxn ang="0">
                    <a:pos x="7" y="24"/>
                  </a:cxn>
                  <a:cxn ang="0">
                    <a:pos x="9" y="27"/>
                  </a:cxn>
                  <a:cxn ang="0">
                    <a:pos x="10" y="41"/>
                  </a:cxn>
                  <a:cxn ang="0">
                    <a:pos x="11" y="51"/>
                  </a:cxn>
                  <a:cxn ang="0">
                    <a:pos x="11" y="53"/>
                  </a:cxn>
                  <a:cxn ang="0">
                    <a:pos x="12" y="50"/>
                  </a:cxn>
                  <a:cxn ang="0">
                    <a:pos x="13" y="40"/>
                  </a:cxn>
                  <a:cxn ang="0">
                    <a:pos x="13" y="35"/>
                  </a:cxn>
                  <a:cxn ang="0">
                    <a:pos x="11" y="21"/>
                  </a:cxn>
                  <a:cxn ang="0">
                    <a:pos x="11" y="17"/>
                  </a:cxn>
                  <a:cxn ang="0">
                    <a:pos x="14" y="20"/>
                  </a:cxn>
                  <a:cxn ang="0">
                    <a:pos x="14" y="20"/>
                  </a:cxn>
                  <a:cxn ang="0">
                    <a:pos x="11" y="19"/>
                  </a:cxn>
                  <a:cxn ang="0">
                    <a:pos x="12" y="20"/>
                  </a:cxn>
                  <a:cxn ang="0">
                    <a:pos x="13" y="29"/>
                  </a:cxn>
                  <a:cxn ang="0">
                    <a:pos x="13" y="42"/>
                  </a:cxn>
                  <a:cxn ang="0">
                    <a:pos x="13" y="58"/>
                  </a:cxn>
                  <a:cxn ang="0">
                    <a:pos x="14" y="61"/>
                  </a:cxn>
                  <a:cxn ang="0">
                    <a:pos x="15" y="56"/>
                  </a:cxn>
                  <a:cxn ang="0">
                    <a:pos x="16" y="40"/>
                  </a:cxn>
                  <a:cxn ang="0">
                    <a:pos x="19" y="32"/>
                  </a:cxn>
                  <a:cxn ang="0">
                    <a:pos x="19" y="24"/>
                  </a:cxn>
                  <a:cxn ang="0">
                    <a:pos x="18" y="16"/>
                  </a:cxn>
                  <a:cxn ang="0">
                    <a:pos x="15" y="9"/>
                  </a:cxn>
                  <a:cxn ang="0">
                    <a:pos x="13" y="8"/>
                  </a:cxn>
                  <a:cxn ang="0">
                    <a:pos x="7" y="6"/>
                  </a:cxn>
                  <a:cxn ang="0">
                    <a:pos x="0" y="1"/>
                  </a:cxn>
                  <a:cxn ang="0">
                    <a:pos x="0" y="1"/>
                  </a:cxn>
                  <a:cxn ang="0">
                    <a:pos x="0" y="0"/>
                  </a:cxn>
                </a:cxnLst>
                <a:rect l="0" t="0" r="r" b="b"/>
                <a:pathLst>
                  <a:path w="21" h="78">
                    <a:moveTo>
                      <a:pt x="0" y="0"/>
                    </a:moveTo>
                    <a:cubicBezTo>
                      <a:pt x="1" y="2"/>
                      <a:pt x="1" y="2"/>
                      <a:pt x="1" y="2"/>
                    </a:cubicBezTo>
                    <a:cubicBezTo>
                      <a:pt x="12" y="6"/>
                      <a:pt x="12" y="6"/>
                      <a:pt x="12" y="6"/>
                    </a:cubicBezTo>
                    <a:cubicBezTo>
                      <a:pt x="16" y="7"/>
                      <a:pt x="16" y="7"/>
                      <a:pt x="16" y="7"/>
                    </a:cubicBezTo>
                    <a:cubicBezTo>
                      <a:pt x="19" y="6"/>
                      <a:pt x="19" y="6"/>
                      <a:pt x="19" y="6"/>
                    </a:cubicBezTo>
                    <a:cubicBezTo>
                      <a:pt x="19" y="6"/>
                      <a:pt x="19" y="6"/>
                      <a:pt x="19" y="6"/>
                    </a:cubicBezTo>
                    <a:cubicBezTo>
                      <a:pt x="15" y="2"/>
                      <a:pt x="15" y="2"/>
                      <a:pt x="15" y="2"/>
                    </a:cubicBezTo>
                    <a:cubicBezTo>
                      <a:pt x="16" y="1"/>
                      <a:pt x="16" y="1"/>
                      <a:pt x="16" y="1"/>
                    </a:cubicBezTo>
                    <a:cubicBezTo>
                      <a:pt x="17" y="3"/>
                      <a:pt x="17" y="3"/>
                      <a:pt x="17" y="3"/>
                    </a:cubicBezTo>
                    <a:cubicBezTo>
                      <a:pt x="21" y="5"/>
                      <a:pt x="21" y="5"/>
                      <a:pt x="21" y="5"/>
                    </a:cubicBezTo>
                    <a:cubicBezTo>
                      <a:pt x="20" y="7"/>
                      <a:pt x="20" y="7"/>
                      <a:pt x="20" y="7"/>
                    </a:cubicBezTo>
                    <a:cubicBezTo>
                      <a:pt x="17" y="8"/>
                      <a:pt x="17" y="8"/>
                      <a:pt x="17" y="8"/>
                    </a:cubicBezTo>
                    <a:cubicBezTo>
                      <a:pt x="20" y="14"/>
                      <a:pt x="20" y="21"/>
                      <a:pt x="20" y="29"/>
                    </a:cubicBezTo>
                    <a:cubicBezTo>
                      <a:pt x="19" y="35"/>
                      <a:pt x="19" y="35"/>
                      <a:pt x="19" y="35"/>
                    </a:cubicBezTo>
                    <a:cubicBezTo>
                      <a:pt x="16" y="42"/>
                      <a:pt x="16" y="49"/>
                      <a:pt x="16" y="56"/>
                    </a:cubicBezTo>
                    <a:cubicBezTo>
                      <a:pt x="15" y="69"/>
                      <a:pt x="15" y="69"/>
                      <a:pt x="15" y="69"/>
                    </a:cubicBezTo>
                    <a:cubicBezTo>
                      <a:pt x="13" y="72"/>
                      <a:pt x="13" y="72"/>
                      <a:pt x="13" y="72"/>
                    </a:cubicBezTo>
                    <a:cubicBezTo>
                      <a:pt x="13" y="77"/>
                      <a:pt x="13" y="77"/>
                      <a:pt x="13" y="77"/>
                    </a:cubicBezTo>
                    <a:cubicBezTo>
                      <a:pt x="12" y="78"/>
                      <a:pt x="12" y="78"/>
                      <a:pt x="12" y="78"/>
                    </a:cubicBezTo>
                    <a:cubicBezTo>
                      <a:pt x="10" y="76"/>
                      <a:pt x="10" y="76"/>
                      <a:pt x="10" y="76"/>
                    </a:cubicBezTo>
                    <a:cubicBezTo>
                      <a:pt x="11" y="72"/>
                      <a:pt x="11" y="72"/>
                      <a:pt x="11" y="72"/>
                    </a:cubicBezTo>
                    <a:cubicBezTo>
                      <a:pt x="11" y="58"/>
                      <a:pt x="11" y="58"/>
                      <a:pt x="11" y="58"/>
                    </a:cubicBezTo>
                    <a:cubicBezTo>
                      <a:pt x="10" y="50"/>
                      <a:pt x="10" y="50"/>
                      <a:pt x="10" y="50"/>
                    </a:cubicBezTo>
                    <a:cubicBezTo>
                      <a:pt x="10" y="45"/>
                      <a:pt x="9" y="39"/>
                      <a:pt x="9" y="34"/>
                    </a:cubicBezTo>
                    <a:cubicBezTo>
                      <a:pt x="9" y="28"/>
                      <a:pt x="9" y="28"/>
                      <a:pt x="9" y="28"/>
                    </a:cubicBezTo>
                    <a:cubicBezTo>
                      <a:pt x="6" y="23"/>
                      <a:pt x="6" y="23"/>
                      <a:pt x="6" y="23"/>
                    </a:cubicBezTo>
                    <a:cubicBezTo>
                      <a:pt x="7" y="24"/>
                      <a:pt x="7" y="24"/>
                      <a:pt x="7" y="24"/>
                    </a:cubicBezTo>
                    <a:cubicBezTo>
                      <a:pt x="9" y="27"/>
                      <a:pt x="9" y="27"/>
                      <a:pt x="9" y="27"/>
                    </a:cubicBezTo>
                    <a:cubicBezTo>
                      <a:pt x="10" y="41"/>
                      <a:pt x="10" y="41"/>
                      <a:pt x="10" y="41"/>
                    </a:cubicBezTo>
                    <a:cubicBezTo>
                      <a:pt x="11" y="51"/>
                      <a:pt x="11" y="51"/>
                      <a:pt x="11" y="51"/>
                    </a:cubicBezTo>
                    <a:cubicBezTo>
                      <a:pt x="11" y="53"/>
                      <a:pt x="11" y="53"/>
                      <a:pt x="11" y="53"/>
                    </a:cubicBezTo>
                    <a:cubicBezTo>
                      <a:pt x="12" y="50"/>
                      <a:pt x="12" y="50"/>
                      <a:pt x="12" y="50"/>
                    </a:cubicBezTo>
                    <a:cubicBezTo>
                      <a:pt x="13" y="40"/>
                      <a:pt x="13" y="40"/>
                      <a:pt x="13" y="40"/>
                    </a:cubicBezTo>
                    <a:cubicBezTo>
                      <a:pt x="13" y="35"/>
                      <a:pt x="13" y="35"/>
                      <a:pt x="13" y="35"/>
                    </a:cubicBezTo>
                    <a:cubicBezTo>
                      <a:pt x="13" y="30"/>
                      <a:pt x="12" y="25"/>
                      <a:pt x="11" y="21"/>
                    </a:cubicBezTo>
                    <a:cubicBezTo>
                      <a:pt x="11" y="17"/>
                      <a:pt x="11" y="17"/>
                      <a:pt x="11" y="17"/>
                    </a:cubicBezTo>
                    <a:cubicBezTo>
                      <a:pt x="14" y="20"/>
                      <a:pt x="14" y="20"/>
                      <a:pt x="14" y="20"/>
                    </a:cubicBezTo>
                    <a:cubicBezTo>
                      <a:pt x="14" y="20"/>
                      <a:pt x="14" y="20"/>
                      <a:pt x="14" y="20"/>
                    </a:cubicBezTo>
                    <a:cubicBezTo>
                      <a:pt x="11" y="19"/>
                      <a:pt x="11" y="19"/>
                      <a:pt x="11" y="19"/>
                    </a:cubicBezTo>
                    <a:cubicBezTo>
                      <a:pt x="12" y="20"/>
                      <a:pt x="12" y="20"/>
                      <a:pt x="12" y="20"/>
                    </a:cubicBezTo>
                    <a:cubicBezTo>
                      <a:pt x="13" y="29"/>
                      <a:pt x="13" y="29"/>
                      <a:pt x="13" y="29"/>
                    </a:cubicBezTo>
                    <a:cubicBezTo>
                      <a:pt x="13" y="42"/>
                      <a:pt x="13" y="42"/>
                      <a:pt x="13" y="42"/>
                    </a:cubicBezTo>
                    <a:cubicBezTo>
                      <a:pt x="13" y="47"/>
                      <a:pt x="13" y="53"/>
                      <a:pt x="13" y="58"/>
                    </a:cubicBezTo>
                    <a:cubicBezTo>
                      <a:pt x="14" y="61"/>
                      <a:pt x="14" y="61"/>
                      <a:pt x="14" y="61"/>
                    </a:cubicBezTo>
                    <a:cubicBezTo>
                      <a:pt x="15" y="56"/>
                      <a:pt x="15" y="56"/>
                      <a:pt x="15" y="56"/>
                    </a:cubicBezTo>
                    <a:cubicBezTo>
                      <a:pt x="15" y="51"/>
                      <a:pt x="15" y="46"/>
                      <a:pt x="16" y="40"/>
                    </a:cubicBezTo>
                    <a:cubicBezTo>
                      <a:pt x="19" y="32"/>
                      <a:pt x="19" y="32"/>
                      <a:pt x="19" y="32"/>
                    </a:cubicBezTo>
                    <a:cubicBezTo>
                      <a:pt x="19" y="24"/>
                      <a:pt x="19" y="24"/>
                      <a:pt x="19" y="24"/>
                    </a:cubicBezTo>
                    <a:cubicBezTo>
                      <a:pt x="18" y="16"/>
                      <a:pt x="18" y="16"/>
                      <a:pt x="18" y="16"/>
                    </a:cubicBezTo>
                    <a:cubicBezTo>
                      <a:pt x="15" y="9"/>
                      <a:pt x="15" y="9"/>
                      <a:pt x="15" y="9"/>
                    </a:cubicBezTo>
                    <a:cubicBezTo>
                      <a:pt x="13" y="8"/>
                      <a:pt x="13" y="8"/>
                      <a:pt x="13" y="8"/>
                    </a:cubicBezTo>
                    <a:cubicBezTo>
                      <a:pt x="7" y="6"/>
                      <a:pt x="7" y="6"/>
                      <a:pt x="7" y="6"/>
                    </a:cubicBezTo>
                    <a:cubicBezTo>
                      <a:pt x="0" y="1"/>
                      <a:pt x="0" y="1"/>
                      <a:pt x="0" y="1"/>
                    </a:cubicBezTo>
                    <a:cubicBezTo>
                      <a:pt x="0" y="1"/>
                      <a:pt x="0" y="1"/>
                      <a:pt x="0" y="1"/>
                    </a:cubicBez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 name="Freeform 840"/>
              <p:cNvSpPr>
                <a:spLocks/>
              </p:cNvSpPr>
              <p:nvPr/>
            </p:nvSpPr>
            <p:spPr bwMode="auto">
              <a:xfrm>
                <a:off x="1174" y="2027"/>
                <a:ext cx="19" cy="54"/>
              </a:xfrm>
              <a:custGeom>
                <a:avLst/>
                <a:gdLst/>
                <a:ahLst/>
                <a:cxnLst>
                  <a:cxn ang="0">
                    <a:pos x="17" y="0"/>
                  </a:cxn>
                  <a:cxn ang="0">
                    <a:pos x="17" y="2"/>
                  </a:cxn>
                  <a:cxn ang="0">
                    <a:pos x="19" y="9"/>
                  </a:cxn>
                  <a:cxn ang="0">
                    <a:pos x="15" y="14"/>
                  </a:cxn>
                  <a:cxn ang="0">
                    <a:pos x="12" y="23"/>
                  </a:cxn>
                  <a:cxn ang="0">
                    <a:pos x="12" y="35"/>
                  </a:cxn>
                  <a:cxn ang="0">
                    <a:pos x="15" y="42"/>
                  </a:cxn>
                  <a:cxn ang="0">
                    <a:pos x="12" y="49"/>
                  </a:cxn>
                  <a:cxn ang="0">
                    <a:pos x="10" y="54"/>
                  </a:cxn>
                  <a:cxn ang="0">
                    <a:pos x="8" y="37"/>
                  </a:cxn>
                  <a:cxn ang="0">
                    <a:pos x="8" y="33"/>
                  </a:cxn>
                  <a:cxn ang="0">
                    <a:pos x="5" y="35"/>
                  </a:cxn>
                  <a:cxn ang="0">
                    <a:pos x="5" y="23"/>
                  </a:cxn>
                  <a:cxn ang="0">
                    <a:pos x="8" y="16"/>
                  </a:cxn>
                  <a:cxn ang="0">
                    <a:pos x="0" y="23"/>
                  </a:cxn>
                  <a:cxn ang="0">
                    <a:pos x="3" y="16"/>
                  </a:cxn>
                  <a:cxn ang="0">
                    <a:pos x="12" y="2"/>
                  </a:cxn>
                  <a:cxn ang="0">
                    <a:pos x="8" y="2"/>
                  </a:cxn>
                  <a:cxn ang="0">
                    <a:pos x="8" y="2"/>
                  </a:cxn>
                  <a:cxn ang="0">
                    <a:pos x="17" y="2"/>
                  </a:cxn>
                  <a:cxn ang="0">
                    <a:pos x="17" y="0"/>
                  </a:cxn>
                </a:cxnLst>
                <a:rect l="0" t="0" r="r" b="b"/>
                <a:pathLst>
                  <a:path w="19" h="54">
                    <a:moveTo>
                      <a:pt x="17" y="0"/>
                    </a:moveTo>
                    <a:lnTo>
                      <a:pt x="17" y="2"/>
                    </a:lnTo>
                    <a:lnTo>
                      <a:pt x="19" y="9"/>
                    </a:lnTo>
                    <a:lnTo>
                      <a:pt x="15" y="14"/>
                    </a:lnTo>
                    <a:lnTo>
                      <a:pt x="12" y="23"/>
                    </a:lnTo>
                    <a:lnTo>
                      <a:pt x="12" y="35"/>
                    </a:lnTo>
                    <a:lnTo>
                      <a:pt x="15" y="42"/>
                    </a:lnTo>
                    <a:lnTo>
                      <a:pt x="12" y="49"/>
                    </a:lnTo>
                    <a:lnTo>
                      <a:pt x="10" y="54"/>
                    </a:lnTo>
                    <a:lnTo>
                      <a:pt x="8" y="37"/>
                    </a:lnTo>
                    <a:lnTo>
                      <a:pt x="8" y="33"/>
                    </a:lnTo>
                    <a:lnTo>
                      <a:pt x="5" y="35"/>
                    </a:lnTo>
                    <a:lnTo>
                      <a:pt x="5" y="23"/>
                    </a:lnTo>
                    <a:lnTo>
                      <a:pt x="8" y="16"/>
                    </a:lnTo>
                    <a:lnTo>
                      <a:pt x="0" y="23"/>
                    </a:lnTo>
                    <a:lnTo>
                      <a:pt x="3" y="16"/>
                    </a:lnTo>
                    <a:lnTo>
                      <a:pt x="12" y="2"/>
                    </a:lnTo>
                    <a:lnTo>
                      <a:pt x="8" y="2"/>
                    </a:lnTo>
                    <a:lnTo>
                      <a:pt x="8" y="2"/>
                    </a:lnTo>
                    <a:lnTo>
                      <a:pt x="17" y="2"/>
                    </a:lnTo>
                    <a:lnTo>
                      <a:pt x="17"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 name="Freeform 841"/>
              <p:cNvSpPr>
                <a:spLocks/>
              </p:cNvSpPr>
              <p:nvPr/>
            </p:nvSpPr>
            <p:spPr bwMode="auto">
              <a:xfrm>
                <a:off x="1170" y="2027"/>
                <a:ext cx="64" cy="108"/>
              </a:xfrm>
              <a:custGeom>
                <a:avLst/>
                <a:gdLst/>
                <a:ahLst/>
                <a:cxnLst>
                  <a:cxn ang="0">
                    <a:pos x="4" y="9"/>
                  </a:cxn>
                  <a:cxn ang="0">
                    <a:pos x="9" y="0"/>
                  </a:cxn>
                  <a:cxn ang="0">
                    <a:pos x="12" y="2"/>
                  </a:cxn>
                  <a:cxn ang="0">
                    <a:pos x="12" y="2"/>
                  </a:cxn>
                  <a:cxn ang="0">
                    <a:pos x="9" y="11"/>
                  </a:cxn>
                  <a:cxn ang="0">
                    <a:pos x="7" y="16"/>
                  </a:cxn>
                  <a:cxn ang="0">
                    <a:pos x="4" y="23"/>
                  </a:cxn>
                  <a:cxn ang="0">
                    <a:pos x="4" y="33"/>
                  </a:cxn>
                  <a:cxn ang="0">
                    <a:pos x="9" y="51"/>
                  </a:cxn>
                  <a:cxn ang="0">
                    <a:pos x="14" y="59"/>
                  </a:cxn>
                  <a:cxn ang="0">
                    <a:pos x="14" y="54"/>
                  </a:cxn>
                  <a:cxn ang="0">
                    <a:pos x="16" y="49"/>
                  </a:cxn>
                  <a:cxn ang="0">
                    <a:pos x="19" y="42"/>
                  </a:cxn>
                  <a:cxn ang="0">
                    <a:pos x="23" y="54"/>
                  </a:cxn>
                  <a:cxn ang="0">
                    <a:pos x="21" y="59"/>
                  </a:cxn>
                  <a:cxn ang="0">
                    <a:pos x="21" y="61"/>
                  </a:cxn>
                  <a:cxn ang="0">
                    <a:pos x="42" y="89"/>
                  </a:cxn>
                  <a:cxn ang="0">
                    <a:pos x="64" y="108"/>
                  </a:cxn>
                  <a:cxn ang="0">
                    <a:pos x="61" y="108"/>
                  </a:cxn>
                  <a:cxn ang="0">
                    <a:pos x="61" y="108"/>
                  </a:cxn>
                  <a:cxn ang="0">
                    <a:pos x="35" y="85"/>
                  </a:cxn>
                  <a:cxn ang="0">
                    <a:pos x="28" y="77"/>
                  </a:cxn>
                  <a:cxn ang="0">
                    <a:pos x="19" y="59"/>
                  </a:cxn>
                  <a:cxn ang="0">
                    <a:pos x="14" y="63"/>
                  </a:cxn>
                  <a:cxn ang="0">
                    <a:pos x="9" y="66"/>
                  </a:cxn>
                  <a:cxn ang="0">
                    <a:pos x="2" y="40"/>
                  </a:cxn>
                  <a:cxn ang="0">
                    <a:pos x="0" y="28"/>
                  </a:cxn>
                  <a:cxn ang="0">
                    <a:pos x="4" y="9"/>
                  </a:cxn>
                </a:cxnLst>
                <a:rect l="0" t="0" r="r" b="b"/>
                <a:pathLst>
                  <a:path w="64" h="108">
                    <a:moveTo>
                      <a:pt x="4" y="9"/>
                    </a:moveTo>
                    <a:lnTo>
                      <a:pt x="9" y="0"/>
                    </a:lnTo>
                    <a:lnTo>
                      <a:pt x="12" y="2"/>
                    </a:lnTo>
                    <a:lnTo>
                      <a:pt x="12" y="2"/>
                    </a:lnTo>
                    <a:lnTo>
                      <a:pt x="9" y="11"/>
                    </a:lnTo>
                    <a:lnTo>
                      <a:pt x="7" y="16"/>
                    </a:lnTo>
                    <a:lnTo>
                      <a:pt x="4" y="23"/>
                    </a:lnTo>
                    <a:lnTo>
                      <a:pt x="4" y="33"/>
                    </a:lnTo>
                    <a:lnTo>
                      <a:pt x="9" y="51"/>
                    </a:lnTo>
                    <a:lnTo>
                      <a:pt x="14" y="59"/>
                    </a:lnTo>
                    <a:lnTo>
                      <a:pt x="14" y="54"/>
                    </a:lnTo>
                    <a:lnTo>
                      <a:pt x="16" y="49"/>
                    </a:lnTo>
                    <a:lnTo>
                      <a:pt x="19" y="42"/>
                    </a:lnTo>
                    <a:lnTo>
                      <a:pt x="23" y="54"/>
                    </a:lnTo>
                    <a:lnTo>
                      <a:pt x="21" y="59"/>
                    </a:lnTo>
                    <a:lnTo>
                      <a:pt x="21" y="61"/>
                    </a:lnTo>
                    <a:lnTo>
                      <a:pt x="42" y="89"/>
                    </a:lnTo>
                    <a:lnTo>
                      <a:pt x="64" y="108"/>
                    </a:lnTo>
                    <a:lnTo>
                      <a:pt x="61" y="108"/>
                    </a:lnTo>
                    <a:lnTo>
                      <a:pt x="61" y="108"/>
                    </a:lnTo>
                    <a:lnTo>
                      <a:pt x="35" y="85"/>
                    </a:lnTo>
                    <a:lnTo>
                      <a:pt x="28" y="77"/>
                    </a:lnTo>
                    <a:lnTo>
                      <a:pt x="19" y="59"/>
                    </a:lnTo>
                    <a:lnTo>
                      <a:pt x="14" y="63"/>
                    </a:lnTo>
                    <a:lnTo>
                      <a:pt x="9" y="66"/>
                    </a:lnTo>
                    <a:lnTo>
                      <a:pt x="2" y="40"/>
                    </a:lnTo>
                    <a:lnTo>
                      <a:pt x="0" y="28"/>
                    </a:lnTo>
                    <a:lnTo>
                      <a:pt x="4" y="9"/>
                    </a:lnTo>
                    <a:close/>
                  </a:path>
                </a:pathLst>
              </a:custGeom>
              <a:solidFill>
                <a:srgbClr val="A9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 name="Freeform 842"/>
              <p:cNvSpPr>
                <a:spLocks/>
              </p:cNvSpPr>
              <p:nvPr/>
            </p:nvSpPr>
            <p:spPr bwMode="auto">
              <a:xfrm>
                <a:off x="1397" y="2029"/>
                <a:ext cx="42" cy="156"/>
              </a:xfrm>
              <a:custGeom>
                <a:avLst/>
                <a:gdLst/>
                <a:ahLst/>
                <a:cxnLst>
                  <a:cxn ang="0">
                    <a:pos x="0" y="0"/>
                  </a:cxn>
                  <a:cxn ang="0">
                    <a:pos x="3" y="2"/>
                  </a:cxn>
                  <a:cxn ang="0">
                    <a:pos x="7" y="3"/>
                  </a:cxn>
                  <a:cxn ang="0">
                    <a:pos x="7" y="4"/>
                  </a:cxn>
                  <a:cxn ang="0">
                    <a:pos x="10" y="17"/>
                  </a:cxn>
                  <a:cxn ang="0">
                    <a:pos x="12" y="19"/>
                  </a:cxn>
                  <a:cxn ang="0">
                    <a:pos x="15" y="22"/>
                  </a:cxn>
                  <a:cxn ang="0">
                    <a:pos x="17" y="45"/>
                  </a:cxn>
                  <a:cxn ang="0">
                    <a:pos x="18" y="62"/>
                  </a:cxn>
                  <a:cxn ang="0">
                    <a:pos x="17" y="66"/>
                  </a:cxn>
                  <a:cxn ang="0">
                    <a:pos x="17" y="64"/>
                  </a:cxn>
                  <a:cxn ang="0">
                    <a:pos x="16" y="58"/>
                  </a:cxn>
                  <a:cxn ang="0">
                    <a:pos x="16" y="52"/>
                  </a:cxn>
                  <a:cxn ang="0">
                    <a:pos x="16" y="52"/>
                  </a:cxn>
                  <a:cxn ang="0">
                    <a:pos x="17" y="52"/>
                  </a:cxn>
                  <a:cxn ang="0">
                    <a:pos x="15" y="33"/>
                  </a:cxn>
                  <a:cxn ang="0">
                    <a:pos x="14" y="24"/>
                  </a:cxn>
                  <a:cxn ang="0">
                    <a:pos x="9" y="17"/>
                  </a:cxn>
                  <a:cxn ang="0">
                    <a:pos x="6" y="6"/>
                  </a:cxn>
                  <a:cxn ang="0">
                    <a:pos x="4" y="4"/>
                  </a:cxn>
                  <a:cxn ang="0">
                    <a:pos x="0" y="1"/>
                  </a:cxn>
                  <a:cxn ang="0">
                    <a:pos x="0" y="2"/>
                  </a:cxn>
                  <a:cxn ang="0">
                    <a:pos x="0" y="0"/>
                  </a:cxn>
                </a:cxnLst>
                <a:rect l="0" t="0" r="r" b="b"/>
                <a:pathLst>
                  <a:path w="18" h="66">
                    <a:moveTo>
                      <a:pt x="0" y="0"/>
                    </a:moveTo>
                    <a:cubicBezTo>
                      <a:pt x="3" y="2"/>
                      <a:pt x="3" y="2"/>
                      <a:pt x="3" y="2"/>
                    </a:cubicBezTo>
                    <a:cubicBezTo>
                      <a:pt x="7" y="3"/>
                      <a:pt x="7" y="3"/>
                      <a:pt x="7" y="3"/>
                    </a:cubicBezTo>
                    <a:cubicBezTo>
                      <a:pt x="7" y="4"/>
                      <a:pt x="7" y="4"/>
                      <a:pt x="7" y="4"/>
                    </a:cubicBezTo>
                    <a:cubicBezTo>
                      <a:pt x="10" y="17"/>
                      <a:pt x="10" y="17"/>
                      <a:pt x="10" y="17"/>
                    </a:cubicBezTo>
                    <a:cubicBezTo>
                      <a:pt x="12" y="19"/>
                      <a:pt x="12" y="19"/>
                      <a:pt x="12" y="19"/>
                    </a:cubicBezTo>
                    <a:cubicBezTo>
                      <a:pt x="15" y="22"/>
                      <a:pt x="15" y="22"/>
                      <a:pt x="15" y="22"/>
                    </a:cubicBezTo>
                    <a:cubicBezTo>
                      <a:pt x="16" y="30"/>
                      <a:pt x="17" y="37"/>
                      <a:pt x="17" y="45"/>
                    </a:cubicBezTo>
                    <a:cubicBezTo>
                      <a:pt x="18" y="50"/>
                      <a:pt x="18" y="56"/>
                      <a:pt x="18" y="62"/>
                    </a:cubicBezTo>
                    <a:cubicBezTo>
                      <a:pt x="17" y="66"/>
                      <a:pt x="17" y="66"/>
                      <a:pt x="17" y="66"/>
                    </a:cubicBezTo>
                    <a:cubicBezTo>
                      <a:pt x="17" y="64"/>
                      <a:pt x="17" y="64"/>
                      <a:pt x="17" y="64"/>
                    </a:cubicBezTo>
                    <a:cubicBezTo>
                      <a:pt x="16" y="58"/>
                      <a:pt x="16" y="58"/>
                      <a:pt x="16" y="58"/>
                    </a:cubicBezTo>
                    <a:cubicBezTo>
                      <a:pt x="16" y="52"/>
                      <a:pt x="16" y="52"/>
                      <a:pt x="16" y="52"/>
                    </a:cubicBezTo>
                    <a:cubicBezTo>
                      <a:pt x="16" y="52"/>
                      <a:pt x="16" y="52"/>
                      <a:pt x="16" y="52"/>
                    </a:cubicBezTo>
                    <a:cubicBezTo>
                      <a:pt x="17" y="52"/>
                      <a:pt x="17" y="52"/>
                      <a:pt x="17" y="52"/>
                    </a:cubicBezTo>
                    <a:cubicBezTo>
                      <a:pt x="16" y="46"/>
                      <a:pt x="16" y="40"/>
                      <a:pt x="15" y="33"/>
                    </a:cubicBezTo>
                    <a:cubicBezTo>
                      <a:pt x="14" y="24"/>
                      <a:pt x="14" y="24"/>
                      <a:pt x="14" y="24"/>
                    </a:cubicBezTo>
                    <a:cubicBezTo>
                      <a:pt x="9" y="17"/>
                      <a:pt x="9" y="17"/>
                      <a:pt x="9" y="17"/>
                    </a:cubicBezTo>
                    <a:cubicBezTo>
                      <a:pt x="6" y="6"/>
                      <a:pt x="6" y="6"/>
                      <a:pt x="6" y="6"/>
                    </a:cubicBezTo>
                    <a:cubicBezTo>
                      <a:pt x="4" y="4"/>
                      <a:pt x="4" y="4"/>
                      <a:pt x="4" y="4"/>
                    </a:cubicBezTo>
                    <a:cubicBezTo>
                      <a:pt x="0" y="1"/>
                      <a:pt x="0" y="1"/>
                      <a:pt x="0" y="1"/>
                    </a:cubicBezTo>
                    <a:cubicBezTo>
                      <a:pt x="0" y="2"/>
                      <a:pt x="0" y="2"/>
                      <a:pt x="0" y="2"/>
                    </a:cubicBezTo>
                    <a:lnTo>
                      <a:pt x="0" y="0"/>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 name="Freeform 843"/>
              <p:cNvSpPr>
                <a:spLocks/>
              </p:cNvSpPr>
              <p:nvPr/>
            </p:nvSpPr>
            <p:spPr bwMode="auto">
              <a:xfrm>
                <a:off x="1441" y="2029"/>
                <a:ext cx="19" cy="49"/>
              </a:xfrm>
              <a:custGeom>
                <a:avLst/>
                <a:gdLst/>
                <a:ahLst/>
                <a:cxnLst>
                  <a:cxn ang="0">
                    <a:pos x="3" y="0"/>
                  </a:cxn>
                  <a:cxn ang="0">
                    <a:pos x="3" y="0"/>
                  </a:cxn>
                  <a:cxn ang="0">
                    <a:pos x="7" y="9"/>
                  </a:cxn>
                  <a:cxn ang="0">
                    <a:pos x="17" y="31"/>
                  </a:cxn>
                  <a:cxn ang="0">
                    <a:pos x="19" y="49"/>
                  </a:cxn>
                  <a:cxn ang="0">
                    <a:pos x="17" y="49"/>
                  </a:cxn>
                  <a:cxn ang="0">
                    <a:pos x="17" y="45"/>
                  </a:cxn>
                  <a:cxn ang="0">
                    <a:pos x="12" y="26"/>
                  </a:cxn>
                  <a:cxn ang="0">
                    <a:pos x="5" y="9"/>
                  </a:cxn>
                  <a:cxn ang="0">
                    <a:pos x="0" y="5"/>
                  </a:cxn>
                  <a:cxn ang="0">
                    <a:pos x="3" y="0"/>
                  </a:cxn>
                </a:cxnLst>
                <a:rect l="0" t="0" r="r" b="b"/>
                <a:pathLst>
                  <a:path w="19" h="49">
                    <a:moveTo>
                      <a:pt x="3" y="0"/>
                    </a:moveTo>
                    <a:lnTo>
                      <a:pt x="3" y="0"/>
                    </a:lnTo>
                    <a:lnTo>
                      <a:pt x="7" y="9"/>
                    </a:lnTo>
                    <a:lnTo>
                      <a:pt x="17" y="31"/>
                    </a:lnTo>
                    <a:lnTo>
                      <a:pt x="19" y="49"/>
                    </a:lnTo>
                    <a:lnTo>
                      <a:pt x="17" y="49"/>
                    </a:lnTo>
                    <a:lnTo>
                      <a:pt x="17" y="45"/>
                    </a:lnTo>
                    <a:lnTo>
                      <a:pt x="12" y="26"/>
                    </a:lnTo>
                    <a:lnTo>
                      <a:pt x="5" y="9"/>
                    </a:lnTo>
                    <a:lnTo>
                      <a:pt x="0" y="5"/>
                    </a:lnTo>
                    <a:lnTo>
                      <a:pt x="3" y="0"/>
                    </a:lnTo>
                    <a:close/>
                  </a:path>
                </a:pathLst>
              </a:custGeom>
              <a:solidFill>
                <a:srgbClr val="8D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 name="Freeform 844"/>
              <p:cNvSpPr>
                <a:spLocks/>
              </p:cNvSpPr>
              <p:nvPr/>
            </p:nvSpPr>
            <p:spPr bwMode="auto">
              <a:xfrm>
                <a:off x="1177" y="2029"/>
                <a:ext cx="9" cy="14"/>
              </a:xfrm>
              <a:custGeom>
                <a:avLst/>
                <a:gdLst/>
                <a:ahLst/>
                <a:cxnLst>
                  <a:cxn ang="0">
                    <a:pos x="5" y="0"/>
                  </a:cxn>
                  <a:cxn ang="0">
                    <a:pos x="9" y="0"/>
                  </a:cxn>
                  <a:cxn ang="0">
                    <a:pos x="0" y="14"/>
                  </a:cxn>
                  <a:cxn ang="0">
                    <a:pos x="2" y="9"/>
                  </a:cxn>
                  <a:cxn ang="0">
                    <a:pos x="5" y="0"/>
                  </a:cxn>
                </a:cxnLst>
                <a:rect l="0" t="0" r="r" b="b"/>
                <a:pathLst>
                  <a:path w="9" h="14">
                    <a:moveTo>
                      <a:pt x="5" y="0"/>
                    </a:moveTo>
                    <a:lnTo>
                      <a:pt x="9" y="0"/>
                    </a:lnTo>
                    <a:lnTo>
                      <a:pt x="0" y="14"/>
                    </a:lnTo>
                    <a:lnTo>
                      <a:pt x="2" y="9"/>
                    </a:lnTo>
                    <a:lnTo>
                      <a:pt x="5" y="0"/>
                    </a:lnTo>
                    <a:close/>
                  </a:path>
                </a:pathLst>
              </a:custGeom>
              <a:solidFill>
                <a:srgbClr val="D2A3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 name="Freeform 845"/>
              <p:cNvSpPr>
                <a:spLocks/>
              </p:cNvSpPr>
              <p:nvPr/>
            </p:nvSpPr>
            <p:spPr bwMode="auto">
              <a:xfrm>
                <a:off x="1446" y="2029"/>
                <a:ext cx="36" cy="14"/>
              </a:xfrm>
              <a:custGeom>
                <a:avLst/>
                <a:gdLst/>
                <a:ahLst/>
                <a:cxnLst>
                  <a:cxn ang="0">
                    <a:pos x="0" y="0"/>
                  </a:cxn>
                  <a:cxn ang="0">
                    <a:pos x="7" y="2"/>
                  </a:cxn>
                  <a:cxn ang="0">
                    <a:pos x="36" y="14"/>
                  </a:cxn>
                  <a:cxn ang="0">
                    <a:pos x="26" y="12"/>
                  </a:cxn>
                  <a:cxn ang="0">
                    <a:pos x="0" y="2"/>
                  </a:cxn>
                  <a:cxn ang="0">
                    <a:pos x="0" y="0"/>
                  </a:cxn>
                </a:cxnLst>
                <a:rect l="0" t="0" r="r" b="b"/>
                <a:pathLst>
                  <a:path w="36" h="14">
                    <a:moveTo>
                      <a:pt x="0" y="0"/>
                    </a:moveTo>
                    <a:lnTo>
                      <a:pt x="7" y="2"/>
                    </a:lnTo>
                    <a:lnTo>
                      <a:pt x="36" y="14"/>
                    </a:lnTo>
                    <a:lnTo>
                      <a:pt x="26" y="12"/>
                    </a:lnTo>
                    <a:lnTo>
                      <a:pt x="0" y="2"/>
                    </a:lnTo>
                    <a:lnTo>
                      <a:pt x="0"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 name="Freeform 846"/>
              <p:cNvSpPr>
                <a:spLocks/>
              </p:cNvSpPr>
              <p:nvPr/>
            </p:nvSpPr>
            <p:spPr bwMode="auto">
              <a:xfrm>
                <a:off x="1444" y="2029"/>
                <a:ext cx="45" cy="142"/>
              </a:xfrm>
              <a:custGeom>
                <a:avLst/>
                <a:gdLst/>
                <a:ahLst/>
                <a:cxnLst>
                  <a:cxn ang="0">
                    <a:pos x="0" y="0"/>
                  </a:cxn>
                  <a:cxn ang="0">
                    <a:pos x="7" y="5"/>
                  </a:cxn>
                  <a:cxn ang="0">
                    <a:pos x="13" y="7"/>
                  </a:cxn>
                  <a:cxn ang="0">
                    <a:pos x="15" y="8"/>
                  </a:cxn>
                  <a:cxn ang="0">
                    <a:pos x="18" y="15"/>
                  </a:cxn>
                  <a:cxn ang="0">
                    <a:pos x="19" y="23"/>
                  </a:cxn>
                  <a:cxn ang="0">
                    <a:pos x="19" y="31"/>
                  </a:cxn>
                  <a:cxn ang="0">
                    <a:pos x="16" y="39"/>
                  </a:cxn>
                  <a:cxn ang="0">
                    <a:pos x="15" y="55"/>
                  </a:cxn>
                  <a:cxn ang="0">
                    <a:pos x="14" y="60"/>
                  </a:cxn>
                  <a:cxn ang="0">
                    <a:pos x="13" y="57"/>
                  </a:cxn>
                  <a:cxn ang="0">
                    <a:pos x="13" y="41"/>
                  </a:cxn>
                  <a:cxn ang="0">
                    <a:pos x="13" y="28"/>
                  </a:cxn>
                  <a:cxn ang="0">
                    <a:pos x="14" y="38"/>
                  </a:cxn>
                  <a:cxn ang="0">
                    <a:pos x="15" y="35"/>
                  </a:cxn>
                  <a:cxn ang="0">
                    <a:pos x="16" y="29"/>
                  </a:cxn>
                  <a:cxn ang="0">
                    <a:pos x="16" y="21"/>
                  </a:cxn>
                  <a:cxn ang="0">
                    <a:pos x="15" y="14"/>
                  </a:cxn>
                  <a:cxn ang="0">
                    <a:pos x="14" y="11"/>
                  </a:cxn>
                  <a:cxn ang="0">
                    <a:pos x="9" y="7"/>
                  </a:cxn>
                  <a:cxn ang="0">
                    <a:pos x="7" y="7"/>
                  </a:cxn>
                  <a:cxn ang="0">
                    <a:pos x="9" y="10"/>
                  </a:cxn>
                  <a:cxn ang="0">
                    <a:pos x="11" y="11"/>
                  </a:cxn>
                  <a:cxn ang="0">
                    <a:pos x="11" y="11"/>
                  </a:cxn>
                  <a:cxn ang="0">
                    <a:pos x="8" y="10"/>
                  </a:cxn>
                  <a:cxn ang="0">
                    <a:pos x="9" y="12"/>
                  </a:cxn>
                  <a:cxn ang="0">
                    <a:pos x="11" y="16"/>
                  </a:cxn>
                  <a:cxn ang="0">
                    <a:pos x="11" y="20"/>
                  </a:cxn>
                  <a:cxn ang="0">
                    <a:pos x="13" y="34"/>
                  </a:cxn>
                  <a:cxn ang="0">
                    <a:pos x="13" y="39"/>
                  </a:cxn>
                  <a:cxn ang="0">
                    <a:pos x="12" y="49"/>
                  </a:cxn>
                  <a:cxn ang="0">
                    <a:pos x="11" y="52"/>
                  </a:cxn>
                  <a:cxn ang="0">
                    <a:pos x="11" y="50"/>
                  </a:cxn>
                  <a:cxn ang="0">
                    <a:pos x="10" y="40"/>
                  </a:cxn>
                  <a:cxn ang="0">
                    <a:pos x="9" y="26"/>
                  </a:cxn>
                  <a:cxn ang="0">
                    <a:pos x="7" y="23"/>
                  </a:cxn>
                  <a:cxn ang="0">
                    <a:pos x="6" y="22"/>
                  </a:cxn>
                  <a:cxn ang="0">
                    <a:pos x="5" y="22"/>
                  </a:cxn>
                  <a:cxn ang="0">
                    <a:pos x="5" y="21"/>
                  </a:cxn>
                  <a:cxn ang="0">
                    <a:pos x="6" y="21"/>
                  </a:cxn>
                  <a:cxn ang="0">
                    <a:pos x="7" y="21"/>
                  </a:cxn>
                  <a:cxn ang="0">
                    <a:pos x="6" y="13"/>
                  </a:cxn>
                  <a:cxn ang="0">
                    <a:pos x="2" y="4"/>
                  </a:cxn>
                  <a:cxn ang="0">
                    <a:pos x="0" y="0"/>
                  </a:cxn>
                </a:cxnLst>
                <a:rect l="0" t="0" r="r" b="b"/>
                <a:pathLst>
                  <a:path w="19" h="60">
                    <a:moveTo>
                      <a:pt x="0" y="0"/>
                    </a:moveTo>
                    <a:cubicBezTo>
                      <a:pt x="7" y="5"/>
                      <a:pt x="7" y="5"/>
                      <a:pt x="7" y="5"/>
                    </a:cubicBezTo>
                    <a:cubicBezTo>
                      <a:pt x="13" y="7"/>
                      <a:pt x="13" y="7"/>
                      <a:pt x="13" y="7"/>
                    </a:cubicBezTo>
                    <a:cubicBezTo>
                      <a:pt x="15" y="8"/>
                      <a:pt x="15" y="8"/>
                      <a:pt x="15" y="8"/>
                    </a:cubicBezTo>
                    <a:cubicBezTo>
                      <a:pt x="18" y="15"/>
                      <a:pt x="18" y="15"/>
                      <a:pt x="18" y="15"/>
                    </a:cubicBezTo>
                    <a:cubicBezTo>
                      <a:pt x="19" y="23"/>
                      <a:pt x="19" y="23"/>
                      <a:pt x="19" y="23"/>
                    </a:cubicBezTo>
                    <a:cubicBezTo>
                      <a:pt x="19" y="31"/>
                      <a:pt x="19" y="31"/>
                      <a:pt x="19" y="31"/>
                    </a:cubicBezTo>
                    <a:cubicBezTo>
                      <a:pt x="16" y="39"/>
                      <a:pt x="16" y="39"/>
                      <a:pt x="16" y="39"/>
                    </a:cubicBezTo>
                    <a:cubicBezTo>
                      <a:pt x="15" y="45"/>
                      <a:pt x="15" y="50"/>
                      <a:pt x="15" y="55"/>
                    </a:cubicBezTo>
                    <a:cubicBezTo>
                      <a:pt x="14" y="60"/>
                      <a:pt x="14" y="60"/>
                      <a:pt x="14" y="60"/>
                    </a:cubicBezTo>
                    <a:cubicBezTo>
                      <a:pt x="13" y="57"/>
                      <a:pt x="13" y="57"/>
                      <a:pt x="13" y="57"/>
                    </a:cubicBezTo>
                    <a:cubicBezTo>
                      <a:pt x="13" y="52"/>
                      <a:pt x="13" y="46"/>
                      <a:pt x="13" y="41"/>
                    </a:cubicBezTo>
                    <a:cubicBezTo>
                      <a:pt x="13" y="28"/>
                      <a:pt x="13" y="28"/>
                      <a:pt x="13" y="28"/>
                    </a:cubicBezTo>
                    <a:cubicBezTo>
                      <a:pt x="14" y="38"/>
                      <a:pt x="14" y="38"/>
                      <a:pt x="14" y="38"/>
                    </a:cubicBezTo>
                    <a:cubicBezTo>
                      <a:pt x="15" y="35"/>
                      <a:pt x="15" y="35"/>
                      <a:pt x="15" y="35"/>
                    </a:cubicBezTo>
                    <a:cubicBezTo>
                      <a:pt x="16" y="29"/>
                      <a:pt x="16" y="29"/>
                      <a:pt x="16" y="29"/>
                    </a:cubicBezTo>
                    <a:cubicBezTo>
                      <a:pt x="16" y="21"/>
                      <a:pt x="16" y="21"/>
                      <a:pt x="16" y="21"/>
                    </a:cubicBezTo>
                    <a:cubicBezTo>
                      <a:pt x="15" y="14"/>
                      <a:pt x="15" y="14"/>
                      <a:pt x="15" y="14"/>
                    </a:cubicBezTo>
                    <a:cubicBezTo>
                      <a:pt x="14" y="11"/>
                      <a:pt x="14" y="11"/>
                      <a:pt x="14" y="11"/>
                    </a:cubicBezTo>
                    <a:cubicBezTo>
                      <a:pt x="9" y="7"/>
                      <a:pt x="9" y="7"/>
                      <a:pt x="9" y="7"/>
                    </a:cubicBezTo>
                    <a:cubicBezTo>
                      <a:pt x="7" y="7"/>
                      <a:pt x="7" y="7"/>
                      <a:pt x="7" y="7"/>
                    </a:cubicBezTo>
                    <a:cubicBezTo>
                      <a:pt x="9" y="10"/>
                      <a:pt x="9" y="10"/>
                      <a:pt x="9" y="10"/>
                    </a:cubicBezTo>
                    <a:cubicBezTo>
                      <a:pt x="11" y="11"/>
                      <a:pt x="11" y="11"/>
                      <a:pt x="11" y="11"/>
                    </a:cubicBezTo>
                    <a:cubicBezTo>
                      <a:pt x="11" y="11"/>
                      <a:pt x="11" y="11"/>
                      <a:pt x="11" y="11"/>
                    </a:cubicBezTo>
                    <a:cubicBezTo>
                      <a:pt x="8" y="10"/>
                      <a:pt x="8" y="10"/>
                      <a:pt x="8" y="10"/>
                    </a:cubicBezTo>
                    <a:cubicBezTo>
                      <a:pt x="9" y="12"/>
                      <a:pt x="9" y="12"/>
                      <a:pt x="9" y="12"/>
                    </a:cubicBezTo>
                    <a:cubicBezTo>
                      <a:pt x="11" y="16"/>
                      <a:pt x="11" y="16"/>
                      <a:pt x="11" y="16"/>
                    </a:cubicBezTo>
                    <a:cubicBezTo>
                      <a:pt x="11" y="20"/>
                      <a:pt x="11" y="20"/>
                      <a:pt x="11" y="20"/>
                    </a:cubicBezTo>
                    <a:cubicBezTo>
                      <a:pt x="12" y="24"/>
                      <a:pt x="13" y="29"/>
                      <a:pt x="13" y="34"/>
                    </a:cubicBezTo>
                    <a:cubicBezTo>
                      <a:pt x="13" y="39"/>
                      <a:pt x="13" y="39"/>
                      <a:pt x="13" y="39"/>
                    </a:cubicBezTo>
                    <a:cubicBezTo>
                      <a:pt x="12" y="49"/>
                      <a:pt x="12" y="49"/>
                      <a:pt x="12" y="49"/>
                    </a:cubicBezTo>
                    <a:cubicBezTo>
                      <a:pt x="11" y="52"/>
                      <a:pt x="11" y="52"/>
                      <a:pt x="11" y="52"/>
                    </a:cubicBezTo>
                    <a:cubicBezTo>
                      <a:pt x="11" y="50"/>
                      <a:pt x="11" y="50"/>
                      <a:pt x="11" y="50"/>
                    </a:cubicBezTo>
                    <a:cubicBezTo>
                      <a:pt x="10" y="40"/>
                      <a:pt x="10" y="40"/>
                      <a:pt x="10" y="40"/>
                    </a:cubicBezTo>
                    <a:cubicBezTo>
                      <a:pt x="9" y="26"/>
                      <a:pt x="9" y="26"/>
                      <a:pt x="9" y="26"/>
                    </a:cubicBezTo>
                    <a:cubicBezTo>
                      <a:pt x="7" y="23"/>
                      <a:pt x="7" y="23"/>
                      <a:pt x="7" y="23"/>
                    </a:cubicBezTo>
                    <a:cubicBezTo>
                      <a:pt x="6" y="22"/>
                      <a:pt x="6" y="22"/>
                      <a:pt x="6" y="22"/>
                    </a:cubicBezTo>
                    <a:cubicBezTo>
                      <a:pt x="5" y="22"/>
                      <a:pt x="5" y="22"/>
                      <a:pt x="5" y="22"/>
                    </a:cubicBezTo>
                    <a:cubicBezTo>
                      <a:pt x="5" y="21"/>
                      <a:pt x="5" y="21"/>
                      <a:pt x="5" y="21"/>
                    </a:cubicBezTo>
                    <a:cubicBezTo>
                      <a:pt x="6" y="21"/>
                      <a:pt x="6" y="21"/>
                      <a:pt x="6" y="21"/>
                    </a:cubicBezTo>
                    <a:cubicBezTo>
                      <a:pt x="7" y="21"/>
                      <a:pt x="7" y="21"/>
                      <a:pt x="7" y="21"/>
                    </a:cubicBezTo>
                    <a:cubicBezTo>
                      <a:pt x="6" y="13"/>
                      <a:pt x="6" y="13"/>
                      <a:pt x="6" y="13"/>
                    </a:cubicBezTo>
                    <a:cubicBezTo>
                      <a:pt x="2" y="4"/>
                      <a:pt x="2" y="4"/>
                      <a:pt x="2" y="4"/>
                    </a:cubicBez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 name="Freeform 847"/>
              <p:cNvSpPr>
                <a:spLocks/>
              </p:cNvSpPr>
              <p:nvPr/>
            </p:nvSpPr>
            <p:spPr bwMode="auto">
              <a:xfrm>
                <a:off x="1394" y="2031"/>
                <a:ext cx="43" cy="121"/>
              </a:xfrm>
              <a:custGeom>
                <a:avLst/>
                <a:gdLst/>
                <a:ahLst/>
                <a:cxnLst>
                  <a:cxn ang="0">
                    <a:pos x="1" y="0"/>
                  </a:cxn>
                  <a:cxn ang="0">
                    <a:pos x="5" y="3"/>
                  </a:cxn>
                  <a:cxn ang="0">
                    <a:pos x="7" y="5"/>
                  </a:cxn>
                  <a:cxn ang="0">
                    <a:pos x="10" y="16"/>
                  </a:cxn>
                  <a:cxn ang="0">
                    <a:pos x="15" y="23"/>
                  </a:cxn>
                  <a:cxn ang="0">
                    <a:pos x="16" y="32"/>
                  </a:cxn>
                  <a:cxn ang="0">
                    <a:pos x="18" y="51"/>
                  </a:cxn>
                  <a:cxn ang="0">
                    <a:pos x="17" y="51"/>
                  </a:cxn>
                  <a:cxn ang="0">
                    <a:pos x="15" y="45"/>
                  </a:cxn>
                  <a:cxn ang="0">
                    <a:pos x="15" y="42"/>
                  </a:cxn>
                  <a:cxn ang="0">
                    <a:pos x="15" y="36"/>
                  </a:cxn>
                  <a:cxn ang="0">
                    <a:pos x="14" y="27"/>
                  </a:cxn>
                  <a:cxn ang="0">
                    <a:pos x="12" y="24"/>
                  </a:cxn>
                  <a:cxn ang="0">
                    <a:pos x="9" y="19"/>
                  </a:cxn>
                  <a:cxn ang="0">
                    <a:pos x="6" y="13"/>
                  </a:cxn>
                  <a:cxn ang="0">
                    <a:pos x="3" y="8"/>
                  </a:cxn>
                  <a:cxn ang="0">
                    <a:pos x="0" y="4"/>
                  </a:cxn>
                  <a:cxn ang="0">
                    <a:pos x="1" y="3"/>
                  </a:cxn>
                  <a:cxn ang="0">
                    <a:pos x="1" y="1"/>
                  </a:cxn>
                  <a:cxn ang="0">
                    <a:pos x="1" y="0"/>
                  </a:cxn>
                </a:cxnLst>
                <a:rect l="0" t="0" r="r" b="b"/>
                <a:pathLst>
                  <a:path w="18" h="51">
                    <a:moveTo>
                      <a:pt x="1" y="0"/>
                    </a:moveTo>
                    <a:cubicBezTo>
                      <a:pt x="5" y="3"/>
                      <a:pt x="5" y="3"/>
                      <a:pt x="5" y="3"/>
                    </a:cubicBezTo>
                    <a:cubicBezTo>
                      <a:pt x="7" y="5"/>
                      <a:pt x="7" y="5"/>
                      <a:pt x="7" y="5"/>
                    </a:cubicBezTo>
                    <a:cubicBezTo>
                      <a:pt x="10" y="16"/>
                      <a:pt x="10" y="16"/>
                      <a:pt x="10" y="16"/>
                    </a:cubicBezTo>
                    <a:cubicBezTo>
                      <a:pt x="15" y="23"/>
                      <a:pt x="15" y="23"/>
                      <a:pt x="15" y="23"/>
                    </a:cubicBezTo>
                    <a:cubicBezTo>
                      <a:pt x="16" y="32"/>
                      <a:pt x="16" y="32"/>
                      <a:pt x="16" y="32"/>
                    </a:cubicBezTo>
                    <a:cubicBezTo>
                      <a:pt x="17" y="39"/>
                      <a:pt x="17" y="45"/>
                      <a:pt x="18" y="51"/>
                    </a:cubicBezTo>
                    <a:cubicBezTo>
                      <a:pt x="17" y="51"/>
                      <a:pt x="17" y="51"/>
                      <a:pt x="17" y="51"/>
                    </a:cubicBezTo>
                    <a:cubicBezTo>
                      <a:pt x="15" y="45"/>
                      <a:pt x="15" y="45"/>
                      <a:pt x="15" y="45"/>
                    </a:cubicBezTo>
                    <a:cubicBezTo>
                      <a:pt x="15" y="42"/>
                      <a:pt x="15" y="42"/>
                      <a:pt x="15" y="42"/>
                    </a:cubicBezTo>
                    <a:cubicBezTo>
                      <a:pt x="15" y="36"/>
                      <a:pt x="15" y="36"/>
                      <a:pt x="15" y="36"/>
                    </a:cubicBezTo>
                    <a:cubicBezTo>
                      <a:pt x="14" y="27"/>
                      <a:pt x="14" y="27"/>
                      <a:pt x="14" y="27"/>
                    </a:cubicBezTo>
                    <a:cubicBezTo>
                      <a:pt x="12" y="24"/>
                      <a:pt x="12" y="24"/>
                      <a:pt x="12" y="24"/>
                    </a:cubicBezTo>
                    <a:cubicBezTo>
                      <a:pt x="9" y="19"/>
                      <a:pt x="9" y="19"/>
                      <a:pt x="9" y="19"/>
                    </a:cubicBezTo>
                    <a:cubicBezTo>
                      <a:pt x="6" y="13"/>
                      <a:pt x="6" y="13"/>
                      <a:pt x="6" y="13"/>
                    </a:cubicBezTo>
                    <a:cubicBezTo>
                      <a:pt x="3" y="8"/>
                      <a:pt x="3" y="8"/>
                      <a:pt x="3" y="8"/>
                    </a:cubicBezTo>
                    <a:cubicBezTo>
                      <a:pt x="0" y="4"/>
                      <a:pt x="0" y="4"/>
                      <a:pt x="0" y="4"/>
                    </a:cubicBezTo>
                    <a:cubicBezTo>
                      <a:pt x="1" y="3"/>
                      <a:pt x="1" y="3"/>
                      <a:pt x="1" y="3"/>
                    </a:cubicBezTo>
                    <a:cubicBezTo>
                      <a:pt x="1" y="1"/>
                      <a:pt x="1" y="1"/>
                      <a:pt x="1" y="1"/>
                    </a:cubicBezTo>
                    <a:lnTo>
                      <a:pt x="1"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 name="Freeform 848"/>
              <p:cNvSpPr>
                <a:spLocks/>
              </p:cNvSpPr>
              <p:nvPr/>
            </p:nvSpPr>
            <p:spPr bwMode="auto">
              <a:xfrm>
                <a:off x="1371" y="2031"/>
                <a:ext cx="44" cy="92"/>
              </a:xfrm>
              <a:custGeom>
                <a:avLst/>
                <a:gdLst/>
                <a:ahLst/>
                <a:cxnLst>
                  <a:cxn ang="0">
                    <a:pos x="0" y="3"/>
                  </a:cxn>
                  <a:cxn ang="0">
                    <a:pos x="0" y="0"/>
                  </a:cxn>
                  <a:cxn ang="0">
                    <a:pos x="2" y="3"/>
                  </a:cxn>
                  <a:cxn ang="0">
                    <a:pos x="2" y="5"/>
                  </a:cxn>
                  <a:cxn ang="0">
                    <a:pos x="7" y="10"/>
                  </a:cxn>
                  <a:cxn ang="0">
                    <a:pos x="14" y="12"/>
                  </a:cxn>
                  <a:cxn ang="0">
                    <a:pos x="18" y="26"/>
                  </a:cxn>
                  <a:cxn ang="0">
                    <a:pos x="35" y="52"/>
                  </a:cxn>
                  <a:cxn ang="0">
                    <a:pos x="37" y="59"/>
                  </a:cxn>
                  <a:cxn ang="0">
                    <a:pos x="44" y="88"/>
                  </a:cxn>
                  <a:cxn ang="0">
                    <a:pos x="42" y="92"/>
                  </a:cxn>
                  <a:cxn ang="0">
                    <a:pos x="40" y="92"/>
                  </a:cxn>
                  <a:cxn ang="0">
                    <a:pos x="37" y="85"/>
                  </a:cxn>
                  <a:cxn ang="0">
                    <a:pos x="37" y="85"/>
                  </a:cxn>
                  <a:cxn ang="0">
                    <a:pos x="40" y="90"/>
                  </a:cxn>
                  <a:cxn ang="0">
                    <a:pos x="40" y="76"/>
                  </a:cxn>
                  <a:cxn ang="0">
                    <a:pos x="35" y="59"/>
                  </a:cxn>
                  <a:cxn ang="0">
                    <a:pos x="30" y="55"/>
                  </a:cxn>
                  <a:cxn ang="0">
                    <a:pos x="21" y="45"/>
                  </a:cxn>
                  <a:cxn ang="0">
                    <a:pos x="4" y="21"/>
                  </a:cxn>
                  <a:cxn ang="0">
                    <a:pos x="0" y="14"/>
                  </a:cxn>
                  <a:cxn ang="0">
                    <a:pos x="0" y="3"/>
                  </a:cxn>
                </a:cxnLst>
                <a:rect l="0" t="0" r="r" b="b"/>
                <a:pathLst>
                  <a:path w="44" h="92">
                    <a:moveTo>
                      <a:pt x="0" y="3"/>
                    </a:moveTo>
                    <a:lnTo>
                      <a:pt x="0" y="0"/>
                    </a:lnTo>
                    <a:lnTo>
                      <a:pt x="2" y="3"/>
                    </a:lnTo>
                    <a:lnTo>
                      <a:pt x="2" y="5"/>
                    </a:lnTo>
                    <a:lnTo>
                      <a:pt x="7" y="10"/>
                    </a:lnTo>
                    <a:lnTo>
                      <a:pt x="14" y="12"/>
                    </a:lnTo>
                    <a:lnTo>
                      <a:pt x="18" y="26"/>
                    </a:lnTo>
                    <a:lnTo>
                      <a:pt x="35" y="52"/>
                    </a:lnTo>
                    <a:lnTo>
                      <a:pt x="37" y="59"/>
                    </a:lnTo>
                    <a:lnTo>
                      <a:pt x="44" y="88"/>
                    </a:lnTo>
                    <a:lnTo>
                      <a:pt x="42" y="92"/>
                    </a:lnTo>
                    <a:lnTo>
                      <a:pt x="40" y="92"/>
                    </a:lnTo>
                    <a:lnTo>
                      <a:pt x="37" y="85"/>
                    </a:lnTo>
                    <a:lnTo>
                      <a:pt x="37" y="85"/>
                    </a:lnTo>
                    <a:lnTo>
                      <a:pt x="40" y="90"/>
                    </a:lnTo>
                    <a:lnTo>
                      <a:pt x="40" y="76"/>
                    </a:lnTo>
                    <a:lnTo>
                      <a:pt x="35" y="59"/>
                    </a:lnTo>
                    <a:lnTo>
                      <a:pt x="30" y="55"/>
                    </a:lnTo>
                    <a:lnTo>
                      <a:pt x="21" y="45"/>
                    </a:lnTo>
                    <a:lnTo>
                      <a:pt x="4" y="21"/>
                    </a:lnTo>
                    <a:lnTo>
                      <a:pt x="0" y="14"/>
                    </a:lnTo>
                    <a:lnTo>
                      <a:pt x="0" y="3"/>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 name="Freeform 849"/>
              <p:cNvSpPr>
                <a:spLocks/>
              </p:cNvSpPr>
              <p:nvPr/>
            </p:nvSpPr>
            <p:spPr bwMode="auto">
              <a:xfrm>
                <a:off x="1439" y="2034"/>
                <a:ext cx="19" cy="44"/>
              </a:xfrm>
              <a:custGeom>
                <a:avLst/>
                <a:gdLst/>
                <a:ahLst/>
                <a:cxnLst>
                  <a:cxn ang="0">
                    <a:pos x="0" y="0"/>
                  </a:cxn>
                  <a:cxn ang="0">
                    <a:pos x="2" y="0"/>
                  </a:cxn>
                  <a:cxn ang="0">
                    <a:pos x="7" y="4"/>
                  </a:cxn>
                  <a:cxn ang="0">
                    <a:pos x="14" y="21"/>
                  </a:cxn>
                  <a:cxn ang="0">
                    <a:pos x="19" y="40"/>
                  </a:cxn>
                  <a:cxn ang="0">
                    <a:pos x="19" y="44"/>
                  </a:cxn>
                  <a:cxn ang="0">
                    <a:pos x="17" y="44"/>
                  </a:cxn>
                  <a:cxn ang="0">
                    <a:pos x="14" y="42"/>
                  </a:cxn>
                  <a:cxn ang="0">
                    <a:pos x="12" y="37"/>
                  </a:cxn>
                  <a:cxn ang="0">
                    <a:pos x="0" y="11"/>
                  </a:cxn>
                  <a:cxn ang="0">
                    <a:pos x="0" y="11"/>
                  </a:cxn>
                  <a:cxn ang="0">
                    <a:pos x="0" y="0"/>
                  </a:cxn>
                </a:cxnLst>
                <a:rect l="0" t="0" r="r" b="b"/>
                <a:pathLst>
                  <a:path w="19" h="44">
                    <a:moveTo>
                      <a:pt x="0" y="0"/>
                    </a:moveTo>
                    <a:lnTo>
                      <a:pt x="2" y="0"/>
                    </a:lnTo>
                    <a:lnTo>
                      <a:pt x="7" y="4"/>
                    </a:lnTo>
                    <a:lnTo>
                      <a:pt x="14" y="21"/>
                    </a:lnTo>
                    <a:lnTo>
                      <a:pt x="19" y="40"/>
                    </a:lnTo>
                    <a:lnTo>
                      <a:pt x="19" y="44"/>
                    </a:lnTo>
                    <a:lnTo>
                      <a:pt x="17" y="44"/>
                    </a:lnTo>
                    <a:lnTo>
                      <a:pt x="14" y="42"/>
                    </a:lnTo>
                    <a:lnTo>
                      <a:pt x="12" y="37"/>
                    </a:lnTo>
                    <a:lnTo>
                      <a:pt x="0" y="11"/>
                    </a:lnTo>
                    <a:lnTo>
                      <a:pt x="0" y="11"/>
                    </a:lnTo>
                    <a:lnTo>
                      <a:pt x="0" y="0"/>
                    </a:lnTo>
                    <a:close/>
                  </a:path>
                </a:pathLst>
              </a:custGeom>
              <a:solidFill>
                <a:srgbClr val="A9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 name="Freeform 850"/>
              <p:cNvSpPr>
                <a:spLocks/>
              </p:cNvSpPr>
              <p:nvPr/>
            </p:nvSpPr>
            <p:spPr bwMode="auto">
              <a:xfrm>
                <a:off x="1373" y="2034"/>
                <a:ext cx="47" cy="113"/>
              </a:xfrm>
              <a:custGeom>
                <a:avLst/>
                <a:gdLst/>
                <a:ahLst/>
                <a:cxnLst>
                  <a:cxn ang="0">
                    <a:pos x="0" y="2"/>
                  </a:cxn>
                  <a:cxn ang="0">
                    <a:pos x="0" y="0"/>
                  </a:cxn>
                  <a:cxn ang="0">
                    <a:pos x="16" y="7"/>
                  </a:cxn>
                  <a:cxn ang="0">
                    <a:pos x="16" y="7"/>
                  </a:cxn>
                  <a:cxn ang="0">
                    <a:pos x="16" y="11"/>
                  </a:cxn>
                  <a:cxn ang="0">
                    <a:pos x="21" y="28"/>
                  </a:cxn>
                  <a:cxn ang="0">
                    <a:pos x="31" y="40"/>
                  </a:cxn>
                  <a:cxn ang="0">
                    <a:pos x="35" y="47"/>
                  </a:cxn>
                  <a:cxn ang="0">
                    <a:pos x="38" y="49"/>
                  </a:cxn>
                  <a:cxn ang="0">
                    <a:pos x="40" y="70"/>
                  </a:cxn>
                  <a:cxn ang="0">
                    <a:pos x="45" y="89"/>
                  </a:cxn>
                  <a:cxn ang="0">
                    <a:pos x="47" y="113"/>
                  </a:cxn>
                  <a:cxn ang="0">
                    <a:pos x="45" y="108"/>
                  </a:cxn>
                  <a:cxn ang="0">
                    <a:pos x="38" y="89"/>
                  </a:cxn>
                  <a:cxn ang="0">
                    <a:pos x="40" y="89"/>
                  </a:cxn>
                  <a:cxn ang="0">
                    <a:pos x="42" y="85"/>
                  </a:cxn>
                  <a:cxn ang="0">
                    <a:pos x="35" y="56"/>
                  </a:cxn>
                  <a:cxn ang="0">
                    <a:pos x="33" y="49"/>
                  </a:cxn>
                  <a:cxn ang="0">
                    <a:pos x="16" y="23"/>
                  </a:cxn>
                  <a:cxn ang="0">
                    <a:pos x="12" y="9"/>
                  </a:cxn>
                  <a:cxn ang="0">
                    <a:pos x="5" y="7"/>
                  </a:cxn>
                  <a:cxn ang="0">
                    <a:pos x="0" y="2"/>
                  </a:cxn>
                </a:cxnLst>
                <a:rect l="0" t="0" r="r" b="b"/>
                <a:pathLst>
                  <a:path w="47" h="113">
                    <a:moveTo>
                      <a:pt x="0" y="2"/>
                    </a:moveTo>
                    <a:lnTo>
                      <a:pt x="0" y="0"/>
                    </a:lnTo>
                    <a:lnTo>
                      <a:pt x="16" y="7"/>
                    </a:lnTo>
                    <a:lnTo>
                      <a:pt x="16" y="7"/>
                    </a:lnTo>
                    <a:lnTo>
                      <a:pt x="16" y="11"/>
                    </a:lnTo>
                    <a:lnTo>
                      <a:pt x="21" y="28"/>
                    </a:lnTo>
                    <a:lnTo>
                      <a:pt x="31" y="40"/>
                    </a:lnTo>
                    <a:lnTo>
                      <a:pt x="35" y="47"/>
                    </a:lnTo>
                    <a:lnTo>
                      <a:pt x="38" y="49"/>
                    </a:lnTo>
                    <a:lnTo>
                      <a:pt x="40" y="70"/>
                    </a:lnTo>
                    <a:lnTo>
                      <a:pt x="45" y="89"/>
                    </a:lnTo>
                    <a:lnTo>
                      <a:pt x="47" y="113"/>
                    </a:lnTo>
                    <a:lnTo>
                      <a:pt x="45" y="108"/>
                    </a:lnTo>
                    <a:lnTo>
                      <a:pt x="38" y="89"/>
                    </a:lnTo>
                    <a:lnTo>
                      <a:pt x="40" y="89"/>
                    </a:lnTo>
                    <a:lnTo>
                      <a:pt x="42" y="85"/>
                    </a:lnTo>
                    <a:lnTo>
                      <a:pt x="35" y="56"/>
                    </a:lnTo>
                    <a:lnTo>
                      <a:pt x="33" y="49"/>
                    </a:lnTo>
                    <a:lnTo>
                      <a:pt x="16" y="23"/>
                    </a:lnTo>
                    <a:lnTo>
                      <a:pt x="12" y="9"/>
                    </a:lnTo>
                    <a:lnTo>
                      <a:pt x="5" y="7"/>
                    </a:lnTo>
                    <a:lnTo>
                      <a:pt x="0" y="2"/>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 name="Freeform 851"/>
              <p:cNvSpPr>
                <a:spLocks/>
              </p:cNvSpPr>
              <p:nvPr/>
            </p:nvSpPr>
            <p:spPr bwMode="auto">
              <a:xfrm>
                <a:off x="1420" y="2034"/>
                <a:ext cx="33" cy="113"/>
              </a:xfrm>
              <a:custGeom>
                <a:avLst/>
                <a:gdLst/>
                <a:ahLst/>
                <a:cxnLst>
                  <a:cxn ang="0">
                    <a:pos x="1" y="0"/>
                  </a:cxn>
                  <a:cxn ang="0">
                    <a:pos x="4" y="3"/>
                  </a:cxn>
                  <a:cxn ang="0">
                    <a:pos x="6" y="7"/>
                  </a:cxn>
                  <a:cxn ang="0">
                    <a:pos x="8" y="16"/>
                  </a:cxn>
                  <a:cxn ang="0">
                    <a:pos x="11" y="23"/>
                  </a:cxn>
                  <a:cxn ang="0">
                    <a:pos x="13" y="27"/>
                  </a:cxn>
                  <a:cxn ang="0">
                    <a:pos x="14" y="43"/>
                  </a:cxn>
                  <a:cxn ang="0">
                    <a:pos x="13" y="48"/>
                  </a:cxn>
                  <a:cxn ang="0">
                    <a:pos x="11" y="44"/>
                  </a:cxn>
                  <a:cxn ang="0">
                    <a:pos x="10" y="36"/>
                  </a:cxn>
                  <a:cxn ang="0">
                    <a:pos x="9" y="27"/>
                  </a:cxn>
                  <a:cxn ang="0">
                    <a:pos x="7" y="22"/>
                  </a:cxn>
                  <a:cxn ang="0">
                    <a:pos x="6" y="21"/>
                  </a:cxn>
                  <a:cxn ang="0">
                    <a:pos x="5" y="20"/>
                  </a:cxn>
                  <a:cxn ang="0">
                    <a:pos x="2" y="17"/>
                  </a:cxn>
                  <a:cxn ang="0">
                    <a:pos x="2" y="15"/>
                  </a:cxn>
                  <a:cxn ang="0">
                    <a:pos x="3" y="6"/>
                  </a:cxn>
                  <a:cxn ang="0">
                    <a:pos x="0" y="2"/>
                  </a:cxn>
                  <a:cxn ang="0">
                    <a:pos x="1" y="0"/>
                  </a:cxn>
                </a:cxnLst>
                <a:rect l="0" t="0" r="r" b="b"/>
                <a:pathLst>
                  <a:path w="14" h="48">
                    <a:moveTo>
                      <a:pt x="1" y="0"/>
                    </a:moveTo>
                    <a:cubicBezTo>
                      <a:pt x="4" y="3"/>
                      <a:pt x="4" y="3"/>
                      <a:pt x="4" y="3"/>
                    </a:cubicBezTo>
                    <a:cubicBezTo>
                      <a:pt x="6" y="7"/>
                      <a:pt x="6" y="7"/>
                      <a:pt x="6" y="7"/>
                    </a:cubicBezTo>
                    <a:cubicBezTo>
                      <a:pt x="8" y="16"/>
                      <a:pt x="8" y="16"/>
                      <a:pt x="8" y="16"/>
                    </a:cubicBezTo>
                    <a:cubicBezTo>
                      <a:pt x="11" y="23"/>
                      <a:pt x="11" y="23"/>
                      <a:pt x="11" y="23"/>
                    </a:cubicBezTo>
                    <a:cubicBezTo>
                      <a:pt x="13" y="27"/>
                      <a:pt x="13" y="27"/>
                      <a:pt x="13" y="27"/>
                    </a:cubicBezTo>
                    <a:cubicBezTo>
                      <a:pt x="14" y="33"/>
                      <a:pt x="14" y="38"/>
                      <a:pt x="14" y="43"/>
                    </a:cubicBezTo>
                    <a:cubicBezTo>
                      <a:pt x="13" y="48"/>
                      <a:pt x="13" y="48"/>
                      <a:pt x="13" y="48"/>
                    </a:cubicBezTo>
                    <a:cubicBezTo>
                      <a:pt x="11" y="44"/>
                      <a:pt x="11" y="44"/>
                      <a:pt x="11" y="44"/>
                    </a:cubicBezTo>
                    <a:cubicBezTo>
                      <a:pt x="10" y="36"/>
                      <a:pt x="10" y="36"/>
                      <a:pt x="10" y="36"/>
                    </a:cubicBezTo>
                    <a:cubicBezTo>
                      <a:pt x="9" y="27"/>
                      <a:pt x="9" y="27"/>
                      <a:pt x="9" y="27"/>
                    </a:cubicBezTo>
                    <a:cubicBezTo>
                      <a:pt x="7" y="22"/>
                      <a:pt x="7" y="22"/>
                      <a:pt x="7" y="22"/>
                    </a:cubicBezTo>
                    <a:cubicBezTo>
                      <a:pt x="6" y="21"/>
                      <a:pt x="6" y="21"/>
                      <a:pt x="6" y="21"/>
                    </a:cubicBezTo>
                    <a:cubicBezTo>
                      <a:pt x="5" y="20"/>
                      <a:pt x="5" y="20"/>
                      <a:pt x="5" y="20"/>
                    </a:cubicBezTo>
                    <a:cubicBezTo>
                      <a:pt x="2" y="17"/>
                      <a:pt x="2" y="17"/>
                      <a:pt x="2" y="17"/>
                    </a:cubicBezTo>
                    <a:cubicBezTo>
                      <a:pt x="2" y="15"/>
                      <a:pt x="2" y="15"/>
                      <a:pt x="2" y="15"/>
                    </a:cubicBezTo>
                    <a:cubicBezTo>
                      <a:pt x="3" y="6"/>
                      <a:pt x="3" y="6"/>
                      <a:pt x="3" y="6"/>
                    </a:cubicBezTo>
                    <a:cubicBezTo>
                      <a:pt x="0" y="2"/>
                      <a:pt x="0" y="2"/>
                      <a:pt x="0" y="2"/>
                    </a:cubicBezTo>
                    <a:lnTo>
                      <a:pt x="1"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 name="Freeform 852"/>
              <p:cNvSpPr>
                <a:spLocks/>
              </p:cNvSpPr>
              <p:nvPr/>
            </p:nvSpPr>
            <p:spPr bwMode="auto">
              <a:xfrm>
                <a:off x="1186" y="2034"/>
                <a:ext cx="50" cy="63"/>
              </a:xfrm>
              <a:custGeom>
                <a:avLst/>
                <a:gdLst/>
                <a:ahLst/>
                <a:cxnLst>
                  <a:cxn ang="0">
                    <a:pos x="4" y="2"/>
                  </a:cxn>
                  <a:cxn ang="0">
                    <a:pos x="6" y="0"/>
                  </a:cxn>
                  <a:cxn ang="0">
                    <a:pos x="7" y="2"/>
                  </a:cxn>
                  <a:cxn ang="0">
                    <a:pos x="4" y="6"/>
                  </a:cxn>
                  <a:cxn ang="0">
                    <a:pos x="2" y="10"/>
                  </a:cxn>
                  <a:cxn ang="0">
                    <a:pos x="6" y="6"/>
                  </a:cxn>
                  <a:cxn ang="0">
                    <a:pos x="6" y="10"/>
                  </a:cxn>
                  <a:cxn ang="0">
                    <a:pos x="5" y="12"/>
                  </a:cxn>
                  <a:cxn ang="0">
                    <a:pos x="4" y="18"/>
                  </a:cxn>
                  <a:cxn ang="0">
                    <a:pos x="6" y="13"/>
                  </a:cxn>
                  <a:cxn ang="0">
                    <a:pos x="7" y="15"/>
                  </a:cxn>
                  <a:cxn ang="0">
                    <a:pos x="9" y="23"/>
                  </a:cxn>
                  <a:cxn ang="0">
                    <a:pos x="11" y="23"/>
                  </a:cxn>
                  <a:cxn ang="0">
                    <a:pos x="13" y="16"/>
                  </a:cxn>
                  <a:cxn ang="0">
                    <a:pos x="13" y="16"/>
                  </a:cxn>
                  <a:cxn ang="0">
                    <a:pos x="13" y="15"/>
                  </a:cxn>
                  <a:cxn ang="0">
                    <a:pos x="11" y="1"/>
                  </a:cxn>
                  <a:cxn ang="0">
                    <a:pos x="13" y="0"/>
                  </a:cxn>
                  <a:cxn ang="0">
                    <a:pos x="14" y="2"/>
                  </a:cxn>
                  <a:cxn ang="0">
                    <a:pos x="17" y="1"/>
                  </a:cxn>
                  <a:cxn ang="0">
                    <a:pos x="17" y="4"/>
                  </a:cxn>
                  <a:cxn ang="0">
                    <a:pos x="15" y="7"/>
                  </a:cxn>
                  <a:cxn ang="0">
                    <a:pos x="14" y="11"/>
                  </a:cxn>
                  <a:cxn ang="0">
                    <a:pos x="16" y="7"/>
                  </a:cxn>
                  <a:cxn ang="0">
                    <a:pos x="18" y="13"/>
                  </a:cxn>
                  <a:cxn ang="0">
                    <a:pos x="21" y="21"/>
                  </a:cxn>
                  <a:cxn ang="0">
                    <a:pos x="21" y="23"/>
                  </a:cxn>
                  <a:cxn ang="0">
                    <a:pos x="18" y="22"/>
                  </a:cxn>
                  <a:cxn ang="0">
                    <a:pos x="15" y="18"/>
                  </a:cxn>
                  <a:cxn ang="0">
                    <a:pos x="14" y="16"/>
                  </a:cxn>
                  <a:cxn ang="0">
                    <a:pos x="13" y="16"/>
                  </a:cxn>
                  <a:cxn ang="0">
                    <a:pos x="13" y="23"/>
                  </a:cxn>
                  <a:cxn ang="0">
                    <a:pos x="11" y="26"/>
                  </a:cxn>
                  <a:cxn ang="0">
                    <a:pos x="10" y="27"/>
                  </a:cxn>
                  <a:cxn ang="0">
                    <a:pos x="6" y="24"/>
                  </a:cxn>
                  <a:cxn ang="0">
                    <a:pos x="3" y="20"/>
                  </a:cxn>
                  <a:cxn ang="0">
                    <a:pos x="1" y="15"/>
                  </a:cxn>
                  <a:cxn ang="0">
                    <a:pos x="0" y="12"/>
                  </a:cxn>
                  <a:cxn ang="0">
                    <a:pos x="0" y="7"/>
                  </a:cxn>
                  <a:cxn ang="0">
                    <a:pos x="1" y="3"/>
                  </a:cxn>
                  <a:cxn ang="0">
                    <a:pos x="3" y="1"/>
                  </a:cxn>
                  <a:cxn ang="0">
                    <a:pos x="4" y="2"/>
                  </a:cxn>
                </a:cxnLst>
                <a:rect l="0" t="0" r="r" b="b"/>
                <a:pathLst>
                  <a:path w="21" h="27">
                    <a:moveTo>
                      <a:pt x="4" y="2"/>
                    </a:moveTo>
                    <a:cubicBezTo>
                      <a:pt x="6" y="0"/>
                      <a:pt x="6" y="0"/>
                      <a:pt x="6" y="0"/>
                    </a:cubicBezTo>
                    <a:cubicBezTo>
                      <a:pt x="7" y="2"/>
                      <a:pt x="7" y="2"/>
                      <a:pt x="7" y="2"/>
                    </a:cubicBezTo>
                    <a:cubicBezTo>
                      <a:pt x="4" y="6"/>
                      <a:pt x="4" y="6"/>
                      <a:pt x="4" y="6"/>
                    </a:cubicBezTo>
                    <a:cubicBezTo>
                      <a:pt x="2" y="10"/>
                      <a:pt x="2" y="10"/>
                      <a:pt x="2" y="10"/>
                    </a:cubicBezTo>
                    <a:cubicBezTo>
                      <a:pt x="6" y="6"/>
                      <a:pt x="6" y="6"/>
                      <a:pt x="6" y="6"/>
                    </a:cubicBezTo>
                    <a:cubicBezTo>
                      <a:pt x="6" y="10"/>
                      <a:pt x="6" y="10"/>
                      <a:pt x="6" y="10"/>
                    </a:cubicBezTo>
                    <a:cubicBezTo>
                      <a:pt x="5" y="12"/>
                      <a:pt x="5" y="12"/>
                      <a:pt x="5" y="12"/>
                    </a:cubicBezTo>
                    <a:cubicBezTo>
                      <a:pt x="4" y="18"/>
                      <a:pt x="4" y="18"/>
                      <a:pt x="4" y="18"/>
                    </a:cubicBezTo>
                    <a:cubicBezTo>
                      <a:pt x="6" y="13"/>
                      <a:pt x="6" y="13"/>
                      <a:pt x="6" y="13"/>
                    </a:cubicBezTo>
                    <a:cubicBezTo>
                      <a:pt x="7" y="15"/>
                      <a:pt x="7" y="15"/>
                      <a:pt x="7" y="15"/>
                    </a:cubicBezTo>
                    <a:cubicBezTo>
                      <a:pt x="9" y="23"/>
                      <a:pt x="9" y="23"/>
                      <a:pt x="9" y="23"/>
                    </a:cubicBezTo>
                    <a:cubicBezTo>
                      <a:pt x="11" y="23"/>
                      <a:pt x="11" y="23"/>
                      <a:pt x="11" y="23"/>
                    </a:cubicBezTo>
                    <a:cubicBezTo>
                      <a:pt x="13" y="16"/>
                      <a:pt x="13" y="16"/>
                      <a:pt x="13" y="16"/>
                    </a:cubicBezTo>
                    <a:cubicBezTo>
                      <a:pt x="13" y="16"/>
                      <a:pt x="13" y="16"/>
                      <a:pt x="13" y="16"/>
                    </a:cubicBezTo>
                    <a:cubicBezTo>
                      <a:pt x="13" y="15"/>
                      <a:pt x="13" y="15"/>
                      <a:pt x="13" y="15"/>
                    </a:cubicBezTo>
                    <a:cubicBezTo>
                      <a:pt x="11" y="10"/>
                      <a:pt x="12" y="5"/>
                      <a:pt x="11" y="1"/>
                    </a:cubicBezTo>
                    <a:cubicBezTo>
                      <a:pt x="13" y="0"/>
                      <a:pt x="13" y="0"/>
                      <a:pt x="13" y="0"/>
                    </a:cubicBezTo>
                    <a:cubicBezTo>
                      <a:pt x="14" y="2"/>
                      <a:pt x="14" y="2"/>
                      <a:pt x="14" y="2"/>
                    </a:cubicBezTo>
                    <a:cubicBezTo>
                      <a:pt x="17" y="1"/>
                      <a:pt x="17" y="1"/>
                      <a:pt x="17" y="1"/>
                    </a:cubicBezTo>
                    <a:cubicBezTo>
                      <a:pt x="17" y="4"/>
                      <a:pt x="17" y="4"/>
                      <a:pt x="17" y="4"/>
                    </a:cubicBezTo>
                    <a:cubicBezTo>
                      <a:pt x="15" y="7"/>
                      <a:pt x="15" y="7"/>
                      <a:pt x="15" y="7"/>
                    </a:cubicBezTo>
                    <a:cubicBezTo>
                      <a:pt x="14" y="11"/>
                      <a:pt x="14" y="11"/>
                      <a:pt x="14" y="11"/>
                    </a:cubicBezTo>
                    <a:cubicBezTo>
                      <a:pt x="16" y="7"/>
                      <a:pt x="16" y="7"/>
                      <a:pt x="16" y="7"/>
                    </a:cubicBezTo>
                    <a:cubicBezTo>
                      <a:pt x="18" y="13"/>
                      <a:pt x="18" y="13"/>
                      <a:pt x="18" y="13"/>
                    </a:cubicBezTo>
                    <a:cubicBezTo>
                      <a:pt x="21" y="21"/>
                      <a:pt x="21" y="21"/>
                      <a:pt x="21" y="21"/>
                    </a:cubicBezTo>
                    <a:cubicBezTo>
                      <a:pt x="21" y="23"/>
                      <a:pt x="21" y="23"/>
                      <a:pt x="21" y="23"/>
                    </a:cubicBezTo>
                    <a:cubicBezTo>
                      <a:pt x="18" y="22"/>
                      <a:pt x="18" y="22"/>
                      <a:pt x="18" y="22"/>
                    </a:cubicBezTo>
                    <a:cubicBezTo>
                      <a:pt x="15" y="18"/>
                      <a:pt x="15" y="18"/>
                      <a:pt x="15" y="18"/>
                    </a:cubicBezTo>
                    <a:cubicBezTo>
                      <a:pt x="14" y="16"/>
                      <a:pt x="14" y="16"/>
                      <a:pt x="14" y="16"/>
                    </a:cubicBezTo>
                    <a:cubicBezTo>
                      <a:pt x="13" y="16"/>
                      <a:pt x="13" y="16"/>
                      <a:pt x="13" y="16"/>
                    </a:cubicBezTo>
                    <a:cubicBezTo>
                      <a:pt x="13" y="23"/>
                      <a:pt x="13" y="23"/>
                      <a:pt x="13" y="23"/>
                    </a:cubicBezTo>
                    <a:cubicBezTo>
                      <a:pt x="11" y="26"/>
                      <a:pt x="11" y="26"/>
                      <a:pt x="11" y="26"/>
                    </a:cubicBezTo>
                    <a:cubicBezTo>
                      <a:pt x="10" y="27"/>
                      <a:pt x="10" y="27"/>
                      <a:pt x="10" y="27"/>
                    </a:cubicBezTo>
                    <a:cubicBezTo>
                      <a:pt x="6" y="24"/>
                      <a:pt x="6" y="24"/>
                      <a:pt x="6" y="24"/>
                    </a:cubicBezTo>
                    <a:cubicBezTo>
                      <a:pt x="3" y="20"/>
                      <a:pt x="3" y="20"/>
                      <a:pt x="3" y="20"/>
                    </a:cubicBezTo>
                    <a:cubicBezTo>
                      <a:pt x="1" y="15"/>
                      <a:pt x="1" y="15"/>
                      <a:pt x="1" y="15"/>
                    </a:cubicBezTo>
                    <a:cubicBezTo>
                      <a:pt x="0" y="12"/>
                      <a:pt x="0" y="12"/>
                      <a:pt x="0" y="12"/>
                    </a:cubicBezTo>
                    <a:cubicBezTo>
                      <a:pt x="0" y="7"/>
                      <a:pt x="0" y="7"/>
                      <a:pt x="0" y="7"/>
                    </a:cubicBezTo>
                    <a:cubicBezTo>
                      <a:pt x="1" y="3"/>
                      <a:pt x="1" y="3"/>
                      <a:pt x="1" y="3"/>
                    </a:cubicBezTo>
                    <a:cubicBezTo>
                      <a:pt x="3" y="1"/>
                      <a:pt x="3" y="1"/>
                      <a:pt x="3" y="1"/>
                    </a:cubicBezTo>
                    <a:lnTo>
                      <a:pt x="4" y="2"/>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2" name="Freeform 853"/>
              <p:cNvSpPr>
                <a:spLocks/>
              </p:cNvSpPr>
              <p:nvPr/>
            </p:nvSpPr>
            <p:spPr bwMode="auto">
              <a:xfrm>
                <a:off x="1413" y="2034"/>
                <a:ext cx="14" cy="40"/>
              </a:xfrm>
              <a:custGeom>
                <a:avLst/>
                <a:gdLst/>
                <a:ahLst/>
                <a:cxnLst>
                  <a:cxn ang="0">
                    <a:pos x="0" y="2"/>
                  </a:cxn>
                  <a:cxn ang="0">
                    <a:pos x="2" y="0"/>
                  </a:cxn>
                  <a:cxn ang="0">
                    <a:pos x="7" y="4"/>
                  </a:cxn>
                  <a:cxn ang="0">
                    <a:pos x="14" y="14"/>
                  </a:cxn>
                  <a:cxn ang="0">
                    <a:pos x="12" y="35"/>
                  </a:cxn>
                  <a:cxn ang="0">
                    <a:pos x="12" y="40"/>
                  </a:cxn>
                  <a:cxn ang="0">
                    <a:pos x="7" y="35"/>
                  </a:cxn>
                  <a:cxn ang="0">
                    <a:pos x="7" y="26"/>
                  </a:cxn>
                  <a:cxn ang="0">
                    <a:pos x="5" y="11"/>
                  </a:cxn>
                  <a:cxn ang="0">
                    <a:pos x="0" y="4"/>
                  </a:cxn>
                  <a:cxn ang="0">
                    <a:pos x="0" y="2"/>
                  </a:cxn>
                </a:cxnLst>
                <a:rect l="0" t="0" r="r" b="b"/>
                <a:pathLst>
                  <a:path w="14" h="40">
                    <a:moveTo>
                      <a:pt x="0" y="2"/>
                    </a:moveTo>
                    <a:lnTo>
                      <a:pt x="2" y="0"/>
                    </a:lnTo>
                    <a:lnTo>
                      <a:pt x="7" y="4"/>
                    </a:lnTo>
                    <a:lnTo>
                      <a:pt x="14" y="14"/>
                    </a:lnTo>
                    <a:lnTo>
                      <a:pt x="12" y="35"/>
                    </a:lnTo>
                    <a:lnTo>
                      <a:pt x="12" y="40"/>
                    </a:lnTo>
                    <a:lnTo>
                      <a:pt x="7" y="35"/>
                    </a:lnTo>
                    <a:lnTo>
                      <a:pt x="7" y="26"/>
                    </a:lnTo>
                    <a:lnTo>
                      <a:pt x="5" y="11"/>
                    </a:lnTo>
                    <a:lnTo>
                      <a:pt x="0" y="4"/>
                    </a:lnTo>
                    <a:lnTo>
                      <a:pt x="0" y="2"/>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3" name="Freeform 854"/>
              <p:cNvSpPr>
                <a:spLocks/>
              </p:cNvSpPr>
              <p:nvPr/>
            </p:nvSpPr>
            <p:spPr bwMode="auto">
              <a:xfrm>
                <a:off x="1203" y="2036"/>
                <a:ext cx="14" cy="52"/>
              </a:xfrm>
              <a:custGeom>
                <a:avLst/>
                <a:gdLst/>
                <a:ahLst/>
                <a:cxnLst>
                  <a:cxn ang="0">
                    <a:pos x="3" y="1"/>
                  </a:cxn>
                  <a:cxn ang="0">
                    <a:pos x="4" y="0"/>
                  </a:cxn>
                  <a:cxn ang="0">
                    <a:pos x="6" y="14"/>
                  </a:cxn>
                  <a:cxn ang="0">
                    <a:pos x="6" y="15"/>
                  </a:cxn>
                  <a:cxn ang="0">
                    <a:pos x="6" y="15"/>
                  </a:cxn>
                  <a:cxn ang="0">
                    <a:pos x="4" y="22"/>
                  </a:cxn>
                  <a:cxn ang="0">
                    <a:pos x="2" y="22"/>
                  </a:cxn>
                  <a:cxn ang="0">
                    <a:pos x="0" y="14"/>
                  </a:cxn>
                  <a:cxn ang="0">
                    <a:pos x="1" y="15"/>
                  </a:cxn>
                  <a:cxn ang="0">
                    <a:pos x="2" y="12"/>
                  </a:cxn>
                  <a:cxn ang="0">
                    <a:pos x="5" y="8"/>
                  </a:cxn>
                  <a:cxn ang="0">
                    <a:pos x="3" y="7"/>
                  </a:cxn>
                  <a:cxn ang="0">
                    <a:pos x="3" y="1"/>
                  </a:cxn>
                </a:cxnLst>
                <a:rect l="0" t="0" r="r" b="b"/>
                <a:pathLst>
                  <a:path w="6" h="22">
                    <a:moveTo>
                      <a:pt x="3" y="1"/>
                    </a:moveTo>
                    <a:cubicBezTo>
                      <a:pt x="4" y="0"/>
                      <a:pt x="4" y="0"/>
                      <a:pt x="4" y="0"/>
                    </a:cubicBezTo>
                    <a:cubicBezTo>
                      <a:pt x="5" y="4"/>
                      <a:pt x="4" y="9"/>
                      <a:pt x="6" y="14"/>
                    </a:cubicBezTo>
                    <a:cubicBezTo>
                      <a:pt x="6" y="15"/>
                      <a:pt x="6" y="15"/>
                      <a:pt x="6" y="15"/>
                    </a:cubicBezTo>
                    <a:cubicBezTo>
                      <a:pt x="6" y="15"/>
                      <a:pt x="6" y="15"/>
                      <a:pt x="6" y="15"/>
                    </a:cubicBezTo>
                    <a:cubicBezTo>
                      <a:pt x="4" y="22"/>
                      <a:pt x="4" y="22"/>
                      <a:pt x="4" y="22"/>
                    </a:cubicBezTo>
                    <a:cubicBezTo>
                      <a:pt x="2" y="22"/>
                      <a:pt x="2" y="22"/>
                      <a:pt x="2" y="22"/>
                    </a:cubicBezTo>
                    <a:cubicBezTo>
                      <a:pt x="0" y="14"/>
                      <a:pt x="0" y="14"/>
                      <a:pt x="0" y="14"/>
                    </a:cubicBezTo>
                    <a:cubicBezTo>
                      <a:pt x="1" y="15"/>
                      <a:pt x="1" y="15"/>
                      <a:pt x="1" y="15"/>
                    </a:cubicBezTo>
                    <a:cubicBezTo>
                      <a:pt x="2" y="12"/>
                      <a:pt x="2" y="12"/>
                      <a:pt x="2" y="12"/>
                    </a:cubicBezTo>
                    <a:cubicBezTo>
                      <a:pt x="5" y="8"/>
                      <a:pt x="5" y="8"/>
                      <a:pt x="5" y="8"/>
                    </a:cubicBezTo>
                    <a:cubicBezTo>
                      <a:pt x="3" y="7"/>
                      <a:pt x="3" y="7"/>
                      <a:pt x="3" y="7"/>
                    </a:cubicBezTo>
                    <a:lnTo>
                      <a:pt x="3" y="1"/>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 name="Freeform 855"/>
              <p:cNvSpPr>
                <a:spLocks/>
              </p:cNvSpPr>
              <p:nvPr/>
            </p:nvSpPr>
            <p:spPr bwMode="auto">
              <a:xfrm>
                <a:off x="1113" y="2036"/>
                <a:ext cx="12" cy="12"/>
              </a:xfrm>
              <a:custGeom>
                <a:avLst/>
                <a:gdLst/>
                <a:ahLst/>
                <a:cxnLst>
                  <a:cxn ang="0">
                    <a:pos x="0" y="0"/>
                  </a:cxn>
                  <a:cxn ang="0">
                    <a:pos x="10" y="5"/>
                  </a:cxn>
                  <a:cxn ang="0">
                    <a:pos x="12" y="12"/>
                  </a:cxn>
                  <a:cxn ang="0">
                    <a:pos x="0" y="12"/>
                  </a:cxn>
                  <a:cxn ang="0">
                    <a:pos x="0" y="0"/>
                  </a:cxn>
                </a:cxnLst>
                <a:rect l="0" t="0" r="r" b="b"/>
                <a:pathLst>
                  <a:path w="12" h="12">
                    <a:moveTo>
                      <a:pt x="0" y="0"/>
                    </a:moveTo>
                    <a:lnTo>
                      <a:pt x="10" y="5"/>
                    </a:lnTo>
                    <a:lnTo>
                      <a:pt x="12" y="12"/>
                    </a:lnTo>
                    <a:lnTo>
                      <a:pt x="0" y="12"/>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 name="Freeform 856"/>
              <p:cNvSpPr>
                <a:spLocks/>
              </p:cNvSpPr>
              <p:nvPr/>
            </p:nvSpPr>
            <p:spPr bwMode="auto">
              <a:xfrm>
                <a:off x="1037" y="2036"/>
                <a:ext cx="19" cy="24"/>
              </a:xfrm>
              <a:custGeom>
                <a:avLst/>
                <a:gdLst/>
                <a:ahLst/>
                <a:cxnLst>
                  <a:cxn ang="0">
                    <a:pos x="5" y="19"/>
                  </a:cxn>
                  <a:cxn ang="0">
                    <a:pos x="10" y="24"/>
                  </a:cxn>
                  <a:cxn ang="0">
                    <a:pos x="15" y="21"/>
                  </a:cxn>
                  <a:cxn ang="0">
                    <a:pos x="15" y="19"/>
                  </a:cxn>
                  <a:cxn ang="0">
                    <a:pos x="15" y="19"/>
                  </a:cxn>
                  <a:cxn ang="0">
                    <a:pos x="12" y="16"/>
                  </a:cxn>
                  <a:cxn ang="0">
                    <a:pos x="12" y="12"/>
                  </a:cxn>
                  <a:cxn ang="0">
                    <a:pos x="17" y="7"/>
                  </a:cxn>
                  <a:cxn ang="0">
                    <a:pos x="17" y="7"/>
                  </a:cxn>
                  <a:cxn ang="0">
                    <a:pos x="19" y="5"/>
                  </a:cxn>
                  <a:cxn ang="0">
                    <a:pos x="12" y="0"/>
                  </a:cxn>
                  <a:cxn ang="0">
                    <a:pos x="10" y="2"/>
                  </a:cxn>
                  <a:cxn ang="0">
                    <a:pos x="8" y="5"/>
                  </a:cxn>
                  <a:cxn ang="0">
                    <a:pos x="3" y="7"/>
                  </a:cxn>
                  <a:cxn ang="0">
                    <a:pos x="0" y="9"/>
                  </a:cxn>
                  <a:cxn ang="0">
                    <a:pos x="3" y="16"/>
                  </a:cxn>
                  <a:cxn ang="0">
                    <a:pos x="5" y="19"/>
                  </a:cxn>
                </a:cxnLst>
                <a:rect l="0" t="0" r="r" b="b"/>
                <a:pathLst>
                  <a:path w="19" h="24">
                    <a:moveTo>
                      <a:pt x="5" y="19"/>
                    </a:moveTo>
                    <a:lnTo>
                      <a:pt x="10" y="24"/>
                    </a:lnTo>
                    <a:lnTo>
                      <a:pt x="15" y="21"/>
                    </a:lnTo>
                    <a:lnTo>
                      <a:pt x="15" y="19"/>
                    </a:lnTo>
                    <a:lnTo>
                      <a:pt x="15" y="19"/>
                    </a:lnTo>
                    <a:lnTo>
                      <a:pt x="12" y="16"/>
                    </a:lnTo>
                    <a:lnTo>
                      <a:pt x="12" y="12"/>
                    </a:lnTo>
                    <a:lnTo>
                      <a:pt x="17" y="7"/>
                    </a:lnTo>
                    <a:lnTo>
                      <a:pt x="17" y="7"/>
                    </a:lnTo>
                    <a:lnTo>
                      <a:pt x="19" y="5"/>
                    </a:lnTo>
                    <a:lnTo>
                      <a:pt x="12" y="0"/>
                    </a:lnTo>
                    <a:lnTo>
                      <a:pt x="10" y="2"/>
                    </a:lnTo>
                    <a:lnTo>
                      <a:pt x="8" y="5"/>
                    </a:lnTo>
                    <a:lnTo>
                      <a:pt x="3" y="7"/>
                    </a:lnTo>
                    <a:lnTo>
                      <a:pt x="0" y="9"/>
                    </a:lnTo>
                    <a:lnTo>
                      <a:pt x="3" y="16"/>
                    </a:lnTo>
                    <a:lnTo>
                      <a:pt x="5" y="19"/>
                    </a:lnTo>
                    <a:close/>
                  </a:path>
                </a:pathLst>
              </a:custGeom>
              <a:solidFill>
                <a:srgbClr val="977D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6" name="Freeform 857"/>
              <p:cNvSpPr>
                <a:spLocks/>
              </p:cNvSpPr>
              <p:nvPr/>
            </p:nvSpPr>
            <p:spPr bwMode="auto">
              <a:xfrm>
                <a:off x="1040" y="2036"/>
                <a:ext cx="14" cy="21"/>
              </a:xfrm>
              <a:custGeom>
                <a:avLst/>
                <a:gdLst/>
                <a:ahLst/>
                <a:cxnLst>
                  <a:cxn ang="0">
                    <a:pos x="7" y="2"/>
                  </a:cxn>
                  <a:cxn ang="0">
                    <a:pos x="9" y="0"/>
                  </a:cxn>
                  <a:cxn ang="0">
                    <a:pos x="14" y="5"/>
                  </a:cxn>
                  <a:cxn ang="0">
                    <a:pos x="7" y="12"/>
                  </a:cxn>
                  <a:cxn ang="0">
                    <a:pos x="9" y="19"/>
                  </a:cxn>
                  <a:cxn ang="0">
                    <a:pos x="9" y="21"/>
                  </a:cxn>
                  <a:cxn ang="0">
                    <a:pos x="5" y="21"/>
                  </a:cxn>
                  <a:cxn ang="0">
                    <a:pos x="2" y="19"/>
                  </a:cxn>
                  <a:cxn ang="0">
                    <a:pos x="2" y="14"/>
                  </a:cxn>
                  <a:cxn ang="0">
                    <a:pos x="0" y="12"/>
                  </a:cxn>
                  <a:cxn ang="0">
                    <a:pos x="0" y="7"/>
                  </a:cxn>
                  <a:cxn ang="0">
                    <a:pos x="5" y="5"/>
                  </a:cxn>
                  <a:cxn ang="0">
                    <a:pos x="7" y="2"/>
                  </a:cxn>
                </a:cxnLst>
                <a:rect l="0" t="0" r="r" b="b"/>
                <a:pathLst>
                  <a:path w="14" h="21">
                    <a:moveTo>
                      <a:pt x="7" y="2"/>
                    </a:moveTo>
                    <a:lnTo>
                      <a:pt x="9" y="0"/>
                    </a:lnTo>
                    <a:lnTo>
                      <a:pt x="14" y="5"/>
                    </a:lnTo>
                    <a:lnTo>
                      <a:pt x="7" y="12"/>
                    </a:lnTo>
                    <a:lnTo>
                      <a:pt x="9" y="19"/>
                    </a:lnTo>
                    <a:lnTo>
                      <a:pt x="9" y="21"/>
                    </a:lnTo>
                    <a:lnTo>
                      <a:pt x="5" y="21"/>
                    </a:lnTo>
                    <a:lnTo>
                      <a:pt x="2" y="19"/>
                    </a:lnTo>
                    <a:lnTo>
                      <a:pt x="2" y="14"/>
                    </a:lnTo>
                    <a:lnTo>
                      <a:pt x="0" y="12"/>
                    </a:lnTo>
                    <a:lnTo>
                      <a:pt x="0" y="7"/>
                    </a:lnTo>
                    <a:lnTo>
                      <a:pt x="5" y="5"/>
                    </a:lnTo>
                    <a:lnTo>
                      <a:pt x="7" y="2"/>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 name="Freeform 858"/>
              <p:cNvSpPr>
                <a:spLocks/>
              </p:cNvSpPr>
              <p:nvPr/>
            </p:nvSpPr>
            <p:spPr bwMode="auto">
              <a:xfrm>
                <a:off x="1321" y="2038"/>
                <a:ext cx="47" cy="71"/>
              </a:xfrm>
              <a:custGeom>
                <a:avLst/>
                <a:gdLst/>
                <a:ahLst/>
                <a:cxnLst>
                  <a:cxn ang="0">
                    <a:pos x="0" y="3"/>
                  </a:cxn>
                  <a:cxn ang="0">
                    <a:pos x="0" y="0"/>
                  </a:cxn>
                  <a:cxn ang="0">
                    <a:pos x="5" y="3"/>
                  </a:cxn>
                  <a:cxn ang="0">
                    <a:pos x="16" y="14"/>
                  </a:cxn>
                  <a:cxn ang="0">
                    <a:pos x="21" y="22"/>
                  </a:cxn>
                  <a:cxn ang="0">
                    <a:pos x="14" y="24"/>
                  </a:cxn>
                  <a:cxn ang="0">
                    <a:pos x="19" y="24"/>
                  </a:cxn>
                  <a:cxn ang="0">
                    <a:pos x="24" y="33"/>
                  </a:cxn>
                  <a:cxn ang="0">
                    <a:pos x="42" y="50"/>
                  </a:cxn>
                  <a:cxn ang="0">
                    <a:pos x="47" y="64"/>
                  </a:cxn>
                  <a:cxn ang="0">
                    <a:pos x="47" y="71"/>
                  </a:cxn>
                  <a:cxn ang="0">
                    <a:pos x="33" y="52"/>
                  </a:cxn>
                  <a:cxn ang="0">
                    <a:pos x="28" y="48"/>
                  </a:cxn>
                  <a:cxn ang="0">
                    <a:pos x="16" y="43"/>
                  </a:cxn>
                  <a:cxn ang="0">
                    <a:pos x="12" y="36"/>
                  </a:cxn>
                  <a:cxn ang="0">
                    <a:pos x="5" y="31"/>
                  </a:cxn>
                  <a:cxn ang="0">
                    <a:pos x="5" y="24"/>
                  </a:cxn>
                  <a:cxn ang="0">
                    <a:pos x="5" y="17"/>
                  </a:cxn>
                  <a:cxn ang="0">
                    <a:pos x="5" y="14"/>
                  </a:cxn>
                  <a:cxn ang="0">
                    <a:pos x="0" y="3"/>
                  </a:cxn>
                </a:cxnLst>
                <a:rect l="0" t="0" r="r" b="b"/>
                <a:pathLst>
                  <a:path w="47" h="71">
                    <a:moveTo>
                      <a:pt x="0" y="3"/>
                    </a:moveTo>
                    <a:lnTo>
                      <a:pt x="0" y="0"/>
                    </a:lnTo>
                    <a:lnTo>
                      <a:pt x="5" y="3"/>
                    </a:lnTo>
                    <a:lnTo>
                      <a:pt x="16" y="14"/>
                    </a:lnTo>
                    <a:lnTo>
                      <a:pt x="21" y="22"/>
                    </a:lnTo>
                    <a:lnTo>
                      <a:pt x="14" y="24"/>
                    </a:lnTo>
                    <a:lnTo>
                      <a:pt x="19" y="24"/>
                    </a:lnTo>
                    <a:lnTo>
                      <a:pt x="24" y="33"/>
                    </a:lnTo>
                    <a:lnTo>
                      <a:pt x="42" y="50"/>
                    </a:lnTo>
                    <a:lnTo>
                      <a:pt x="47" y="64"/>
                    </a:lnTo>
                    <a:lnTo>
                      <a:pt x="47" y="71"/>
                    </a:lnTo>
                    <a:lnTo>
                      <a:pt x="33" y="52"/>
                    </a:lnTo>
                    <a:lnTo>
                      <a:pt x="28" y="48"/>
                    </a:lnTo>
                    <a:lnTo>
                      <a:pt x="16" y="43"/>
                    </a:lnTo>
                    <a:lnTo>
                      <a:pt x="12" y="36"/>
                    </a:lnTo>
                    <a:lnTo>
                      <a:pt x="5" y="31"/>
                    </a:lnTo>
                    <a:lnTo>
                      <a:pt x="5" y="24"/>
                    </a:lnTo>
                    <a:lnTo>
                      <a:pt x="5" y="17"/>
                    </a:lnTo>
                    <a:lnTo>
                      <a:pt x="5" y="14"/>
                    </a:lnTo>
                    <a:lnTo>
                      <a:pt x="0" y="3"/>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 name="Freeform 859"/>
              <p:cNvSpPr>
                <a:spLocks/>
              </p:cNvSpPr>
              <p:nvPr/>
            </p:nvSpPr>
            <p:spPr bwMode="auto">
              <a:xfrm>
                <a:off x="1413" y="2038"/>
                <a:ext cx="7" cy="31"/>
              </a:xfrm>
              <a:custGeom>
                <a:avLst/>
                <a:gdLst/>
                <a:ahLst/>
                <a:cxnLst>
                  <a:cxn ang="0">
                    <a:pos x="0" y="0"/>
                  </a:cxn>
                  <a:cxn ang="0">
                    <a:pos x="5" y="7"/>
                  </a:cxn>
                  <a:cxn ang="0">
                    <a:pos x="7" y="22"/>
                  </a:cxn>
                  <a:cxn ang="0">
                    <a:pos x="7" y="31"/>
                  </a:cxn>
                  <a:cxn ang="0">
                    <a:pos x="0" y="0"/>
                  </a:cxn>
                </a:cxnLst>
                <a:rect l="0" t="0" r="r" b="b"/>
                <a:pathLst>
                  <a:path w="7" h="31">
                    <a:moveTo>
                      <a:pt x="0" y="0"/>
                    </a:moveTo>
                    <a:lnTo>
                      <a:pt x="5" y="7"/>
                    </a:lnTo>
                    <a:lnTo>
                      <a:pt x="7" y="22"/>
                    </a:lnTo>
                    <a:lnTo>
                      <a:pt x="7" y="31"/>
                    </a:lnTo>
                    <a:lnTo>
                      <a:pt x="0" y="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 name="Freeform 860"/>
              <p:cNvSpPr>
                <a:spLocks/>
              </p:cNvSpPr>
              <p:nvPr/>
            </p:nvSpPr>
            <p:spPr bwMode="auto">
              <a:xfrm>
                <a:off x="1286" y="2038"/>
                <a:ext cx="14" cy="50"/>
              </a:xfrm>
              <a:custGeom>
                <a:avLst/>
                <a:gdLst/>
                <a:ahLst/>
                <a:cxnLst>
                  <a:cxn ang="0">
                    <a:pos x="0" y="0"/>
                  </a:cxn>
                  <a:cxn ang="0">
                    <a:pos x="7" y="7"/>
                  </a:cxn>
                  <a:cxn ang="0">
                    <a:pos x="14" y="26"/>
                  </a:cxn>
                  <a:cxn ang="0">
                    <a:pos x="14" y="36"/>
                  </a:cxn>
                  <a:cxn ang="0">
                    <a:pos x="14" y="50"/>
                  </a:cxn>
                  <a:cxn ang="0">
                    <a:pos x="11" y="50"/>
                  </a:cxn>
                  <a:cxn ang="0">
                    <a:pos x="4" y="43"/>
                  </a:cxn>
                  <a:cxn ang="0">
                    <a:pos x="2" y="31"/>
                  </a:cxn>
                  <a:cxn ang="0">
                    <a:pos x="9" y="38"/>
                  </a:cxn>
                  <a:cxn ang="0">
                    <a:pos x="0" y="17"/>
                  </a:cxn>
                  <a:cxn ang="0">
                    <a:pos x="0" y="0"/>
                  </a:cxn>
                </a:cxnLst>
                <a:rect l="0" t="0" r="r" b="b"/>
                <a:pathLst>
                  <a:path w="14" h="50">
                    <a:moveTo>
                      <a:pt x="0" y="0"/>
                    </a:moveTo>
                    <a:lnTo>
                      <a:pt x="7" y="7"/>
                    </a:lnTo>
                    <a:lnTo>
                      <a:pt x="14" y="26"/>
                    </a:lnTo>
                    <a:lnTo>
                      <a:pt x="14" y="36"/>
                    </a:lnTo>
                    <a:lnTo>
                      <a:pt x="14" y="50"/>
                    </a:lnTo>
                    <a:lnTo>
                      <a:pt x="11" y="50"/>
                    </a:lnTo>
                    <a:lnTo>
                      <a:pt x="4" y="43"/>
                    </a:lnTo>
                    <a:lnTo>
                      <a:pt x="2" y="31"/>
                    </a:lnTo>
                    <a:lnTo>
                      <a:pt x="9" y="38"/>
                    </a:lnTo>
                    <a:lnTo>
                      <a:pt x="0" y="17"/>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 name="Freeform 861"/>
              <p:cNvSpPr>
                <a:spLocks/>
              </p:cNvSpPr>
              <p:nvPr/>
            </p:nvSpPr>
            <p:spPr bwMode="auto">
              <a:xfrm>
                <a:off x="1389" y="2038"/>
                <a:ext cx="41" cy="100"/>
              </a:xfrm>
              <a:custGeom>
                <a:avLst/>
                <a:gdLst/>
                <a:ahLst/>
                <a:cxnLst>
                  <a:cxn ang="0">
                    <a:pos x="0" y="3"/>
                  </a:cxn>
                  <a:cxn ang="0">
                    <a:pos x="8" y="0"/>
                  </a:cxn>
                  <a:cxn ang="0">
                    <a:pos x="5" y="3"/>
                  </a:cxn>
                  <a:cxn ang="0">
                    <a:pos x="12" y="12"/>
                  </a:cxn>
                  <a:cxn ang="0">
                    <a:pos x="19" y="24"/>
                  </a:cxn>
                  <a:cxn ang="0">
                    <a:pos x="26" y="38"/>
                  </a:cxn>
                  <a:cxn ang="0">
                    <a:pos x="34" y="50"/>
                  </a:cxn>
                  <a:cxn ang="0">
                    <a:pos x="38" y="57"/>
                  </a:cxn>
                  <a:cxn ang="0">
                    <a:pos x="41" y="78"/>
                  </a:cxn>
                  <a:cxn ang="0">
                    <a:pos x="41" y="92"/>
                  </a:cxn>
                  <a:cxn ang="0">
                    <a:pos x="41" y="100"/>
                  </a:cxn>
                  <a:cxn ang="0">
                    <a:pos x="36" y="85"/>
                  </a:cxn>
                  <a:cxn ang="0">
                    <a:pos x="31" y="57"/>
                  </a:cxn>
                  <a:cxn ang="0">
                    <a:pos x="22" y="45"/>
                  </a:cxn>
                  <a:cxn ang="0">
                    <a:pos x="22" y="45"/>
                  </a:cxn>
                  <a:cxn ang="0">
                    <a:pos x="19" y="43"/>
                  </a:cxn>
                  <a:cxn ang="0">
                    <a:pos x="19" y="36"/>
                  </a:cxn>
                  <a:cxn ang="0">
                    <a:pos x="8" y="12"/>
                  </a:cxn>
                  <a:cxn ang="0">
                    <a:pos x="0" y="3"/>
                  </a:cxn>
                  <a:cxn ang="0">
                    <a:pos x="0" y="3"/>
                  </a:cxn>
                </a:cxnLst>
                <a:rect l="0" t="0" r="r" b="b"/>
                <a:pathLst>
                  <a:path w="41" h="100">
                    <a:moveTo>
                      <a:pt x="0" y="3"/>
                    </a:moveTo>
                    <a:lnTo>
                      <a:pt x="8" y="0"/>
                    </a:lnTo>
                    <a:lnTo>
                      <a:pt x="5" y="3"/>
                    </a:lnTo>
                    <a:lnTo>
                      <a:pt x="12" y="12"/>
                    </a:lnTo>
                    <a:lnTo>
                      <a:pt x="19" y="24"/>
                    </a:lnTo>
                    <a:lnTo>
                      <a:pt x="26" y="38"/>
                    </a:lnTo>
                    <a:lnTo>
                      <a:pt x="34" y="50"/>
                    </a:lnTo>
                    <a:lnTo>
                      <a:pt x="38" y="57"/>
                    </a:lnTo>
                    <a:lnTo>
                      <a:pt x="41" y="78"/>
                    </a:lnTo>
                    <a:lnTo>
                      <a:pt x="41" y="92"/>
                    </a:lnTo>
                    <a:lnTo>
                      <a:pt x="41" y="100"/>
                    </a:lnTo>
                    <a:lnTo>
                      <a:pt x="36" y="85"/>
                    </a:lnTo>
                    <a:lnTo>
                      <a:pt x="31" y="57"/>
                    </a:lnTo>
                    <a:lnTo>
                      <a:pt x="22" y="45"/>
                    </a:lnTo>
                    <a:lnTo>
                      <a:pt x="22" y="45"/>
                    </a:lnTo>
                    <a:lnTo>
                      <a:pt x="19" y="43"/>
                    </a:lnTo>
                    <a:lnTo>
                      <a:pt x="19" y="36"/>
                    </a:lnTo>
                    <a:lnTo>
                      <a:pt x="8" y="12"/>
                    </a:lnTo>
                    <a:lnTo>
                      <a:pt x="0" y="3"/>
                    </a:lnTo>
                    <a:lnTo>
                      <a:pt x="0" y="3"/>
                    </a:lnTo>
                    <a:close/>
                  </a:path>
                </a:pathLst>
              </a:custGeom>
              <a:solidFill>
                <a:srgbClr val="8E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 name="Freeform 862"/>
              <p:cNvSpPr>
                <a:spLocks/>
              </p:cNvSpPr>
              <p:nvPr/>
            </p:nvSpPr>
            <p:spPr bwMode="auto">
              <a:xfrm>
                <a:off x="1347" y="2041"/>
                <a:ext cx="52" cy="82"/>
              </a:xfrm>
              <a:custGeom>
                <a:avLst/>
                <a:gdLst/>
                <a:ahLst/>
                <a:cxnLst>
                  <a:cxn ang="0">
                    <a:pos x="2" y="0"/>
                  </a:cxn>
                  <a:cxn ang="0">
                    <a:pos x="5" y="4"/>
                  </a:cxn>
                  <a:cxn ang="0">
                    <a:pos x="12" y="9"/>
                  </a:cxn>
                  <a:cxn ang="0">
                    <a:pos x="9" y="9"/>
                  </a:cxn>
                  <a:cxn ang="0">
                    <a:pos x="14" y="19"/>
                  </a:cxn>
                  <a:cxn ang="0">
                    <a:pos x="33" y="40"/>
                  </a:cxn>
                  <a:cxn ang="0">
                    <a:pos x="42" y="47"/>
                  </a:cxn>
                  <a:cxn ang="0">
                    <a:pos x="47" y="63"/>
                  </a:cxn>
                  <a:cxn ang="0">
                    <a:pos x="52" y="82"/>
                  </a:cxn>
                  <a:cxn ang="0">
                    <a:pos x="50" y="80"/>
                  </a:cxn>
                  <a:cxn ang="0">
                    <a:pos x="50" y="71"/>
                  </a:cxn>
                  <a:cxn ang="0">
                    <a:pos x="45" y="56"/>
                  </a:cxn>
                  <a:cxn ang="0">
                    <a:pos x="40" y="47"/>
                  </a:cxn>
                  <a:cxn ang="0">
                    <a:pos x="24" y="33"/>
                  </a:cxn>
                  <a:cxn ang="0">
                    <a:pos x="7" y="19"/>
                  </a:cxn>
                  <a:cxn ang="0">
                    <a:pos x="0" y="14"/>
                  </a:cxn>
                  <a:cxn ang="0">
                    <a:pos x="0" y="2"/>
                  </a:cxn>
                  <a:cxn ang="0">
                    <a:pos x="2" y="0"/>
                  </a:cxn>
                </a:cxnLst>
                <a:rect l="0" t="0" r="r" b="b"/>
                <a:pathLst>
                  <a:path w="52" h="82">
                    <a:moveTo>
                      <a:pt x="2" y="0"/>
                    </a:moveTo>
                    <a:lnTo>
                      <a:pt x="5" y="4"/>
                    </a:lnTo>
                    <a:lnTo>
                      <a:pt x="12" y="9"/>
                    </a:lnTo>
                    <a:lnTo>
                      <a:pt x="9" y="9"/>
                    </a:lnTo>
                    <a:lnTo>
                      <a:pt x="14" y="19"/>
                    </a:lnTo>
                    <a:lnTo>
                      <a:pt x="33" y="40"/>
                    </a:lnTo>
                    <a:lnTo>
                      <a:pt x="42" y="47"/>
                    </a:lnTo>
                    <a:lnTo>
                      <a:pt x="47" y="63"/>
                    </a:lnTo>
                    <a:lnTo>
                      <a:pt x="52" y="82"/>
                    </a:lnTo>
                    <a:lnTo>
                      <a:pt x="50" y="80"/>
                    </a:lnTo>
                    <a:lnTo>
                      <a:pt x="50" y="71"/>
                    </a:lnTo>
                    <a:lnTo>
                      <a:pt x="45" y="56"/>
                    </a:lnTo>
                    <a:lnTo>
                      <a:pt x="40" y="47"/>
                    </a:lnTo>
                    <a:lnTo>
                      <a:pt x="24" y="33"/>
                    </a:lnTo>
                    <a:lnTo>
                      <a:pt x="7" y="19"/>
                    </a:lnTo>
                    <a:lnTo>
                      <a:pt x="0" y="14"/>
                    </a:lnTo>
                    <a:lnTo>
                      <a:pt x="0" y="2"/>
                    </a:lnTo>
                    <a:lnTo>
                      <a:pt x="2"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 name="Freeform 863"/>
              <p:cNvSpPr>
                <a:spLocks/>
              </p:cNvSpPr>
              <p:nvPr/>
            </p:nvSpPr>
            <p:spPr bwMode="auto">
              <a:xfrm>
                <a:off x="1054" y="2041"/>
                <a:ext cx="64" cy="127"/>
              </a:xfrm>
              <a:custGeom>
                <a:avLst/>
                <a:gdLst/>
                <a:ahLst/>
                <a:cxnLst>
                  <a:cxn ang="0">
                    <a:pos x="0" y="2"/>
                  </a:cxn>
                  <a:cxn ang="0">
                    <a:pos x="2" y="0"/>
                  </a:cxn>
                  <a:cxn ang="0">
                    <a:pos x="17" y="11"/>
                  </a:cxn>
                  <a:cxn ang="0">
                    <a:pos x="24" y="26"/>
                  </a:cxn>
                  <a:cxn ang="0">
                    <a:pos x="24" y="37"/>
                  </a:cxn>
                  <a:cxn ang="0">
                    <a:pos x="17" y="52"/>
                  </a:cxn>
                  <a:cxn ang="0">
                    <a:pos x="19" y="63"/>
                  </a:cxn>
                  <a:cxn ang="0">
                    <a:pos x="43" y="85"/>
                  </a:cxn>
                  <a:cxn ang="0">
                    <a:pos x="47" y="101"/>
                  </a:cxn>
                  <a:cxn ang="0">
                    <a:pos x="52" y="111"/>
                  </a:cxn>
                  <a:cxn ang="0">
                    <a:pos x="61" y="113"/>
                  </a:cxn>
                  <a:cxn ang="0">
                    <a:pos x="64" y="120"/>
                  </a:cxn>
                  <a:cxn ang="0">
                    <a:pos x="54" y="127"/>
                  </a:cxn>
                  <a:cxn ang="0">
                    <a:pos x="57" y="115"/>
                  </a:cxn>
                  <a:cxn ang="0">
                    <a:pos x="54" y="113"/>
                  </a:cxn>
                  <a:cxn ang="0">
                    <a:pos x="47" y="120"/>
                  </a:cxn>
                  <a:cxn ang="0">
                    <a:pos x="50" y="111"/>
                  </a:cxn>
                  <a:cxn ang="0">
                    <a:pos x="47" y="106"/>
                  </a:cxn>
                  <a:cxn ang="0">
                    <a:pos x="38" y="111"/>
                  </a:cxn>
                  <a:cxn ang="0">
                    <a:pos x="45" y="99"/>
                  </a:cxn>
                  <a:cxn ang="0">
                    <a:pos x="45" y="97"/>
                  </a:cxn>
                  <a:cxn ang="0">
                    <a:pos x="43" y="92"/>
                  </a:cxn>
                  <a:cxn ang="0">
                    <a:pos x="43" y="89"/>
                  </a:cxn>
                  <a:cxn ang="0">
                    <a:pos x="31" y="87"/>
                  </a:cxn>
                  <a:cxn ang="0">
                    <a:pos x="38" y="82"/>
                  </a:cxn>
                  <a:cxn ang="0">
                    <a:pos x="35" y="80"/>
                  </a:cxn>
                  <a:cxn ang="0">
                    <a:pos x="28" y="75"/>
                  </a:cxn>
                  <a:cxn ang="0">
                    <a:pos x="26" y="73"/>
                  </a:cxn>
                  <a:cxn ang="0">
                    <a:pos x="21" y="68"/>
                  </a:cxn>
                  <a:cxn ang="0">
                    <a:pos x="19" y="66"/>
                  </a:cxn>
                  <a:cxn ang="0">
                    <a:pos x="19" y="63"/>
                  </a:cxn>
                  <a:cxn ang="0">
                    <a:pos x="17" y="61"/>
                  </a:cxn>
                  <a:cxn ang="0">
                    <a:pos x="14" y="59"/>
                  </a:cxn>
                  <a:cxn ang="0">
                    <a:pos x="14" y="54"/>
                  </a:cxn>
                  <a:cxn ang="0">
                    <a:pos x="17" y="49"/>
                  </a:cxn>
                  <a:cxn ang="0">
                    <a:pos x="19" y="45"/>
                  </a:cxn>
                  <a:cxn ang="0">
                    <a:pos x="21" y="40"/>
                  </a:cxn>
                  <a:cxn ang="0">
                    <a:pos x="21" y="37"/>
                  </a:cxn>
                  <a:cxn ang="0">
                    <a:pos x="21" y="23"/>
                  </a:cxn>
                  <a:cxn ang="0">
                    <a:pos x="21" y="21"/>
                  </a:cxn>
                  <a:cxn ang="0">
                    <a:pos x="19" y="14"/>
                  </a:cxn>
                  <a:cxn ang="0">
                    <a:pos x="14" y="9"/>
                  </a:cxn>
                  <a:cxn ang="0">
                    <a:pos x="9" y="7"/>
                  </a:cxn>
                  <a:cxn ang="0">
                    <a:pos x="7" y="4"/>
                  </a:cxn>
                  <a:cxn ang="0">
                    <a:pos x="2" y="2"/>
                  </a:cxn>
                  <a:cxn ang="0">
                    <a:pos x="0" y="2"/>
                  </a:cxn>
                </a:cxnLst>
                <a:rect l="0" t="0" r="r" b="b"/>
                <a:pathLst>
                  <a:path w="64" h="127">
                    <a:moveTo>
                      <a:pt x="0" y="2"/>
                    </a:moveTo>
                    <a:lnTo>
                      <a:pt x="2" y="0"/>
                    </a:lnTo>
                    <a:lnTo>
                      <a:pt x="17" y="11"/>
                    </a:lnTo>
                    <a:lnTo>
                      <a:pt x="24" y="26"/>
                    </a:lnTo>
                    <a:lnTo>
                      <a:pt x="24" y="37"/>
                    </a:lnTo>
                    <a:lnTo>
                      <a:pt x="17" y="52"/>
                    </a:lnTo>
                    <a:lnTo>
                      <a:pt x="19" y="63"/>
                    </a:lnTo>
                    <a:lnTo>
                      <a:pt x="43" y="85"/>
                    </a:lnTo>
                    <a:lnTo>
                      <a:pt x="47" y="101"/>
                    </a:lnTo>
                    <a:lnTo>
                      <a:pt x="52" y="111"/>
                    </a:lnTo>
                    <a:lnTo>
                      <a:pt x="61" y="113"/>
                    </a:lnTo>
                    <a:lnTo>
                      <a:pt x="64" y="120"/>
                    </a:lnTo>
                    <a:lnTo>
                      <a:pt x="54" y="127"/>
                    </a:lnTo>
                    <a:lnTo>
                      <a:pt x="57" y="115"/>
                    </a:lnTo>
                    <a:lnTo>
                      <a:pt x="54" y="113"/>
                    </a:lnTo>
                    <a:lnTo>
                      <a:pt x="47" y="120"/>
                    </a:lnTo>
                    <a:lnTo>
                      <a:pt x="50" y="111"/>
                    </a:lnTo>
                    <a:lnTo>
                      <a:pt x="47" y="106"/>
                    </a:lnTo>
                    <a:lnTo>
                      <a:pt x="38" y="111"/>
                    </a:lnTo>
                    <a:lnTo>
                      <a:pt x="45" y="99"/>
                    </a:lnTo>
                    <a:lnTo>
                      <a:pt x="45" y="97"/>
                    </a:lnTo>
                    <a:lnTo>
                      <a:pt x="43" y="92"/>
                    </a:lnTo>
                    <a:lnTo>
                      <a:pt x="43" y="89"/>
                    </a:lnTo>
                    <a:lnTo>
                      <a:pt x="31" y="87"/>
                    </a:lnTo>
                    <a:lnTo>
                      <a:pt x="38" y="82"/>
                    </a:lnTo>
                    <a:lnTo>
                      <a:pt x="35" y="80"/>
                    </a:lnTo>
                    <a:lnTo>
                      <a:pt x="28" y="75"/>
                    </a:lnTo>
                    <a:lnTo>
                      <a:pt x="26" y="73"/>
                    </a:lnTo>
                    <a:lnTo>
                      <a:pt x="21" y="68"/>
                    </a:lnTo>
                    <a:lnTo>
                      <a:pt x="19" y="66"/>
                    </a:lnTo>
                    <a:lnTo>
                      <a:pt x="19" y="63"/>
                    </a:lnTo>
                    <a:lnTo>
                      <a:pt x="17" y="61"/>
                    </a:lnTo>
                    <a:lnTo>
                      <a:pt x="14" y="59"/>
                    </a:lnTo>
                    <a:lnTo>
                      <a:pt x="14" y="54"/>
                    </a:lnTo>
                    <a:lnTo>
                      <a:pt x="17" y="49"/>
                    </a:lnTo>
                    <a:lnTo>
                      <a:pt x="19" y="45"/>
                    </a:lnTo>
                    <a:lnTo>
                      <a:pt x="21" y="40"/>
                    </a:lnTo>
                    <a:lnTo>
                      <a:pt x="21" y="37"/>
                    </a:lnTo>
                    <a:lnTo>
                      <a:pt x="21" y="23"/>
                    </a:lnTo>
                    <a:lnTo>
                      <a:pt x="21" y="21"/>
                    </a:lnTo>
                    <a:lnTo>
                      <a:pt x="19" y="14"/>
                    </a:lnTo>
                    <a:lnTo>
                      <a:pt x="14" y="9"/>
                    </a:lnTo>
                    <a:lnTo>
                      <a:pt x="9" y="7"/>
                    </a:lnTo>
                    <a:lnTo>
                      <a:pt x="7" y="4"/>
                    </a:lnTo>
                    <a:lnTo>
                      <a:pt x="2" y="2"/>
                    </a:lnTo>
                    <a:lnTo>
                      <a:pt x="0" y="2"/>
                    </a:lnTo>
                    <a:close/>
                  </a:path>
                </a:pathLst>
              </a:custGeom>
              <a:solidFill>
                <a:srgbClr val="7873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 name="Freeform 864"/>
              <p:cNvSpPr>
                <a:spLocks/>
              </p:cNvSpPr>
              <p:nvPr/>
            </p:nvSpPr>
            <p:spPr bwMode="auto">
              <a:xfrm>
                <a:off x="1389" y="2041"/>
                <a:ext cx="19" cy="40"/>
              </a:xfrm>
              <a:custGeom>
                <a:avLst/>
                <a:gdLst/>
                <a:ahLst/>
                <a:cxnLst>
                  <a:cxn ang="0">
                    <a:pos x="0" y="0"/>
                  </a:cxn>
                  <a:cxn ang="0">
                    <a:pos x="8" y="9"/>
                  </a:cxn>
                  <a:cxn ang="0">
                    <a:pos x="19" y="33"/>
                  </a:cxn>
                  <a:cxn ang="0">
                    <a:pos x="19" y="40"/>
                  </a:cxn>
                  <a:cxn ang="0">
                    <a:pos x="15" y="33"/>
                  </a:cxn>
                  <a:cxn ang="0">
                    <a:pos x="15" y="33"/>
                  </a:cxn>
                  <a:cxn ang="0">
                    <a:pos x="8" y="19"/>
                  </a:cxn>
                  <a:cxn ang="0">
                    <a:pos x="0" y="4"/>
                  </a:cxn>
                  <a:cxn ang="0">
                    <a:pos x="0" y="0"/>
                  </a:cxn>
                </a:cxnLst>
                <a:rect l="0" t="0" r="r" b="b"/>
                <a:pathLst>
                  <a:path w="19" h="40">
                    <a:moveTo>
                      <a:pt x="0" y="0"/>
                    </a:moveTo>
                    <a:lnTo>
                      <a:pt x="8" y="9"/>
                    </a:lnTo>
                    <a:lnTo>
                      <a:pt x="19" y="33"/>
                    </a:lnTo>
                    <a:lnTo>
                      <a:pt x="19" y="40"/>
                    </a:lnTo>
                    <a:lnTo>
                      <a:pt x="15" y="33"/>
                    </a:lnTo>
                    <a:lnTo>
                      <a:pt x="15" y="33"/>
                    </a:lnTo>
                    <a:lnTo>
                      <a:pt x="8" y="19"/>
                    </a:lnTo>
                    <a:lnTo>
                      <a:pt x="0" y="4"/>
                    </a:lnTo>
                    <a:lnTo>
                      <a:pt x="0" y="0"/>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 name="Freeform 865"/>
              <p:cNvSpPr>
                <a:spLocks/>
              </p:cNvSpPr>
              <p:nvPr/>
            </p:nvSpPr>
            <p:spPr bwMode="auto">
              <a:xfrm>
                <a:off x="1049" y="2043"/>
                <a:ext cx="5" cy="9"/>
              </a:xfrm>
              <a:custGeom>
                <a:avLst/>
                <a:gdLst/>
                <a:ahLst/>
                <a:cxnLst>
                  <a:cxn ang="0">
                    <a:pos x="0" y="5"/>
                  </a:cxn>
                  <a:cxn ang="0">
                    <a:pos x="5" y="0"/>
                  </a:cxn>
                  <a:cxn ang="0">
                    <a:pos x="0" y="9"/>
                  </a:cxn>
                  <a:cxn ang="0">
                    <a:pos x="0" y="5"/>
                  </a:cxn>
                </a:cxnLst>
                <a:rect l="0" t="0" r="r" b="b"/>
                <a:pathLst>
                  <a:path w="5" h="9">
                    <a:moveTo>
                      <a:pt x="0" y="5"/>
                    </a:moveTo>
                    <a:lnTo>
                      <a:pt x="5" y="0"/>
                    </a:lnTo>
                    <a:lnTo>
                      <a:pt x="0" y="9"/>
                    </a:lnTo>
                    <a:lnTo>
                      <a:pt x="0" y="5"/>
                    </a:lnTo>
                    <a:close/>
                  </a:path>
                </a:pathLst>
              </a:custGeom>
              <a:solidFill>
                <a:srgbClr val="A3A87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 name="Freeform 866"/>
              <p:cNvSpPr>
                <a:spLocks/>
              </p:cNvSpPr>
              <p:nvPr/>
            </p:nvSpPr>
            <p:spPr bwMode="auto">
              <a:xfrm>
                <a:off x="1049" y="2043"/>
                <a:ext cx="7" cy="12"/>
              </a:xfrm>
              <a:custGeom>
                <a:avLst/>
                <a:gdLst/>
                <a:ahLst/>
                <a:cxnLst>
                  <a:cxn ang="0">
                    <a:pos x="5" y="0"/>
                  </a:cxn>
                  <a:cxn ang="0">
                    <a:pos x="5" y="0"/>
                  </a:cxn>
                  <a:cxn ang="0">
                    <a:pos x="7" y="0"/>
                  </a:cxn>
                  <a:cxn ang="0">
                    <a:pos x="3" y="5"/>
                  </a:cxn>
                  <a:cxn ang="0">
                    <a:pos x="3" y="12"/>
                  </a:cxn>
                  <a:cxn ang="0">
                    <a:pos x="0" y="9"/>
                  </a:cxn>
                  <a:cxn ang="0">
                    <a:pos x="5" y="0"/>
                  </a:cxn>
                </a:cxnLst>
                <a:rect l="0" t="0" r="r" b="b"/>
                <a:pathLst>
                  <a:path w="7" h="12">
                    <a:moveTo>
                      <a:pt x="5" y="0"/>
                    </a:moveTo>
                    <a:lnTo>
                      <a:pt x="5" y="0"/>
                    </a:lnTo>
                    <a:lnTo>
                      <a:pt x="7" y="0"/>
                    </a:lnTo>
                    <a:lnTo>
                      <a:pt x="3" y="5"/>
                    </a:lnTo>
                    <a:lnTo>
                      <a:pt x="3" y="12"/>
                    </a:lnTo>
                    <a:lnTo>
                      <a:pt x="0" y="9"/>
                    </a:lnTo>
                    <a:lnTo>
                      <a:pt x="5" y="0"/>
                    </a:lnTo>
                    <a:close/>
                  </a:path>
                </a:pathLst>
              </a:custGeom>
              <a:solidFill>
                <a:srgbClr val="FEFDF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 name="Freeform 867"/>
              <p:cNvSpPr>
                <a:spLocks/>
              </p:cNvSpPr>
              <p:nvPr/>
            </p:nvSpPr>
            <p:spPr bwMode="auto">
              <a:xfrm>
                <a:off x="1052" y="2043"/>
                <a:ext cx="9" cy="14"/>
              </a:xfrm>
              <a:custGeom>
                <a:avLst/>
                <a:gdLst/>
                <a:ahLst/>
                <a:cxnLst>
                  <a:cxn ang="0">
                    <a:pos x="4" y="0"/>
                  </a:cxn>
                  <a:cxn ang="0">
                    <a:pos x="9" y="2"/>
                  </a:cxn>
                  <a:cxn ang="0">
                    <a:pos x="9" y="2"/>
                  </a:cxn>
                  <a:cxn ang="0">
                    <a:pos x="4" y="7"/>
                  </a:cxn>
                  <a:cxn ang="0">
                    <a:pos x="2" y="14"/>
                  </a:cxn>
                  <a:cxn ang="0">
                    <a:pos x="0" y="12"/>
                  </a:cxn>
                  <a:cxn ang="0">
                    <a:pos x="0" y="12"/>
                  </a:cxn>
                  <a:cxn ang="0">
                    <a:pos x="0" y="5"/>
                  </a:cxn>
                  <a:cxn ang="0">
                    <a:pos x="4" y="0"/>
                  </a:cxn>
                </a:cxnLst>
                <a:rect l="0" t="0" r="r" b="b"/>
                <a:pathLst>
                  <a:path w="9" h="14">
                    <a:moveTo>
                      <a:pt x="4" y="0"/>
                    </a:moveTo>
                    <a:lnTo>
                      <a:pt x="9" y="2"/>
                    </a:lnTo>
                    <a:lnTo>
                      <a:pt x="9" y="2"/>
                    </a:lnTo>
                    <a:lnTo>
                      <a:pt x="4" y="7"/>
                    </a:lnTo>
                    <a:lnTo>
                      <a:pt x="2" y="14"/>
                    </a:lnTo>
                    <a:lnTo>
                      <a:pt x="0" y="12"/>
                    </a:lnTo>
                    <a:lnTo>
                      <a:pt x="0" y="12"/>
                    </a:lnTo>
                    <a:lnTo>
                      <a:pt x="0" y="5"/>
                    </a:lnTo>
                    <a:lnTo>
                      <a:pt x="4" y="0"/>
                    </a:lnTo>
                    <a:close/>
                  </a:path>
                </a:pathLst>
              </a:custGeom>
              <a:solidFill>
                <a:srgbClr val="A7AB7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 name="Freeform 868"/>
              <p:cNvSpPr>
                <a:spLocks/>
              </p:cNvSpPr>
              <p:nvPr/>
            </p:nvSpPr>
            <p:spPr bwMode="auto">
              <a:xfrm>
                <a:off x="1309" y="2043"/>
                <a:ext cx="17" cy="33"/>
              </a:xfrm>
              <a:custGeom>
                <a:avLst/>
                <a:gdLst/>
                <a:ahLst/>
                <a:cxnLst>
                  <a:cxn ang="0">
                    <a:pos x="7" y="2"/>
                  </a:cxn>
                  <a:cxn ang="0">
                    <a:pos x="10" y="0"/>
                  </a:cxn>
                  <a:cxn ang="0">
                    <a:pos x="14" y="9"/>
                  </a:cxn>
                  <a:cxn ang="0">
                    <a:pos x="14" y="9"/>
                  </a:cxn>
                  <a:cxn ang="0">
                    <a:pos x="17" y="24"/>
                  </a:cxn>
                  <a:cxn ang="0">
                    <a:pos x="10" y="31"/>
                  </a:cxn>
                  <a:cxn ang="0">
                    <a:pos x="0" y="31"/>
                  </a:cxn>
                  <a:cxn ang="0">
                    <a:pos x="0" y="33"/>
                  </a:cxn>
                  <a:cxn ang="0">
                    <a:pos x="0" y="26"/>
                  </a:cxn>
                  <a:cxn ang="0">
                    <a:pos x="5" y="28"/>
                  </a:cxn>
                  <a:cxn ang="0">
                    <a:pos x="12" y="21"/>
                  </a:cxn>
                  <a:cxn ang="0">
                    <a:pos x="7" y="2"/>
                  </a:cxn>
                </a:cxnLst>
                <a:rect l="0" t="0" r="r" b="b"/>
                <a:pathLst>
                  <a:path w="17" h="33">
                    <a:moveTo>
                      <a:pt x="7" y="2"/>
                    </a:moveTo>
                    <a:lnTo>
                      <a:pt x="10" y="0"/>
                    </a:lnTo>
                    <a:lnTo>
                      <a:pt x="14" y="9"/>
                    </a:lnTo>
                    <a:lnTo>
                      <a:pt x="14" y="9"/>
                    </a:lnTo>
                    <a:lnTo>
                      <a:pt x="17" y="24"/>
                    </a:lnTo>
                    <a:lnTo>
                      <a:pt x="10" y="31"/>
                    </a:lnTo>
                    <a:lnTo>
                      <a:pt x="0" y="31"/>
                    </a:lnTo>
                    <a:lnTo>
                      <a:pt x="0" y="33"/>
                    </a:lnTo>
                    <a:lnTo>
                      <a:pt x="0" y="26"/>
                    </a:lnTo>
                    <a:lnTo>
                      <a:pt x="5" y="28"/>
                    </a:lnTo>
                    <a:lnTo>
                      <a:pt x="12" y="21"/>
                    </a:lnTo>
                    <a:lnTo>
                      <a:pt x="7" y="2"/>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 name="Freeform 869"/>
              <p:cNvSpPr>
                <a:spLocks/>
              </p:cNvSpPr>
              <p:nvPr/>
            </p:nvSpPr>
            <p:spPr bwMode="auto">
              <a:xfrm>
                <a:off x="1101" y="2043"/>
                <a:ext cx="14" cy="19"/>
              </a:xfrm>
              <a:custGeom>
                <a:avLst/>
                <a:gdLst/>
                <a:ahLst/>
                <a:cxnLst>
                  <a:cxn ang="0">
                    <a:pos x="0" y="0"/>
                  </a:cxn>
                  <a:cxn ang="0">
                    <a:pos x="12" y="5"/>
                  </a:cxn>
                  <a:cxn ang="0">
                    <a:pos x="14" y="17"/>
                  </a:cxn>
                  <a:cxn ang="0">
                    <a:pos x="12" y="17"/>
                  </a:cxn>
                  <a:cxn ang="0">
                    <a:pos x="3" y="19"/>
                  </a:cxn>
                  <a:cxn ang="0">
                    <a:pos x="0" y="0"/>
                  </a:cxn>
                </a:cxnLst>
                <a:rect l="0" t="0" r="r" b="b"/>
                <a:pathLst>
                  <a:path w="14" h="19">
                    <a:moveTo>
                      <a:pt x="0" y="0"/>
                    </a:moveTo>
                    <a:lnTo>
                      <a:pt x="12" y="5"/>
                    </a:lnTo>
                    <a:lnTo>
                      <a:pt x="14" y="17"/>
                    </a:lnTo>
                    <a:lnTo>
                      <a:pt x="12" y="17"/>
                    </a:lnTo>
                    <a:lnTo>
                      <a:pt x="3" y="19"/>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 name="Freeform 870"/>
              <p:cNvSpPr>
                <a:spLocks/>
              </p:cNvSpPr>
              <p:nvPr/>
            </p:nvSpPr>
            <p:spPr bwMode="auto">
              <a:xfrm>
                <a:off x="1174" y="2043"/>
                <a:ext cx="10" cy="43"/>
              </a:xfrm>
              <a:custGeom>
                <a:avLst/>
                <a:gdLst/>
                <a:ahLst/>
                <a:cxnLst>
                  <a:cxn ang="0">
                    <a:pos x="0" y="7"/>
                  </a:cxn>
                  <a:cxn ang="0">
                    <a:pos x="8" y="0"/>
                  </a:cxn>
                  <a:cxn ang="0">
                    <a:pos x="5" y="7"/>
                  </a:cxn>
                  <a:cxn ang="0">
                    <a:pos x="5" y="19"/>
                  </a:cxn>
                  <a:cxn ang="0">
                    <a:pos x="8" y="17"/>
                  </a:cxn>
                  <a:cxn ang="0">
                    <a:pos x="8" y="21"/>
                  </a:cxn>
                  <a:cxn ang="0">
                    <a:pos x="10" y="38"/>
                  </a:cxn>
                  <a:cxn ang="0">
                    <a:pos x="10" y="43"/>
                  </a:cxn>
                  <a:cxn ang="0">
                    <a:pos x="5" y="35"/>
                  </a:cxn>
                  <a:cxn ang="0">
                    <a:pos x="0" y="17"/>
                  </a:cxn>
                  <a:cxn ang="0">
                    <a:pos x="0" y="7"/>
                  </a:cxn>
                </a:cxnLst>
                <a:rect l="0" t="0" r="r" b="b"/>
                <a:pathLst>
                  <a:path w="10" h="43">
                    <a:moveTo>
                      <a:pt x="0" y="7"/>
                    </a:moveTo>
                    <a:lnTo>
                      <a:pt x="8" y="0"/>
                    </a:lnTo>
                    <a:lnTo>
                      <a:pt x="5" y="7"/>
                    </a:lnTo>
                    <a:lnTo>
                      <a:pt x="5" y="19"/>
                    </a:lnTo>
                    <a:lnTo>
                      <a:pt x="8" y="17"/>
                    </a:lnTo>
                    <a:lnTo>
                      <a:pt x="8" y="21"/>
                    </a:lnTo>
                    <a:lnTo>
                      <a:pt x="10" y="38"/>
                    </a:lnTo>
                    <a:lnTo>
                      <a:pt x="10" y="43"/>
                    </a:lnTo>
                    <a:lnTo>
                      <a:pt x="5" y="35"/>
                    </a:lnTo>
                    <a:lnTo>
                      <a:pt x="0" y="17"/>
                    </a:lnTo>
                    <a:lnTo>
                      <a:pt x="0" y="7"/>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 name="Freeform 871"/>
              <p:cNvSpPr>
                <a:spLocks/>
              </p:cNvSpPr>
              <p:nvPr/>
            </p:nvSpPr>
            <p:spPr bwMode="auto">
              <a:xfrm>
                <a:off x="1300" y="2045"/>
                <a:ext cx="21" cy="43"/>
              </a:xfrm>
              <a:custGeom>
                <a:avLst/>
                <a:gdLst/>
                <a:ahLst/>
                <a:cxnLst>
                  <a:cxn ang="0">
                    <a:pos x="14" y="3"/>
                  </a:cxn>
                  <a:cxn ang="0">
                    <a:pos x="16" y="0"/>
                  </a:cxn>
                  <a:cxn ang="0">
                    <a:pos x="21" y="19"/>
                  </a:cxn>
                  <a:cxn ang="0">
                    <a:pos x="14" y="26"/>
                  </a:cxn>
                  <a:cxn ang="0">
                    <a:pos x="9" y="24"/>
                  </a:cxn>
                  <a:cxn ang="0">
                    <a:pos x="9" y="31"/>
                  </a:cxn>
                  <a:cxn ang="0">
                    <a:pos x="11" y="38"/>
                  </a:cxn>
                  <a:cxn ang="0">
                    <a:pos x="11" y="41"/>
                  </a:cxn>
                  <a:cxn ang="0">
                    <a:pos x="9" y="43"/>
                  </a:cxn>
                  <a:cxn ang="0">
                    <a:pos x="7" y="41"/>
                  </a:cxn>
                  <a:cxn ang="0">
                    <a:pos x="7" y="31"/>
                  </a:cxn>
                  <a:cxn ang="0">
                    <a:pos x="4" y="22"/>
                  </a:cxn>
                  <a:cxn ang="0">
                    <a:pos x="0" y="7"/>
                  </a:cxn>
                  <a:cxn ang="0">
                    <a:pos x="4" y="7"/>
                  </a:cxn>
                  <a:cxn ang="0">
                    <a:pos x="14" y="19"/>
                  </a:cxn>
                  <a:cxn ang="0">
                    <a:pos x="11" y="10"/>
                  </a:cxn>
                  <a:cxn ang="0">
                    <a:pos x="7" y="5"/>
                  </a:cxn>
                  <a:cxn ang="0">
                    <a:pos x="14" y="3"/>
                  </a:cxn>
                </a:cxnLst>
                <a:rect l="0" t="0" r="r" b="b"/>
                <a:pathLst>
                  <a:path w="21" h="43">
                    <a:moveTo>
                      <a:pt x="14" y="3"/>
                    </a:moveTo>
                    <a:lnTo>
                      <a:pt x="16" y="0"/>
                    </a:lnTo>
                    <a:lnTo>
                      <a:pt x="21" y="19"/>
                    </a:lnTo>
                    <a:lnTo>
                      <a:pt x="14" y="26"/>
                    </a:lnTo>
                    <a:lnTo>
                      <a:pt x="9" y="24"/>
                    </a:lnTo>
                    <a:lnTo>
                      <a:pt x="9" y="31"/>
                    </a:lnTo>
                    <a:lnTo>
                      <a:pt x="11" y="38"/>
                    </a:lnTo>
                    <a:lnTo>
                      <a:pt x="11" y="41"/>
                    </a:lnTo>
                    <a:lnTo>
                      <a:pt x="9" y="43"/>
                    </a:lnTo>
                    <a:lnTo>
                      <a:pt x="7" y="41"/>
                    </a:lnTo>
                    <a:lnTo>
                      <a:pt x="7" y="31"/>
                    </a:lnTo>
                    <a:lnTo>
                      <a:pt x="4" y="22"/>
                    </a:lnTo>
                    <a:lnTo>
                      <a:pt x="0" y="7"/>
                    </a:lnTo>
                    <a:lnTo>
                      <a:pt x="4" y="7"/>
                    </a:lnTo>
                    <a:lnTo>
                      <a:pt x="14" y="19"/>
                    </a:lnTo>
                    <a:lnTo>
                      <a:pt x="11" y="10"/>
                    </a:lnTo>
                    <a:lnTo>
                      <a:pt x="7" y="5"/>
                    </a:lnTo>
                    <a:lnTo>
                      <a:pt x="14" y="3"/>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 name="Freeform 872"/>
              <p:cNvSpPr>
                <a:spLocks/>
              </p:cNvSpPr>
              <p:nvPr/>
            </p:nvSpPr>
            <p:spPr bwMode="auto">
              <a:xfrm>
                <a:off x="1439" y="2045"/>
                <a:ext cx="14" cy="31"/>
              </a:xfrm>
              <a:custGeom>
                <a:avLst/>
                <a:gdLst/>
                <a:ahLst/>
                <a:cxnLst>
                  <a:cxn ang="0">
                    <a:pos x="0" y="0"/>
                  </a:cxn>
                  <a:cxn ang="0">
                    <a:pos x="12" y="26"/>
                  </a:cxn>
                  <a:cxn ang="0">
                    <a:pos x="14" y="31"/>
                  </a:cxn>
                  <a:cxn ang="0">
                    <a:pos x="7" y="17"/>
                  </a:cxn>
                  <a:cxn ang="0">
                    <a:pos x="0" y="0"/>
                  </a:cxn>
                  <a:cxn ang="0">
                    <a:pos x="0" y="0"/>
                  </a:cxn>
                </a:cxnLst>
                <a:rect l="0" t="0" r="r" b="b"/>
                <a:pathLst>
                  <a:path w="14" h="31">
                    <a:moveTo>
                      <a:pt x="0" y="0"/>
                    </a:moveTo>
                    <a:lnTo>
                      <a:pt x="12" y="26"/>
                    </a:lnTo>
                    <a:lnTo>
                      <a:pt x="14" y="31"/>
                    </a:lnTo>
                    <a:lnTo>
                      <a:pt x="7" y="17"/>
                    </a:lnTo>
                    <a:lnTo>
                      <a:pt x="0" y="0"/>
                    </a:lnTo>
                    <a:lnTo>
                      <a:pt x="0" y="0"/>
                    </a:lnTo>
                    <a:close/>
                  </a:path>
                </a:pathLst>
              </a:custGeom>
              <a:solidFill>
                <a:srgbClr val="D1A5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 name="Freeform 873"/>
              <p:cNvSpPr>
                <a:spLocks/>
              </p:cNvSpPr>
              <p:nvPr/>
            </p:nvSpPr>
            <p:spPr bwMode="auto">
              <a:xfrm>
                <a:off x="1460" y="2045"/>
                <a:ext cx="22" cy="74"/>
              </a:xfrm>
              <a:custGeom>
                <a:avLst/>
                <a:gdLst/>
                <a:ahLst/>
                <a:cxnLst>
                  <a:cxn ang="0">
                    <a:pos x="0" y="0"/>
                  </a:cxn>
                  <a:cxn ang="0">
                    <a:pos x="5" y="0"/>
                  </a:cxn>
                  <a:cxn ang="0">
                    <a:pos x="17" y="10"/>
                  </a:cxn>
                  <a:cxn ang="0">
                    <a:pos x="19" y="17"/>
                  </a:cxn>
                  <a:cxn ang="0">
                    <a:pos x="22" y="33"/>
                  </a:cxn>
                  <a:cxn ang="0">
                    <a:pos x="22" y="52"/>
                  </a:cxn>
                  <a:cxn ang="0">
                    <a:pos x="19" y="67"/>
                  </a:cxn>
                  <a:cxn ang="0">
                    <a:pos x="17" y="74"/>
                  </a:cxn>
                  <a:cxn ang="0">
                    <a:pos x="14" y="50"/>
                  </a:cxn>
                  <a:cxn ang="0">
                    <a:pos x="12" y="29"/>
                  </a:cxn>
                  <a:cxn ang="0">
                    <a:pos x="17" y="29"/>
                  </a:cxn>
                  <a:cxn ang="0">
                    <a:pos x="17" y="29"/>
                  </a:cxn>
                  <a:cxn ang="0">
                    <a:pos x="10" y="22"/>
                  </a:cxn>
                  <a:cxn ang="0">
                    <a:pos x="5" y="12"/>
                  </a:cxn>
                  <a:cxn ang="0">
                    <a:pos x="12" y="15"/>
                  </a:cxn>
                  <a:cxn ang="0">
                    <a:pos x="14" y="15"/>
                  </a:cxn>
                  <a:cxn ang="0">
                    <a:pos x="10" y="10"/>
                  </a:cxn>
                  <a:cxn ang="0">
                    <a:pos x="10" y="10"/>
                  </a:cxn>
                  <a:cxn ang="0">
                    <a:pos x="5" y="7"/>
                  </a:cxn>
                  <a:cxn ang="0">
                    <a:pos x="0" y="0"/>
                  </a:cxn>
                </a:cxnLst>
                <a:rect l="0" t="0" r="r" b="b"/>
                <a:pathLst>
                  <a:path w="22" h="74">
                    <a:moveTo>
                      <a:pt x="0" y="0"/>
                    </a:moveTo>
                    <a:lnTo>
                      <a:pt x="5" y="0"/>
                    </a:lnTo>
                    <a:lnTo>
                      <a:pt x="17" y="10"/>
                    </a:lnTo>
                    <a:lnTo>
                      <a:pt x="19" y="17"/>
                    </a:lnTo>
                    <a:lnTo>
                      <a:pt x="22" y="33"/>
                    </a:lnTo>
                    <a:lnTo>
                      <a:pt x="22" y="52"/>
                    </a:lnTo>
                    <a:lnTo>
                      <a:pt x="19" y="67"/>
                    </a:lnTo>
                    <a:lnTo>
                      <a:pt x="17" y="74"/>
                    </a:lnTo>
                    <a:lnTo>
                      <a:pt x="14" y="50"/>
                    </a:lnTo>
                    <a:lnTo>
                      <a:pt x="12" y="29"/>
                    </a:lnTo>
                    <a:lnTo>
                      <a:pt x="17" y="29"/>
                    </a:lnTo>
                    <a:lnTo>
                      <a:pt x="17" y="29"/>
                    </a:lnTo>
                    <a:lnTo>
                      <a:pt x="10" y="22"/>
                    </a:lnTo>
                    <a:lnTo>
                      <a:pt x="5" y="12"/>
                    </a:lnTo>
                    <a:lnTo>
                      <a:pt x="12" y="15"/>
                    </a:lnTo>
                    <a:lnTo>
                      <a:pt x="14" y="15"/>
                    </a:lnTo>
                    <a:lnTo>
                      <a:pt x="10" y="10"/>
                    </a:lnTo>
                    <a:lnTo>
                      <a:pt x="10" y="10"/>
                    </a:lnTo>
                    <a:lnTo>
                      <a:pt x="5" y="7"/>
                    </a:lnTo>
                    <a:lnTo>
                      <a:pt x="0"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 name="Freeform 874"/>
              <p:cNvSpPr>
                <a:spLocks/>
              </p:cNvSpPr>
              <p:nvPr/>
            </p:nvSpPr>
            <p:spPr bwMode="auto">
              <a:xfrm>
                <a:off x="1054" y="2045"/>
                <a:ext cx="9" cy="15"/>
              </a:xfrm>
              <a:custGeom>
                <a:avLst/>
                <a:gdLst/>
                <a:ahLst/>
                <a:cxnLst>
                  <a:cxn ang="0">
                    <a:pos x="2" y="5"/>
                  </a:cxn>
                  <a:cxn ang="0">
                    <a:pos x="7" y="0"/>
                  </a:cxn>
                  <a:cxn ang="0">
                    <a:pos x="7" y="0"/>
                  </a:cxn>
                  <a:cxn ang="0">
                    <a:pos x="9" y="3"/>
                  </a:cxn>
                  <a:cxn ang="0">
                    <a:pos x="2" y="7"/>
                  </a:cxn>
                  <a:cxn ang="0">
                    <a:pos x="2" y="15"/>
                  </a:cxn>
                  <a:cxn ang="0">
                    <a:pos x="0" y="12"/>
                  </a:cxn>
                  <a:cxn ang="0">
                    <a:pos x="2" y="5"/>
                  </a:cxn>
                </a:cxnLst>
                <a:rect l="0" t="0" r="r" b="b"/>
                <a:pathLst>
                  <a:path w="9" h="15">
                    <a:moveTo>
                      <a:pt x="2" y="5"/>
                    </a:moveTo>
                    <a:lnTo>
                      <a:pt x="7" y="0"/>
                    </a:lnTo>
                    <a:lnTo>
                      <a:pt x="7" y="0"/>
                    </a:lnTo>
                    <a:lnTo>
                      <a:pt x="9" y="3"/>
                    </a:lnTo>
                    <a:lnTo>
                      <a:pt x="2" y="7"/>
                    </a:lnTo>
                    <a:lnTo>
                      <a:pt x="2" y="15"/>
                    </a:lnTo>
                    <a:lnTo>
                      <a:pt x="0" y="12"/>
                    </a:lnTo>
                    <a:lnTo>
                      <a:pt x="2" y="5"/>
                    </a:lnTo>
                    <a:close/>
                  </a:path>
                </a:pathLst>
              </a:custGeom>
              <a:solidFill>
                <a:srgbClr val="FFFFF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 name="Freeform 875"/>
              <p:cNvSpPr>
                <a:spLocks/>
              </p:cNvSpPr>
              <p:nvPr/>
            </p:nvSpPr>
            <p:spPr bwMode="auto">
              <a:xfrm>
                <a:off x="1389" y="2045"/>
                <a:ext cx="15" cy="29"/>
              </a:xfrm>
              <a:custGeom>
                <a:avLst/>
                <a:gdLst/>
                <a:ahLst/>
                <a:cxnLst>
                  <a:cxn ang="0">
                    <a:pos x="0" y="0"/>
                  </a:cxn>
                  <a:cxn ang="0">
                    <a:pos x="8" y="15"/>
                  </a:cxn>
                  <a:cxn ang="0">
                    <a:pos x="15" y="29"/>
                  </a:cxn>
                  <a:cxn ang="0">
                    <a:pos x="15" y="29"/>
                  </a:cxn>
                  <a:cxn ang="0">
                    <a:pos x="5" y="17"/>
                  </a:cxn>
                  <a:cxn ang="0">
                    <a:pos x="0" y="0"/>
                  </a:cxn>
                </a:cxnLst>
                <a:rect l="0" t="0" r="r" b="b"/>
                <a:pathLst>
                  <a:path w="15" h="29">
                    <a:moveTo>
                      <a:pt x="0" y="0"/>
                    </a:moveTo>
                    <a:lnTo>
                      <a:pt x="8" y="15"/>
                    </a:lnTo>
                    <a:lnTo>
                      <a:pt x="15" y="29"/>
                    </a:lnTo>
                    <a:lnTo>
                      <a:pt x="15" y="29"/>
                    </a:lnTo>
                    <a:lnTo>
                      <a:pt x="5" y="17"/>
                    </a:lnTo>
                    <a:lnTo>
                      <a:pt x="0" y="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 name="Freeform 876"/>
              <p:cNvSpPr>
                <a:spLocks/>
              </p:cNvSpPr>
              <p:nvPr/>
            </p:nvSpPr>
            <p:spPr bwMode="auto">
              <a:xfrm>
                <a:off x="1056" y="2048"/>
                <a:ext cx="12" cy="12"/>
              </a:xfrm>
              <a:custGeom>
                <a:avLst/>
                <a:gdLst/>
                <a:ahLst/>
                <a:cxnLst>
                  <a:cxn ang="0">
                    <a:pos x="7" y="0"/>
                  </a:cxn>
                  <a:cxn ang="0">
                    <a:pos x="12" y="2"/>
                  </a:cxn>
                  <a:cxn ang="0">
                    <a:pos x="5" y="4"/>
                  </a:cxn>
                  <a:cxn ang="0">
                    <a:pos x="0" y="12"/>
                  </a:cxn>
                  <a:cxn ang="0">
                    <a:pos x="0" y="12"/>
                  </a:cxn>
                  <a:cxn ang="0">
                    <a:pos x="0" y="4"/>
                  </a:cxn>
                  <a:cxn ang="0">
                    <a:pos x="7" y="0"/>
                  </a:cxn>
                </a:cxnLst>
                <a:rect l="0" t="0" r="r" b="b"/>
                <a:pathLst>
                  <a:path w="12" h="12">
                    <a:moveTo>
                      <a:pt x="7" y="0"/>
                    </a:moveTo>
                    <a:lnTo>
                      <a:pt x="12" y="2"/>
                    </a:lnTo>
                    <a:lnTo>
                      <a:pt x="5" y="4"/>
                    </a:lnTo>
                    <a:lnTo>
                      <a:pt x="0" y="12"/>
                    </a:lnTo>
                    <a:lnTo>
                      <a:pt x="0" y="12"/>
                    </a:lnTo>
                    <a:lnTo>
                      <a:pt x="0" y="4"/>
                    </a:lnTo>
                    <a:lnTo>
                      <a:pt x="7"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 name="Freeform 877"/>
              <p:cNvSpPr>
                <a:spLocks/>
              </p:cNvSpPr>
              <p:nvPr/>
            </p:nvSpPr>
            <p:spPr bwMode="auto">
              <a:xfrm>
                <a:off x="1231" y="2048"/>
                <a:ext cx="7" cy="7"/>
              </a:xfrm>
              <a:custGeom>
                <a:avLst/>
                <a:gdLst/>
                <a:ahLst/>
                <a:cxnLst>
                  <a:cxn ang="0">
                    <a:pos x="0" y="0"/>
                  </a:cxn>
                  <a:cxn ang="0">
                    <a:pos x="7" y="7"/>
                  </a:cxn>
                  <a:cxn ang="0">
                    <a:pos x="7" y="7"/>
                  </a:cxn>
                  <a:cxn ang="0">
                    <a:pos x="0" y="4"/>
                  </a:cxn>
                  <a:cxn ang="0">
                    <a:pos x="0" y="0"/>
                  </a:cxn>
                </a:cxnLst>
                <a:rect l="0" t="0" r="r" b="b"/>
                <a:pathLst>
                  <a:path w="7" h="7">
                    <a:moveTo>
                      <a:pt x="0" y="0"/>
                    </a:moveTo>
                    <a:lnTo>
                      <a:pt x="7" y="7"/>
                    </a:lnTo>
                    <a:lnTo>
                      <a:pt x="7" y="7"/>
                    </a:lnTo>
                    <a:lnTo>
                      <a:pt x="0" y="4"/>
                    </a:lnTo>
                    <a:lnTo>
                      <a:pt x="0" y="0"/>
                    </a:lnTo>
                    <a:close/>
                  </a:path>
                </a:pathLst>
              </a:custGeom>
              <a:solidFill>
                <a:srgbClr val="DB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 name="Freeform 878"/>
              <p:cNvSpPr>
                <a:spLocks/>
              </p:cNvSpPr>
              <p:nvPr/>
            </p:nvSpPr>
            <p:spPr bwMode="auto">
              <a:xfrm>
                <a:off x="1243" y="2050"/>
                <a:ext cx="21" cy="24"/>
              </a:xfrm>
              <a:custGeom>
                <a:avLst/>
                <a:gdLst/>
                <a:ahLst/>
                <a:cxnLst>
                  <a:cxn ang="0">
                    <a:pos x="0" y="2"/>
                  </a:cxn>
                  <a:cxn ang="0">
                    <a:pos x="7" y="0"/>
                  </a:cxn>
                  <a:cxn ang="0">
                    <a:pos x="17" y="17"/>
                  </a:cxn>
                  <a:cxn ang="0">
                    <a:pos x="19" y="19"/>
                  </a:cxn>
                  <a:cxn ang="0">
                    <a:pos x="21" y="21"/>
                  </a:cxn>
                  <a:cxn ang="0">
                    <a:pos x="14" y="24"/>
                  </a:cxn>
                  <a:cxn ang="0">
                    <a:pos x="2" y="14"/>
                  </a:cxn>
                  <a:cxn ang="0">
                    <a:pos x="0" y="2"/>
                  </a:cxn>
                </a:cxnLst>
                <a:rect l="0" t="0" r="r" b="b"/>
                <a:pathLst>
                  <a:path w="21" h="24">
                    <a:moveTo>
                      <a:pt x="0" y="2"/>
                    </a:moveTo>
                    <a:lnTo>
                      <a:pt x="7" y="0"/>
                    </a:lnTo>
                    <a:lnTo>
                      <a:pt x="17" y="17"/>
                    </a:lnTo>
                    <a:lnTo>
                      <a:pt x="19" y="19"/>
                    </a:lnTo>
                    <a:lnTo>
                      <a:pt x="21" y="21"/>
                    </a:lnTo>
                    <a:lnTo>
                      <a:pt x="14" y="24"/>
                    </a:lnTo>
                    <a:lnTo>
                      <a:pt x="2" y="14"/>
                    </a:lnTo>
                    <a:lnTo>
                      <a:pt x="0" y="2"/>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 name="Freeform 879"/>
              <p:cNvSpPr>
                <a:spLocks/>
              </p:cNvSpPr>
              <p:nvPr/>
            </p:nvSpPr>
            <p:spPr bwMode="auto">
              <a:xfrm>
                <a:off x="1342" y="2050"/>
                <a:ext cx="64" cy="85"/>
              </a:xfrm>
              <a:custGeom>
                <a:avLst/>
                <a:gdLst/>
                <a:ahLst/>
                <a:cxnLst>
                  <a:cxn ang="0">
                    <a:pos x="14" y="0"/>
                  </a:cxn>
                  <a:cxn ang="0">
                    <a:pos x="17" y="0"/>
                  </a:cxn>
                  <a:cxn ang="0">
                    <a:pos x="24" y="0"/>
                  </a:cxn>
                  <a:cxn ang="0">
                    <a:pos x="24" y="7"/>
                  </a:cxn>
                  <a:cxn ang="0">
                    <a:pos x="29" y="14"/>
                  </a:cxn>
                  <a:cxn ang="0">
                    <a:pos x="38" y="24"/>
                  </a:cxn>
                  <a:cxn ang="0">
                    <a:pos x="45" y="31"/>
                  </a:cxn>
                  <a:cxn ang="0">
                    <a:pos x="50" y="36"/>
                  </a:cxn>
                  <a:cxn ang="0">
                    <a:pos x="52" y="50"/>
                  </a:cxn>
                  <a:cxn ang="0">
                    <a:pos x="57" y="66"/>
                  </a:cxn>
                  <a:cxn ang="0">
                    <a:pos x="59" y="76"/>
                  </a:cxn>
                  <a:cxn ang="0">
                    <a:pos x="64" y="85"/>
                  </a:cxn>
                  <a:cxn ang="0">
                    <a:pos x="59" y="80"/>
                  </a:cxn>
                  <a:cxn ang="0">
                    <a:pos x="52" y="71"/>
                  </a:cxn>
                  <a:cxn ang="0">
                    <a:pos x="45" y="47"/>
                  </a:cxn>
                  <a:cxn ang="0">
                    <a:pos x="40" y="40"/>
                  </a:cxn>
                  <a:cxn ang="0">
                    <a:pos x="29" y="31"/>
                  </a:cxn>
                  <a:cxn ang="0">
                    <a:pos x="21" y="31"/>
                  </a:cxn>
                  <a:cxn ang="0">
                    <a:pos x="33" y="59"/>
                  </a:cxn>
                  <a:cxn ang="0">
                    <a:pos x="40" y="71"/>
                  </a:cxn>
                  <a:cxn ang="0">
                    <a:pos x="38" y="71"/>
                  </a:cxn>
                  <a:cxn ang="0">
                    <a:pos x="33" y="69"/>
                  </a:cxn>
                  <a:cxn ang="0">
                    <a:pos x="33" y="59"/>
                  </a:cxn>
                  <a:cxn ang="0">
                    <a:pos x="21" y="33"/>
                  </a:cxn>
                  <a:cxn ang="0">
                    <a:pos x="0" y="12"/>
                  </a:cxn>
                  <a:cxn ang="0">
                    <a:pos x="3" y="12"/>
                  </a:cxn>
                  <a:cxn ang="0">
                    <a:pos x="5" y="12"/>
                  </a:cxn>
                  <a:cxn ang="0">
                    <a:pos x="7" y="14"/>
                  </a:cxn>
                  <a:cxn ang="0">
                    <a:pos x="17" y="28"/>
                  </a:cxn>
                  <a:cxn ang="0">
                    <a:pos x="26" y="28"/>
                  </a:cxn>
                  <a:cxn ang="0">
                    <a:pos x="33" y="33"/>
                  </a:cxn>
                  <a:cxn ang="0">
                    <a:pos x="43" y="43"/>
                  </a:cxn>
                  <a:cxn ang="0">
                    <a:pos x="45" y="52"/>
                  </a:cxn>
                  <a:cxn ang="0">
                    <a:pos x="55" y="71"/>
                  </a:cxn>
                  <a:cxn ang="0">
                    <a:pos x="57" y="73"/>
                  </a:cxn>
                  <a:cxn ang="0">
                    <a:pos x="52" y="54"/>
                  </a:cxn>
                  <a:cxn ang="0">
                    <a:pos x="47" y="38"/>
                  </a:cxn>
                  <a:cxn ang="0">
                    <a:pos x="38" y="31"/>
                  </a:cxn>
                  <a:cxn ang="0">
                    <a:pos x="19" y="10"/>
                  </a:cxn>
                  <a:cxn ang="0">
                    <a:pos x="14" y="0"/>
                  </a:cxn>
                </a:cxnLst>
                <a:rect l="0" t="0" r="r" b="b"/>
                <a:pathLst>
                  <a:path w="64" h="85">
                    <a:moveTo>
                      <a:pt x="14" y="0"/>
                    </a:moveTo>
                    <a:lnTo>
                      <a:pt x="17" y="0"/>
                    </a:lnTo>
                    <a:lnTo>
                      <a:pt x="24" y="0"/>
                    </a:lnTo>
                    <a:lnTo>
                      <a:pt x="24" y="7"/>
                    </a:lnTo>
                    <a:lnTo>
                      <a:pt x="29" y="14"/>
                    </a:lnTo>
                    <a:lnTo>
                      <a:pt x="38" y="24"/>
                    </a:lnTo>
                    <a:lnTo>
                      <a:pt x="45" y="31"/>
                    </a:lnTo>
                    <a:lnTo>
                      <a:pt x="50" y="36"/>
                    </a:lnTo>
                    <a:lnTo>
                      <a:pt x="52" y="50"/>
                    </a:lnTo>
                    <a:lnTo>
                      <a:pt x="57" y="66"/>
                    </a:lnTo>
                    <a:lnTo>
                      <a:pt x="59" y="76"/>
                    </a:lnTo>
                    <a:lnTo>
                      <a:pt x="64" y="85"/>
                    </a:lnTo>
                    <a:lnTo>
                      <a:pt x="59" y="80"/>
                    </a:lnTo>
                    <a:lnTo>
                      <a:pt x="52" y="71"/>
                    </a:lnTo>
                    <a:lnTo>
                      <a:pt x="45" y="47"/>
                    </a:lnTo>
                    <a:lnTo>
                      <a:pt x="40" y="40"/>
                    </a:lnTo>
                    <a:lnTo>
                      <a:pt x="29" y="31"/>
                    </a:lnTo>
                    <a:lnTo>
                      <a:pt x="21" y="31"/>
                    </a:lnTo>
                    <a:lnTo>
                      <a:pt x="33" y="59"/>
                    </a:lnTo>
                    <a:lnTo>
                      <a:pt x="40" y="71"/>
                    </a:lnTo>
                    <a:lnTo>
                      <a:pt x="38" y="71"/>
                    </a:lnTo>
                    <a:lnTo>
                      <a:pt x="33" y="69"/>
                    </a:lnTo>
                    <a:lnTo>
                      <a:pt x="33" y="59"/>
                    </a:lnTo>
                    <a:lnTo>
                      <a:pt x="21" y="33"/>
                    </a:lnTo>
                    <a:lnTo>
                      <a:pt x="0" y="12"/>
                    </a:lnTo>
                    <a:lnTo>
                      <a:pt x="3" y="12"/>
                    </a:lnTo>
                    <a:lnTo>
                      <a:pt x="5" y="12"/>
                    </a:lnTo>
                    <a:lnTo>
                      <a:pt x="7" y="14"/>
                    </a:lnTo>
                    <a:lnTo>
                      <a:pt x="17" y="28"/>
                    </a:lnTo>
                    <a:lnTo>
                      <a:pt x="26" y="28"/>
                    </a:lnTo>
                    <a:lnTo>
                      <a:pt x="33" y="33"/>
                    </a:lnTo>
                    <a:lnTo>
                      <a:pt x="43" y="43"/>
                    </a:lnTo>
                    <a:lnTo>
                      <a:pt x="45" y="52"/>
                    </a:lnTo>
                    <a:lnTo>
                      <a:pt x="55" y="71"/>
                    </a:lnTo>
                    <a:lnTo>
                      <a:pt x="57" y="73"/>
                    </a:lnTo>
                    <a:lnTo>
                      <a:pt x="52" y="54"/>
                    </a:lnTo>
                    <a:lnTo>
                      <a:pt x="47" y="38"/>
                    </a:lnTo>
                    <a:lnTo>
                      <a:pt x="38" y="31"/>
                    </a:lnTo>
                    <a:lnTo>
                      <a:pt x="19" y="10"/>
                    </a:lnTo>
                    <a:lnTo>
                      <a:pt x="14" y="0"/>
                    </a:lnTo>
                    <a:close/>
                  </a:path>
                </a:pathLst>
              </a:custGeom>
              <a:solidFill>
                <a:srgbClr val="2020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 name="Freeform 880"/>
              <p:cNvSpPr>
                <a:spLocks/>
              </p:cNvSpPr>
              <p:nvPr/>
            </p:nvSpPr>
            <p:spPr bwMode="auto">
              <a:xfrm>
                <a:off x="1366" y="2050"/>
                <a:ext cx="26" cy="33"/>
              </a:xfrm>
              <a:custGeom>
                <a:avLst/>
                <a:gdLst/>
                <a:ahLst/>
                <a:cxnLst>
                  <a:cxn ang="0">
                    <a:pos x="0" y="0"/>
                  </a:cxn>
                  <a:cxn ang="0">
                    <a:pos x="2" y="2"/>
                  </a:cxn>
                  <a:cxn ang="0">
                    <a:pos x="12" y="14"/>
                  </a:cxn>
                  <a:cxn ang="0">
                    <a:pos x="21" y="26"/>
                  </a:cxn>
                  <a:cxn ang="0">
                    <a:pos x="26" y="33"/>
                  </a:cxn>
                  <a:cxn ang="0">
                    <a:pos x="21" y="31"/>
                  </a:cxn>
                  <a:cxn ang="0">
                    <a:pos x="14" y="24"/>
                  </a:cxn>
                  <a:cxn ang="0">
                    <a:pos x="9" y="17"/>
                  </a:cxn>
                  <a:cxn ang="0">
                    <a:pos x="0" y="5"/>
                  </a:cxn>
                  <a:cxn ang="0">
                    <a:pos x="0" y="0"/>
                  </a:cxn>
                </a:cxnLst>
                <a:rect l="0" t="0" r="r" b="b"/>
                <a:pathLst>
                  <a:path w="26" h="33">
                    <a:moveTo>
                      <a:pt x="0" y="0"/>
                    </a:moveTo>
                    <a:lnTo>
                      <a:pt x="2" y="2"/>
                    </a:lnTo>
                    <a:lnTo>
                      <a:pt x="12" y="14"/>
                    </a:lnTo>
                    <a:lnTo>
                      <a:pt x="21" y="26"/>
                    </a:lnTo>
                    <a:lnTo>
                      <a:pt x="26" y="33"/>
                    </a:lnTo>
                    <a:lnTo>
                      <a:pt x="21" y="31"/>
                    </a:lnTo>
                    <a:lnTo>
                      <a:pt x="14" y="24"/>
                    </a:lnTo>
                    <a:lnTo>
                      <a:pt x="9" y="17"/>
                    </a:lnTo>
                    <a:lnTo>
                      <a:pt x="0" y="5"/>
                    </a:lnTo>
                    <a:lnTo>
                      <a:pt x="0" y="0"/>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 name="Freeform 881"/>
              <p:cNvSpPr>
                <a:spLocks/>
              </p:cNvSpPr>
              <p:nvPr/>
            </p:nvSpPr>
            <p:spPr bwMode="auto">
              <a:xfrm>
                <a:off x="1056" y="2050"/>
                <a:ext cx="17" cy="12"/>
              </a:xfrm>
              <a:custGeom>
                <a:avLst/>
                <a:gdLst/>
                <a:ahLst/>
                <a:cxnLst>
                  <a:cxn ang="0">
                    <a:pos x="5" y="2"/>
                  </a:cxn>
                  <a:cxn ang="0">
                    <a:pos x="12" y="0"/>
                  </a:cxn>
                  <a:cxn ang="0">
                    <a:pos x="17" y="5"/>
                  </a:cxn>
                  <a:cxn ang="0">
                    <a:pos x="7" y="7"/>
                  </a:cxn>
                  <a:cxn ang="0">
                    <a:pos x="3" y="12"/>
                  </a:cxn>
                  <a:cxn ang="0">
                    <a:pos x="0" y="10"/>
                  </a:cxn>
                  <a:cxn ang="0">
                    <a:pos x="5" y="2"/>
                  </a:cxn>
                </a:cxnLst>
                <a:rect l="0" t="0" r="r" b="b"/>
                <a:pathLst>
                  <a:path w="17" h="12">
                    <a:moveTo>
                      <a:pt x="5" y="2"/>
                    </a:moveTo>
                    <a:lnTo>
                      <a:pt x="12" y="0"/>
                    </a:lnTo>
                    <a:lnTo>
                      <a:pt x="17" y="5"/>
                    </a:lnTo>
                    <a:lnTo>
                      <a:pt x="7" y="7"/>
                    </a:lnTo>
                    <a:lnTo>
                      <a:pt x="3" y="12"/>
                    </a:lnTo>
                    <a:lnTo>
                      <a:pt x="0" y="10"/>
                    </a:lnTo>
                    <a:lnTo>
                      <a:pt x="5" y="2"/>
                    </a:lnTo>
                    <a:close/>
                  </a:path>
                </a:pathLst>
              </a:custGeom>
              <a:solidFill>
                <a:srgbClr val="FFFFF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 name="Freeform 882"/>
              <p:cNvSpPr>
                <a:spLocks/>
              </p:cNvSpPr>
              <p:nvPr/>
            </p:nvSpPr>
            <p:spPr bwMode="auto">
              <a:xfrm>
                <a:off x="1309" y="2052"/>
                <a:ext cx="17" cy="31"/>
              </a:xfrm>
              <a:custGeom>
                <a:avLst/>
                <a:gdLst/>
                <a:ahLst/>
                <a:cxnLst>
                  <a:cxn ang="0">
                    <a:pos x="14" y="0"/>
                  </a:cxn>
                  <a:cxn ang="0">
                    <a:pos x="14" y="0"/>
                  </a:cxn>
                  <a:cxn ang="0">
                    <a:pos x="17" y="3"/>
                  </a:cxn>
                  <a:cxn ang="0">
                    <a:pos x="17" y="10"/>
                  </a:cxn>
                  <a:cxn ang="0">
                    <a:pos x="17" y="17"/>
                  </a:cxn>
                  <a:cxn ang="0">
                    <a:pos x="17" y="22"/>
                  </a:cxn>
                  <a:cxn ang="0">
                    <a:pos x="12" y="29"/>
                  </a:cxn>
                  <a:cxn ang="0">
                    <a:pos x="10" y="29"/>
                  </a:cxn>
                  <a:cxn ang="0">
                    <a:pos x="7" y="29"/>
                  </a:cxn>
                  <a:cxn ang="0">
                    <a:pos x="2" y="31"/>
                  </a:cxn>
                  <a:cxn ang="0">
                    <a:pos x="0" y="24"/>
                  </a:cxn>
                  <a:cxn ang="0">
                    <a:pos x="0" y="22"/>
                  </a:cxn>
                  <a:cxn ang="0">
                    <a:pos x="10" y="22"/>
                  </a:cxn>
                  <a:cxn ang="0">
                    <a:pos x="17" y="15"/>
                  </a:cxn>
                  <a:cxn ang="0">
                    <a:pos x="14" y="0"/>
                  </a:cxn>
                </a:cxnLst>
                <a:rect l="0" t="0" r="r" b="b"/>
                <a:pathLst>
                  <a:path w="17" h="31">
                    <a:moveTo>
                      <a:pt x="14" y="0"/>
                    </a:moveTo>
                    <a:lnTo>
                      <a:pt x="14" y="0"/>
                    </a:lnTo>
                    <a:lnTo>
                      <a:pt x="17" y="3"/>
                    </a:lnTo>
                    <a:lnTo>
                      <a:pt x="17" y="10"/>
                    </a:lnTo>
                    <a:lnTo>
                      <a:pt x="17" y="17"/>
                    </a:lnTo>
                    <a:lnTo>
                      <a:pt x="17" y="22"/>
                    </a:lnTo>
                    <a:lnTo>
                      <a:pt x="12" y="29"/>
                    </a:lnTo>
                    <a:lnTo>
                      <a:pt x="10" y="29"/>
                    </a:lnTo>
                    <a:lnTo>
                      <a:pt x="7" y="29"/>
                    </a:lnTo>
                    <a:lnTo>
                      <a:pt x="2" y="31"/>
                    </a:lnTo>
                    <a:lnTo>
                      <a:pt x="0" y="24"/>
                    </a:lnTo>
                    <a:lnTo>
                      <a:pt x="0" y="22"/>
                    </a:lnTo>
                    <a:lnTo>
                      <a:pt x="10" y="22"/>
                    </a:lnTo>
                    <a:lnTo>
                      <a:pt x="17" y="15"/>
                    </a:lnTo>
                    <a:lnTo>
                      <a:pt x="14"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 name="Freeform 883"/>
              <p:cNvSpPr>
                <a:spLocks/>
              </p:cNvSpPr>
              <p:nvPr/>
            </p:nvSpPr>
            <p:spPr bwMode="auto">
              <a:xfrm>
                <a:off x="1463" y="2052"/>
                <a:ext cx="11" cy="8"/>
              </a:xfrm>
              <a:custGeom>
                <a:avLst/>
                <a:gdLst/>
                <a:ahLst/>
                <a:cxnLst>
                  <a:cxn ang="0">
                    <a:pos x="0" y="0"/>
                  </a:cxn>
                  <a:cxn ang="0">
                    <a:pos x="7" y="3"/>
                  </a:cxn>
                  <a:cxn ang="0">
                    <a:pos x="11" y="8"/>
                  </a:cxn>
                  <a:cxn ang="0">
                    <a:pos x="9" y="8"/>
                  </a:cxn>
                  <a:cxn ang="0">
                    <a:pos x="2" y="5"/>
                  </a:cxn>
                  <a:cxn ang="0">
                    <a:pos x="0" y="0"/>
                  </a:cxn>
                </a:cxnLst>
                <a:rect l="0" t="0" r="r" b="b"/>
                <a:pathLst>
                  <a:path w="11" h="8">
                    <a:moveTo>
                      <a:pt x="0" y="0"/>
                    </a:moveTo>
                    <a:lnTo>
                      <a:pt x="7" y="3"/>
                    </a:lnTo>
                    <a:lnTo>
                      <a:pt x="11" y="8"/>
                    </a:lnTo>
                    <a:lnTo>
                      <a:pt x="9" y="8"/>
                    </a:lnTo>
                    <a:lnTo>
                      <a:pt x="2" y="5"/>
                    </a:lnTo>
                    <a:lnTo>
                      <a:pt x="0" y="0"/>
                    </a:lnTo>
                    <a:close/>
                  </a:path>
                </a:pathLst>
              </a:custGeom>
              <a:solidFill>
                <a:srgbClr val="D1A46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 name="Freeform 884"/>
              <p:cNvSpPr>
                <a:spLocks/>
              </p:cNvSpPr>
              <p:nvPr/>
            </p:nvSpPr>
            <p:spPr bwMode="auto">
              <a:xfrm>
                <a:off x="1059" y="2055"/>
                <a:ext cx="16" cy="23"/>
              </a:xfrm>
              <a:custGeom>
                <a:avLst/>
                <a:gdLst/>
                <a:ahLst/>
                <a:cxnLst>
                  <a:cxn ang="0">
                    <a:pos x="14" y="0"/>
                  </a:cxn>
                  <a:cxn ang="0">
                    <a:pos x="16" y="7"/>
                  </a:cxn>
                  <a:cxn ang="0">
                    <a:pos x="9" y="7"/>
                  </a:cxn>
                  <a:cxn ang="0">
                    <a:pos x="2" y="9"/>
                  </a:cxn>
                  <a:cxn ang="0">
                    <a:pos x="2" y="12"/>
                  </a:cxn>
                  <a:cxn ang="0">
                    <a:pos x="9" y="9"/>
                  </a:cxn>
                  <a:cxn ang="0">
                    <a:pos x="16" y="12"/>
                  </a:cxn>
                  <a:cxn ang="0">
                    <a:pos x="16" y="9"/>
                  </a:cxn>
                  <a:cxn ang="0">
                    <a:pos x="16" y="23"/>
                  </a:cxn>
                  <a:cxn ang="0">
                    <a:pos x="9" y="16"/>
                  </a:cxn>
                  <a:cxn ang="0">
                    <a:pos x="0" y="19"/>
                  </a:cxn>
                  <a:cxn ang="0">
                    <a:pos x="0" y="7"/>
                  </a:cxn>
                  <a:cxn ang="0">
                    <a:pos x="4" y="2"/>
                  </a:cxn>
                  <a:cxn ang="0">
                    <a:pos x="14" y="0"/>
                  </a:cxn>
                </a:cxnLst>
                <a:rect l="0" t="0" r="r" b="b"/>
                <a:pathLst>
                  <a:path w="16" h="23">
                    <a:moveTo>
                      <a:pt x="14" y="0"/>
                    </a:moveTo>
                    <a:lnTo>
                      <a:pt x="16" y="7"/>
                    </a:lnTo>
                    <a:lnTo>
                      <a:pt x="9" y="7"/>
                    </a:lnTo>
                    <a:lnTo>
                      <a:pt x="2" y="9"/>
                    </a:lnTo>
                    <a:lnTo>
                      <a:pt x="2" y="12"/>
                    </a:lnTo>
                    <a:lnTo>
                      <a:pt x="9" y="9"/>
                    </a:lnTo>
                    <a:lnTo>
                      <a:pt x="16" y="12"/>
                    </a:lnTo>
                    <a:lnTo>
                      <a:pt x="16" y="9"/>
                    </a:lnTo>
                    <a:lnTo>
                      <a:pt x="16" y="23"/>
                    </a:lnTo>
                    <a:lnTo>
                      <a:pt x="9" y="16"/>
                    </a:lnTo>
                    <a:lnTo>
                      <a:pt x="0" y="19"/>
                    </a:lnTo>
                    <a:lnTo>
                      <a:pt x="0" y="7"/>
                    </a:lnTo>
                    <a:lnTo>
                      <a:pt x="4" y="2"/>
                    </a:lnTo>
                    <a:lnTo>
                      <a:pt x="14"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 name="Freeform 885"/>
              <p:cNvSpPr>
                <a:spLocks/>
              </p:cNvSpPr>
              <p:nvPr/>
            </p:nvSpPr>
            <p:spPr bwMode="auto">
              <a:xfrm>
                <a:off x="1269" y="2055"/>
                <a:ext cx="19" cy="31"/>
              </a:xfrm>
              <a:custGeom>
                <a:avLst/>
                <a:gdLst/>
                <a:ahLst/>
                <a:cxnLst>
                  <a:cxn ang="0">
                    <a:pos x="0" y="0"/>
                  </a:cxn>
                  <a:cxn ang="0">
                    <a:pos x="5" y="2"/>
                  </a:cxn>
                  <a:cxn ang="0">
                    <a:pos x="2" y="2"/>
                  </a:cxn>
                  <a:cxn ang="0">
                    <a:pos x="9" y="12"/>
                  </a:cxn>
                  <a:cxn ang="0">
                    <a:pos x="17" y="23"/>
                  </a:cxn>
                  <a:cxn ang="0">
                    <a:pos x="19" y="31"/>
                  </a:cxn>
                  <a:cxn ang="0">
                    <a:pos x="9" y="26"/>
                  </a:cxn>
                  <a:cxn ang="0">
                    <a:pos x="9" y="28"/>
                  </a:cxn>
                  <a:cxn ang="0">
                    <a:pos x="0" y="0"/>
                  </a:cxn>
                </a:cxnLst>
                <a:rect l="0" t="0" r="r" b="b"/>
                <a:pathLst>
                  <a:path w="19" h="31">
                    <a:moveTo>
                      <a:pt x="0" y="0"/>
                    </a:moveTo>
                    <a:lnTo>
                      <a:pt x="5" y="2"/>
                    </a:lnTo>
                    <a:lnTo>
                      <a:pt x="2" y="2"/>
                    </a:lnTo>
                    <a:lnTo>
                      <a:pt x="9" y="12"/>
                    </a:lnTo>
                    <a:lnTo>
                      <a:pt x="17" y="23"/>
                    </a:lnTo>
                    <a:lnTo>
                      <a:pt x="19" y="31"/>
                    </a:lnTo>
                    <a:lnTo>
                      <a:pt x="9" y="26"/>
                    </a:lnTo>
                    <a:lnTo>
                      <a:pt x="9" y="28"/>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 name="Freeform 886"/>
              <p:cNvSpPr>
                <a:spLocks/>
              </p:cNvSpPr>
              <p:nvPr/>
            </p:nvSpPr>
            <p:spPr bwMode="auto">
              <a:xfrm>
                <a:off x="1049" y="2055"/>
                <a:ext cx="78" cy="125"/>
              </a:xfrm>
              <a:custGeom>
                <a:avLst/>
                <a:gdLst/>
                <a:ahLst/>
                <a:cxnLst>
                  <a:cxn ang="0">
                    <a:pos x="3" y="0"/>
                  </a:cxn>
                  <a:cxn ang="0">
                    <a:pos x="5" y="2"/>
                  </a:cxn>
                  <a:cxn ang="0">
                    <a:pos x="7" y="5"/>
                  </a:cxn>
                  <a:cxn ang="0">
                    <a:pos x="7" y="5"/>
                  </a:cxn>
                  <a:cxn ang="0">
                    <a:pos x="10" y="7"/>
                  </a:cxn>
                  <a:cxn ang="0">
                    <a:pos x="10" y="19"/>
                  </a:cxn>
                  <a:cxn ang="0">
                    <a:pos x="10" y="21"/>
                  </a:cxn>
                  <a:cxn ang="0">
                    <a:pos x="7" y="28"/>
                  </a:cxn>
                  <a:cxn ang="0">
                    <a:pos x="5" y="31"/>
                  </a:cxn>
                  <a:cxn ang="0">
                    <a:pos x="3" y="40"/>
                  </a:cxn>
                  <a:cxn ang="0">
                    <a:pos x="3" y="45"/>
                  </a:cxn>
                  <a:cxn ang="0">
                    <a:pos x="5" y="54"/>
                  </a:cxn>
                  <a:cxn ang="0">
                    <a:pos x="5" y="57"/>
                  </a:cxn>
                  <a:cxn ang="0">
                    <a:pos x="10" y="64"/>
                  </a:cxn>
                  <a:cxn ang="0">
                    <a:pos x="12" y="68"/>
                  </a:cxn>
                  <a:cxn ang="0">
                    <a:pos x="19" y="73"/>
                  </a:cxn>
                  <a:cxn ang="0">
                    <a:pos x="22" y="75"/>
                  </a:cxn>
                  <a:cxn ang="0">
                    <a:pos x="24" y="75"/>
                  </a:cxn>
                  <a:cxn ang="0">
                    <a:pos x="29" y="75"/>
                  </a:cxn>
                  <a:cxn ang="0">
                    <a:pos x="33" y="75"/>
                  </a:cxn>
                  <a:cxn ang="0">
                    <a:pos x="31" y="85"/>
                  </a:cxn>
                  <a:cxn ang="0">
                    <a:pos x="31" y="87"/>
                  </a:cxn>
                  <a:cxn ang="0">
                    <a:pos x="33" y="92"/>
                  </a:cxn>
                  <a:cxn ang="0">
                    <a:pos x="40" y="97"/>
                  </a:cxn>
                  <a:cxn ang="0">
                    <a:pos x="36" y="101"/>
                  </a:cxn>
                  <a:cxn ang="0">
                    <a:pos x="36" y="106"/>
                  </a:cxn>
                  <a:cxn ang="0">
                    <a:pos x="48" y="108"/>
                  </a:cxn>
                  <a:cxn ang="0">
                    <a:pos x="40" y="116"/>
                  </a:cxn>
                  <a:cxn ang="0">
                    <a:pos x="43" y="118"/>
                  </a:cxn>
                  <a:cxn ang="0">
                    <a:pos x="57" y="116"/>
                  </a:cxn>
                  <a:cxn ang="0">
                    <a:pos x="52" y="123"/>
                  </a:cxn>
                  <a:cxn ang="0">
                    <a:pos x="62" y="123"/>
                  </a:cxn>
                  <a:cxn ang="0">
                    <a:pos x="74" y="116"/>
                  </a:cxn>
                  <a:cxn ang="0">
                    <a:pos x="78" y="118"/>
                  </a:cxn>
                  <a:cxn ang="0">
                    <a:pos x="78" y="120"/>
                  </a:cxn>
                  <a:cxn ang="0">
                    <a:pos x="52" y="125"/>
                  </a:cxn>
                  <a:cxn ang="0">
                    <a:pos x="38" y="116"/>
                  </a:cxn>
                  <a:cxn ang="0">
                    <a:pos x="31" y="92"/>
                  </a:cxn>
                  <a:cxn ang="0">
                    <a:pos x="26" y="80"/>
                  </a:cxn>
                  <a:cxn ang="0">
                    <a:pos x="14" y="71"/>
                  </a:cxn>
                  <a:cxn ang="0">
                    <a:pos x="5" y="61"/>
                  </a:cxn>
                  <a:cxn ang="0">
                    <a:pos x="3" y="52"/>
                  </a:cxn>
                  <a:cxn ang="0">
                    <a:pos x="0" y="40"/>
                  </a:cxn>
                  <a:cxn ang="0">
                    <a:pos x="7" y="21"/>
                  </a:cxn>
                  <a:cxn ang="0">
                    <a:pos x="10" y="9"/>
                  </a:cxn>
                  <a:cxn ang="0">
                    <a:pos x="3" y="2"/>
                  </a:cxn>
                  <a:cxn ang="0">
                    <a:pos x="3" y="0"/>
                  </a:cxn>
                </a:cxnLst>
                <a:rect l="0" t="0" r="r" b="b"/>
                <a:pathLst>
                  <a:path w="78" h="125">
                    <a:moveTo>
                      <a:pt x="3" y="0"/>
                    </a:moveTo>
                    <a:lnTo>
                      <a:pt x="5" y="2"/>
                    </a:lnTo>
                    <a:lnTo>
                      <a:pt x="7" y="5"/>
                    </a:lnTo>
                    <a:lnTo>
                      <a:pt x="7" y="5"/>
                    </a:lnTo>
                    <a:lnTo>
                      <a:pt x="10" y="7"/>
                    </a:lnTo>
                    <a:lnTo>
                      <a:pt x="10" y="19"/>
                    </a:lnTo>
                    <a:lnTo>
                      <a:pt x="10" y="21"/>
                    </a:lnTo>
                    <a:lnTo>
                      <a:pt x="7" y="28"/>
                    </a:lnTo>
                    <a:lnTo>
                      <a:pt x="5" y="31"/>
                    </a:lnTo>
                    <a:lnTo>
                      <a:pt x="3" y="40"/>
                    </a:lnTo>
                    <a:lnTo>
                      <a:pt x="3" y="45"/>
                    </a:lnTo>
                    <a:lnTo>
                      <a:pt x="5" y="54"/>
                    </a:lnTo>
                    <a:lnTo>
                      <a:pt x="5" y="57"/>
                    </a:lnTo>
                    <a:lnTo>
                      <a:pt x="10" y="64"/>
                    </a:lnTo>
                    <a:lnTo>
                      <a:pt x="12" y="68"/>
                    </a:lnTo>
                    <a:lnTo>
                      <a:pt x="19" y="73"/>
                    </a:lnTo>
                    <a:lnTo>
                      <a:pt x="22" y="75"/>
                    </a:lnTo>
                    <a:lnTo>
                      <a:pt x="24" y="75"/>
                    </a:lnTo>
                    <a:lnTo>
                      <a:pt x="29" y="75"/>
                    </a:lnTo>
                    <a:lnTo>
                      <a:pt x="33" y="75"/>
                    </a:lnTo>
                    <a:lnTo>
                      <a:pt x="31" y="85"/>
                    </a:lnTo>
                    <a:lnTo>
                      <a:pt x="31" y="87"/>
                    </a:lnTo>
                    <a:lnTo>
                      <a:pt x="33" y="92"/>
                    </a:lnTo>
                    <a:lnTo>
                      <a:pt x="40" y="97"/>
                    </a:lnTo>
                    <a:lnTo>
                      <a:pt x="36" y="101"/>
                    </a:lnTo>
                    <a:lnTo>
                      <a:pt x="36" y="106"/>
                    </a:lnTo>
                    <a:lnTo>
                      <a:pt x="48" y="108"/>
                    </a:lnTo>
                    <a:lnTo>
                      <a:pt x="40" y="116"/>
                    </a:lnTo>
                    <a:lnTo>
                      <a:pt x="43" y="118"/>
                    </a:lnTo>
                    <a:lnTo>
                      <a:pt x="57" y="116"/>
                    </a:lnTo>
                    <a:lnTo>
                      <a:pt x="52" y="123"/>
                    </a:lnTo>
                    <a:lnTo>
                      <a:pt x="62" y="123"/>
                    </a:lnTo>
                    <a:lnTo>
                      <a:pt x="74" y="116"/>
                    </a:lnTo>
                    <a:lnTo>
                      <a:pt x="78" y="118"/>
                    </a:lnTo>
                    <a:lnTo>
                      <a:pt x="78" y="120"/>
                    </a:lnTo>
                    <a:lnTo>
                      <a:pt x="52" y="125"/>
                    </a:lnTo>
                    <a:lnTo>
                      <a:pt x="38" y="116"/>
                    </a:lnTo>
                    <a:lnTo>
                      <a:pt x="31" y="92"/>
                    </a:lnTo>
                    <a:lnTo>
                      <a:pt x="26" y="80"/>
                    </a:lnTo>
                    <a:lnTo>
                      <a:pt x="14" y="71"/>
                    </a:lnTo>
                    <a:lnTo>
                      <a:pt x="5" y="61"/>
                    </a:lnTo>
                    <a:lnTo>
                      <a:pt x="3" y="52"/>
                    </a:lnTo>
                    <a:lnTo>
                      <a:pt x="0" y="40"/>
                    </a:lnTo>
                    <a:lnTo>
                      <a:pt x="7" y="21"/>
                    </a:lnTo>
                    <a:lnTo>
                      <a:pt x="10" y="9"/>
                    </a:lnTo>
                    <a:lnTo>
                      <a:pt x="3" y="2"/>
                    </a:lnTo>
                    <a:lnTo>
                      <a:pt x="3" y="0"/>
                    </a:lnTo>
                    <a:close/>
                  </a:path>
                </a:pathLst>
              </a:custGeom>
              <a:solidFill>
                <a:srgbClr val="7873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 name="Freeform 887"/>
              <p:cNvSpPr>
                <a:spLocks/>
              </p:cNvSpPr>
              <p:nvPr/>
            </p:nvSpPr>
            <p:spPr bwMode="auto">
              <a:xfrm>
                <a:off x="1345" y="2055"/>
                <a:ext cx="52" cy="66"/>
              </a:xfrm>
              <a:custGeom>
                <a:avLst/>
                <a:gdLst/>
                <a:ahLst/>
                <a:cxnLst>
                  <a:cxn ang="0">
                    <a:pos x="0" y="7"/>
                  </a:cxn>
                  <a:cxn ang="0">
                    <a:pos x="2" y="0"/>
                  </a:cxn>
                  <a:cxn ang="0">
                    <a:pos x="9" y="5"/>
                  </a:cxn>
                  <a:cxn ang="0">
                    <a:pos x="26" y="19"/>
                  </a:cxn>
                  <a:cxn ang="0">
                    <a:pos x="42" y="33"/>
                  </a:cxn>
                  <a:cxn ang="0">
                    <a:pos x="47" y="42"/>
                  </a:cxn>
                  <a:cxn ang="0">
                    <a:pos x="52" y="57"/>
                  </a:cxn>
                  <a:cxn ang="0">
                    <a:pos x="52" y="66"/>
                  </a:cxn>
                  <a:cxn ang="0">
                    <a:pos x="42" y="47"/>
                  </a:cxn>
                  <a:cxn ang="0">
                    <a:pos x="40" y="38"/>
                  </a:cxn>
                  <a:cxn ang="0">
                    <a:pos x="30" y="28"/>
                  </a:cxn>
                  <a:cxn ang="0">
                    <a:pos x="23" y="23"/>
                  </a:cxn>
                  <a:cxn ang="0">
                    <a:pos x="9" y="9"/>
                  </a:cxn>
                  <a:cxn ang="0">
                    <a:pos x="2" y="7"/>
                  </a:cxn>
                  <a:cxn ang="0">
                    <a:pos x="0" y="7"/>
                  </a:cxn>
                </a:cxnLst>
                <a:rect l="0" t="0" r="r" b="b"/>
                <a:pathLst>
                  <a:path w="52" h="66">
                    <a:moveTo>
                      <a:pt x="0" y="7"/>
                    </a:moveTo>
                    <a:lnTo>
                      <a:pt x="2" y="0"/>
                    </a:lnTo>
                    <a:lnTo>
                      <a:pt x="9" y="5"/>
                    </a:lnTo>
                    <a:lnTo>
                      <a:pt x="26" y="19"/>
                    </a:lnTo>
                    <a:lnTo>
                      <a:pt x="42" y="33"/>
                    </a:lnTo>
                    <a:lnTo>
                      <a:pt x="47" y="42"/>
                    </a:lnTo>
                    <a:lnTo>
                      <a:pt x="52" y="57"/>
                    </a:lnTo>
                    <a:lnTo>
                      <a:pt x="52" y="66"/>
                    </a:lnTo>
                    <a:lnTo>
                      <a:pt x="42" y="47"/>
                    </a:lnTo>
                    <a:lnTo>
                      <a:pt x="40" y="38"/>
                    </a:lnTo>
                    <a:lnTo>
                      <a:pt x="30" y="28"/>
                    </a:lnTo>
                    <a:lnTo>
                      <a:pt x="23" y="23"/>
                    </a:lnTo>
                    <a:lnTo>
                      <a:pt x="9" y="9"/>
                    </a:lnTo>
                    <a:lnTo>
                      <a:pt x="2" y="7"/>
                    </a:lnTo>
                    <a:lnTo>
                      <a:pt x="0" y="7"/>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7" name="Freeform 888"/>
              <p:cNvSpPr>
                <a:spLocks/>
              </p:cNvSpPr>
              <p:nvPr/>
            </p:nvSpPr>
            <p:spPr bwMode="auto">
              <a:xfrm>
                <a:off x="1366" y="2055"/>
                <a:ext cx="14" cy="19"/>
              </a:xfrm>
              <a:custGeom>
                <a:avLst/>
                <a:gdLst/>
                <a:ahLst/>
                <a:cxnLst>
                  <a:cxn ang="0">
                    <a:pos x="0" y="0"/>
                  </a:cxn>
                  <a:cxn ang="0">
                    <a:pos x="9" y="12"/>
                  </a:cxn>
                  <a:cxn ang="0">
                    <a:pos x="14" y="19"/>
                  </a:cxn>
                  <a:cxn ang="0">
                    <a:pos x="5" y="9"/>
                  </a:cxn>
                  <a:cxn ang="0">
                    <a:pos x="0" y="2"/>
                  </a:cxn>
                  <a:cxn ang="0">
                    <a:pos x="0" y="0"/>
                  </a:cxn>
                </a:cxnLst>
                <a:rect l="0" t="0" r="r" b="b"/>
                <a:pathLst>
                  <a:path w="14" h="19">
                    <a:moveTo>
                      <a:pt x="0" y="0"/>
                    </a:moveTo>
                    <a:lnTo>
                      <a:pt x="9" y="12"/>
                    </a:lnTo>
                    <a:lnTo>
                      <a:pt x="14" y="19"/>
                    </a:lnTo>
                    <a:lnTo>
                      <a:pt x="5" y="9"/>
                    </a:lnTo>
                    <a:lnTo>
                      <a:pt x="0" y="2"/>
                    </a:lnTo>
                    <a:lnTo>
                      <a:pt x="0" y="0"/>
                    </a:lnTo>
                    <a:close/>
                  </a:path>
                </a:pathLst>
              </a:custGeom>
              <a:solidFill>
                <a:srgbClr val="D0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 name="Freeform 889"/>
              <p:cNvSpPr>
                <a:spLocks/>
              </p:cNvSpPr>
              <p:nvPr/>
            </p:nvSpPr>
            <p:spPr bwMode="auto">
              <a:xfrm>
                <a:off x="1271" y="2057"/>
                <a:ext cx="33" cy="47"/>
              </a:xfrm>
              <a:custGeom>
                <a:avLst/>
                <a:gdLst/>
                <a:ahLst/>
                <a:cxnLst>
                  <a:cxn ang="0">
                    <a:pos x="0" y="0"/>
                  </a:cxn>
                  <a:cxn ang="0">
                    <a:pos x="3" y="0"/>
                  </a:cxn>
                  <a:cxn ang="0">
                    <a:pos x="10" y="5"/>
                  </a:cxn>
                  <a:cxn ang="0">
                    <a:pos x="17" y="12"/>
                  </a:cxn>
                  <a:cxn ang="0">
                    <a:pos x="19" y="24"/>
                  </a:cxn>
                  <a:cxn ang="0">
                    <a:pos x="26" y="31"/>
                  </a:cxn>
                  <a:cxn ang="0">
                    <a:pos x="29" y="31"/>
                  </a:cxn>
                  <a:cxn ang="0">
                    <a:pos x="29" y="17"/>
                  </a:cxn>
                  <a:cxn ang="0">
                    <a:pos x="29" y="10"/>
                  </a:cxn>
                  <a:cxn ang="0">
                    <a:pos x="33" y="36"/>
                  </a:cxn>
                  <a:cxn ang="0">
                    <a:pos x="31" y="38"/>
                  </a:cxn>
                  <a:cxn ang="0">
                    <a:pos x="24" y="36"/>
                  </a:cxn>
                  <a:cxn ang="0">
                    <a:pos x="24" y="38"/>
                  </a:cxn>
                  <a:cxn ang="0">
                    <a:pos x="26" y="38"/>
                  </a:cxn>
                  <a:cxn ang="0">
                    <a:pos x="26" y="47"/>
                  </a:cxn>
                  <a:cxn ang="0">
                    <a:pos x="19" y="40"/>
                  </a:cxn>
                  <a:cxn ang="0">
                    <a:pos x="17" y="33"/>
                  </a:cxn>
                  <a:cxn ang="0">
                    <a:pos x="22" y="33"/>
                  </a:cxn>
                  <a:cxn ang="0">
                    <a:pos x="17" y="29"/>
                  </a:cxn>
                  <a:cxn ang="0">
                    <a:pos x="15" y="21"/>
                  </a:cxn>
                  <a:cxn ang="0">
                    <a:pos x="7" y="10"/>
                  </a:cxn>
                  <a:cxn ang="0">
                    <a:pos x="0" y="0"/>
                  </a:cxn>
                </a:cxnLst>
                <a:rect l="0" t="0" r="r" b="b"/>
                <a:pathLst>
                  <a:path w="33" h="47">
                    <a:moveTo>
                      <a:pt x="0" y="0"/>
                    </a:moveTo>
                    <a:lnTo>
                      <a:pt x="3" y="0"/>
                    </a:lnTo>
                    <a:lnTo>
                      <a:pt x="10" y="5"/>
                    </a:lnTo>
                    <a:lnTo>
                      <a:pt x="17" y="12"/>
                    </a:lnTo>
                    <a:lnTo>
                      <a:pt x="19" y="24"/>
                    </a:lnTo>
                    <a:lnTo>
                      <a:pt x="26" y="31"/>
                    </a:lnTo>
                    <a:lnTo>
                      <a:pt x="29" y="31"/>
                    </a:lnTo>
                    <a:lnTo>
                      <a:pt x="29" y="17"/>
                    </a:lnTo>
                    <a:lnTo>
                      <a:pt x="29" y="10"/>
                    </a:lnTo>
                    <a:lnTo>
                      <a:pt x="33" y="36"/>
                    </a:lnTo>
                    <a:lnTo>
                      <a:pt x="31" y="38"/>
                    </a:lnTo>
                    <a:lnTo>
                      <a:pt x="24" y="36"/>
                    </a:lnTo>
                    <a:lnTo>
                      <a:pt x="24" y="38"/>
                    </a:lnTo>
                    <a:lnTo>
                      <a:pt x="26" y="38"/>
                    </a:lnTo>
                    <a:lnTo>
                      <a:pt x="26" y="47"/>
                    </a:lnTo>
                    <a:lnTo>
                      <a:pt x="19" y="40"/>
                    </a:lnTo>
                    <a:lnTo>
                      <a:pt x="17" y="33"/>
                    </a:lnTo>
                    <a:lnTo>
                      <a:pt x="22" y="33"/>
                    </a:lnTo>
                    <a:lnTo>
                      <a:pt x="17" y="29"/>
                    </a:lnTo>
                    <a:lnTo>
                      <a:pt x="15" y="21"/>
                    </a:lnTo>
                    <a:lnTo>
                      <a:pt x="7" y="10"/>
                    </a:lnTo>
                    <a:lnTo>
                      <a:pt x="0" y="0"/>
                    </a:lnTo>
                    <a:close/>
                  </a:path>
                </a:pathLst>
              </a:custGeom>
              <a:solidFill>
                <a:srgbClr val="8E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9" name="Freeform 890"/>
              <p:cNvSpPr>
                <a:spLocks/>
              </p:cNvSpPr>
              <p:nvPr/>
            </p:nvSpPr>
            <p:spPr bwMode="auto">
              <a:xfrm>
                <a:off x="1061" y="2062"/>
                <a:ext cx="14" cy="5"/>
              </a:xfrm>
              <a:custGeom>
                <a:avLst/>
                <a:gdLst/>
                <a:ahLst/>
                <a:cxnLst>
                  <a:cxn ang="0">
                    <a:pos x="0" y="2"/>
                  </a:cxn>
                  <a:cxn ang="0">
                    <a:pos x="7" y="0"/>
                  </a:cxn>
                  <a:cxn ang="0">
                    <a:pos x="14" y="0"/>
                  </a:cxn>
                  <a:cxn ang="0">
                    <a:pos x="14" y="2"/>
                  </a:cxn>
                  <a:cxn ang="0">
                    <a:pos x="14" y="5"/>
                  </a:cxn>
                  <a:cxn ang="0">
                    <a:pos x="7" y="2"/>
                  </a:cxn>
                  <a:cxn ang="0">
                    <a:pos x="0" y="5"/>
                  </a:cxn>
                  <a:cxn ang="0">
                    <a:pos x="0" y="2"/>
                  </a:cxn>
                </a:cxnLst>
                <a:rect l="0" t="0" r="r" b="b"/>
                <a:pathLst>
                  <a:path w="14" h="5">
                    <a:moveTo>
                      <a:pt x="0" y="2"/>
                    </a:moveTo>
                    <a:lnTo>
                      <a:pt x="7" y="0"/>
                    </a:lnTo>
                    <a:lnTo>
                      <a:pt x="14" y="0"/>
                    </a:lnTo>
                    <a:lnTo>
                      <a:pt x="14" y="2"/>
                    </a:lnTo>
                    <a:lnTo>
                      <a:pt x="14" y="5"/>
                    </a:lnTo>
                    <a:lnTo>
                      <a:pt x="7" y="2"/>
                    </a:lnTo>
                    <a:lnTo>
                      <a:pt x="0" y="5"/>
                    </a:lnTo>
                    <a:lnTo>
                      <a:pt x="0" y="2"/>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 name="Freeform 891"/>
              <p:cNvSpPr>
                <a:spLocks/>
              </p:cNvSpPr>
              <p:nvPr/>
            </p:nvSpPr>
            <p:spPr bwMode="auto">
              <a:xfrm>
                <a:off x="1092" y="2060"/>
                <a:ext cx="16" cy="16"/>
              </a:xfrm>
              <a:custGeom>
                <a:avLst/>
                <a:gdLst/>
                <a:ahLst/>
                <a:cxnLst>
                  <a:cxn ang="0">
                    <a:pos x="0" y="0"/>
                  </a:cxn>
                  <a:cxn ang="0">
                    <a:pos x="5" y="4"/>
                  </a:cxn>
                  <a:cxn ang="0">
                    <a:pos x="12" y="4"/>
                  </a:cxn>
                  <a:cxn ang="0">
                    <a:pos x="16" y="9"/>
                  </a:cxn>
                  <a:cxn ang="0">
                    <a:pos x="7" y="16"/>
                  </a:cxn>
                  <a:cxn ang="0">
                    <a:pos x="0" y="0"/>
                  </a:cxn>
                </a:cxnLst>
                <a:rect l="0" t="0" r="r" b="b"/>
                <a:pathLst>
                  <a:path w="16" h="16">
                    <a:moveTo>
                      <a:pt x="0" y="0"/>
                    </a:moveTo>
                    <a:lnTo>
                      <a:pt x="5" y="4"/>
                    </a:lnTo>
                    <a:lnTo>
                      <a:pt x="12" y="4"/>
                    </a:lnTo>
                    <a:lnTo>
                      <a:pt x="16" y="9"/>
                    </a:lnTo>
                    <a:lnTo>
                      <a:pt x="7" y="16"/>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1" name="Freeform 892"/>
              <p:cNvSpPr>
                <a:spLocks/>
              </p:cNvSpPr>
              <p:nvPr/>
            </p:nvSpPr>
            <p:spPr bwMode="auto">
              <a:xfrm>
                <a:off x="1340" y="2062"/>
                <a:ext cx="35" cy="57"/>
              </a:xfrm>
              <a:custGeom>
                <a:avLst/>
                <a:gdLst/>
                <a:ahLst/>
                <a:cxnLst>
                  <a:cxn ang="0">
                    <a:pos x="0" y="0"/>
                  </a:cxn>
                  <a:cxn ang="0">
                    <a:pos x="2" y="0"/>
                  </a:cxn>
                  <a:cxn ang="0">
                    <a:pos x="23" y="21"/>
                  </a:cxn>
                  <a:cxn ang="0">
                    <a:pos x="35" y="47"/>
                  </a:cxn>
                  <a:cxn ang="0">
                    <a:pos x="35" y="57"/>
                  </a:cxn>
                  <a:cxn ang="0">
                    <a:pos x="28" y="47"/>
                  </a:cxn>
                  <a:cxn ang="0">
                    <a:pos x="28" y="40"/>
                  </a:cxn>
                  <a:cxn ang="0">
                    <a:pos x="23" y="26"/>
                  </a:cxn>
                  <a:cxn ang="0">
                    <a:pos x="5" y="9"/>
                  </a:cxn>
                  <a:cxn ang="0">
                    <a:pos x="0" y="0"/>
                  </a:cxn>
                </a:cxnLst>
                <a:rect l="0" t="0" r="r" b="b"/>
                <a:pathLst>
                  <a:path w="35" h="57">
                    <a:moveTo>
                      <a:pt x="0" y="0"/>
                    </a:moveTo>
                    <a:lnTo>
                      <a:pt x="2" y="0"/>
                    </a:lnTo>
                    <a:lnTo>
                      <a:pt x="23" y="21"/>
                    </a:lnTo>
                    <a:lnTo>
                      <a:pt x="35" y="47"/>
                    </a:lnTo>
                    <a:lnTo>
                      <a:pt x="35" y="57"/>
                    </a:lnTo>
                    <a:lnTo>
                      <a:pt x="28" y="47"/>
                    </a:lnTo>
                    <a:lnTo>
                      <a:pt x="28" y="40"/>
                    </a:lnTo>
                    <a:lnTo>
                      <a:pt x="23" y="26"/>
                    </a:lnTo>
                    <a:lnTo>
                      <a:pt x="5" y="9"/>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 name="Freeform 893"/>
              <p:cNvSpPr>
                <a:spLocks/>
              </p:cNvSpPr>
              <p:nvPr/>
            </p:nvSpPr>
            <p:spPr bwMode="auto">
              <a:xfrm>
                <a:off x="1347" y="2062"/>
                <a:ext cx="21" cy="16"/>
              </a:xfrm>
              <a:custGeom>
                <a:avLst/>
                <a:gdLst/>
                <a:ahLst/>
                <a:cxnLst>
                  <a:cxn ang="0">
                    <a:pos x="0" y="0"/>
                  </a:cxn>
                  <a:cxn ang="0">
                    <a:pos x="7" y="2"/>
                  </a:cxn>
                  <a:cxn ang="0">
                    <a:pos x="21" y="16"/>
                  </a:cxn>
                  <a:cxn ang="0">
                    <a:pos x="12" y="16"/>
                  </a:cxn>
                  <a:cxn ang="0">
                    <a:pos x="14" y="16"/>
                  </a:cxn>
                  <a:cxn ang="0">
                    <a:pos x="7" y="7"/>
                  </a:cxn>
                  <a:cxn ang="0">
                    <a:pos x="2" y="2"/>
                  </a:cxn>
                  <a:cxn ang="0">
                    <a:pos x="0" y="0"/>
                  </a:cxn>
                </a:cxnLst>
                <a:rect l="0" t="0" r="r" b="b"/>
                <a:pathLst>
                  <a:path w="21" h="16">
                    <a:moveTo>
                      <a:pt x="0" y="0"/>
                    </a:moveTo>
                    <a:lnTo>
                      <a:pt x="7" y="2"/>
                    </a:lnTo>
                    <a:lnTo>
                      <a:pt x="21" y="16"/>
                    </a:lnTo>
                    <a:lnTo>
                      <a:pt x="12" y="16"/>
                    </a:lnTo>
                    <a:lnTo>
                      <a:pt x="14" y="16"/>
                    </a:lnTo>
                    <a:lnTo>
                      <a:pt x="7" y="7"/>
                    </a:lnTo>
                    <a:lnTo>
                      <a:pt x="2" y="2"/>
                    </a:lnTo>
                    <a:lnTo>
                      <a:pt x="0" y="0"/>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 name="Freeform 894"/>
              <p:cNvSpPr>
                <a:spLocks/>
              </p:cNvSpPr>
              <p:nvPr/>
            </p:nvSpPr>
            <p:spPr bwMode="auto">
              <a:xfrm>
                <a:off x="1231" y="2062"/>
                <a:ext cx="7" cy="5"/>
              </a:xfrm>
              <a:custGeom>
                <a:avLst/>
                <a:gdLst/>
                <a:ahLst/>
                <a:cxnLst>
                  <a:cxn ang="0">
                    <a:pos x="0" y="0"/>
                  </a:cxn>
                  <a:cxn ang="0">
                    <a:pos x="7" y="5"/>
                  </a:cxn>
                  <a:cxn ang="0">
                    <a:pos x="7" y="5"/>
                  </a:cxn>
                  <a:cxn ang="0">
                    <a:pos x="0" y="5"/>
                  </a:cxn>
                  <a:cxn ang="0">
                    <a:pos x="0" y="2"/>
                  </a:cxn>
                  <a:cxn ang="0">
                    <a:pos x="0" y="0"/>
                  </a:cxn>
                </a:cxnLst>
                <a:rect l="0" t="0" r="r" b="b"/>
                <a:pathLst>
                  <a:path w="7" h="5">
                    <a:moveTo>
                      <a:pt x="0" y="0"/>
                    </a:moveTo>
                    <a:lnTo>
                      <a:pt x="7" y="5"/>
                    </a:lnTo>
                    <a:lnTo>
                      <a:pt x="7" y="5"/>
                    </a:lnTo>
                    <a:lnTo>
                      <a:pt x="0" y="5"/>
                    </a:lnTo>
                    <a:lnTo>
                      <a:pt x="0" y="2"/>
                    </a:lnTo>
                    <a:lnTo>
                      <a:pt x="0" y="0"/>
                    </a:lnTo>
                    <a:close/>
                  </a:path>
                </a:pathLst>
              </a:custGeom>
              <a:solidFill>
                <a:srgbClr val="D8AC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4" name="Freeform 895"/>
              <p:cNvSpPr>
                <a:spLocks/>
              </p:cNvSpPr>
              <p:nvPr/>
            </p:nvSpPr>
            <p:spPr bwMode="auto">
              <a:xfrm>
                <a:off x="1106" y="2064"/>
                <a:ext cx="7" cy="12"/>
              </a:xfrm>
              <a:custGeom>
                <a:avLst/>
                <a:gdLst/>
                <a:ahLst/>
                <a:cxnLst>
                  <a:cxn ang="0">
                    <a:pos x="5" y="5"/>
                  </a:cxn>
                  <a:cxn ang="0">
                    <a:pos x="7" y="0"/>
                  </a:cxn>
                  <a:cxn ang="0">
                    <a:pos x="5" y="7"/>
                  </a:cxn>
                  <a:cxn ang="0">
                    <a:pos x="0" y="12"/>
                  </a:cxn>
                  <a:cxn ang="0">
                    <a:pos x="0" y="10"/>
                  </a:cxn>
                  <a:cxn ang="0">
                    <a:pos x="5" y="5"/>
                  </a:cxn>
                </a:cxnLst>
                <a:rect l="0" t="0" r="r" b="b"/>
                <a:pathLst>
                  <a:path w="7" h="12">
                    <a:moveTo>
                      <a:pt x="5" y="5"/>
                    </a:moveTo>
                    <a:lnTo>
                      <a:pt x="7" y="0"/>
                    </a:lnTo>
                    <a:lnTo>
                      <a:pt x="5" y="7"/>
                    </a:lnTo>
                    <a:lnTo>
                      <a:pt x="0" y="12"/>
                    </a:lnTo>
                    <a:lnTo>
                      <a:pt x="0" y="10"/>
                    </a:lnTo>
                    <a:lnTo>
                      <a:pt x="5" y="5"/>
                    </a:lnTo>
                    <a:close/>
                  </a:path>
                </a:pathLst>
              </a:custGeom>
              <a:solidFill>
                <a:srgbClr val="AA70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 name="Freeform 896"/>
              <p:cNvSpPr>
                <a:spLocks/>
              </p:cNvSpPr>
              <p:nvPr/>
            </p:nvSpPr>
            <p:spPr bwMode="auto">
              <a:xfrm>
                <a:off x="1295" y="2064"/>
                <a:ext cx="12" cy="36"/>
              </a:xfrm>
              <a:custGeom>
                <a:avLst/>
                <a:gdLst/>
                <a:ahLst/>
                <a:cxnLst>
                  <a:cxn ang="0">
                    <a:pos x="5" y="10"/>
                  </a:cxn>
                  <a:cxn ang="0">
                    <a:pos x="5" y="0"/>
                  </a:cxn>
                  <a:cxn ang="0">
                    <a:pos x="12" y="12"/>
                  </a:cxn>
                  <a:cxn ang="0">
                    <a:pos x="12" y="22"/>
                  </a:cxn>
                  <a:cxn ang="0">
                    <a:pos x="12" y="36"/>
                  </a:cxn>
                  <a:cxn ang="0">
                    <a:pos x="2" y="31"/>
                  </a:cxn>
                  <a:cxn ang="0">
                    <a:pos x="0" y="31"/>
                  </a:cxn>
                  <a:cxn ang="0">
                    <a:pos x="0" y="29"/>
                  </a:cxn>
                  <a:cxn ang="0">
                    <a:pos x="7" y="31"/>
                  </a:cxn>
                  <a:cxn ang="0">
                    <a:pos x="9" y="29"/>
                  </a:cxn>
                  <a:cxn ang="0">
                    <a:pos x="5" y="3"/>
                  </a:cxn>
                  <a:cxn ang="0">
                    <a:pos x="5" y="10"/>
                  </a:cxn>
                </a:cxnLst>
                <a:rect l="0" t="0" r="r" b="b"/>
                <a:pathLst>
                  <a:path w="12" h="36">
                    <a:moveTo>
                      <a:pt x="5" y="10"/>
                    </a:moveTo>
                    <a:lnTo>
                      <a:pt x="5" y="0"/>
                    </a:lnTo>
                    <a:lnTo>
                      <a:pt x="12" y="12"/>
                    </a:lnTo>
                    <a:lnTo>
                      <a:pt x="12" y="22"/>
                    </a:lnTo>
                    <a:lnTo>
                      <a:pt x="12" y="36"/>
                    </a:lnTo>
                    <a:lnTo>
                      <a:pt x="2" y="31"/>
                    </a:lnTo>
                    <a:lnTo>
                      <a:pt x="0" y="31"/>
                    </a:lnTo>
                    <a:lnTo>
                      <a:pt x="0" y="29"/>
                    </a:lnTo>
                    <a:lnTo>
                      <a:pt x="7" y="31"/>
                    </a:lnTo>
                    <a:lnTo>
                      <a:pt x="9" y="29"/>
                    </a:lnTo>
                    <a:lnTo>
                      <a:pt x="5" y="3"/>
                    </a:lnTo>
                    <a:lnTo>
                      <a:pt x="5" y="1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 name="Freeform 897"/>
              <p:cNvSpPr>
                <a:spLocks/>
              </p:cNvSpPr>
              <p:nvPr/>
            </p:nvSpPr>
            <p:spPr bwMode="auto">
              <a:xfrm>
                <a:off x="1349" y="2064"/>
                <a:ext cx="12" cy="14"/>
              </a:xfrm>
              <a:custGeom>
                <a:avLst/>
                <a:gdLst/>
                <a:ahLst/>
                <a:cxnLst>
                  <a:cxn ang="0">
                    <a:pos x="0" y="0"/>
                  </a:cxn>
                  <a:cxn ang="0">
                    <a:pos x="5" y="5"/>
                  </a:cxn>
                  <a:cxn ang="0">
                    <a:pos x="12" y="14"/>
                  </a:cxn>
                  <a:cxn ang="0">
                    <a:pos x="10" y="14"/>
                  </a:cxn>
                  <a:cxn ang="0">
                    <a:pos x="0" y="0"/>
                  </a:cxn>
                </a:cxnLst>
                <a:rect l="0" t="0" r="r" b="b"/>
                <a:pathLst>
                  <a:path w="12" h="14">
                    <a:moveTo>
                      <a:pt x="0" y="0"/>
                    </a:moveTo>
                    <a:lnTo>
                      <a:pt x="5" y="5"/>
                    </a:lnTo>
                    <a:lnTo>
                      <a:pt x="12" y="14"/>
                    </a:lnTo>
                    <a:lnTo>
                      <a:pt x="10" y="14"/>
                    </a:lnTo>
                    <a:lnTo>
                      <a:pt x="0" y="0"/>
                    </a:lnTo>
                    <a:close/>
                  </a:path>
                </a:pathLst>
              </a:custGeom>
              <a:solidFill>
                <a:srgbClr val="D2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 name="Freeform 898"/>
              <p:cNvSpPr>
                <a:spLocks/>
              </p:cNvSpPr>
              <p:nvPr/>
            </p:nvSpPr>
            <p:spPr bwMode="auto">
              <a:xfrm>
                <a:off x="1267" y="2069"/>
                <a:ext cx="19" cy="31"/>
              </a:xfrm>
              <a:custGeom>
                <a:avLst/>
                <a:gdLst/>
                <a:ahLst/>
                <a:cxnLst>
                  <a:cxn ang="0">
                    <a:pos x="0" y="0"/>
                  </a:cxn>
                  <a:cxn ang="0">
                    <a:pos x="2" y="0"/>
                  </a:cxn>
                  <a:cxn ang="0">
                    <a:pos x="4" y="2"/>
                  </a:cxn>
                  <a:cxn ang="0">
                    <a:pos x="9" y="14"/>
                  </a:cxn>
                  <a:cxn ang="0">
                    <a:pos x="11" y="17"/>
                  </a:cxn>
                  <a:cxn ang="0">
                    <a:pos x="19" y="31"/>
                  </a:cxn>
                  <a:cxn ang="0">
                    <a:pos x="16" y="28"/>
                  </a:cxn>
                  <a:cxn ang="0">
                    <a:pos x="2" y="9"/>
                  </a:cxn>
                  <a:cxn ang="0">
                    <a:pos x="0" y="0"/>
                  </a:cxn>
                </a:cxnLst>
                <a:rect l="0" t="0" r="r" b="b"/>
                <a:pathLst>
                  <a:path w="19" h="31">
                    <a:moveTo>
                      <a:pt x="0" y="0"/>
                    </a:moveTo>
                    <a:lnTo>
                      <a:pt x="2" y="0"/>
                    </a:lnTo>
                    <a:lnTo>
                      <a:pt x="4" y="2"/>
                    </a:lnTo>
                    <a:lnTo>
                      <a:pt x="9" y="14"/>
                    </a:lnTo>
                    <a:lnTo>
                      <a:pt x="11" y="17"/>
                    </a:lnTo>
                    <a:lnTo>
                      <a:pt x="19" y="31"/>
                    </a:lnTo>
                    <a:lnTo>
                      <a:pt x="16" y="28"/>
                    </a:lnTo>
                    <a:lnTo>
                      <a:pt x="2" y="9"/>
                    </a:lnTo>
                    <a:lnTo>
                      <a:pt x="0" y="0"/>
                    </a:lnTo>
                    <a:close/>
                  </a:path>
                </a:pathLst>
              </a:custGeom>
              <a:solidFill>
                <a:srgbClr val="4C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 name="Freeform 899"/>
              <p:cNvSpPr>
                <a:spLocks/>
              </p:cNvSpPr>
              <p:nvPr/>
            </p:nvSpPr>
            <p:spPr bwMode="auto">
              <a:xfrm>
                <a:off x="1260" y="2069"/>
                <a:ext cx="28" cy="40"/>
              </a:xfrm>
              <a:custGeom>
                <a:avLst/>
                <a:gdLst/>
                <a:ahLst/>
                <a:cxnLst>
                  <a:cxn ang="0">
                    <a:pos x="7" y="0"/>
                  </a:cxn>
                  <a:cxn ang="0">
                    <a:pos x="9" y="9"/>
                  </a:cxn>
                  <a:cxn ang="0">
                    <a:pos x="23" y="28"/>
                  </a:cxn>
                  <a:cxn ang="0">
                    <a:pos x="26" y="31"/>
                  </a:cxn>
                  <a:cxn ang="0">
                    <a:pos x="28" y="40"/>
                  </a:cxn>
                  <a:cxn ang="0">
                    <a:pos x="28" y="40"/>
                  </a:cxn>
                  <a:cxn ang="0">
                    <a:pos x="21" y="31"/>
                  </a:cxn>
                  <a:cxn ang="0">
                    <a:pos x="7" y="9"/>
                  </a:cxn>
                  <a:cxn ang="0">
                    <a:pos x="2" y="7"/>
                  </a:cxn>
                  <a:cxn ang="0">
                    <a:pos x="0" y="7"/>
                  </a:cxn>
                  <a:cxn ang="0">
                    <a:pos x="4" y="5"/>
                  </a:cxn>
                  <a:cxn ang="0">
                    <a:pos x="7" y="0"/>
                  </a:cxn>
                </a:cxnLst>
                <a:rect l="0" t="0" r="r" b="b"/>
                <a:pathLst>
                  <a:path w="28" h="40">
                    <a:moveTo>
                      <a:pt x="7" y="0"/>
                    </a:moveTo>
                    <a:lnTo>
                      <a:pt x="9" y="9"/>
                    </a:lnTo>
                    <a:lnTo>
                      <a:pt x="23" y="28"/>
                    </a:lnTo>
                    <a:lnTo>
                      <a:pt x="26" y="31"/>
                    </a:lnTo>
                    <a:lnTo>
                      <a:pt x="28" y="40"/>
                    </a:lnTo>
                    <a:lnTo>
                      <a:pt x="28" y="40"/>
                    </a:lnTo>
                    <a:lnTo>
                      <a:pt x="21" y="31"/>
                    </a:lnTo>
                    <a:lnTo>
                      <a:pt x="7" y="9"/>
                    </a:lnTo>
                    <a:lnTo>
                      <a:pt x="2" y="7"/>
                    </a:lnTo>
                    <a:lnTo>
                      <a:pt x="0" y="7"/>
                    </a:lnTo>
                    <a:lnTo>
                      <a:pt x="4" y="5"/>
                    </a:lnTo>
                    <a:lnTo>
                      <a:pt x="7"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 name="Freeform 900"/>
              <p:cNvSpPr>
                <a:spLocks/>
              </p:cNvSpPr>
              <p:nvPr/>
            </p:nvSpPr>
            <p:spPr bwMode="auto">
              <a:xfrm>
                <a:off x="1470" y="2071"/>
                <a:ext cx="7" cy="3"/>
              </a:xfrm>
              <a:custGeom>
                <a:avLst/>
                <a:gdLst/>
                <a:ahLst/>
                <a:cxnLst>
                  <a:cxn ang="0">
                    <a:pos x="0" y="0"/>
                  </a:cxn>
                  <a:cxn ang="0">
                    <a:pos x="7" y="3"/>
                  </a:cxn>
                  <a:cxn ang="0">
                    <a:pos x="2" y="3"/>
                  </a:cxn>
                  <a:cxn ang="0">
                    <a:pos x="0" y="0"/>
                  </a:cxn>
                </a:cxnLst>
                <a:rect l="0" t="0" r="r" b="b"/>
                <a:pathLst>
                  <a:path w="7" h="3">
                    <a:moveTo>
                      <a:pt x="0" y="0"/>
                    </a:moveTo>
                    <a:lnTo>
                      <a:pt x="7" y="3"/>
                    </a:lnTo>
                    <a:lnTo>
                      <a:pt x="2" y="3"/>
                    </a:lnTo>
                    <a:lnTo>
                      <a:pt x="0" y="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 name="Freeform 901"/>
              <p:cNvSpPr>
                <a:spLocks/>
              </p:cNvSpPr>
              <p:nvPr/>
            </p:nvSpPr>
            <p:spPr bwMode="auto">
              <a:xfrm>
                <a:off x="1059" y="2071"/>
                <a:ext cx="16" cy="10"/>
              </a:xfrm>
              <a:custGeom>
                <a:avLst/>
                <a:gdLst/>
                <a:ahLst/>
                <a:cxnLst>
                  <a:cxn ang="0">
                    <a:pos x="0" y="3"/>
                  </a:cxn>
                  <a:cxn ang="0">
                    <a:pos x="9" y="0"/>
                  </a:cxn>
                  <a:cxn ang="0">
                    <a:pos x="16" y="7"/>
                  </a:cxn>
                  <a:cxn ang="0">
                    <a:pos x="16" y="10"/>
                  </a:cxn>
                  <a:cxn ang="0">
                    <a:pos x="9" y="5"/>
                  </a:cxn>
                  <a:cxn ang="0">
                    <a:pos x="0" y="5"/>
                  </a:cxn>
                  <a:cxn ang="0">
                    <a:pos x="0" y="3"/>
                  </a:cxn>
                </a:cxnLst>
                <a:rect l="0" t="0" r="r" b="b"/>
                <a:pathLst>
                  <a:path w="16" h="10">
                    <a:moveTo>
                      <a:pt x="0" y="3"/>
                    </a:moveTo>
                    <a:lnTo>
                      <a:pt x="9" y="0"/>
                    </a:lnTo>
                    <a:lnTo>
                      <a:pt x="16" y="7"/>
                    </a:lnTo>
                    <a:lnTo>
                      <a:pt x="16" y="10"/>
                    </a:lnTo>
                    <a:lnTo>
                      <a:pt x="9" y="5"/>
                    </a:lnTo>
                    <a:lnTo>
                      <a:pt x="0" y="5"/>
                    </a:lnTo>
                    <a:lnTo>
                      <a:pt x="0" y="3"/>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 name="Freeform 902"/>
              <p:cNvSpPr>
                <a:spLocks/>
              </p:cNvSpPr>
              <p:nvPr/>
            </p:nvSpPr>
            <p:spPr bwMode="auto">
              <a:xfrm>
                <a:off x="1217" y="2071"/>
                <a:ext cx="40" cy="52"/>
              </a:xfrm>
              <a:custGeom>
                <a:avLst/>
                <a:gdLst/>
                <a:ahLst/>
                <a:cxnLst>
                  <a:cxn ang="0">
                    <a:pos x="0" y="0"/>
                  </a:cxn>
                  <a:cxn ang="0">
                    <a:pos x="2" y="0"/>
                  </a:cxn>
                  <a:cxn ang="0">
                    <a:pos x="5" y="5"/>
                  </a:cxn>
                  <a:cxn ang="0">
                    <a:pos x="5" y="5"/>
                  </a:cxn>
                  <a:cxn ang="0">
                    <a:pos x="24" y="36"/>
                  </a:cxn>
                  <a:cxn ang="0">
                    <a:pos x="21" y="19"/>
                  </a:cxn>
                  <a:cxn ang="0">
                    <a:pos x="26" y="29"/>
                  </a:cxn>
                  <a:cxn ang="0">
                    <a:pos x="33" y="38"/>
                  </a:cxn>
                  <a:cxn ang="0">
                    <a:pos x="35" y="38"/>
                  </a:cxn>
                  <a:cxn ang="0">
                    <a:pos x="40" y="45"/>
                  </a:cxn>
                  <a:cxn ang="0">
                    <a:pos x="38" y="52"/>
                  </a:cxn>
                  <a:cxn ang="0">
                    <a:pos x="35" y="52"/>
                  </a:cxn>
                  <a:cxn ang="0">
                    <a:pos x="31" y="45"/>
                  </a:cxn>
                  <a:cxn ang="0">
                    <a:pos x="26" y="36"/>
                  </a:cxn>
                  <a:cxn ang="0">
                    <a:pos x="24" y="36"/>
                  </a:cxn>
                  <a:cxn ang="0">
                    <a:pos x="24" y="43"/>
                  </a:cxn>
                  <a:cxn ang="0">
                    <a:pos x="21" y="45"/>
                  </a:cxn>
                  <a:cxn ang="0">
                    <a:pos x="2" y="17"/>
                  </a:cxn>
                  <a:cxn ang="0">
                    <a:pos x="0" y="17"/>
                  </a:cxn>
                  <a:cxn ang="0">
                    <a:pos x="0" y="0"/>
                  </a:cxn>
                </a:cxnLst>
                <a:rect l="0" t="0" r="r" b="b"/>
                <a:pathLst>
                  <a:path w="40" h="52">
                    <a:moveTo>
                      <a:pt x="0" y="0"/>
                    </a:moveTo>
                    <a:lnTo>
                      <a:pt x="2" y="0"/>
                    </a:lnTo>
                    <a:lnTo>
                      <a:pt x="5" y="5"/>
                    </a:lnTo>
                    <a:lnTo>
                      <a:pt x="5" y="5"/>
                    </a:lnTo>
                    <a:lnTo>
                      <a:pt x="24" y="36"/>
                    </a:lnTo>
                    <a:lnTo>
                      <a:pt x="21" y="19"/>
                    </a:lnTo>
                    <a:lnTo>
                      <a:pt x="26" y="29"/>
                    </a:lnTo>
                    <a:lnTo>
                      <a:pt x="33" y="38"/>
                    </a:lnTo>
                    <a:lnTo>
                      <a:pt x="35" y="38"/>
                    </a:lnTo>
                    <a:lnTo>
                      <a:pt x="40" y="45"/>
                    </a:lnTo>
                    <a:lnTo>
                      <a:pt x="38" y="52"/>
                    </a:lnTo>
                    <a:lnTo>
                      <a:pt x="35" y="52"/>
                    </a:lnTo>
                    <a:lnTo>
                      <a:pt x="31" y="45"/>
                    </a:lnTo>
                    <a:lnTo>
                      <a:pt x="26" y="36"/>
                    </a:lnTo>
                    <a:lnTo>
                      <a:pt x="24" y="36"/>
                    </a:lnTo>
                    <a:lnTo>
                      <a:pt x="24" y="43"/>
                    </a:lnTo>
                    <a:lnTo>
                      <a:pt x="21" y="45"/>
                    </a:lnTo>
                    <a:lnTo>
                      <a:pt x="2" y="17"/>
                    </a:lnTo>
                    <a:lnTo>
                      <a:pt x="0" y="17"/>
                    </a:ln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 name="Freeform 903"/>
              <p:cNvSpPr>
                <a:spLocks noEditPoints="1"/>
              </p:cNvSpPr>
              <p:nvPr/>
            </p:nvSpPr>
            <p:spPr bwMode="auto">
              <a:xfrm>
                <a:off x="1087" y="1975"/>
                <a:ext cx="80" cy="148"/>
              </a:xfrm>
              <a:custGeom>
                <a:avLst/>
                <a:gdLst/>
                <a:ahLst/>
                <a:cxnLst>
                  <a:cxn ang="0">
                    <a:pos x="29" y="3"/>
                  </a:cxn>
                  <a:cxn ang="0">
                    <a:pos x="26" y="0"/>
                  </a:cxn>
                  <a:cxn ang="0">
                    <a:pos x="21" y="5"/>
                  </a:cxn>
                  <a:cxn ang="0">
                    <a:pos x="27" y="2"/>
                  </a:cxn>
                  <a:cxn ang="0">
                    <a:pos x="23" y="7"/>
                  </a:cxn>
                  <a:cxn ang="0">
                    <a:pos x="30" y="5"/>
                  </a:cxn>
                  <a:cxn ang="0">
                    <a:pos x="24" y="8"/>
                  </a:cxn>
                  <a:cxn ang="0">
                    <a:pos x="21" y="11"/>
                  </a:cxn>
                  <a:cxn ang="0">
                    <a:pos x="13" y="23"/>
                  </a:cxn>
                  <a:cxn ang="0">
                    <a:pos x="3" y="56"/>
                  </a:cxn>
                  <a:cxn ang="0">
                    <a:pos x="13" y="62"/>
                  </a:cxn>
                  <a:cxn ang="0">
                    <a:pos x="7" y="60"/>
                  </a:cxn>
                  <a:cxn ang="0">
                    <a:pos x="2" y="54"/>
                  </a:cxn>
                  <a:cxn ang="0">
                    <a:pos x="4" y="50"/>
                  </a:cxn>
                  <a:cxn ang="0">
                    <a:pos x="0" y="46"/>
                  </a:cxn>
                  <a:cxn ang="0">
                    <a:pos x="2" y="35"/>
                  </a:cxn>
                  <a:cxn ang="0">
                    <a:pos x="5" y="29"/>
                  </a:cxn>
                  <a:cxn ang="0">
                    <a:pos x="10" y="26"/>
                  </a:cxn>
                  <a:cxn ang="0">
                    <a:pos x="16" y="22"/>
                  </a:cxn>
                  <a:cxn ang="0">
                    <a:pos x="17" y="20"/>
                  </a:cxn>
                  <a:cxn ang="0">
                    <a:pos x="21" y="16"/>
                  </a:cxn>
                  <a:cxn ang="0">
                    <a:pos x="23" y="14"/>
                  </a:cxn>
                  <a:cxn ang="0">
                    <a:pos x="25" y="14"/>
                  </a:cxn>
                  <a:cxn ang="0">
                    <a:pos x="27" y="13"/>
                  </a:cxn>
                  <a:cxn ang="0">
                    <a:pos x="33" y="12"/>
                  </a:cxn>
                  <a:cxn ang="0">
                    <a:pos x="28" y="14"/>
                  </a:cxn>
                  <a:cxn ang="0">
                    <a:pos x="28" y="21"/>
                  </a:cxn>
                  <a:cxn ang="0">
                    <a:pos x="28" y="22"/>
                  </a:cxn>
                  <a:cxn ang="0">
                    <a:pos x="22" y="27"/>
                  </a:cxn>
                  <a:cxn ang="0">
                    <a:pos x="17" y="32"/>
                  </a:cxn>
                  <a:cxn ang="0">
                    <a:pos x="13" y="36"/>
                  </a:cxn>
                  <a:cxn ang="0">
                    <a:pos x="10" y="40"/>
                  </a:cxn>
                  <a:cxn ang="0">
                    <a:pos x="8" y="43"/>
                  </a:cxn>
                  <a:cxn ang="0">
                    <a:pos x="8" y="45"/>
                  </a:cxn>
                  <a:cxn ang="0">
                    <a:pos x="10" y="45"/>
                  </a:cxn>
                  <a:cxn ang="0">
                    <a:pos x="10" y="46"/>
                  </a:cxn>
                  <a:cxn ang="0">
                    <a:pos x="7" y="47"/>
                  </a:cxn>
                  <a:cxn ang="0">
                    <a:pos x="8" y="50"/>
                  </a:cxn>
                  <a:cxn ang="0">
                    <a:pos x="11" y="48"/>
                  </a:cxn>
                  <a:cxn ang="0">
                    <a:pos x="11" y="49"/>
                  </a:cxn>
                  <a:cxn ang="0">
                    <a:pos x="8" y="53"/>
                  </a:cxn>
                  <a:cxn ang="0">
                    <a:pos x="10" y="54"/>
                  </a:cxn>
                  <a:cxn ang="0">
                    <a:pos x="9" y="56"/>
                  </a:cxn>
                  <a:cxn ang="0">
                    <a:pos x="15" y="53"/>
                  </a:cxn>
                  <a:cxn ang="0">
                    <a:pos x="16" y="53"/>
                  </a:cxn>
                  <a:cxn ang="0">
                    <a:pos x="10" y="42"/>
                  </a:cxn>
                  <a:cxn ang="0">
                    <a:pos x="34" y="13"/>
                  </a:cxn>
                  <a:cxn ang="0">
                    <a:pos x="28" y="18"/>
                  </a:cxn>
                  <a:cxn ang="0">
                    <a:pos x="31" y="18"/>
                  </a:cxn>
                  <a:cxn ang="0">
                    <a:pos x="29" y="17"/>
                  </a:cxn>
                  <a:cxn ang="0">
                    <a:pos x="33" y="12"/>
                  </a:cxn>
                </a:cxnLst>
                <a:rect l="0" t="0" r="r" b="b"/>
                <a:pathLst>
                  <a:path w="34" h="63">
                    <a:moveTo>
                      <a:pt x="31" y="5"/>
                    </a:moveTo>
                    <a:cubicBezTo>
                      <a:pt x="30" y="4"/>
                      <a:pt x="30" y="4"/>
                      <a:pt x="30" y="4"/>
                    </a:cubicBezTo>
                    <a:cubicBezTo>
                      <a:pt x="29" y="3"/>
                      <a:pt x="29" y="3"/>
                      <a:pt x="29" y="3"/>
                    </a:cubicBezTo>
                    <a:cubicBezTo>
                      <a:pt x="28" y="2"/>
                      <a:pt x="28" y="2"/>
                      <a:pt x="28" y="2"/>
                    </a:cubicBezTo>
                    <a:cubicBezTo>
                      <a:pt x="26" y="0"/>
                      <a:pt x="26" y="0"/>
                      <a:pt x="26" y="0"/>
                    </a:cubicBezTo>
                    <a:cubicBezTo>
                      <a:pt x="26" y="0"/>
                      <a:pt x="26" y="0"/>
                      <a:pt x="26" y="0"/>
                    </a:cubicBezTo>
                    <a:cubicBezTo>
                      <a:pt x="26" y="0"/>
                      <a:pt x="26" y="0"/>
                      <a:pt x="26" y="0"/>
                    </a:cubicBezTo>
                    <a:cubicBezTo>
                      <a:pt x="27" y="1"/>
                      <a:pt x="27" y="1"/>
                      <a:pt x="27" y="1"/>
                    </a:cubicBezTo>
                    <a:cubicBezTo>
                      <a:pt x="21" y="5"/>
                      <a:pt x="21" y="5"/>
                      <a:pt x="21" y="5"/>
                    </a:cubicBezTo>
                    <a:cubicBezTo>
                      <a:pt x="21" y="5"/>
                      <a:pt x="21" y="5"/>
                      <a:pt x="21" y="5"/>
                    </a:cubicBezTo>
                    <a:cubicBezTo>
                      <a:pt x="21" y="5"/>
                      <a:pt x="21" y="5"/>
                      <a:pt x="21" y="5"/>
                    </a:cubicBezTo>
                    <a:cubicBezTo>
                      <a:pt x="27" y="2"/>
                      <a:pt x="27" y="2"/>
                      <a:pt x="27" y="2"/>
                    </a:cubicBezTo>
                    <a:cubicBezTo>
                      <a:pt x="28" y="3"/>
                      <a:pt x="28" y="3"/>
                      <a:pt x="28" y="3"/>
                    </a:cubicBezTo>
                    <a:cubicBezTo>
                      <a:pt x="23" y="7"/>
                      <a:pt x="23" y="7"/>
                      <a:pt x="23" y="7"/>
                    </a:cubicBezTo>
                    <a:cubicBezTo>
                      <a:pt x="23" y="7"/>
                      <a:pt x="23" y="7"/>
                      <a:pt x="23" y="7"/>
                    </a:cubicBezTo>
                    <a:cubicBezTo>
                      <a:pt x="23" y="7"/>
                      <a:pt x="23" y="7"/>
                      <a:pt x="23" y="7"/>
                    </a:cubicBezTo>
                    <a:cubicBezTo>
                      <a:pt x="29" y="3"/>
                      <a:pt x="29" y="3"/>
                      <a:pt x="29" y="3"/>
                    </a:cubicBezTo>
                    <a:cubicBezTo>
                      <a:pt x="30" y="5"/>
                      <a:pt x="30" y="5"/>
                      <a:pt x="30" y="5"/>
                    </a:cubicBezTo>
                    <a:cubicBezTo>
                      <a:pt x="31" y="6"/>
                      <a:pt x="31" y="6"/>
                      <a:pt x="31" y="6"/>
                    </a:cubicBezTo>
                    <a:cubicBezTo>
                      <a:pt x="25" y="9"/>
                      <a:pt x="25" y="9"/>
                      <a:pt x="25" y="9"/>
                    </a:cubicBezTo>
                    <a:cubicBezTo>
                      <a:pt x="24" y="8"/>
                      <a:pt x="24" y="8"/>
                      <a:pt x="24" y="8"/>
                    </a:cubicBezTo>
                    <a:cubicBezTo>
                      <a:pt x="23" y="12"/>
                      <a:pt x="23" y="12"/>
                      <a:pt x="23" y="12"/>
                    </a:cubicBezTo>
                    <a:cubicBezTo>
                      <a:pt x="22" y="11"/>
                      <a:pt x="22" y="11"/>
                      <a:pt x="22" y="11"/>
                    </a:cubicBezTo>
                    <a:cubicBezTo>
                      <a:pt x="21" y="11"/>
                      <a:pt x="21" y="11"/>
                      <a:pt x="21" y="11"/>
                    </a:cubicBezTo>
                    <a:cubicBezTo>
                      <a:pt x="22" y="11"/>
                      <a:pt x="22" y="11"/>
                      <a:pt x="22" y="11"/>
                    </a:cubicBezTo>
                    <a:cubicBezTo>
                      <a:pt x="22" y="14"/>
                      <a:pt x="22" y="14"/>
                      <a:pt x="22" y="14"/>
                    </a:cubicBezTo>
                    <a:cubicBezTo>
                      <a:pt x="13" y="23"/>
                      <a:pt x="13" y="23"/>
                      <a:pt x="13" y="23"/>
                    </a:cubicBezTo>
                    <a:cubicBezTo>
                      <a:pt x="3" y="31"/>
                      <a:pt x="3" y="31"/>
                      <a:pt x="3" y="31"/>
                    </a:cubicBezTo>
                    <a:cubicBezTo>
                      <a:pt x="0" y="43"/>
                      <a:pt x="0" y="43"/>
                      <a:pt x="0" y="43"/>
                    </a:cubicBezTo>
                    <a:cubicBezTo>
                      <a:pt x="0" y="48"/>
                      <a:pt x="0" y="52"/>
                      <a:pt x="3" y="56"/>
                    </a:cubicBezTo>
                    <a:cubicBezTo>
                      <a:pt x="13" y="63"/>
                      <a:pt x="13" y="63"/>
                      <a:pt x="13" y="63"/>
                    </a:cubicBezTo>
                    <a:cubicBezTo>
                      <a:pt x="13" y="62"/>
                      <a:pt x="13" y="62"/>
                      <a:pt x="13" y="62"/>
                    </a:cubicBezTo>
                    <a:cubicBezTo>
                      <a:pt x="13" y="62"/>
                      <a:pt x="13" y="62"/>
                      <a:pt x="13" y="62"/>
                    </a:cubicBezTo>
                    <a:cubicBezTo>
                      <a:pt x="13" y="62"/>
                      <a:pt x="13" y="62"/>
                      <a:pt x="13" y="62"/>
                    </a:cubicBezTo>
                    <a:cubicBezTo>
                      <a:pt x="8" y="60"/>
                      <a:pt x="8" y="60"/>
                      <a:pt x="8" y="60"/>
                    </a:cubicBezTo>
                    <a:cubicBezTo>
                      <a:pt x="7" y="60"/>
                      <a:pt x="7" y="60"/>
                      <a:pt x="7" y="60"/>
                    </a:cubicBezTo>
                    <a:cubicBezTo>
                      <a:pt x="5" y="58"/>
                      <a:pt x="5" y="58"/>
                      <a:pt x="5" y="58"/>
                    </a:cubicBezTo>
                    <a:cubicBezTo>
                      <a:pt x="6" y="56"/>
                      <a:pt x="6" y="56"/>
                      <a:pt x="6" y="56"/>
                    </a:cubicBezTo>
                    <a:cubicBezTo>
                      <a:pt x="2" y="54"/>
                      <a:pt x="2" y="54"/>
                      <a:pt x="2" y="54"/>
                    </a:cubicBezTo>
                    <a:cubicBezTo>
                      <a:pt x="2" y="52"/>
                      <a:pt x="2" y="52"/>
                      <a:pt x="2" y="52"/>
                    </a:cubicBezTo>
                    <a:cubicBezTo>
                      <a:pt x="1" y="51"/>
                      <a:pt x="1" y="51"/>
                      <a:pt x="1" y="51"/>
                    </a:cubicBezTo>
                    <a:cubicBezTo>
                      <a:pt x="4" y="50"/>
                      <a:pt x="4" y="50"/>
                      <a:pt x="4" y="50"/>
                    </a:cubicBezTo>
                    <a:cubicBezTo>
                      <a:pt x="4" y="50"/>
                      <a:pt x="4" y="50"/>
                      <a:pt x="4" y="50"/>
                    </a:cubicBezTo>
                    <a:cubicBezTo>
                      <a:pt x="0" y="48"/>
                      <a:pt x="0" y="48"/>
                      <a:pt x="0" y="48"/>
                    </a:cubicBezTo>
                    <a:cubicBezTo>
                      <a:pt x="0" y="46"/>
                      <a:pt x="0" y="46"/>
                      <a:pt x="0" y="46"/>
                    </a:cubicBezTo>
                    <a:cubicBezTo>
                      <a:pt x="5" y="44"/>
                      <a:pt x="5" y="44"/>
                      <a:pt x="5" y="44"/>
                    </a:cubicBezTo>
                    <a:cubicBezTo>
                      <a:pt x="1" y="37"/>
                      <a:pt x="1" y="37"/>
                      <a:pt x="1" y="37"/>
                    </a:cubicBezTo>
                    <a:cubicBezTo>
                      <a:pt x="2" y="35"/>
                      <a:pt x="2" y="35"/>
                      <a:pt x="2" y="35"/>
                    </a:cubicBezTo>
                    <a:cubicBezTo>
                      <a:pt x="4" y="37"/>
                      <a:pt x="4" y="37"/>
                      <a:pt x="4" y="37"/>
                    </a:cubicBezTo>
                    <a:cubicBezTo>
                      <a:pt x="7" y="37"/>
                      <a:pt x="7" y="37"/>
                      <a:pt x="7" y="37"/>
                    </a:cubicBezTo>
                    <a:cubicBezTo>
                      <a:pt x="5" y="29"/>
                      <a:pt x="5" y="29"/>
                      <a:pt x="5" y="29"/>
                    </a:cubicBezTo>
                    <a:cubicBezTo>
                      <a:pt x="7" y="28"/>
                      <a:pt x="7" y="28"/>
                      <a:pt x="7" y="28"/>
                    </a:cubicBezTo>
                    <a:cubicBezTo>
                      <a:pt x="11" y="31"/>
                      <a:pt x="11" y="31"/>
                      <a:pt x="11" y="31"/>
                    </a:cubicBezTo>
                    <a:cubicBezTo>
                      <a:pt x="10" y="26"/>
                      <a:pt x="10" y="26"/>
                      <a:pt x="10" y="26"/>
                    </a:cubicBezTo>
                    <a:cubicBezTo>
                      <a:pt x="11" y="25"/>
                      <a:pt x="11" y="25"/>
                      <a:pt x="11" y="25"/>
                    </a:cubicBezTo>
                    <a:cubicBezTo>
                      <a:pt x="15" y="27"/>
                      <a:pt x="15" y="27"/>
                      <a:pt x="15" y="27"/>
                    </a:cubicBezTo>
                    <a:cubicBezTo>
                      <a:pt x="16" y="22"/>
                      <a:pt x="16" y="22"/>
                      <a:pt x="16" y="22"/>
                    </a:cubicBezTo>
                    <a:cubicBezTo>
                      <a:pt x="16" y="21"/>
                      <a:pt x="16" y="21"/>
                      <a:pt x="16" y="21"/>
                    </a:cubicBezTo>
                    <a:cubicBezTo>
                      <a:pt x="17" y="21"/>
                      <a:pt x="17" y="21"/>
                      <a:pt x="17" y="21"/>
                    </a:cubicBezTo>
                    <a:cubicBezTo>
                      <a:pt x="17" y="20"/>
                      <a:pt x="17" y="20"/>
                      <a:pt x="17" y="20"/>
                    </a:cubicBezTo>
                    <a:cubicBezTo>
                      <a:pt x="20" y="21"/>
                      <a:pt x="20" y="21"/>
                      <a:pt x="20" y="21"/>
                    </a:cubicBezTo>
                    <a:cubicBezTo>
                      <a:pt x="20" y="18"/>
                      <a:pt x="20" y="18"/>
                      <a:pt x="20" y="18"/>
                    </a:cubicBezTo>
                    <a:cubicBezTo>
                      <a:pt x="21" y="16"/>
                      <a:pt x="21" y="16"/>
                      <a:pt x="21" y="16"/>
                    </a:cubicBezTo>
                    <a:cubicBezTo>
                      <a:pt x="24" y="17"/>
                      <a:pt x="24" y="17"/>
                      <a:pt x="24" y="17"/>
                    </a:cubicBezTo>
                    <a:cubicBezTo>
                      <a:pt x="22" y="15"/>
                      <a:pt x="22" y="15"/>
                      <a:pt x="22" y="15"/>
                    </a:cubicBezTo>
                    <a:cubicBezTo>
                      <a:pt x="23" y="14"/>
                      <a:pt x="23" y="14"/>
                      <a:pt x="23" y="14"/>
                    </a:cubicBezTo>
                    <a:cubicBezTo>
                      <a:pt x="24" y="16"/>
                      <a:pt x="24" y="16"/>
                      <a:pt x="24" y="16"/>
                    </a:cubicBezTo>
                    <a:cubicBezTo>
                      <a:pt x="28" y="14"/>
                      <a:pt x="28" y="14"/>
                      <a:pt x="28" y="14"/>
                    </a:cubicBezTo>
                    <a:cubicBezTo>
                      <a:pt x="25" y="14"/>
                      <a:pt x="25" y="14"/>
                      <a:pt x="25" y="14"/>
                    </a:cubicBezTo>
                    <a:cubicBezTo>
                      <a:pt x="23" y="13"/>
                      <a:pt x="23" y="13"/>
                      <a:pt x="23" y="13"/>
                    </a:cubicBezTo>
                    <a:cubicBezTo>
                      <a:pt x="23" y="13"/>
                      <a:pt x="23" y="13"/>
                      <a:pt x="23" y="13"/>
                    </a:cubicBezTo>
                    <a:cubicBezTo>
                      <a:pt x="27" y="13"/>
                      <a:pt x="27" y="13"/>
                      <a:pt x="27" y="13"/>
                    </a:cubicBezTo>
                    <a:cubicBezTo>
                      <a:pt x="28" y="12"/>
                      <a:pt x="28" y="12"/>
                      <a:pt x="28" y="12"/>
                    </a:cubicBezTo>
                    <a:cubicBezTo>
                      <a:pt x="33" y="9"/>
                      <a:pt x="33" y="9"/>
                      <a:pt x="33" y="9"/>
                    </a:cubicBezTo>
                    <a:cubicBezTo>
                      <a:pt x="33" y="12"/>
                      <a:pt x="33" y="12"/>
                      <a:pt x="33" y="12"/>
                    </a:cubicBezTo>
                    <a:cubicBezTo>
                      <a:pt x="30" y="14"/>
                      <a:pt x="30" y="14"/>
                      <a:pt x="30" y="14"/>
                    </a:cubicBezTo>
                    <a:cubicBezTo>
                      <a:pt x="28" y="14"/>
                      <a:pt x="28" y="14"/>
                      <a:pt x="28" y="14"/>
                    </a:cubicBezTo>
                    <a:cubicBezTo>
                      <a:pt x="28" y="14"/>
                      <a:pt x="28" y="14"/>
                      <a:pt x="28" y="14"/>
                    </a:cubicBezTo>
                    <a:cubicBezTo>
                      <a:pt x="25" y="17"/>
                      <a:pt x="25" y="17"/>
                      <a:pt x="25" y="17"/>
                    </a:cubicBezTo>
                    <a:cubicBezTo>
                      <a:pt x="26" y="20"/>
                      <a:pt x="26" y="20"/>
                      <a:pt x="26" y="20"/>
                    </a:cubicBezTo>
                    <a:cubicBezTo>
                      <a:pt x="28" y="21"/>
                      <a:pt x="28" y="21"/>
                      <a:pt x="28" y="21"/>
                    </a:cubicBezTo>
                    <a:cubicBezTo>
                      <a:pt x="28" y="19"/>
                      <a:pt x="28" y="19"/>
                      <a:pt x="28" y="19"/>
                    </a:cubicBezTo>
                    <a:cubicBezTo>
                      <a:pt x="30" y="19"/>
                      <a:pt x="30" y="19"/>
                      <a:pt x="30" y="19"/>
                    </a:cubicBezTo>
                    <a:cubicBezTo>
                      <a:pt x="28" y="22"/>
                      <a:pt x="28" y="22"/>
                      <a:pt x="28" y="22"/>
                    </a:cubicBezTo>
                    <a:cubicBezTo>
                      <a:pt x="28" y="22"/>
                      <a:pt x="28" y="22"/>
                      <a:pt x="28" y="22"/>
                    </a:cubicBezTo>
                    <a:cubicBezTo>
                      <a:pt x="21" y="22"/>
                      <a:pt x="21" y="22"/>
                      <a:pt x="21" y="22"/>
                    </a:cubicBezTo>
                    <a:cubicBezTo>
                      <a:pt x="22" y="27"/>
                      <a:pt x="22" y="27"/>
                      <a:pt x="22" y="27"/>
                    </a:cubicBezTo>
                    <a:cubicBezTo>
                      <a:pt x="22" y="28"/>
                      <a:pt x="22" y="28"/>
                      <a:pt x="22" y="28"/>
                    </a:cubicBezTo>
                    <a:cubicBezTo>
                      <a:pt x="17" y="28"/>
                      <a:pt x="17" y="28"/>
                      <a:pt x="17" y="28"/>
                    </a:cubicBezTo>
                    <a:cubicBezTo>
                      <a:pt x="17" y="32"/>
                      <a:pt x="17" y="32"/>
                      <a:pt x="17" y="32"/>
                    </a:cubicBezTo>
                    <a:cubicBezTo>
                      <a:pt x="16" y="33"/>
                      <a:pt x="16" y="33"/>
                      <a:pt x="16" y="33"/>
                    </a:cubicBezTo>
                    <a:cubicBezTo>
                      <a:pt x="12" y="32"/>
                      <a:pt x="12" y="32"/>
                      <a:pt x="12" y="32"/>
                    </a:cubicBezTo>
                    <a:cubicBezTo>
                      <a:pt x="13" y="36"/>
                      <a:pt x="13" y="36"/>
                      <a:pt x="13" y="36"/>
                    </a:cubicBezTo>
                    <a:cubicBezTo>
                      <a:pt x="12" y="37"/>
                      <a:pt x="12" y="37"/>
                      <a:pt x="12" y="37"/>
                    </a:cubicBezTo>
                    <a:cubicBezTo>
                      <a:pt x="8" y="38"/>
                      <a:pt x="8" y="38"/>
                      <a:pt x="8" y="38"/>
                    </a:cubicBezTo>
                    <a:cubicBezTo>
                      <a:pt x="10" y="40"/>
                      <a:pt x="10" y="40"/>
                      <a:pt x="10" y="40"/>
                    </a:cubicBezTo>
                    <a:cubicBezTo>
                      <a:pt x="11" y="38"/>
                      <a:pt x="11" y="38"/>
                      <a:pt x="11" y="38"/>
                    </a:cubicBezTo>
                    <a:cubicBezTo>
                      <a:pt x="10" y="41"/>
                      <a:pt x="10" y="41"/>
                      <a:pt x="10" y="41"/>
                    </a:cubicBezTo>
                    <a:cubicBezTo>
                      <a:pt x="8" y="43"/>
                      <a:pt x="8" y="43"/>
                      <a:pt x="8" y="43"/>
                    </a:cubicBezTo>
                    <a:cubicBezTo>
                      <a:pt x="8" y="42"/>
                      <a:pt x="8" y="42"/>
                      <a:pt x="8" y="42"/>
                    </a:cubicBezTo>
                    <a:cubicBezTo>
                      <a:pt x="6" y="44"/>
                      <a:pt x="6" y="44"/>
                      <a:pt x="6" y="44"/>
                    </a:cubicBezTo>
                    <a:cubicBezTo>
                      <a:pt x="8" y="45"/>
                      <a:pt x="8" y="45"/>
                      <a:pt x="8" y="45"/>
                    </a:cubicBezTo>
                    <a:cubicBezTo>
                      <a:pt x="9" y="43"/>
                      <a:pt x="9" y="43"/>
                      <a:pt x="9" y="43"/>
                    </a:cubicBezTo>
                    <a:cubicBezTo>
                      <a:pt x="9" y="43"/>
                      <a:pt x="9" y="43"/>
                      <a:pt x="9" y="43"/>
                    </a:cubicBezTo>
                    <a:cubicBezTo>
                      <a:pt x="10" y="45"/>
                      <a:pt x="10" y="45"/>
                      <a:pt x="10" y="45"/>
                    </a:cubicBezTo>
                    <a:cubicBezTo>
                      <a:pt x="7" y="46"/>
                      <a:pt x="7" y="46"/>
                      <a:pt x="7" y="46"/>
                    </a:cubicBezTo>
                    <a:cubicBezTo>
                      <a:pt x="7" y="47"/>
                      <a:pt x="7" y="47"/>
                      <a:pt x="7" y="47"/>
                    </a:cubicBezTo>
                    <a:cubicBezTo>
                      <a:pt x="10" y="46"/>
                      <a:pt x="10" y="46"/>
                      <a:pt x="10" y="46"/>
                    </a:cubicBezTo>
                    <a:cubicBezTo>
                      <a:pt x="10" y="47"/>
                      <a:pt x="10" y="47"/>
                      <a:pt x="10" y="47"/>
                    </a:cubicBezTo>
                    <a:cubicBezTo>
                      <a:pt x="8" y="49"/>
                      <a:pt x="8" y="49"/>
                      <a:pt x="8" y="49"/>
                    </a:cubicBezTo>
                    <a:cubicBezTo>
                      <a:pt x="7" y="47"/>
                      <a:pt x="7" y="47"/>
                      <a:pt x="7" y="47"/>
                    </a:cubicBezTo>
                    <a:cubicBezTo>
                      <a:pt x="5" y="50"/>
                      <a:pt x="5" y="50"/>
                      <a:pt x="5" y="50"/>
                    </a:cubicBezTo>
                    <a:cubicBezTo>
                      <a:pt x="6" y="50"/>
                      <a:pt x="6" y="50"/>
                      <a:pt x="6" y="50"/>
                    </a:cubicBezTo>
                    <a:cubicBezTo>
                      <a:pt x="8" y="50"/>
                      <a:pt x="8" y="50"/>
                      <a:pt x="8" y="50"/>
                    </a:cubicBezTo>
                    <a:cubicBezTo>
                      <a:pt x="8" y="49"/>
                      <a:pt x="8" y="49"/>
                      <a:pt x="8" y="49"/>
                    </a:cubicBezTo>
                    <a:cubicBezTo>
                      <a:pt x="10" y="48"/>
                      <a:pt x="10" y="48"/>
                      <a:pt x="10" y="48"/>
                    </a:cubicBezTo>
                    <a:cubicBezTo>
                      <a:pt x="11" y="48"/>
                      <a:pt x="11" y="48"/>
                      <a:pt x="11" y="48"/>
                    </a:cubicBezTo>
                    <a:cubicBezTo>
                      <a:pt x="8" y="50"/>
                      <a:pt x="8" y="50"/>
                      <a:pt x="8" y="50"/>
                    </a:cubicBezTo>
                    <a:cubicBezTo>
                      <a:pt x="8" y="51"/>
                      <a:pt x="8" y="51"/>
                      <a:pt x="8" y="51"/>
                    </a:cubicBezTo>
                    <a:cubicBezTo>
                      <a:pt x="11" y="49"/>
                      <a:pt x="11" y="49"/>
                      <a:pt x="11" y="49"/>
                    </a:cubicBezTo>
                    <a:cubicBezTo>
                      <a:pt x="11" y="49"/>
                      <a:pt x="11" y="49"/>
                      <a:pt x="11" y="49"/>
                    </a:cubicBezTo>
                    <a:cubicBezTo>
                      <a:pt x="8" y="53"/>
                      <a:pt x="8" y="53"/>
                      <a:pt x="8" y="53"/>
                    </a:cubicBezTo>
                    <a:cubicBezTo>
                      <a:pt x="8" y="53"/>
                      <a:pt x="8" y="53"/>
                      <a:pt x="8" y="53"/>
                    </a:cubicBezTo>
                    <a:cubicBezTo>
                      <a:pt x="12" y="50"/>
                      <a:pt x="12" y="50"/>
                      <a:pt x="12" y="50"/>
                    </a:cubicBezTo>
                    <a:cubicBezTo>
                      <a:pt x="13" y="51"/>
                      <a:pt x="13" y="51"/>
                      <a:pt x="13" y="51"/>
                    </a:cubicBezTo>
                    <a:cubicBezTo>
                      <a:pt x="10" y="54"/>
                      <a:pt x="10" y="54"/>
                      <a:pt x="10" y="54"/>
                    </a:cubicBezTo>
                    <a:cubicBezTo>
                      <a:pt x="9" y="56"/>
                      <a:pt x="9" y="56"/>
                      <a:pt x="9" y="56"/>
                    </a:cubicBezTo>
                    <a:cubicBezTo>
                      <a:pt x="9" y="56"/>
                      <a:pt x="9" y="56"/>
                      <a:pt x="9" y="56"/>
                    </a:cubicBezTo>
                    <a:cubicBezTo>
                      <a:pt x="9" y="56"/>
                      <a:pt x="9" y="56"/>
                      <a:pt x="9" y="56"/>
                    </a:cubicBezTo>
                    <a:cubicBezTo>
                      <a:pt x="12" y="54"/>
                      <a:pt x="12" y="54"/>
                      <a:pt x="12" y="54"/>
                    </a:cubicBezTo>
                    <a:cubicBezTo>
                      <a:pt x="13" y="52"/>
                      <a:pt x="13" y="52"/>
                      <a:pt x="13" y="52"/>
                    </a:cubicBezTo>
                    <a:cubicBezTo>
                      <a:pt x="15" y="53"/>
                      <a:pt x="15" y="53"/>
                      <a:pt x="15" y="53"/>
                    </a:cubicBezTo>
                    <a:cubicBezTo>
                      <a:pt x="10" y="59"/>
                      <a:pt x="10" y="59"/>
                      <a:pt x="10" y="59"/>
                    </a:cubicBezTo>
                    <a:cubicBezTo>
                      <a:pt x="10" y="59"/>
                      <a:pt x="10" y="59"/>
                      <a:pt x="10" y="59"/>
                    </a:cubicBezTo>
                    <a:cubicBezTo>
                      <a:pt x="16" y="53"/>
                      <a:pt x="16" y="53"/>
                      <a:pt x="16" y="53"/>
                    </a:cubicBezTo>
                    <a:cubicBezTo>
                      <a:pt x="16" y="52"/>
                      <a:pt x="16" y="52"/>
                      <a:pt x="16" y="52"/>
                    </a:cubicBezTo>
                    <a:cubicBezTo>
                      <a:pt x="10" y="46"/>
                      <a:pt x="10" y="46"/>
                      <a:pt x="10" y="46"/>
                    </a:cubicBezTo>
                    <a:cubicBezTo>
                      <a:pt x="10" y="42"/>
                      <a:pt x="10" y="42"/>
                      <a:pt x="10" y="42"/>
                    </a:cubicBezTo>
                    <a:cubicBezTo>
                      <a:pt x="14" y="35"/>
                      <a:pt x="14" y="35"/>
                      <a:pt x="14" y="35"/>
                    </a:cubicBezTo>
                    <a:cubicBezTo>
                      <a:pt x="19" y="31"/>
                      <a:pt x="25" y="27"/>
                      <a:pt x="29" y="22"/>
                    </a:cubicBezTo>
                    <a:cubicBezTo>
                      <a:pt x="34" y="13"/>
                      <a:pt x="34" y="13"/>
                      <a:pt x="34" y="13"/>
                    </a:cubicBezTo>
                    <a:lnTo>
                      <a:pt x="31" y="5"/>
                    </a:lnTo>
                    <a:close/>
                    <a:moveTo>
                      <a:pt x="31" y="18"/>
                    </a:moveTo>
                    <a:cubicBezTo>
                      <a:pt x="28" y="18"/>
                      <a:pt x="28" y="18"/>
                      <a:pt x="28" y="18"/>
                    </a:cubicBezTo>
                    <a:cubicBezTo>
                      <a:pt x="29" y="18"/>
                      <a:pt x="29" y="18"/>
                      <a:pt x="29" y="18"/>
                    </a:cubicBezTo>
                    <a:cubicBezTo>
                      <a:pt x="32" y="16"/>
                      <a:pt x="32" y="16"/>
                      <a:pt x="32" y="16"/>
                    </a:cubicBezTo>
                    <a:lnTo>
                      <a:pt x="31" y="18"/>
                    </a:lnTo>
                    <a:close/>
                    <a:moveTo>
                      <a:pt x="32" y="15"/>
                    </a:moveTo>
                    <a:cubicBezTo>
                      <a:pt x="32" y="15"/>
                      <a:pt x="32" y="15"/>
                      <a:pt x="32" y="15"/>
                    </a:cubicBezTo>
                    <a:cubicBezTo>
                      <a:pt x="29" y="17"/>
                      <a:pt x="29" y="17"/>
                      <a:pt x="29" y="17"/>
                    </a:cubicBezTo>
                    <a:cubicBezTo>
                      <a:pt x="29" y="15"/>
                      <a:pt x="29" y="15"/>
                      <a:pt x="29" y="15"/>
                    </a:cubicBezTo>
                    <a:cubicBezTo>
                      <a:pt x="30" y="14"/>
                      <a:pt x="30" y="14"/>
                      <a:pt x="30" y="14"/>
                    </a:cubicBezTo>
                    <a:cubicBezTo>
                      <a:pt x="33" y="12"/>
                      <a:pt x="33" y="12"/>
                      <a:pt x="33" y="12"/>
                    </a:cubicBezTo>
                    <a:lnTo>
                      <a:pt x="32" y="15"/>
                    </a:lnTo>
                    <a:close/>
                  </a:path>
                </a:pathLst>
              </a:custGeom>
              <a:solidFill>
                <a:srgbClr val="7B71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 name="Freeform 904"/>
              <p:cNvSpPr>
                <a:spLocks/>
              </p:cNvSpPr>
              <p:nvPr/>
            </p:nvSpPr>
            <p:spPr bwMode="auto">
              <a:xfrm>
                <a:off x="1241" y="2074"/>
                <a:ext cx="33" cy="45"/>
              </a:xfrm>
              <a:custGeom>
                <a:avLst/>
                <a:gdLst/>
                <a:ahLst/>
                <a:cxnLst>
                  <a:cxn ang="0">
                    <a:pos x="4" y="2"/>
                  </a:cxn>
                  <a:cxn ang="0">
                    <a:pos x="9" y="0"/>
                  </a:cxn>
                  <a:cxn ang="0">
                    <a:pos x="26" y="14"/>
                  </a:cxn>
                  <a:cxn ang="0">
                    <a:pos x="26" y="14"/>
                  </a:cxn>
                  <a:cxn ang="0">
                    <a:pos x="28" y="19"/>
                  </a:cxn>
                  <a:cxn ang="0">
                    <a:pos x="33" y="30"/>
                  </a:cxn>
                  <a:cxn ang="0">
                    <a:pos x="30" y="33"/>
                  </a:cxn>
                  <a:cxn ang="0">
                    <a:pos x="21" y="26"/>
                  </a:cxn>
                  <a:cxn ang="0">
                    <a:pos x="26" y="33"/>
                  </a:cxn>
                  <a:cxn ang="0">
                    <a:pos x="30" y="45"/>
                  </a:cxn>
                  <a:cxn ang="0">
                    <a:pos x="26" y="42"/>
                  </a:cxn>
                  <a:cxn ang="0">
                    <a:pos x="14" y="30"/>
                  </a:cxn>
                  <a:cxn ang="0">
                    <a:pos x="4" y="16"/>
                  </a:cxn>
                  <a:cxn ang="0">
                    <a:pos x="0" y="7"/>
                  </a:cxn>
                  <a:cxn ang="0">
                    <a:pos x="2" y="7"/>
                  </a:cxn>
                  <a:cxn ang="0">
                    <a:pos x="2" y="9"/>
                  </a:cxn>
                  <a:cxn ang="0">
                    <a:pos x="16" y="21"/>
                  </a:cxn>
                  <a:cxn ang="0">
                    <a:pos x="11" y="12"/>
                  </a:cxn>
                  <a:cxn ang="0">
                    <a:pos x="4" y="2"/>
                  </a:cxn>
                </a:cxnLst>
                <a:rect l="0" t="0" r="r" b="b"/>
                <a:pathLst>
                  <a:path w="33" h="45">
                    <a:moveTo>
                      <a:pt x="4" y="2"/>
                    </a:moveTo>
                    <a:lnTo>
                      <a:pt x="9" y="0"/>
                    </a:lnTo>
                    <a:lnTo>
                      <a:pt x="26" y="14"/>
                    </a:lnTo>
                    <a:lnTo>
                      <a:pt x="26" y="14"/>
                    </a:lnTo>
                    <a:lnTo>
                      <a:pt x="28" y="19"/>
                    </a:lnTo>
                    <a:lnTo>
                      <a:pt x="33" y="30"/>
                    </a:lnTo>
                    <a:lnTo>
                      <a:pt x="30" y="33"/>
                    </a:lnTo>
                    <a:lnTo>
                      <a:pt x="21" y="26"/>
                    </a:lnTo>
                    <a:lnTo>
                      <a:pt x="26" y="33"/>
                    </a:lnTo>
                    <a:lnTo>
                      <a:pt x="30" y="45"/>
                    </a:lnTo>
                    <a:lnTo>
                      <a:pt x="26" y="42"/>
                    </a:lnTo>
                    <a:lnTo>
                      <a:pt x="14" y="30"/>
                    </a:lnTo>
                    <a:lnTo>
                      <a:pt x="4" y="16"/>
                    </a:lnTo>
                    <a:lnTo>
                      <a:pt x="0" y="7"/>
                    </a:lnTo>
                    <a:lnTo>
                      <a:pt x="2" y="7"/>
                    </a:lnTo>
                    <a:lnTo>
                      <a:pt x="2" y="9"/>
                    </a:lnTo>
                    <a:lnTo>
                      <a:pt x="16" y="21"/>
                    </a:lnTo>
                    <a:lnTo>
                      <a:pt x="11" y="12"/>
                    </a:lnTo>
                    <a:lnTo>
                      <a:pt x="4" y="2"/>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 name="Freeform 905"/>
              <p:cNvSpPr>
                <a:spLocks/>
              </p:cNvSpPr>
              <p:nvPr/>
            </p:nvSpPr>
            <p:spPr bwMode="auto">
              <a:xfrm>
                <a:off x="1056" y="2076"/>
                <a:ext cx="19" cy="10"/>
              </a:xfrm>
              <a:custGeom>
                <a:avLst/>
                <a:gdLst/>
                <a:ahLst/>
                <a:cxnLst>
                  <a:cxn ang="0">
                    <a:pos x="3" y="0"/>
                  </a:cxn>
                  <a:cxn ang="0">
                    <a:pos x="12" y="0"/>
                  </a:cxn>
                  <a:cxn ang="0">
                    <a:pos x="19" y="5"/>
                  </a:cxn>
                  <a:cxn ang="0">
                    <a:pos x="17" y="10"/>
                  </a:cxn>
                  <a:cxn ang="0">
                    <a:pos x="10" y="5"/>
                  </a:cxn>
                  <a:cxn ang="0">
                    <a:pos x="0" y="7"/>
                  </a:cxn>
                  <a:cxn ang="0">
                    <a:pos x="3" y="0"/>
                  </a:cxn>
                </a:cxnLst>
                <a:rect l="0" t="0" r="r" b="b"/>
                <a:pathLst>
                  <a:path w="19" h="10">
                    <a:moveTo>
                      <a:pt x="3" y="0"/>
                    </a:moveTo>
                    <a:lnTo>
                      <a:pt x="12" y="0"/>
                    </a:lnTo>
                    <a:lnTo>
                      <a:pt x="19" y="5"/>
                    </a:lnTo>
                    <a:lnTo>
                      <a:pt x="17" y="10"/>
                    </a:lnTo>
                    <a:lnTo>
                      <a:pt x="10" y="5"/>
                    </a:lnTo>
                    <a:lnTo>
                      <a:pt x="0" y="7"/>
                    </a:lnTo>
                    <a:lnTo>
                      <a:pt x="3"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 name="Freeform 906"/>
              <p:cNvSpPr>
                <a:spLocks/>
              </p:cNvSpPr>
              <p:nvPr/>
            </p:nvSpPr>
            <p:spPr bwMode="auto">
              <a:xfrm>
                <a:off x="1104" y="2076"/>
                <a:ext cx="7" cy="7"/>
              </a:xfrm>
              <a:custGeom>
                <a:avLst/>
                <a:gdLst/>
                <a:ahLst/>
                <a:cxnLst>
                  <a:cxn ang="0">
                    <a:pos x="2" y="5"/>
                  </a:cxn>
                  <a:cxn ang="0">
                    <a:pos x="4" y="0"/>
                  </a:cxn>
                  <a:cxn ang="0">
                    <a:pos x="4" y="0"/>
                  </a:cxn>
                  <a:cxn ang="0">
                    <a:pos x="7" y="5"/>
                  </a:cxn>
                  <a:cxn ang="0">
                    <a:pos x="0" y="7"/>
                  </a:cxn>
                  <a:cxn ang="0">
                    <a:pos x="2" y="5"/>
                  </a:cxn>
                </a:cxnLst>
                <a:rect l="0" t="0" r="r" b="b"/>
                <a:pathLst>
                  <a:path w="7" h="7">
                    <a:moveTo>
                      <a:pt x="2" y="5"/>
                    </a:moveTo>
                    <a:lnTo>
                      <a:pt x="4" y="0"/>
                    </a:lnTo>
                    <a:lnTo>
                      <a:pt x="4" y="0"/>
                    </a:lnTo>
                    <a:lnTo>
                      <a:pt x="7" y="5"/>
                    </a:lnTo>
                    <a:lnTo>
                      <a:pt x="0" y="7"/>
                    </a:lnTo>
                    <a:lnTo>
                      <a:pt x="2" y="5"/>
                    </a:lnTo>
                    <a:close/>
                  </a:path>
                </a:pathLst>
              </a:custGeom>
              <a:solidFill>
                <a:srgbClr val="AC70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 name="Freeform 907"/>
              <p:cNvSpPr>
                <a:spLocks/>
              </p:cNvSpPr>
              <p:nvPr/>
            </p:nvSpPr>
            <p:spPr bwMode="auto">
              <a:xfrm>
                <a:off x="1222" y="2076"/>
                <a:ext cx="19" cy="31"/>
              </a:xfrm>
              <a:custGeom>
                <a:avLst/>
                <a:gdLst/>
                <a:ahLst/>
                <a:cxnLst>
                  <a:cxn ang="0">
                    <a:pos x="0" y="0"/>
                  </a:cxn>
                  <a:cxn ang="0">
                    <a:pos x="0" y="0"/>
                  </a:cxn>
                  <a:cxn ang="0">
                    <a:pos x="7" y="10"/>
                  </a:cxn>
                  <a:cxn ang="0">
                    <a:pos x="14" y="12"/>
                  </a:cxn>
                  <a:cxn ang="0">
                    <a:pos x="16" y="10"/>
                  </a:cxn>
                  <a:cxn ang="0">
                    <a:pos x="16" y="10"/>
                  </a:cxn>
                  <a:cxn ang="0">
                    <a:pos x="19" y="12"/>
                  </a:cxn>
                  <a:cxn ang="0">
                    <a:pos x="16" y="12"/>
                  </a:cxn>
                  <a:cxn ang="0">
                    <a:pos x="16" y="14"/>
                  </a:cxn>
                  <a:cxn ang="0">
                    <a:pos x="19" y="31"/>
                  </a:cxn>
                  <a:cxn ang="0">
                    <a:pos x="0" y="0"/>
                  </a:cxn>
                </a:cxnLst>
                <a:rect l="0" t="0" r="r" b="b"/>
                <a:pathLst>
                  <a:path w="19" h="31">
                    <a:moveTo>
                      <a:pt x="0" y="0"/>
                    </a:moveTo>
                    <a:lnTo>
                      <a:pt x="0" y="0"/>
                    </a:lnTo>
                    <a:lnTo>
                      <a:pt x="7" y="10"/>
                    </a:lnTo>
                    <a:lnTo>
                      <a:pt x="14" y="12"/>
                    </a:lnTo>
                    <a:lnTo>
                      <a:pt x="16" y="10"/>
                    </a:lnTo>
                    <a:lnTo>
                      <a:pt x="16" y="10"/>
                    </a:lnTo>
                    <a:lnTo>
                      <a:pt x="19" y="12"/>
                    </a:lnTo>
                    <a:lnTo>
                      <a:pt x="16" y="12"/>
                    </a:lnTo>
                    <a:lnTo>
                      <a:pt x="16" y="14"/>
                    </a:lnTo>
                    <a:lnTo>
                      <a:pt x="19" y="31"/>
                    </a:lnTo>
                    <a:lnTo>
                      <a:pt x="0" y="0"/>
                    </a:lnTo>
                    <a:close/>
                  </a:path>
                </a:pathLst>
              </a:custGeom>
              <a:solidFill>
                <a:srgbClr val="2020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 name="Freeform 908"/>
              <p:cNvSpPr>
                <a:spLocks/>
              </p:cNvSpPr>
              <p:nvPr/>
            </p:nvSpPr>
            <p:spPr bwMode="auto">
              <a:xfrm>
                <a:off x="1238" y="2076"/>
                <a:ext cx="59" cy="54"/>
              </a:xfrm>
              <a:custGeom>
                <a:avLst/>
                <a:gdLst/>
                <a:ahLst/>
                <a:cxnLst>
                  <a:cxn ang="0">
                    <a:pos x="24" y="0"/>
                  </a:cxn>
                  <a:cxn ang="0">
                    <a:pos x="29" y="2"/>
                  </a:cxn>
                  <a:cxn ang="0">
                    <a:pos x="43" y="24"/>
                  </a:cxn>
                  <a:cxn ang="0">
                    <a:pos x="50" y="33"/>
                  </a:cxn>
                  <a:cxn ang="0">
                    <a:pos x="50" y="33"/>
                  </a:cxn>
                  <a:cxn ang="0">
                    <a:pos x="48" y="24"/>
                  </a:cxn>
                  <a:cxn ang="0">
                    <a:pos x="40" y="10"/>
                  </a:cxn>
                  <a:cxn ang="0">
                    <a:pos x="40" y="7"/>
                  </a:cxn>
                  <a:cxn ang="0">
                    <a:pos x="40" y="5"/>
                  </a:cxn>
                  <a:cxn ang="0">
                    <a:pos x="50" y="10"/>
                  </a:cxn>
                  <a:cxn ang="0">
                    <a:pos x="55" y="14"/>
                  </a:cxn>
                  <a:cxn ang="0">
                    <a:pos x="50" y="14"/>
                  </a:cxn>
                  <a:cxn ang="0">
                    <a:pos x="52" y="21"/>
                  </a:cxn>
                  <a:cxn ang="0">
                    <a:pos x="59" y="28"/>
                  </a:cxn>
                  <a:cxn ang="0">
                    <a:pos x="59" y="40"/>
                  </a:cxn>
                  <a:cxn ang="0">
                    <a:pos x="57" y="43"/>
                  </a:cxn>
                  <a:cxn ang="0">
                    <a:pos x="48" y="38"/>
                  </a:cxn>
                  <a:cxn ang="0">
                    <a:pos x="43" y="36"/>
                  </a:cxn>
                  <a:cxn ang="0">
                    <a:pos x="45" y="50"/>
                  </a:cxn>
                  <a:cxn ang="0">
                    <a:pos x="43" y="54"/>
                  </a:cxn>
                  <a:cxn ang="0">
                    <a:pos x="43" y="54"/>
                  </a:cxn>
                  <a:cxn ang="0">
                    <a:pos x="31" y="52"/>
                  </a:cxn>
                  <a:cxn ang="0">
                    <a:pos x="22" y="45"/>
                  </a:cxn>
                  <a:cxn ang="0">
                    <a:pos x="19" y="40"/>
                  </a:cxn>
                  <a:cxn ang="0">
                    <a:pos x="14" y="33"/>
                  </a:cxn>
                  <a:cxn ang="0">
                    <a:pos x="0" y="12"/>
                  </a:cxn>
                  <a:cxn ang="0">
                    <a:pos x="3" y="12"/>
                  </a:cxn>
                  <a:cxn ang="0">
                    <a:pos x="10" y="24"/>
                  </a:cxn>
                  <a:cxn ang="0">
                    <a:pos x="22" y="36"/>
                  </a:cxn>
                  <a:cxn ang="0">
                    <a:pos x="33" y="47"/>
                  </a:cxn>
                  <a:cxn ang="0">
                    <a:pos x="38" y="50"/>
                  </a:cxn>
                  <a:cxn ang="0">
                    <a:pos x="33" y="43"/>
                  </a:cxn>
                  <a:cxn ang="0">
                    <a:pos x="29" y="31"/>
                  </a:cxn>
                  <a:cxn ang="0">
                    <a:pos x="24" y="24"/>
                  </a:cxn>
                  <a:cxn ang="0">
                    <a:pos x="33" y="31"/>
                  </a:cxn>
                  <a:cxn ang="0">
                    <a:pos x="36" y="28"/>
                  </a:cxn>
                  <a:cxn ang="0">
                    <a:pos x="43" y="33"/>
                  </a:cxn>
                  <a:cxn ang="0">
                    <a:pos x="40" y="31"/>
                  </a:cxn>
                  <a:cxn ang="0">
                    <a:pos x="31" y="17"/>
                  </a:cxn>
                  <a:cxn ang="0">
                    <a:pos x="29" y="12"/>
                  </a:cxn>
                  <a:cxn ang="0">
                    <a:pos x="24" y="0"/>
                  </a:cxn>
                </a:cxnLst>
                <a:rect l="0" t="0" r="r" b="b"/>
                <a:pathLst>
                  <a:path w="59" h="54">
                    <a:moveTo>
                      <a:pt x="24" y="0"/>
                    </a:moveTo>
                    <a:lnTo>
                      <a:pt x="29" y="2"/>
                    </a:lnTo>
                    <a:lnTo>
                      <a:pt x="43" y="24"/>
                    </a:lnTo>
                    <a:lnTo>
                      <a:pt x="50" y="33"/>
                    </a:lnTo>
                    <a:lnTo>
                      <a:pt x="50" y="33"/>
                    </a:lnTo>
                    <a:lnTo>
                      <a:pt x="48" y="24"/>
                    </a:lnTo>
                    <a:lnTo>
                      <a:pt x="40" y="10"/>
                    </a:lnTo>
                    <a:lnTo>
                      <a:pt x="40" y="7"/>
                    </a:lnTo>
                    <a:lnTo>
                      <a:pt x="40" y="5"/>
                    </a:lnTo>
                    <a:lnTo>
                      <a:pt x="50" y="10"/>
                    </a:lnTo>
                    <a:lnTo>
                      <a:pt x="55" y="14"/>
                    </a:lnTo>
                    <a:lnTo>
                      <a:pt x="50" y="14"/>
                    </a:lnTo>
                    <a:lnTo>
                      <a:pt x="52" y="21"/>
                    </a:lnTo>
                    <a:lnTo>
                      <a:pt x="59" y="28"/>
                    </a:lnTo>
                    <a:lnTo>
                      <a:pt x="59" y="40"/>
                    </a:lnTo>
                    <a:lnTo>
                      <a:pt x="57" y="43"/>
                    </a:lnTo>
                    <a:lnTo>
                      <a:pt x="48" y="38"/>
                    </a:lnTo>
                    <a:lnTo>
                      <a:pt x="43" y="36"/>
                    </a:lnTo>
                    <a:lnTo>
                      <a:pt x="45" y="50"/>
                    </a:lnTo>
                    <a:lnTo>
                      <a:pt x="43" y="54"/>
                    </a:lnTo>
                    <a:lnTo>
                      <a:pt x="43" y="54"/>
                    </a:lnTo>
                    <a:lnTo>
                      <a:pt x="31" y="52"/>
                    </a:lnTo>
                    <a:lnTo>
                      <a:pt x="22" y="45"/>
                    </a:lnTo>
                    <a:lnTo>
                      <a:pt x="19" y="40"/>
                    </a:lnTo>
                    <a:lnTo>
                      <a:pt x="14" y="33"/>
                    </a:lnTo>
                    <a:lnTo>
                      <a:pt x="0" y="12"/>
                    </a:lnTo>
                    <a:lnTo>
                      <a:pt x="3" y="12"/>
                    </a:lnTo>
                    <a:lnTo>
                      <a:pt x="10" y="24"/>
                    </a:lnTo>
                    <a:lnTo>
                      <a:pt x="22" y="36"/>
                    </a:lnTo>
                    <a:lnTo>
                      <a:pt x="33" y="47"/>
                    </a:lnTo>
                    <a:lnTo>
                      <a:pt x="38" y="50"/>
                    </a:lnTo>
                    <a:lnTo>
                      <a:pt x="33" y="43"/>
                    </a:lnTo>
                    <a:lnTo>
                      <a:pt x="29" y="31"/>
                    </a:lnTo>
                    <a:lnTo>
                      <a:pt x="24" y="24"/>
                    </a:lnTo>
                    <a:lnTo>
                      <a:pt x="33" y="31"/>
                    </a:lnTo>
                    <a:lnTo>
                      <a:pt x="36" y="28"/>
                    </a:lnTo>
                    <a:lnTo>
                      <a:pt x="43" y="33"/>
                    </a:lnTo>
                    <a:lnTo>
                      <a:pt x="40" y="31"/>
                    </a:lnTo>
                    <a:lnTo>
                      <a:pt x="31" y="17"/>
                    </a:lnTo>
                    <a:lnTo>
                      <a:pt x="29" y="12"/>
                    </a:lnTo>
                    <a:lnTo>
                      <a:pt x="24"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 name="Freeform 909"/>
              <p:cNvSpPr>
                <a:spLocks/>
              </p:cNvSpPr>
              <p:nvPr/>
            </p:nvSpPr>
            <p:spPr bwMode="auto">
              <a:xfrm>
                <a:off x="1089" y="2081"/>
                <a:ext cx="15" cy="9"/>
              </a:xfrm>
              <a:custGeom>
                <a:avLst/>
                <a:gdLst/>
                <a:ahLst/>
                <a:cxnLst>
                  <a:cxn ang="0">
                    <a:pos x="10" y="0"/>
                  </a:cxn>
                  <a:cxn ang="0">
                    <a:pos x="15" y="2"/>
                  </a:cxn>
                  <a:cxn ang="0">
                    <a:pos x="8" y="9"/>
                  </a:cxn>
                  <a:cxn ang="0">
                    <a:pos x="0" y="5"/>
                  </a:cxn>
                  <a:cxn ang="0">
                    <a:pos x="10" y="0"/>
                  </a:cxn>
                </a:cxnLst>
                <a:rect l="0" t="0" r="r" b="b"/>
                <a:pathLst>
                  <a:path w="15" h="9">
                    <a:moveTo>
                      <a:pt x="10" y="0"/>
                    </a:moveTo>
                    <a:lnTo>
                      <a:pt x="15" y="2"/>
                    </a:lnTo>
                    <a:lnTo>
                      <a:pt x="8" y="9"/>
                    </a:lnTo>
                    <a:lnTo>
                      <a:pt x="0" y="5"/>
                    </a:lnTo>
                    <a:lnTo>
                      <a:pt x="10"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 name="Freeform 910"/>
              <p:cNvSpPr>
                <a:spLocks/>
              </p:cNvSpPr>
              <p:nvPr/>
            </p:nvSpPr>
            <p:spPr bwMode="auto">
              <a:xfrm>
                <a:off x="1319" y="2081"/>
                <a:ext cx="14" cy="47"/>
              </a:xfrm>
              <a:custGeom>
                <a:avLst/>
                <a:gdLst/>
                <a:ahLst/>
                <a:cxnLst>
                  <a:cxn ang="0">
                    <a:pos x="0" y="0"/>
                  </a:cxn>
                  <a:cxn ang="0">
                    <a:pos x="2" y="0"/>
                  </a:cxn>
                  <a:cxn ang="0">
                    <a:pos x="9" y="14"/>
                  </a:cxn>
                  <a:cxn ang="0">
                    <a:pos x="14" y="38"/>
                  </a:cxn>
                  <a:cxn ang="0">
                    <a:pos x="11" y="47"/>
                  </a:cxn>
                  <a:cxn ang="0">
                    <a:pos x="7" y="16"/>
                  </a:cxn>
                  <a:cxn ang="0">
                    <a:pos x="0" y="0"/>
                  </a:cxn>
                </a:cxnLst>
                <a:rect l="0" t="0" r="r" b="b"/>
                <a:pathLst>
                  <a:path w="14" h="47">
                    <a:moveTo>
                      <a:pt x="0" y="0"/>
                    </a:moveTo>
                    <a:lnTo>
                      <a:pt x="2" y="0"/>
                    </a:lnTo>
                    <a:lnTo>
                      <a:pt x="9" y="14"/>
                    </a:lnTo>
                    <a:lnTo>
                      <a:pt x="14" y="38"/>
                    </a:lnTo>
                    <a:lnTo>
                      <a:pt x="11" y="47"/>
                    </a:lnTo>
                    <a:lnTo>
                      <a:pt x="7" y="16"/>
                    </a:lnTo>
                    <a:lnTo>
                      <a:pt x="0" y="0"/>
                    </a:lnTo>
                    <a:close/>
                  </a:path>
                </a:pathLst>
              </a:custGeom>
              <a:solidFill>
                <a:srgbClr val="2020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 name="Freeform 911"/>
              <p:cNvSpPr>
                <a:spLocks/>
              </p:cNvSpPr>
              <p:nvPr/>
            </p:nvSpPr>
            <p:spPr bwMode="auto">
              <a:xfrm>
                <a:off x="1238" y="2081"/>
                <a:ext cx="38" cy="45"/>
              </a:xfrm>
              <a:custGeom>
                <a:avLst/>
                <a:gdLst/>
                <a:ahLst/>
                <a:cxnLst>
                  <a:cxn ang="0">
                    <a:pos x="0" y="5"/>
                  </a:cxn>
                  <a:cxn ang="0">
                    <a:pos x="3" y="0"/>
                  </a:cxn>
                  <a:cxn ang="0">
                    <a:pos x="7" y="9"/>
                  </a:cxn>
                  <a:cxn ang="0">
                    <a:pos x="17" y="23"/>
                  </a:cxn>
                  <a:cxn ang="0">
                    <a:pos x="29" y="35"/>
                  </a:cxn>
                  <a:cxn ang="0">
                    <a:pos x="33" y="38"/>
                  </a:cxn>
                  <a:cxn ang="0">
                    <a:pos x="38" y="45"/>
                  </a:cxn>
                  <a:cxn ang="0">
                    <a:pos x="33" y="42"/>
                  </a:cxn>
                  <a:cxn ang="0">
                    <a:pos x="22" y="31"/>
                  </a:cxn>
                  <a:cxn ang="0">
                    <a:pos x="10" y="19"/>
                  </a:cxn>
                  <a:cxn ang="0">
                    <a:pos x="3" y="7"/>
                  </a:cxn>
                  <a:cxn ang="0">
                    <a:pos x="0" y="5"/>
                  </a:cxn>
                  <a:cxn ang="0">
                    <a:pos x="0" y="5"/>
                  </a:cxn>
                </a:cxnLst>
                <a:rect l="0" t="0" r="r" b="b"/>
                <a:pathLst>
                  <a:path w="38" h="45">
                    <a:moveTo>
                      <a:pt x="0" y="5"/>
                    </a:moveTo>
                    <a:lnTo>
                      <a:pt x="3" y="0"/>
                    </a:lnTo>
                    <a:lnTo>
                      <a:pt x="7" y="9"/>
                    </a:lnTo>
                    <a:lnTo>
                      <a:pt x="17" y="23"/>
                    </a:lnTo>
                    <a:lnTo>
                      <a:pt x="29" y="35"/>
                    </a:lnTo>
                    <a:lnTo>
                      <a:pt x="33" y="38"/>
                    </a:lnTo>
                    <a:lnTo>
                      <a:pt x="38" y="45"/>
                    </a:lnTo>
                    <a:lnTo>
                      <a:pt x="33" y="42"/>
                    </a:lnTo>
                    <a:lnTo>
                      <a:pt x="22" y="31"/>
                    </a:lnTo>
                    <a:lnTo>
                      <a:pt x="10" y="19"/>
                    </a:lnTo>
                    <a:lnTo>
                      <a:pt x="3" y="7"/>
                    </a:lnTo>
                    <a:lnTo>
                      <a:pt x="0" y="5"/>
                    </a:lnTo>
                    <a:lnTo>
                      <a:pt x="0" y="5"/>
                    </a:lnTo>
                    <a:close/>
                  </a:path>
                </a:pathLst>
              </a:custGeom>
              <a:solidFill>
                <a:srgbClr val="8E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 name="Freeform 912"/>
              <p:cNvSpPr>
                <a:spLocks/>
              </p:cNvSpPr>
              <p:nvPr/>
            </p:nvSpPr>
            <p:spPr bwMode="auto">
              <a:xfrm>
                <a:off x="1054" y="2081"/>
                <a:ext cx="19" cy="9"/>
              </a:xfrm>
              <a:custGeom>
                <a:avLst/>
                <a:gdLst/>
                <a:ahLst/>
                <a:cxnLst>
                  <a:cxn ang="0">
                    <a:pos x="2" y="2"/>
                  </a:cxn>
                  <a:cxn ang="0">
                    <a:pos x="12" y="0"/>
                  </a:cxn>
                  <a:cxn ang="0">
                    <a:pos x="19" y="5"/>
                  </a:cxn>
                  <a:cxn ang="0">
                    <a:pos x="17" y="9"/>
                  </a:cxn>
                  <a:cxn ang="0">
                    <a:pos x="9" y="5"/>
                  </a:cxn>
                  <a:cxn ang="0">
                    <a:pos x="0" y="5"/>
                  </a:cxn>
                  <a:cxn ang="0">
                    <a:pos x="0" y="5"/>
                  </a:cxn>
                  <a:cxn ang="0">
                    <a:pos x="2" y="2"/>
                  </a:cxn>
                </a:cxnLst>
                <a:rect l="0" t="0" r="r" b="b"/>
                <a:pathLst>
                  <a:path w="19" h="9">
                    <a:moveTo>
                      <a:pt x="2" y="2"/>
                    </a:moveTo>
                    <a:lnTo>
                      <a:pt x="12" y="0"/>
                    </a:lnTo>
                    <a:lnTo>
                      <a:pt x="19" y="5"/>
                    </a:lnTo>
                    <a:lnTo>
                      <a:pt x="17" y="9"/>
                    </a:lnTo>
                    <a:lnTo>
                      <a:pt x="9" y="5"/>
                    </a:lnTo>
                    <a:lnTo>
                      <a:pt x="0" y="5"/>
                    </a:lnTo>
                    <a:lnTo>
                      <a:pt x="0" y="5"/>
                    </a:lnTo>
                    <a:lnTo>
                      <a:pt x="2" y="2"/>
                    </a:lnTo>
                    <a:close/>
                  </a:path>
                </a:pathLst>
              </a:custGeom>
              <a:solidFill>
                <a:srgbClr val="FDFE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 name="Freeform 913"/>
              <p:cNvSpPr>
                <a:spLocks/>
              </p:cNvSpPr>
              <p:nvPr/>
            </p:nvSpPr>
            <p:spPr bwMode="auto">
              <a:xfrm>
                <a:off x="1191" y="2081"/>
                <a:ext cx="109" cy="113"/>
              </a:xfrm>
              <a:custGeom>
                <a:avLst/>
                <a:gdLst/>
                <a:ahLst/>
                <a:cxnLst>
                  <a:cxn ang="0">
                    <a:pos x="0" y="5"/>
                  </a:cxn>
                  <a:cxn ang="0">
                    <a:pos x="2" y="0"/>
                  </a:cxn>
                  <a:cxn ang="0">
                    <a:pos x="9" y="9"/>
                  </a:cxn>
                  <a:cxn ang="0">
                    <a:pos x="12" y="12"/>
                  </a:cxn>
                  <a:cxn ang="0">
                    <a:pos x="31" y="40"/>
                  </a:cxn>
                  <a:cxn ang="0">
                    <a:pos x="47" y="52"/>
                  </a:cxn>
                  <a:cxn ang="0">
                    <a:pos x="52" y="54"/>
                  </a:cxn>
                  <a:cxn ang="0">
                    <a:pos x="54" y="54"/>
                  </a:cxn>
                  <a:cxn ang="0">
                    <a:pos x="54" y="61"/>
                  </a:cxn>
                  <a:cxn ang="0">
                    <a:pos x="73" y="82"/>
                  </a:cxn>
                  <a:cxn ang="0">
                    <a:pos x="87" y="92"/>
                  </a:cxn>
                  <a:cxn ang="0">
                    <a:pos x="83" y="85"/>
                  </a:cxn>
                  <a:cxn ang="0">
                    <a:pos x="71" y="61"/>
                  </a:cxn>
                  <a:cxn ang="0">
                    <a:pos x="71" y="59"/>
                  </a:cxn>
                  <a:cxn ang="0">
                    <a:pos x="85" y="80"/>
                  </a:cxn>
                  <a:cxn ang="0">
                    <a:pos x="90" y="85"/>
                  </a:cxn>
                  <a:cxn ang="0">
                    <a:pos x="95" y="80"/>
                  </a:cxn>
                  <a:cxn ang="0">
                    <a:pos x="97" y="82"/>
                  </a:cxn>
                  <a:cxn ang="0">
                    <a:pos x="102" y="97"/>
                  </a:cxn>
                  <a:cxn ang="0">
                    <a:pos x="104" y="97"/>
                  </a:cxn>
                  <a:cxn ang="0">
                    <a:pos x="106" y="97"/>
                  </a:cxn>
                  <a:cxn ang="0">
                    <a:pos x="109" y="99"/>
                  </a:cxn>
                  <a:cxn ang="0">
                    <a:pos x="109" y="101"/>
                  </a:cxn>
                  <a:cxn ang="0">
                    <a:pos x="109" y="104"/>
                  </a:cxn>
                  <a:cxn ang="0">
                    <a:pos x="104" y="104"/>
                  </a:cxn>
                  <a:cxn ang="0">
                    <a:pos x="97" y="99"/>
                  </a:cxn>
                  <a:cxn ang="0">
                    <a:pos x="95" y="97"/>
                  </a:cxn>
                  <a:cxn ang="0">
                    <a:pos x="92" y="108"/>
                  </a:cxn>
                  <a:cxn ang="0">
                    <a:pos x="78" y="99"/>
                  </a:cxn>
                  <a:cxn ang="0">
                    <a:pos x="80" y="106"/>
                  </a:cxn>
                  <a:cxn ang="0">
                    <a:pos x="80" y="113"/>
                  </a:cxn>
                  <a:cxn ang="0">
                    <a:pos x="73" y="108"/>
                  </a:cxn>
                  <a:cxn ang="0">
                    <a:pos x="73" y="104"/>
                  </a:cxn>
                  <a:cxn ang="0">
                    <a:pos x="71" y="92"/>
                  </a:cxn>
                  <a:cxn ang="0">
                    <a:pos x="61" y="78"/>
                  </a:cxn>
                  <a:cxn ang="0">
                    <a:pos x="52" y="64"/>
                  </a:cxn>
                  <a:cxn ang="0">
                    <a:pos x="45" y="57"/>
                  </a:cxn>
                  <a:cxn ang="0">
                    <a:pos x="40" y="54"/>
                  </a:cxn>
                  <a:cxn ang="0">
                    <a:pos x="43" y="54"/>
                  </a:cxn>
                  <a:cxn ang="0">
                    <a:pos x="21" y="35"/>
                  </a:cxn>
                  <a:cxn ang="0">
                    <a:pos x="0" y="7"/>
                  </a:cxn>
                  <a:cxn ang="0">
                    <a:pos x="0" y="5"/>
                  </a:cxn>
                </a:cxnLst>
                <a:rect l="0" t="0" r="r" b="b"/>
                <a:pathLst>
                  <a:path w="109" h="113">
                    <a:moveTo>
                      <a:pt x="0" y="5"/>
                    </a:moveTo>
                    <a:lnTo>
                      <a:pt x="2" y="0"/>
                    </a:lnTo>
                    <a:lnTo>
                      <a:pt x="9" y="9"/>
                    </a:lnTo>
                    <a:lnTo>
                      <a:pt x="12" y="12"/>
                    </a:lnTo>
                    <a:lnTo>
                      <a:pt x="31" y="40"/>
                    </a:lnTo>
                    <a:lnTo>
                      <a:pt x="47" y="52"/>
                    </a:lnTo>
                    <a:lnTo>
                      <a:pt x="52" y="54"/>
                    </a:lnTo>
                    <a:lnTo>
                      <a:pt x="54" y="54"/>
                    </a:lnTo>
                    <a:lnTo>
                      <a:pt x="54" y="61"/>
                    </a:lnTo>
                    <a:lnTo>
                      <a:pt x="73" y="82"/>
                    </a:lnTo>
                    <a:lnTo>
                      <a:pt x="87" y="92"/>
                    </a:lnTo>
                    <a:lnTo>
                      <a:pt x="83" y="85"/>
                    </a:lnTo>
                    <a:lnTo>
                      <a:pt x="71" y="61"/>
                    </a:lnTo>
                    <a:lnTo>
                      <a:pt x="71" y="59"/>
                    </a:lnTo>
                    <a:lnTo>
                      <a:pt x="85" y="80"/>
                    </a:lnTo>
                    <a:lnTo>
                      <a:pt x="90" y="85"/>
                    </a:lnTo>
                    <a:lnTo>
                      <a:pt x="95" y="80"/>
                    </a:lnTo>
                    <a:lnTo>
                      <a:pt x="97" y="82"/>
                    </a:lnTo>
                    <a:lnTo>
                      <a:pt x="102" y="97"/>
                    </a:lnTo>
                    <a:lnTo>
                      <a:pt x="104" y="97"/>
                    </a:lnTo>
                    <a:lnTo>
                      <a:pt x="106" y="97"/>
                    </a:lnTo>
                    <a:lnTo>
                      <a:pt x="109" y="99"/>
                    </a:lnTo>
                    <a:lnTo>
                      <a:pt x="109" y="101"/>
                    </a:lnTo>
                    <a:lnTo>
                      <a:pt x="109" y="104"/>
                    </a:lnTo>
                    <a:lnTo>
                      <a:pt x="104" y="104"/>
                    </a:lnTo>
                    <a:lnTo>
                      <a:pt x="97" y="99"/>
                    </a:lnTo>
                    <a:lnTo>
                      <a:pt x="95" y="97"/>
                    </a:lnTo>
                    <a:lnTo>
                      <a:pt x="92" y="108"/>
                    </a:lnTo>
                    <a:lnTo>
                      <a:pt x="78" y="99"/>
                    </a:lnTo>
                    <a:lnTo>
                      <a:pt x="80" y="106"/>
                    </a:lnTo>
                    <a:lnTo>
                      <a:pt x="80" y="113"/>
                    </a:lnTo>
                    <a:lnTo>
                      <a:pt x="73" y="108"/>
                    </a:lnTo>
                    <a:lnTo>
                      <a:pt x="73" y="104"/>
                    </a:lnTo>
                    <a:lnTo>
                      <a:pt x="71" y="92"/>
                    </a:lnTo>
                    <a:lnTo>
                      <a:pt x="61" y="78"/>
                    </a:lnTo>
                    <a:lnTo>
                      <a:pt x="52" y="64"/>
                    </a:lnTo>
                    <a:lnTo>
                      <a:pt x="45" y="57"/>
                    </a:lnTo>
                    <a:lnTo>
                      <a:pt x="40" y="54"/>
                    </a:lnTo>
                    <a:lnTo>
                      <a:pt x="43" y="54"/>
                    </a:lnTo>
                    <a:lnTo>
                      <a:pt x="21" y="35"/>
                    </a:lnTo>
                    <a:lnTo>
                      <a:pt x="0" y="7"/>
                    </a:lnTo>
                    <a:lnTo>
                      <a:pt x="0" y="5"/>
                    </a:lnTo>
                    <a:close/>
                  </a:path>
                </a:pathLst>
              </a:custGeom>
              <a:solidFill>
                <a:srgbClr val="8B44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 name="Freeform 914"/>
              <p:cNvSpPr>
                <a:spLocks/>
              </p:cNvSpPr>
              <p:nvPr/>
            </p:nvSpPr>
            <p:spPr bwMode="auto">
              <a:xfrm>
                <a:off x="1309" y="2081"/>
                <a:ext cx="128" cy="139"/>
              </a:xfrm>
              <a:custGeom>
                <a:avLst/>
                <a:gdLst/>
                <a:ahLst/>
                <a:cxnLst>
                  <a:cxn ang="0">
                    <a:pos x="4" y="0"/>
                  </a:cxn>
                  <a:cxn ang="0">
                    <a:pos x="9" y="20"/>
                  </a:cxn>
                  <a:cxn ang="0">
                    <a:pos x="34" y="34"/>
                  </a:cxn>
                  <a:cxn ang="0">
                    <a:pos x="52" y="53"/>
                  </a:cxn>
                  <a:cxn ang="0">
                    <a:pos x="40" y="51"/>
                  </a:cxn>
                  <a:cxn ang="0">
                    <a:pos x="47" y="53"/>
                  </a:cxn>
                  <a:cxn ang="0">
                    <a:pos x="47" y="52"/>
                  </a:cxn>
                  <a:cxn ang="0">
                    <a:pos x="42" y="47"/>
                  </a:cxn>
                  <a:cxn ang="0">
                    <a:pos x="46" y="46"/>
                  </a:cxn>
                  <a:cxn ang="0">
                    <a:pos x="38" y="44"/>
                  </a:cxn>
                  <a:cxn ang="0">
                    <a:pos x="35" y="41"/>
                  </a:cxn>
                  <a:cxn ang="0">
                    <a:pos x="37" y="40"/>
                  </a:cxn>
                  <a:cxn ang="0">
                    <a:pos x="31" y="39"/>
                  </a:cxn>
                  <a:cxn ang="0">
                    <a:pos x="26" y="35"/>
                  </a:cxn>
                  <a:cxn ang="0">
                    <a:pos x="23" y="32"/>
                  </a:cxn>
                  <a:cxn ang="0">
                    <a:pos x="12" y="23"/>
                  </a:cxn>
                  <a:cxn ang="0">
                    <a:pos x="23" y="35"/>
                  </a:cxn>
                  <a:cxn ang="0">
                    <a:pos x="11" y="26"/>
                  </a:cxn>
                  <a:cxn ang="0">
                    <a:pos x="9" y="33"/>
                  </a:cxn>
                  <a:cxn ang="0">
                    <a:pos x="7" y="34"/>
                  </a:cxn>
                  <a:cxn ang="0">
                    <a:pos x="18" y="49"/>
                  </a:cxn>
                  <a:cxn ang="0">
                    <a:pos x="32" y="59"/>
                  </a:cxn>
                  <a:cxn ang="0">
                    <a:pos x="21" y="54"/>
                  </a:cxn>
                  <a:cxn ang="0">
                    <a:pos x="8" y="40"/>
                  </a:cxn>
                  <a:cxn ang="0">
                    <a:pos x="7" y="34"/>
                  </a:cxn>
                  <a:cxn ang="0">
                    <a:pos x="6" y="36"/>
                  </a:cxn>
                  <a:cxn ang="0">
                    <a:pos x="8" y="33"/>
                  </a:cxn>
                  <a:cxn ang="0">
                    <a:pos x="8" y="23"/>
                  </a:cxn>
                  <a:cxn ang="0">
                    <a:pos x="4" y="10"/>
                  </a:cxn>
                  <a:cxn ang="0">
                    <a:pos x="7" y="32"/>
                  </a:cxn>
                  <a:cxn ang="0">
                    <a:pos x="4" y="24"/>
                  </a:cxn>
                  <a:cxn ang="0">
                    <a:pos x="3" y="17"/>
                  </a:cxn>
                  <a:cxn ang="0">
                    <a:pos x="1" y="2"/>
                  </a:cxn>
                  <a:cxn ang="0">
                    <a:pos x="3" y="3"/>
                  </a:cxn>
                  <a:cxn ang="0">
                    <a:pos x="3" y="1"/>
                  </a:cxn>
                </a:cxnLst>
                <a:rect l="0" t="0" r="r" b="b"/>
                <a:pathLst>
                  <a:path w="54" h="59">
                    <a:moveTo>
                      <a:pt x="3" y="0"/>
                    </a:moveTo>
                    <a:cubicBezTo>
                      <a:pt x="4" y="0"/>
                      <a:pt x="4" y="0"/>
                      <a:pt x="4" y="0"/>
                    </a:cubicBezTo>
                    <a:cubicBezTo>
                      <a:pt x="7" y="7"/>
                      <a:pt x="7" y="7"/>
                      <a:pt x="7" y="7"/>
                    </a:cubicBezTo>
                    <a:cubicBezTo>
                      <a:pt x="9" y="20"/>
                      <a:pt x="9" y="20"/>
                      <a:pt x="9" y="20"/>
                    </a:cubicBezTo>
                    <a:cubicBezTo>
                      <a:pt x="10" y="16"/>
                      <a:pt x="10" y="16"/>
                      <a:pt x="10" y="16"/>
                    </a:cubicBezTo>
                    <a:cubicBezTo>
                      <a:pt x="18" y="22"/>
                      <a:pt x="26" y="28"/>
                      <a:pt x="34" y="34"/>
                    </a:cubicBezTo>
                    <a:cubicBezTo>
                      <a:pt x="41" y="40"/>
                      <a:pt x="48" y="45"/>
                      <a:pt x="54" y="50"/>
                    </a:cubicBezTo>
                    <a:cubicBezTo>
                      <a:pt x="52" y="53"/>
                      <a:pt x="52" y="53"/>
                      <a:pt x="52" y="53"/>
                    </a:cubicBezTo>
                    <a:cubicBezTo>
                      <a:pt x="47" y="55"/>
                      <a:pt x="47" y="55"/>
                      <a:pt x="47" y="55"/>
                    </a:cubicBezTo>
                    <a:cubicBezTo>
                      <a:pt x="40" y="51"/>
                      <a:pt x="40" y="51"/>
                      <a:pt x="40" y="51"/>
                    </a:cubicBezTo>
                    <a:cubicBezTo>
                      <a:pt x="40" y="48"/>
                      <a:pt x="40" y="48"/>
                      <a:pt x="40" y="48"/>
                    </a:cubicBezTo>
                    <a:cubicBezTo>
                      <a:pt x="47" y="53"/>
                      <a:pt x="47" y="53"/>
                      <a:pt x="47" y="53"/>
                    </a:cubicBezTo>
                    <a:cubicBezTo>
                      <a:pt x="50" y="54"/>
                      <a:pt x="50" y="54"/>
                      <a:pt x="50" y="54"/>
                    </a:cubicBezTo>
                    <a:cubicBezTo>
                      <a:pt x="47" y="52"/>
                      <a:pt x="47" y="52"/>
                      <a:pt x="47" y="52"/>
                    </a:cubicBezTo>
                    <a:cubicBezTo>
                      <a:pt x="43" y="48"/>
                      <a:pt x="43" y="48"/>
                      <a:pt x="43" y="48"/>
                    </a:cubicBezTo>
                    <a:cubicBezTo>
                      <a:pt x="42" y="47"/>
                      <a:pt x="42" y="47"/>
                      <a:pt x="42" y="47"/>
                    </a:cubicBezTo>
                    <a:cubicBezTo>
                      <a:pt x="47" y="47"/>
                      <a:pt x="47" y="47"/>
                      <a:pt x="47" y="47"/>
                    </a:cubicBezTo>
                    <a:cubicBezTo>
                      <a:pt x="46" y="46"/>
                      <a:pt x="46" y="46"/>
                      <a:pt x="46" y="46"/>
                    </a:cubicBezTo>
                    <a:cubicBezTo>
                      <a:pt x="40" y="46"/>
                      <a:pt x="40" y="46"/>
                      <a:pt x="40" y="46"/>
                    </a:cubicBezTo>
                    <a:cubicBezTo>
                      <a:pt x="38" y="44"/>
                      <a:pt x="38" y="44"/>
                      <a:pt x="38" y="44"/>
                    </a:cubicBezTo>
                    <a:cubicBezTo>
                      <a:pt x="34" y="41"/>
                      <a:pt x="34" y="41"/>
                      <a:pt x="34" y="41"/>
                    </a:cubicBezTo>
                    <a:cubicBezTo>
                      <a:pt x="35" y="41"/>
                      <a:pt x="35" y="41"/>
                      <a:pt x="35" y="41"/>
                    </a:cubicBezTo>
                    <a:cubicBezTo>
                      <a:pt x="38" y="41"/>
                      <a:pt x="38" y="41"/>
                      <a:pt x="38" y="41"/>
                    </a:cubicBezTo>
                    <a:cubicBezTo>
                      <a:pt x="37" y="40"/>
                      <a:pt x="37" y="40"/>
                      <a:pt x="37" y="40"/>
                    </a:cubicBezTo>
                    <a:cubicBezTo>
                      <a:pt x="33" y="40"/>
                      <a:pt x="33" y="40"/>
                      <a:pt x="33" y="40"/>
                    </a:cubicBezTo>
                    <a:cubicBezTo>
                      <a:pt x="31" y="39"/>
                      <a:pt x="31" y="39"/>
                      <a:pt x="31" y="39"/>
                    </a:cubicBezTo>
                    <a:cubicBezTo>
                      <a:pt x="27" y="36"/>
                      <a:pt x="27" y="36"/>
                      <a:pt x="27" y="36"/>
                    </a:cubicBezTo>
                    <a:cubicBezTo>
                      <a:pt x="26" y="35"/>
                      <a:pt x="26" y="35"/>
                      <a:pt x="26" y="35"/>
                    </a:cubicBezTo>
                    <a:cubicBezTo>
                      <a:pt x="29" y="34"/>
                      <a:pt x="29" y="34"/>
                      <a:pt x="29" y="34"/>
                    </a:cubicBezTo>
                    <a:cubicBezTo>
                      <a:pt x="23" y="32"/>
                      <a:pt x="23" y="32"/>
                      <a:pt x="23" y="32"/>
                    </a:cubicBezTo>
                    <a:cubicBezTo>
                      <a:pt x="15" y="25"/>
                      <a:pt x="15" y="25"/>
                      <a:pt x="15" y="25"/>
                    </a:cubicBezTo>
                    <a:cubicBezTo>
                      <a:pt x="12" y="23"/>
                      <a:pt x="12" y="23"/>
                      <a:pt x="12" y="23"/>
                    </a:cubicBezTo>
                    <a:cubicBezTo>
                      <a:pt x="13" y="25"/>
                      <a:pt x="13" y="25"/>
                      <a:pt x="13" y="25"/>
                    </a:cubicBezTo>
                    <a:cubicBezTo>
                      <a:pt x="23" y="35"/>
                      <a:pt x="23" y="35"/>
                      <a:pt x="23" y="35"/>
                    </a:cubicBezTo>
                    <a:cubicBezTo>
                      <a:pt x="24" y="38"/>
                      <a:pt x="24" y="38"/>
                      <a:pt x="24" y="38"/>
                    </a:cubicBezTo>
                    <a:cubicBezTo>
                      <a:pt x="11" y="26"/>
                      <a:pt x="11" y="26"/>
                      <a:pt x="11" y="26"/>
                    </a:cubicBezTo>
                    <a:cubicBezTo>
                      <a:pt x="9" y="24"/>
                      <a:pt x="9" y="24"/>
                      <a:pt x="9" y="24"/>
                    </a:cubicBezTo>
                    <a:cubicBezTo>
                      <a:pt x="9" y="33"/>
                      <a:pt x="9" y="33"/>
                      <a:pt x="9" y="33"/>
                    </a:cubicBezTo>
                    <a:cubicBezTo>
                      <a:pt x="7" y="34"/>
                      <a:pt x="7" y="34"/>
                      <a:pt x="7" y="34"/>
                    </a:cubicBezTo>
                    <a:cubicBezTo>
                      <a:pt x="7" y="34"/>
                      <a:pt x="7" y="34"/>
                      <a:pt x="7" y="34"/>
                    </a:cubicBezTo>
                    <a:cubicBezTo>
                      <a:pt x="9" y="38"/>
                      <a:pt x="9" y="38"/>
                      <a:pt x="9" y="38"/>
                    </a:cubicBezTo>
                    <a:cubicBezTo>
                      <a:pt x="18" y="49"/>
                      <a:pt x="18" y="49"/>
                      <a:pt x="18" y="49"/>
                    </a:cubicBezTo>
                    <a:cubicBezTo>
                      <a:pt x="28" y="57"/>
                      <a:pt x="28" y="57"/>
                      <a:pt x="28" y="57"/>
                    </a:cubicBezTo>
                    <a:cubicBezTo>
                      <a:pt x="32" y="59"/>
                      <a:pt x="32" y="59"/>
                      <a:pt x="32" y="59"/>
                    </a:cubicBezTo>
                    <a:cubicBezTo>
                      <a:pt x="28" y="59"/>
                      <a:pt x="28" y="59"/>
                      <a:pt x="28" y="59"/>
                    </a:cubicBezTo>
                    <a:cubicBezTo>
                      <a:pt x="21" y="54"/>
                      <a:pt x="21" y="54"/>
                      <a:pt x="21" y="54"/>
                    </a:cubicBezTo>
                    <a:cubicBezTo>
                      <a:pt x="12" y="45"/>
                      <a:pt x="12" y="45"/>
                      <a:pt x="12" y="45"/>
                    </a:cubicBezTo>
                    <a:cubicBezTo>
                      <a:pt x="8" y="40"/>
                      <a:pt x="8" y="40"/>
                      <a:pt x="8" y="40"/>
                    </a:cubicBezTo>
                    <a:cubicBezTo>
                      <a:pt x="6" y="38"/>
                      <a:pt x="6" y="38"/>
                      <a:pt x="6" y="38"/>
                    </a:cubicBezTo>
                    <a:cubicBezTo>
                      <a:pt x="7" y="34"/>
                      <a:pt x="7" y="34"/>
                      <a:pt x="7" y="34"/>
                    </a:cubicBezTo>
                    <a:cubicBezTo>
                      <a:pt x="6" y="34"/>
                      <a:pt x="6" y="34"/>
                      <a:pt x="6" y="34"/>
                    </a:cubicBezTo>
                    <a:cubicBezTo>
                      <a:pt x="6" y="36"/>
                      <a:pt x="6" y="36"/>
                      <a:pt x="6" y="36"/>
                    </a:cubicBezTo>
                    <a:cubicBezTo>
                      <a:pt x="6" y="33"/>
                      <a:pt x="6" y="33"/>
                      <a:pt x="6" y="33"/>
                    </a:cubicBezTo>
                    <a:cubicBezTo>
                      <a:pt x="8" y="33"/>
                      <a:pt x="8" y="33"/>
                      <a:pt x="8" y="33"/>
                    </a:cubicBezTo>
                    <a:cubicBezTo>
                      <a:pt x="8" y="32"/>
                      <a:pt x="8" y="32"/>
                      <a:pt x="8" y="32"/>
                    </a:cubicBezTo>
                    <a:cubicBezTo>
                      <a:pt x="8" y="23"/>
                      <a:pt x="8" y="23"/>
                      <a:pt x="8" y="23"/>
                    </a:cubicBezTo>
                    <a:cubicBezTo>
                      <a:pt x="7" y="18"/>
                      <a:pt x="6" y="12"/>
                      <a:pt x="3" y="7"/>
                    </a:cubicBezTo>
                    <a:cubicBezTo>
                      <a:pt x="4" y="10"/>
                      <a:pt x="4" y="10"/>
                      <a:pt x="4" y="10"/>
                    </a:cubicBezTo>
                    <a:cubicBezTo>
                      <a:pt x="5" y="15"/>
                      <a:pt x="7" y="21"/>
                      <a:pt x="7" y="27"/>
                    </a:cubicBezTo>
                    <a:cubicBezTo>
                      <a:pt x="7" y="32"/>
                      <a:pt x="7" y="32"/>
                      <a:pt x="7" y="32"/>
                    </a:cubicBezTo>
                    <a:cubicBezTo>
                      <a:pt x="6" y="31"/>
                      <a:pt x="6" y="31"/>
                      <a:pt x="6" y="31"/>
                    </a:cubicBezTo>
                    <a:cubicBezTo>
                      <a:pt x="4" y="24"/>
                      <a:pt x="4" y="24"/>
                      <a:pt x="4" y="24"/>
                    </a:cubicBezTo>
                    <a:cubicBezTo>
                      <a:pt x="3" y="20"/>
                      <a:pt x="3" y="20"/>
                      <a:pt x="3" y="20"/>
                    </a:cubicBezTo>
                    <a:cubicBezTo>
                      <a:pt x="3" y="17"/>
                      <a:pt x="3" y="17"/>
                      <a:pt x="3" y="17"/>
                    </a:cubicBezTo>
                    <a:cubicBezTo>
                      <a:pt x="3" y="12"/>
                      <a:pt x="1" y="7"/>
                      <a:pt x="0" y="3"/>
                    </a:cubicBezTo>
                    <a:cubicBezTo>
                      <a:pt x="1" y="2"/>
                      <a:pt x="1" y="2"/>
                      <a:pt x="1" y="2"/>
                    </a:cubicBezTo>
                    <a:cubicBezTo>
                      <a:pt x="1" y="2"/>
                      <a:pt x="1" y="2"/>
                      <a:pt x="1" y="2"/>
                    </a:cubicBezTo>
                    <a:cubicBezTo>
                      <a:pt x="3" y="3"/>
                      <a:pt x="3" y="3"/>
                      <a:pt x="3" y="3"/>
                    </a:cubicBezTo>
                    <a:cubicBezTo>
                      <a:pt x="4" y="5"/>
                      <a:pt x="4" y="5"/>
                      <a:pt x="4" y="5"/>
                    </a:cubicBezTo>
                    <a:cubicBezTo>
                      <a:pt x="3" y="1"/>
                      <a:pt x="3" y="1"/>
                      <a:pt x="3" y="1"/>
                    </a:cubicBezTo>
                    <a:lnTo>
                      <a:pt x="3"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 name="Freeform 915"/>
              <p:cNvSpPr>
                <a:spLocks/>
              </p:cNvSpPr>
              <p:nvPr/>
            </p:nvSpPr>
            <p:spPr bwMode="auto">
              <a:xfrm>
                <a:off x="1311" y="2081"/>
                <a:ext cx="8" cy="12"/>
              </a:xfrm>
              <a:custGeom>
                <a:avLst/>
                <a:gdLst/>
                <a:ahLst/>
                <a:cxnLst>
                  <a:cxn ang="0">
                    <a:pos x="0" y="2"/>
                  </a:cxn>
                  <a:cxn ang="0">
                    <a:pos x="5" y="0"/>
                  </a:cxn>
                  <a:cxn ang="0">
                    <a:pos x="5" y="2"/>
                  </a:cxn>
                  <a:cxn ang="0">
                    <a:pos x="8" y="12"/>
                  </a:cxn>
                  <a:cxn ang="0">
                    <a:pos x="5" y="7"/>
                  </a:cxn>
                  <a:cxn ang="0">
                    <a:pos x="0" y="5"/>
                  </a:cxn>
                  <a:cxn ang="0">
                    <a:pos x="0" y="5"/>
                  </a:cxn>
                  <a:cxn ang="0">
                    <a:pos x="0" y="2"/>
                  </a:cxn>
                </a:cxnLst>
                <a:rect l="0" t="0" r="r" b="b"/>
                <a:pathLst>
                  <a:path w="8" h="12">
                    <a:moveTo>
                      <a:pt x="0" y="2"/>
                    </a:moveTo>
                    <a:lnTo>
                      <a:pt x="5" y="0"/>
                    </a:lnTo>
                    <a:lnTo>
                      <a:pt x="5" y="2"/>
                    </a:lnTo>
                    <a:lnTo>
                      <a:pt x="8" y="12"/>
                    </a:lnTo>
                    <a:lnTo>
                      <a:pt x="5" y="7"/>
                    </a:lnTo>
                    <a:lnTo>
                      <a:pt x="0" y="5"/>
                    </a:lnTo>
                    <a:lnTo>
                      <a:pt x="0" y="5"/>
                    </a:lnTo>
                    <a:lnTo>
                      <a:pt x="0" y="2"/>
                    </a:lnTo>
                    <a:close/>
                  </a:path>
                </a:pathLst>
              </a:custGeom>
              <a:solidFill>
                <a:srgbClr val="20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 name="Freeform 916"/>
              <p:cNvSpPr>
                <a:spLocks/>
              </p:cNvSpPr>
              <p:nvPr/>
            </p:nvSpPr>
            <p:spPr bwMode="auto">
              <a:xfrm>
                <a:off x="1104" y="2083"/>
                <a:ext cx="7" cy="7"/>
              </a:xfrm>
              <a:custGeom>
                <a:avLst/>
                <a:gdLst/>
                <a:ahLst/>
                <a:cxnLst>
                  <a:cxn ang="0">
                    <a:pos x="0" y="3"/>
                  </a:cxn>
                  <a:cxn ang="0">
                    <a:pos x="7" y="0"/>
                  </a:cxn>
                  <a:cxn ang="0">
                    <a:pos x="7" y="3"/>
                  </a:cxn>
                  <a:cxn ang="0">
                    <a:pos x="2" y="7"/>
                  </a:cxn>
                  <a:cxn ang="0">
                    <a:pos x="0" y="3"/>
                  </a:cxn>
                  <a:cxn ang="0">
                    <a:pos x="0" y="3"/>
                  </a:cxn>
                </a:cxnLst>
                <a:rect l="0" t="0" r="r" b="b"/>
                <a:pathLst>
                  <a:path w="7" h="7">
                    <a:moveTo>
                      <a:pt x="0" y="3"/>
                    </a:moveTo>
                    <a:lnTo>
                      <a:pt x="7" y="0"/>
                    </a:lnTo>
                    <a:lnTo>
                      <a:pt x="7" y="3"/>
                    </a:lnTo>
                    <a:lnTo>
                      <a:pt x="2" y="7"/>
                    </a:lnTo>
                    <a:lnTo>
                      <a:pt x="0" y="3"/>
                    </a:lnTo>
                    <a:lnTo>
                      <a:pt x="0" y="3"/>
                    </a:lnTo>
                    <a:close/>
                  </a:path>
                </a:pathLst>
              </a:custGeom>
              <a:solidFill>
                <a:srgbClr val="AD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6" name="Freeform 917"/>
              <p:cNvSpPr>
                <a:spLocks/>
              </p:cNvSpPr>
              <p:nvPr/>
            </p:nvSpPr>
            <p:spPr bwMode="auto">
              <a:xfrm>
                <a:off x="1411" y="2083"/>
                <a:ext cx="23" cy="69"/>
              </a:xfrm>
              <a:custGeom>
                <a:avLst/>
                <a:gdLst/>
                <a:ahLst/>
                <a:cxnLst>
                  <a:cxn ang="0">
                    <a:pos x="0" y="0"/>
                  </a:cxn>
                  <a:cxn ang="0">
                    <a:pos x="9" y="12"/>
                  </a:cxn>
                  <a:cxn ang="0">
                    <a:pos x="14" y="40"/>
                  </a:cxn>
                  <a:cxn ang="0">
                    <a:pos x="19" y="55"/>
                  </a:cxn>
                  <a:cxn ang="0">
                    <a:pos x="23" y="69"/>
                  </a:cxn>
                  <a:cxn ang="0">
                    <a:pos x="23" y="69"/>
                  </a:cxn>
                  <a:cxn ang="0">
                    <a:pos x="19" y="59"/>
                  </a:cxn>
                  <a:cxn ang="0">
                    <a:pos x="9" y="29"/>
                  </a:cxn>
                  <a:cxn ang="0">
                    <a:pos x="9" y="14"/>
                  </a:cxn>
                  <a:cxn ang="0">
                    <a:pos x="0" y="0"/>
                  </a:cxn>
                </a:cxnLst>
                <a:rect l="0" t="0" r="r" b="b"/>
                <a:pathLst>
                  <a:path w="23" h="69">
                    <a:moveTo>
                      <a:pt x="0" y="0"/>
                    </a:moveTo>
                    <a:lnTo>
                      <a:pt x="9" y="12"/>
                    </a:lnTo>
                    <a:lnTo>
                      <a:pt x="14" y="40"/>
                    </a:lnTo>
                    <a:lnTo>
                      <a:pt x="19" y="55"/>
                    </a:lnTo>
                    <a:lnTo>
                      <a:pt x="23" y="69"/>
                    </a:lnTo>
                    <a:lnTo>
                      <a:pt x="23" y="69"/>
                    </a:lnTo>
                    <a:lnTo>
                      <a:pt x="19" y="59"/>
                    </a:lnTo>
                    <a:lnTo>
                      <a:pt x="9" y="29"/>
                    </a:lnTo>
                    <a:lnTo>
                      <a:pt x="9" y="14"/>
                    </a:lnTo>
                    <a:lnTo>
                      <a:pt x="0" y="0"/>
                    </a:lnTo>
                    <a:close/>
                  </a:path>
                </a:pathLst>
              </a:custGeom>
              <a:solidFill>
                <a:srgbClr val="251F1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 name="Freeform 918"/>
              <p:cNvSpPr>
                <a:spLocks/>
              </p:cNvSpPr>
              <p:nvPr/>
            </p:nvSpPr>
            <p:spPr bwMode="auto">
              <a:xfrm>
                <a:off x="1434" y="2083"/>
                <a:ext cx="12" cy="57"/>
              </a:xfrm>
              <a:custGeom>
                <a:avLst/>
                <a:gdLst/>
                <a:ahLst/>
                <a:cxnLst>
                  <a:cxn ang="0">
                    <a:pos x="0" y="0"/>
                  </a:cxn>
                  <a:cxn ang="0">
                    <a:pos x="3" y="3"/>
                  </a:cxn>
                  <a:cxn ang="0">
                    <a:pos x="7" y="14"/>
                  </a:cxn>
                  <a:cxn ang="0">
                    <a:pos x="10" y="36"/>
                  </a:cxn>
                  <a:cxn ang="0">
                    <a:pos x="12" y="55"/>
                  </a:cxn>
                  <a:cxn ang="0">
                    <a:pos x="12" y="57"/>
                  </a:cxn>
                  <a:cxn ang="0">
                    <a:pos x="10" y="52"/>
                  </a:cxn>
                  <a:cxn ang="0">
                    <a:pos x="7" y="31"/>
                  </a:cxn>
                  <a:cxn ang="0">
                    <a:pos x="0" y="0"/>
                  </a:cxn>
                </a:cxnLst>
                <a:rect l="0" t="0" r="r" b="b"/>
                <a:pathLst>
                  <a:path w="12" h="57">
                    <a:moveTo>
                      <a:pt x="0" y="0"/>
                    </a:moveTo>
                    <a:lnTo>
                      <a:pt x="3" y="3"/>
                    </a:lnTo>
                    <a:lnTo>
                      <a:pt x="7" y="14"/>
                    </a:lnTo>
                    <a:lnTo>
                      <a:pt x="10" y="36"/>
                    </a:lnTo>
                    <a:lnTo>
                      <a:pt x="12" y="55"/>
                    </a:lnTo>
                    <a:lnTo>
                      <a:pt x="12" y="57"/>
                    </a:lnTo>
                    <a:lnTo>
                      <a:pt x="10" y="52"/>
                    </a:lnTo>
                    <a:lnTo>
                      <a:pt x="7" y="31"/>
                    </a:lnTo>
                    <a:lnTo>
                      <a:pt x="0" y="0"/>
                    </a:lnTo>
                    <a:close/>
                  </a:path>
                </a:pathLst>
              </a:custGeom>
              <a:solidFill>
                <a:srgbClr val="52352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 name="Freeform 919"/>
              <p:cNvSpPr>
                <a:spLocks/>
              </p:cNvSpPr>
              <p:nvPr/>
            </p:nvSpPr>
            <p:spPr bwMode="auto">
              <a:xfrm>
                <a:off x="1392" y="2083"/>
                <a:ext cx="16" cy="33"/>
              </a:xfrm>
              <a:custGeom>
                <a:avLst/>
                <a:gdLst/>
                <a:ahLst/>
                <a:cxnLst>
                  <a:cxn ang="0">
                    <a:pos x="0" y="0"/>
                  </a:cxn>
                  <a:cxn ang="0">
                    <a:pos x="2" y="1"/>
                  </a:cxn>
                  <a:cxn ang="0">
                    <a:pos x="7" y="14"/>
                  </a:cxn>
                  <a:cxn ang="0">
                    <a:pos x="7" y="14"/>
                  </a:cxn>
                  <a:cxn ang="0">
                    <a:pos x="4" y="6"/>
                  </a:cxn>
                  <a:cxn ang="0">
                    <a:pos x="0" y="0"/>
                  </a:cxn>
                </a:cxnLst>
                <a:rect l="0" t="0" r="r" b="b"/>
                <a:pathLst>
                  <a:path w="7" h="14">
                    <a:moveTo>
                      <a:pt x="0" y="0"/>
                    </a:moveTo>
                    <a:cubicBezTo>
                      <a:pt x="2" y="1"/>
                      <a:pt x="2" y="1"/>
                      <a:pt x="2" y="1"/>
                    </a:cubicBezTo>
                    <a:cubicBezTo>
                      <a:pt x="5" y="5"/>
                      <a:pt x="6" y="9"/>
                      <a:pt x="7" y="14"/>
                    </a:cubicBezTo>
                    <a:cubicBezTo>
                      <a:pt x="7" y="14"/>
                      <a:pt x="7" y="14"/>
                      <a:pt x="7" y="14"/>
                    </a:cubicBezTo>
                    <a:cubicBezTo>
                      <a:pt x="4" y="6"/>
                      <a:pt x="4" y="6"/>
                      <a:pt x="4" y="6"/>
                    </a:cubicBezTo>
                    <a:lnTo>
                      <a:pt x="0" y="0"/>
                    </a:lnTo>
                    <a:close/>
                  </a:path>
                </a:pathLst>
              </a:custGeom>
              <a:solidFill>
                <a:srgbClr val="251D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 name="Freeform 920"/>
              <p:cNvSpPr>
                <a:spLocks/>
              </p:cNvSpPr>
              <p:nvPr/>
            </p:nvSpPr>
            <p:spPr bwMode="auto">
              <a:xfrm>
                <a:off x="1052" y="2086"/>
                <a:ext cx="19" cy="9"/>
              </a:xfrm>
              <a:custGeom>
                <a:avLst/>
                <a:gdLst/>
                <a:ahLst/>
                <a:cxnLst>
                  <a:cxn ang="0">
                    <a:pos x="2" y="0"/>
                  </a:cxn>
                  <a:cxn ang="0">
                    <a:pos x="11" y="0"/>
                  </a:cxn>
                  <a:cxn ang="0">
                    <a:pos x="19" y="4"/>
                  </a:cxn>
                  <a:cxn ang="0">
                    <a:pos x="16" y="9"/>
                  </a:cxn>
                  <a:cxn ang="0">
                    <a:pos x="9" y="7"/>
                  </a:cxn>
                  <a:cxn ang="0">
                    <a:pos x="0" y="9"/>
                  </a:cxn>
                  <a:cxn ang="0">
                    <a:pos x="2" y="0"/>
                  </a:cxn>
                  <a:cxn ang="0">
                    <a:pos x="2" y="0"/>
                  </a:cxn>
                </a:cxnLst>
                <a:rect l="0" t="0" r="r" b="b"/>
                <a:pathLst>
                  <a:path w="19" h="9">
                    <a:moveTo>
                      <a:pt x="2" y="0"/>
                    </a:moveTo>
                    <a:lnTo>
                      <a:pt x="11" y="0"/>
                    </a:lnTo>
                    <a:lnTo>
                      <a:pt x="19" y="4"/>
                    </a:lnTo>
                    <a:lnTo>
                      <a:pt x="16" y="9"/>
                    </a:lnTo>
                    <a:lnTo>
                      <a:pt x="9" y="7"/>
                    </a:lnTo>
                    <a:lnTo>
                      <a:pt x="0" y="9"/>
                    </a:lnTo>
                    <a:lnTo>
                      <a:pt x="2" y="0"/>
                    </a:lnTo>
                    <a:lnTo>
                      <a:pt x="2"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 name="Freeform 921"/>
              <p:cNvSpPr>
                <a:spLocks/>
              </p:cNvSpPr>
              <p:nvPr/>
            </p:nvSpPr>
            <p:spPr bwMode="auto">
              <a:xfrm>
                <a:off x="1184" y="2086"/>
                <a:ext cx="38" cy="52"/>
              </a:xfrm>
              <a:custGeom>
                <a:avLst/>
                <a:gdLst/>
                <a:ahLst/>
                <a:cxnLst>
                  <a:cxn ang="0">
                    <a:pos x="0" y="4"/>
                  </a:cxn>
                  <a:cxn ang="0">
                    <a:pos x="5" y="0"/>
                  </a:cxn>
                  <a:cxn ang="0">
                    <a:pos x="14" y="18"/>
                  </a:cxn>
                  <a:cxn ang="0">
                    <a:pos x="19" y="26"/>
                  </a:cxn>
                  <a:cxn ang="0">
                    <a:pos x="38" y="49"/>
                  </a:cxn>
                  <a:cxn ang="0">
                    <a:pos x="38" y="52"/>
                  </a:cxn>
                  <a:cxn ang="0">
                    <a:pos x="35" y="47"/>
                  </a:cxn>
                  <a:cxn ang="0">
                    <a:pos x="24" y="37"/>
                  </a:cxn>
                  <a:cxn ang="0">
                    <a:pos x="21" y="35"/>
                  </a:cxn>
                  <a:cxn ang="0">
                    <a:pos x="16" y="30"/>
                  </a:cxn>
                  <a:cxn ang="0">
                    <a:pos x="5" y="11"/>
                  </a:cxn>
                  <a:cxn ang="0">
                    <a:pos x="0" y="4"/>
                  </a:cxn>
                </a:cxnLst>
                <a:rect l="0" t="0" r="r" b="b"/>
                <a:pathLst>
                  <a:path w="38" h="52">
                    <a:moveTo>
                      <a:pt x="0" y="4"/>
                    </a:moveTo>
                    <a:lnTo>
                      <a:pt x="5" y="0"/>
                    </a:lnTo>
                    <a:lnTo>
                      <a:pt x="14" y="18"/>
                    </a:lnTo>
                    <a:lnTo>
                      <a:pt x="19" y="26"/>
                    </a:lnTo>
                    <a:lnTo>
                      <a:pt x="38" y="49"/>
                    </a:lnTo>
                    <a:lnTo>
                      <a:pt x="38" y="52"/>
                    </a:lnTo>
                    <a:lnTo>
                      <a:pt x="35" y="47"/>
                    </a:lnTo>
                    <a:lnTo>
                      <a:pt x="24" y="37"/>
                    </a:lnTo>
                    <a:lnTo>
                      <a:pt x="21" y="35"/>
                    </a:lnTo>
                    <a:lnTo>
                      <a:pt x="16" y="30"/>
                    </a:lnTo>
                    <a:lnTo>
                      <a:pt x="5" y="11"/>
                    </a:lnTo>
                    <a:lnTo>
                      <a:pt x="0" y="4"/>
                    </a:lnTo>
                    <a:close/>
                  </a:path>
                </a:pathLst>
              </a:custGeom>
              <a:solidFill>
                <a:srgbClr val="20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1" name="Freeform 922"/>
              <p:cNvSpPr>
                <a:spLocks/>
              </p:cNvSpPr>
              <p:nvPr/>
            </p:nvSpPr>
            <p:spPr bwMode="auto">
              <a:xfrm>
                <a:off x="1212" y="2088"/>
                <a:ext cx="48" cy="47"/>
              </a:xfrm>
              <a:custGeom>
                <a:avLst/>
                <a:gdLst/>
                <a:ahLst/>
                <a:cxnLst>
                  <a:cxn ang="0">
                    <a:pos x="0" y="7"/>
                  </a:cxn>
                  <a:cxn ang="0">
                    <a:pos x="5" y="0"/>
                  </a:cxn>
                  <a:cxn ang="0">
                    <a:pos x="7" y="0"/>
                  </a:cxn>
                  <a:cxn ang="0">
                    <a:pos x="26" y="28"/>
                  </a:cxn>
                  <a:cxn ang="0">
                    <a:pos x="29" y="26"/>
                  </a:cxn>
                  <a:cxn ang="0">
                    <a:pos x="29" y="19"/>
                  </a:cxn>
                  <a:cxn ang="0">
                    <a:pos x="31" y="19"/>
                  </a:cxn>
                  <a:cxn ang="0">
                    <a:pos x="36" y="28"/>
                  </a:cxn>
                  <a:cxn ang="0">
                    <a:pos x="40" y="35"/>
                  </a:cxn>
                  <a:cxn ang="0">
                    <a:pos x="43" y="35"/>
                  </a:cxn>
                  <a:cxn ang="0">
                    <a:pos x="45" y="28"/>
                  </a:cxn>
                  <a:cxn ang="0">
                    <a:pos x="48" y="33"/>
                  </a:cxn>
                  <a:cxn ang="0">
                    <a:pos x="48" y="35"/>
                  </a:cxn>
                  <a:cxn ang="0">
                    <a:pos x="48" y="47"/>
                  </a:cxn>
                  <a:cxn ang="0">
                    <a:pos x="45" y="47"/>
                  </a:cxn>
                  <a:cxn ang="0">
                    <a:pos x="40" y="40"/>
                  </a:cxn>
                  <a:cxn ang="0">
                    <a:pos x="31" y="21"/>
                  </a:cxn>
                  <a:cxn ang="0">
                    <a:pos x="31" y="38"/>
                  </a:cxn>
                  <a:cxn ang="0">
                    <a:pos x="24" y="33"/>
                  </a:cxn>
                  <a:cxn ang="0">
                    <a:pos x="10" y="16"/>
                  </a:cxn>
                  <a:cxn ang="0">
                    <a:pos x="3" y="9"/>
                  </a:cxn>
                  <a:cxn ang="0">
                    <a:pos x="0" y="7"/>
                  </a:cxn>
                </a:cxnLst>
                <a:rect l="0" t="0" r="r" b="b"/>
                <a:pathLst>
                  <a:path w="48" h="47">
                    <a:moveTo>
                      <a:pt x="0" y="7"/>
                    </a:moveTo>
                    <a:lnTo>
                      <a:pt x="5" y="0"/>
                    </a:lnTo>
                    <a:lnTo>
                      <a:pt x="7" y="0"/>
                    </a:lnTo>
                    <a:lnTo>
                      <a:pt x="26" y="28"/>
                    </a:lnTo>
                    <a:lnTo>
                      <a:pt x="29" y="26"/>
                    </a:lnTo>
                    <a:lnTo>
                      <a:pt x="29" y="19"/>
                    </a:lnTo>
                    <a:lnTo>
                      <a:pt x="31" y="19"/>
                    </a:lnTo>
                    <a:lnTo>
                      <a:pt x="36" y="28"/>
                    </a:lnTo>
                    <a:lnTo>
                      <a:pt x="40" y="35"/>
                    </a:lnTo>
                    <a:lnTo>
                      <a:pt x="43" y="35"/>
                    </a:lnTo>
                    <a:lnTo>
                      <a:pt x="45" y="28"/>
                    </a:lnTo>
                    <a:lnTo>
                      <a:pt x="48" y="33"/>
                    </a:lnTo>
                    <a:lnTo>
                      <a:pt x="48" y="35"/>
                    </a:lnTo>
                    <a:lnTo>
                      <a:pt x="48" y="47"/>
                    </a:lnTo>
                    <a:lnTo>
                      <a:pt x="45" y="47"/>
                    </a:lnTo>
                    <a:lnTo>
                      <a:pt x="40" y="40"/>
                    </a:lnTo>
                    <a:lnTo>
                      <a:pt x="31" y="21"/>
                    </a:lnTo>
                    <a:lnTo>
                      <a:pt x="31" y="38"/>
                    </a:lnTo>
                    <a:lnTo>
                      <a:pt x="24" y="33"/>
                    </a:lnTo>
                    <a:lnTo>
                      <a:pt x="10" y="16"/>
                    </a:lnTo>
                    <a:lnTo>
                      <a:pt x="3" y="9"/>
                    </a:lnTo>
                    <a:lnTo>
                      <a:pt x="0" y="7"/>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2" name="Freeform 923"/>
              <p:cNvSpPr>
                <a:spLocks/>
              </p:cNvSpPr>
              <p:nvPr/>
            </p:nvSpPr>
            <p:spPr bwMode="auto">
              <a:xfrm>
                <a:off x="1297" y="2086"/>
                <a:ext cx="19" cy="52"/>
              </a:xfrm>
              <a:custGeom>
                <a:avLst/>
                <a:gdLst/>
                <a:ahLst/>
                <a:cxnLst>
                  <a:cxn ang="0">
                    <a:pos x="4" y="0"/>
                  </a:cxn>
                  <a:cxn ang="0">
                    <a:pos x="5" y="1"/>
                  </a:cxn>
                  <a:cxn ang="0">
                    <a:pos x="8" y="15"/>
                  </a:cxn>
                  <a:cxn ang="0">
                    <a:pos x="8" y="18"/>
                  </a:cxn>
                  <a:cxn ang="0">
                    <a:pos x="6" y="13"/>
                  </a:cxn>
                  <a:cxn ang="0">
                    <a:pos x="5" y="7"/>
                  </a:cxn>
                  <a:cxn ang="0">
                    <a:pos x="2" y="6"/>
                  </a:cxn>
                  <a:cxn ang="0">
                    <a:pos x="5" y="21"/>
                  </a:cxn>
                  <a:cxn ang="0">
                    <a:pos x="4" y="22"/>
                  </a:cxn>
                  <a:cxn ang="0">
                    <a:pos x="1" y="14"/>
                  </a:cxn>
                  <a:cxn ang="0">
                    <a:pos x="0" y="13"/>
                  </a:cxn>
                  <a:cxn ang="0">
                    <a:pos x="0" y="8"/>
                  </a:cxn>
                  <a:cxn ang="0">
                    <a:pos x="0" y="4"/>
                  </a:cxn>
                  <a:cxn ang="0">
                    <a:pos x="4" y="6"/>
                  </a:cxn>
                  <a:cxn ang="0">
                    <a:pos x="4" y="0"/>
                  </a:cxn>
                </a:cxnLst>
                <a:rect l="0" t="0" r="r" b="b"/>
                <a:pathLst>
                  <a:path w="8" h="22">
                    <a:moveTo>
                      <a:pt x="4" y="0"/>
                    </a:moveTo>
                    <a:cubicBezTo>
                      <a:pt x="5" y="1"/>
                      <a:pt x="5" y="1"/>
                      <a:pt x="5" y="1"/>
                    </a:cubicBezTo>
                    <a:cubicBezTo>
                      <a:pt x="6" y="5"/>
                      <a:pt x="8" y="10"/>
                      <a:pt x="8" y="15"/>
                    </a:cubicBezTo>
                    <a:cubicBezTo>
                      <a:pt x="8" y="18"/>
                      <a:pt x="8" y="18"/>
                      <a:pt x="8" y="18"/>
                    </a:cubicBezTo>
                    <a:cubicBezTo>
                      <a:pt x="6" y="13"/>
                      <a:pt x="6" y="13"/>
                      <a:pt x="6" y="13"/>
                    </a:cubicBezTo>
                    <a:cubicBezTo>
                      <a:pt x="5" y="7"/>
                      <a:pt x="5" y="7"/>
                      <a:pt x="5" y="7"/>
                    </a:cubicBezTo>
                    <a:cubicBezTo>
                      <a:pt x="2" y="6"/>
                      <a:pt x="2" y="6"/>
                      <a:pt x="2" y="6"/>
                    </a:cubicBezTo>
                    <a:cubicBezTo>
                      <a:pt x="3" y="11"/>
                      <a:pt x="4" y="16"/>
                      <a:pt x="5" y="21"/>
                    </a:cubicBezTo>
                    <a:cubicBezTo>
                      <a:pt x="4" y="22"/>
                      <a:pt x="4" y="22"/>
                      <a:pt x="4" y="22"/>
                    </a:cubicBezTo>
                    <a:cubicBezTo>
                      <a:pt x="1" y="14"/>
                      <a:pt x="1" y="14"/>
                      <a:pt x="1" y="14"/>
                    </a:cubicBezTo>
                    <a:cubicBezTo>
                      <a:pt x="0" y="13"/>
                      <a:pt x="0" y="13"/>
                      <a:pt x="0" y="13"/>
                    </a:cubicBezTo>
                    <a:cubicBezTo>
                      <a:pt x="0" y="8"/>
                      <a:pt x="0" y="8"/>
                      <a:pt x="0" y="8"/>
                    </a:cubicBezTo>
                    <a:cubicBezTo>
                      <a:pt x="0" y="4"/>
                      <a:pt x="0" y="4"/>
                      <a:pt x="0" y="4"/>
                    </a:cubicBezTo>
                    <a:cubicBezTo>
                      <a:pt x="4" y="6"/>
                      <a:pt x="4" y="6"/>
                      <a:pt x="4" y="6"/>
                    </a:cubicBezTo>
                    <a:lnTo>
                      <a:pt x="4" y="0"/>
                    </a:lnTo>
                    <a:close/>
                  </a:path>
                </a:pathLst>
              </a:custGeom>
              <a:solidFill>
                <a:srgbClr val="20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 name="Freeform 924"/>
              <p:cNvSpPr>
                <a:spLocks/>
              </p:cNvSpPr>
              <p:nvPr/>
            </p:nvSpPr>
            <p:spPr bwMode="auto">
              <a:xfrm>
                <a:off x="1106" y="2088"/>
                <a:ext cx="7" cy="5"/>
              </a:xfrm>
              <a:custGeom>
                <a:avLst/>
                <a:gdLst/>
                <a:ahLst/>
                <a:cxnLst>
                  <a:cxn ang="0">
                    <a:pos x="5" y="0"/>
                  </a:cxn>
                  <a:cxn ang="0">
                    <a:pos x="7" y="0"/>
                  </a:cxn>
                  <a:cxn ang="0">
                    <a:pos x="0" y="5"/>
                  </a:cxn>
                  <a:cxn ang="0">
                    <a:pos x="0" y="5"/>
                  </a:cxn>
                  <a:cxn ang="0">
                    <a:pos x="0" y="2"/>
                  </a:cxn>
                  <a:cxn ang="0">
                    <a:pos x="5" y="0"/>
                  </a:cxn>
                </a:cxnLst>
                <a:rect l="0" t="0" r="r" b="b"/>
                <a:pathLst>
                  <a:path w="7" h="5">
                    <a:moveTo>
                      <a:pt x="5" y="0"/>
                    </a:moveTo>
                    <a:lnTo>
                      <a:pt x="7" y="0"/>
                    </a:lnTo>
                    <a:lnTo>
                      <a:pt x="0" y="5"/>
                    </a:lnTo>
                    <a:lnTo>
                      <a:pt x="0" y="5"/>
                    </a:lnTo>
                    <a:lnTo>
                      <a:pt x="0" y="2"/>
                    </a:lnTo>
                    <a:lnTo>
                      <a:pt x="5" y="0"/>
                    </a:lnTo>
                    <a:close/>
                  </a:path>
                </a:pathLst>
              </a:custGeom>
              <a:solidFill>
                <a:srgbClr val="AF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 name="Freeform 925"/>
              <p:cNvSpPr>
                <a:spLocks/>
              </p:cNvSpPr>
              <p:nvPr/>
            </p:nvSpPr>
            <p:spPr bwMode="auto">
              <a:xfrm>
                <a:off x="1238" y="2088"/>
                <a:ext cx="14" cy="21"/>
              </a:xfrm>
              <a:custGeom>
                <a:avLst/>
                <a:gdLst/>
                <a:ahLst/>
                <a:cxnLst>
                  <a:cxn ang="0">
                    <a:pos x="0" y="2"/>
                  </a:cxn>
                  <a:cxn ang="0">
                    <a:pos x="0" y="0"/>
                  </a:cxn>
                  <a:cxn ang="0">
                    <a:pos x="14" y="21"/>
                  </a:cxn>
                  <a:cxn ang="0">
                    <a:pos x="12" y="21"/>
                  </a:cxn>
                  <a:cxn ang="0">
                    <a:pos x="5" y="12"/>
                  </a:cxn>
                  <a:cxn ang="0">
                    <a:pos x="0" y="2"/>
                  </a:cxn>
                </a:cxnLst>
                <a:rect l="0" t="0" r="r" b="b"/>
                <a:pathLst>
                  <a:path w="14" h="21">
                    <a:moveTo>
                      <a:pt x="0" y="2"/>
                    </a:moveTo>
                    <a:lnTo>
                      <a:pt x="0" y="0"/>
                    </a:lnTo>
                    <a:lnTo>
                      <a:pt x="14" y="21"/>
                    </a:lnTo>
                    <a:lnTo>
                      <a:pt x="12" y="21"/>
                    </a:lnTo>
                    <a:lnTo>
                      <a:pt x="5" y="12"/>
                    </a:lnTo>
                    <a:lnTo>
                      <a:pt x="0" y="2"/>
                    </a:lnTo>
                    <a:close/>
                  </a:path>
                </a:pathLst>
              </a:custGeom>
              <a:solidFill>
                <a:srgbClr val="1C16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 name="Freeform 926"/>
              <p:cNvSpPr>
                <a:spLocks/>
              </p:cNvSpPr>
              <p:nvPr/>
            </p:nvSpPr>
            <p:spPr bwMode="auto">
              <a:xfrm>
                <a:off x="1200" y="2090"/>
                <a:ext cx="43" cy="45"/>
              </a:xfrm>
              <a:custGeom>
                <a:avLst/>
                <a:gdLst/>
                <a:ahLst/>
                <a:cxnLst>
                  <a:cxn ang="0">
                    <a:pos x="0" y="0"/>
                  </a:cxn>
                  <a:cxn ang="0">
                    <a:pos x="10" y="7"/>
                  </a:cxn>
                  <a:cxn ang="0">
                    <a:pos x="10" y="7"/>
                  </a:cxn>
                  <a:cxn ang="0">
                    <a:pos x="15" y="14"/>
                  </a:cxn>
                  <a:cxn ang="0">
                    <a:pos x="34" y="36"/>
                  </a:cxn>
                  <a:cxn ang="0">
                    <a:pos x="38" y="38"/>
                  </a:cxn>
                  <a:cxn ang="0">
                    <a:pos x="43" y="45"/>
                  </a:cxn>
                  <a:cxn ang="0">
                    <a:pos x="38" y="43"/>
                  </a:cxn>
                  <a:cxn ang="0">
                    <a:pos x="22" y="31"/>
                  </a:cxn>
                  <a:cxn ang="0">
                    <a:pos x="3" y="3"/>
                  </a:cxn>
                  <a:cxn ang="0">
                    <a:pos x="0" y="0"/>
                  </a:cxn>
                </a:cxnLst>
                <a:rect l="0" t="0" r="r" b="b"/>
                <a:pathLst>
                  <a:path w="43" h="45">
                    <a:moveTo>
                      <a:pt x="0" y="0"/>
                    </a:moveTo>
                    <a:lnTo>
                      <a:pt x="10" y="7"/>
                    </a:lnTo>
                    <a:lnTo>
                      <a:pt x="10" y="7"/>
                    </a:lnTo>
                    <a:lnTo>
                      <a:pt x="15" y="14"/>
                    </a:lnTo>
                    <a:lnTo>
                      <a:pt x="34" y="36"/>
                    </a:lnTo>
                    <a:lnTo>
                      <a:pt x="38" y="38"/>
                    </a:lnTo>
                    <a:lnTo>
                      <a:pt x="43" y="45"/>
                    </a:lnTo>
                    <a:lnTo>
                      <a:pt x="38" y="43"/>
                    </a:lnTo>
                    <a:lnTo>
                      <a:pt x="22" y="31"/>
                    </a:lnTo>
                    <a:lnTo>
                      <a:pt x="3" y="3"/>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 name="Freeform 927"/>
              <p:cNvSpPr>
                <a:spLocks/>
              </p:cNvSpPr>
              <p:nvPr/>
            </p:nvSpPr>
            <p:spPr bwMode="auto">
              <a:xfrm>
                <a:off x="1106" y="2090"/>
                <a:ext cx="7" cy="10"/>
              </a:xfrm>
              <a:custGeom>
                <a:avLst/>
                <a:gdLst/>
                <a:ahLst/>
                <a:cxnLst>
                  <a:cxn ang="0">
                    <a:pos x="7" y="0"/>
                  </a:cxn>
                  <a:cxn ang="0">
                    <a:pos x="7" y="0"/>
                  </a:cxn>
                  <a:cxn ang="0">
                    <a:pos x="0" y="10"/>
                  </a:cxn>
                  <a:cxn ang="0">
                    <a:pos x="0" y="5"/>
                  </a:cxn>
                  <a:cxn ang="0">
                    <a:pos x="7" y="0"/>
                  </a:cxn>
                </a:cxnLst>
                <a:rect l="0" t="0" r="r" b="b"/>
                <a:pathLst>
                  <a:path w="7" h="10">
                    <a:moveTo>
                      <a:pt x="7" y="0"/>
                    </a:moveTo>
                    <a:lnTo>
                      <a:pt x="7" y="0"/>
                    </a:lnTo>
                    <a:lnTo>
                      <a:pt x="0" y="10"/>
                    </a:lnTo>
                    <a:lnTo>
                      <a:pt x="0" y="5"/>
                    </a:lnTo>
                    <a:lnTo>
                      <a:pt x="7" y="0"/>
                    </a:lnTo>
                    <a:close/>
                  </a:path>
                </a:pathLst>
              </a:custGeom>
              <a:solidFill>
                <a:srgbClr val="AB6F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 name="Freeform 928"/>
              <p:cNvSpPr>
                <a:spLocks/>
              </p:cNvSpPr>
              <p:nvPr/>
            </p:nvSpPr>
            <p:spPr bwMode="auto">
              <a:xfrm>
                <a:off x="1052" y="2093"/>
                <a:ext cx="16" cy="7"/>
              </a:xfrm>
              <a:custGeom>
                <a:avLst/>
                <a:gdLst/>
                <a:ahLst/>
                <a:cxnLst>
                  <a:cxn ang="0">
                    <a:pos x="0" y="2"/>
                  </a:cxn>
                  <a:cxn ang="0">
                    <a:pos x="9" y="0"/>
                  </a:cxn>
                  <a:cxn ang="0">
                    <a:pos x="16" y="2"/>
                  </a:cxn>
                  <a:cxn ang="0">
                    <a:pos x="16" y="7"/>
                  </a:cxn>
                  <a:cxn ang="0">
                    <a:pos x="9" y="2"/>
                  </a:cxn>
                  <a:cxn ang="0">
                    <a:pos x="0" y="7"/>
                  </a:cxn>
                  <a:cxn ang="0">
                    <a:pos x="0" y="2"/>
                  </a:cxn>
                </a:cxnLst>
                <a:rect l="0" t="0" r="r" b="b"/>
                <a:pathLst>
                  <a:path w="16" h="7">
                    <a:moveTo>
                      <a:pt x="0" y="2"/>
                    </a:moveTo>
                    <a:lnTo>
                      <a:pt x="9" y="0"/>
                    </a:lnTo>
                    <a:lnTo>
                      <a:pt x="16" y="2"/>
                    </a:lnTo>
                    <a:lnTo>
                      <a:pt x="16" y="7"/>
                    </a:lnTo>
                    <a:lnTo>
                      <a:pt x="9" y="2"/>
                    </a:lnTo>
                    <a:lnTo>
                      <a:pt x="0" y="7"/>
                    </a:lnTo>
                    <a:lnTo>
                      <a:pt x="0" y="2"/>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 name="Freeform 929"/>
              <p:cNvSpPr>
                <a:spLocks/>
              </p:cNvSpPr>
              <p:nvPr/>
            </p:nvSpPr>
            <p:spPr bwMode="auto">
              <a:xfrm>
                <a:off x="1269" y="2093"/>
                <a:ext cx="12" cy="16"/>
              </a:xfrm>
              <a:custGeom>
                <a:avLst/>
                <a:gdLst/>
                <a:ahLst/>
                <a:cxnLst>
                  <a:cxn ang="0">
                    <a:pos x="0" y="0"/>
                  </a:cxn>
                  <a:cxn ang="0">
                    <a:pos x="9" y="14"/>
                  </a:cxn>
                  <a:cxn ang="0">
                    <a:pos x="12" y="16"/>
                  </a:cxn>
                  <a:cxn ang="0">
                    <a:pos x="5" y="11"/>
                  </a:cxn>
                  <a:cxn ang="0">
                    <a:pos x="0" y="0"/>
                  </a:cxn>
                </a:cxnLst>
                <a:rect l="0" t="0" r="r" b="b"/>
                <a:pathLst>
                  <a:path w="12" h="16">
                    <a:moveTo>
                      <a:pt x="0" y="0"/>
                    </a:moveTo>
                    <a:lnTo>
                      <a:pt x="9" y="14"/>
                    </a:lnTo>
                    <a:lnTo>
                      <a:pt x="12" y="16"/>
                    </a:lnTo>
                    <a:lnTo>
                      <a:pt x="5" y="11"/>
                    </a:lnTo>
                    <a:lnTo>
                      <a:pt x="0" y="0"/>
                    </a:lnTo>
                    <a:close/>
                  </a:path>
                </a:pathLst>
              </a:custGeom>
              <a:solidFill>
                <a:srgbClr val="8E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 name="Freeform 930"/>
              <p:cNvSpPr>
                <a:spLocks/>
              </p:cNvSpPr>
              <p:nvPr/>
            </p:nvSpPr>
            <p:spPr bwMode="auto">
              <a:xfrm>
                <a:off x="1092" y="2093"/>
                <a:ext cx="14" cy="11"/>
              </a:xfrm>
              <a:custGeom>
                <a:avLst/>
                <a:gdLst/>
                <a:ahLst/>
                <a:cxnLst>
                  <a:cxn ang="0">
                    <a:pos x="9" y="0"/>
                  </a:cxn>
                  <a:cxn ang="0">
                    <a:pos x="14" y="0"/>
                  </a:cxn>
                  <a:cxn ang="0">
                    <a:pos x="14" y="0"/>
                  </a:cxn>
                  <a:cxn ang="0">
                    <a:pos x="14" y="2"/>
                  </a:cxn>
                  <a:cxn ang="0">
                    <a:pos x="14" y="7"/>
                  </a:cxn>
                  <a:cxn ang="0">
                    <a:pos x="14" y="7"/>
                  </a:cxn>
                  <a:cxn ang="0">
                    <a:pos x="14" y="11"/>
                  </a:cxn>
                  <a:cxn ang="0">
                    <a:pos x="12" y="11"/>
                  </a:cxn>
                  <a:cxn ang="0">
                    <a:pos x="14" y="9"/>
                  </a:cxn>
                  <a:cxn ang="0">
                    <a:pos x="14" y="7"/>
                  </a:cxn>
                  <a:cxn ang="0">
                    <a:pos x="9" y="11"/>
                  </a:cxn>
                  <a:cxn ang="0">
                    <a:pos x="0" y="9"/>
                  </a:cxn>
                  <a:cxn ang="0">
                    <a:pos x="0" y="9"/>
                  </a:cxn>
                  <a:cxn ang="0">
                    <a:pos x="0" y="4"/>
                  </a:cxn>
                  <a:cxn ang="0">
                    <a:pos x="7" y="0"/>
                  </a:cxn>
                  <a:cxn ang="0">
                    <a:pos x="14" y="2"/>
                  </a:cxn>
                  <a:cxn ang="0">
                    <a:pos x="9" y="0"/>
                  </a:cxn>
                </a:cxnLst>
                <a:rect l="0" t="0" r="r" b="b"/>
                <a:pathLst>
                  <a:path w="14" h="11">
                    <a:moveTo>
                      <a:pt x="9" y="0"/>
                    </a:moveTo>
                    <a:lnTo>
                      <a:pt x="14" y="0"/>
                    </a:lnTo>
                    <a:lnTo>
                      <a:pt x="14" y="0"/>
                    </a:lnTo>
                    <a:lnTo>
                      <a:pt x="14" y="2"/>
                    </a:lnTo>
                    <a:lnTo>
                      <a:pt x="14" y="7"/>
                    </a:lnTo>
                    <a:lnTo>
                      <a:pt x="14" y="7"/>
                    </a:lnTo>
                    <a:lnTo>
                      <a:pt x="14" y="11"/>
                    </a:lnTo>
                    <a:lnTo>
                      <a:pt x="12" y="11"/>
                    </a:lnTo>
                    <a:lnTo>
                      <a:pt x="14" y="9"/>
                    </a:lnTo>
                    <a:lnTo>
                      <a:pt x="14" y="7"/>
                    </a:lnTo>
                    <a:lnTo>
                      <a:pt x="9" y="11"/>
                    </a:lnTo>
                    <a:lnTo>
                      <a:pt x="0" y="9"/>
                    </a:lnTo>
                    <a:lnTo>
                      <a:pt x="0" y="9"/>
                    </a:lnTo>
                    <a:lnTo>
                      <a:pt x="0" y="4"/>
                    </a:lnTo>
                    <a:lnTo>
                      <a:pt x="7" y="0"/>
                    </a:lnTo>
                    <a:lnTo>
                      <a:pt x="14" y="2"/>
                    </a:lnTo>
                    <a:lnTo>
                      <a:pt x="9"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 name="Freeform 931"/>
              <p:cNvSpPr>
                <a:spLocks/>
              </p:cNvSpPr>
              <p:nvPr/>
            </p:nvSpPr>
            <p:spPr bwMode="auto">
              <a:xfrm>
                <a:off x="1106" y="2093"/>
                <a:ext cx="12" cy="14"/>
              </a:xfrm>
              <a:custGeom>
                <a:avLst/>
                <a:gdLst/>
                <a:ahLst/>
                <a:cxnLst>
                  <a:cxn ang="0">
                    <a:pos x="9" y="0"/>
                  </a:cxn>
                  <a:cxn ang="0">
                    <a:pos x="12" y="2"/>
                  </a:cxn>
                  <a:cxn ang="0">
                    <a:pos x="5" y="9"/>
                  </a:cxn>
                  <a:cxn ang="0">
                    <a:pos x="2" y="14"/>
                  </a:cxn>
                  <a:cxn ang="0">
                    <a:pos x="0" y="11"/>
                  </a:cxn>
                  <a:cxn ang="0">
                    <a:pos x="0" y="7"/>
                  </a:cxn>
                  <a:cxn ang="0">
                    <a:pos x="9" y="0"/>
                  </a:cxn>
                </a:cxnLst>
                <a:rect l="0" t="0" r="r" b="b"/>
                <a:pathLst>
                  <a:path w="12" h="14">
                    <a:moveTo>
                      <a:pt x="9" y="0"/>
                    </a:moveTo>
                    <a:lnTo>
                      <a:pt x="12" y="2"/>
                    </a:lnTo>
                    <a:lnTo>
                      <a:pt x="5" y="9"/>
                    </a:lnTo>
                    <a:lnTo>
                      <a:pt x="2" y="14"/>
                    </a:lnTo>
                    <a:lnTo>
                      <a:pt x="0" y="11"/>
                    </a:lnTo>
                    <a:lnTo>
                      <a:pt x="0" y="7"/>
                    </a:lnTo>
                    <a:lnTo>
                      <a:pt x="9" y="0"/>
                    </a:lnTo>
                    <a:close/>
                  </a:path>
                </a:pathLst>
              </a:custGeom>
              <a:solidFill>
                <a:srgbClr val="AE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 name="Freeform 932"/>
              <p:cNvSpPr>
                <a:spLocks/>
              </p:cNvSpPr>
              <p:nvPr/>
            </p:nvSpPr>
            <p:spPr bwMode="auto">
              <a:xfrm>
                <a:off x="1210" y="2095"/>
                <a:ext cx="28" cy="33"/>
              </a:xfrm>
              <a:custGeom>
                <a:avLst/>
                <a:gdLst/>
                <a:ahLst/>
                <a:cxnLst>
                  <a:cxn ang="0">
                    <a:pos x="0" y="2"/>
                  </a:cxn>
                  <a:cxn ang="0">
                    <a:pos x="2" y="0"/>
                  </a:cxn>
                  <a:cxn ang="0">
                    <a:pos x="5" y="2"/>
                  </a:cxn>
                  <a:cxn ang="0">
                    <a:pos x="21" y="26"/>
                  </a:cxn>
                  <a:cxn ang="0">
                    <a:pos x="28" y="33"/>
                  </a:cxn>
                  <a:cxn ang="0">
                    <a:pos x="24" y="31"/>
                  </a:cxn>
                  <a:cxn ang="0">
                    <a:pos x="5" y="9"/>
                  </a:cxn>
                  <a:cxn ang="0">
                    <a:pos x="0" y="2"/>
                  </a:cxn>
                  <a:cxn ang="0">
                    <a:pos x="0" y="2"/>
                  </a:cxn>
                </a:cxnLst>
                <a:rect l="0" t="0" r="r" b="b"/>
                <a:pathLst>
                  <a:path w="28" h="33">
                    <a:moveTo>
                      <a:pt x="0" y="2"/>
                    </a:moveTo>
                    <a:lnTo>
                      <a:pt x="2" y="0"/>
                    </a:lnTo>
                    <a:lnTo>
                      <a:pt x="5" y="2"/>
                    </a:lnTo>
                    <a:lnTo>
                      <a:pt x="21" y="26"/>
                    </a:lnTo>
                    <a:lnTo>
                      <a:pt x="28" y="33"/>
                    </a:lnTo>
                    <a:lnTo>
                      <a:pt x="24" y="31"/>
                    </a:lnTo>
                    <a:lnTo>
                      <a:pt x="5" y="9"/>
                    </a:lnTo>
                    <a:lnTo>
                      <a:pt x="0" y="2"/>
                    </a:lnTo>
                    <a:lnTo>
                      <a:pt x="0" y="2"/>
                    </a:lnTo>
                    <a:close/>
                  </a:path>
                </a:pathLst>
              </a:custGeom>
              <a:solidFill>
                <a:srgbClr val="201F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 name="Freeform 933"/>
              <p:cNvSpPr>
                <a:spLocks/>
              </p:cNvSpPr>
              <p:nvPr/>
            </p:nvSpPr>
            <p:spPr bwMode="auto">
              <a:xfrm>
                <a:off x="1052" y="2095"/>
                <a:ext cx="19" cy="14"/>
              </a:xfrm>
              <a:custGeom>
                <a:avLst/>
                <a:gdLst/>
                <a:ahLst/>
                <a:cxnLst>
                  <a:cxn ang="0">
                    <a:pos x="0" y="5"/>
                  </a:cxn>
                  <a:cxn ang="0">
                    <a:pos x="9" y="0"/>
                  </a:cxn>
                  <a:cxn ang="0">
                    <a:pos x="16" y="5"/>
                  </a:cxn>
                  <a:cxn ang="0">
                    <a:pos x="19" y="7"/>
                  </a:cxn>
                  <a:cxn ang="0">
                    <a:pos x="7" y="7"/>
                  </a:cxn>
                  <a:cxn ang="0">
                    <a:pos x="2" y="14"/>
                  </a:cxn>
                  <a:cxn ang="0">
                    <a:pos x="2" y="14"/>
                  </a:cxn>
                  <a:cxn ang="0">
                    <a:pos x="0" y="5"/>
                  </a:cxn>
                </a:cxnLst>
                <a:rect l="0" t="0" r="r" b="b"/>
                <a:pathLst>
                  <a:path w="19" h="14">
                    <a:moveTo>
                      <a:pt x="0" y="5"/>
                    </a:moveTo>
                    <a:lnTo>
                      <a:pt x="9" y="0"/>
                    </a:lnTo>
                    <a:lnTo>
                      <a:pt x="16" y="5"/>
                    </a:lnTo>
                    <a:lnTo>
                      <a:pt x="19" y="7"/>
                    </a:lnTo>
                    <a:lnTo>
                      <a:pt x="7" y="7"/>
                    </a:lnTo>
                    <a:lnTo>
                      <a:pt x="2" y="14"/>
                    </a:lnTo>
                    <a:lnTo>
                      <a:pt x="2" y="14"/>
                    </a:lnTo>
                    <a:lnTo>
                      <a:pt x="0" y="5"/>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 name="Freeform 934"/>
              <p:cNvSpPr>
                <a:spLocks/>
              </p:cNvSpPr>
              <p:nvPr/>
            </p:nvSpPr>
            <p:spPr bwMode="auto">
              <a:xfrm>
                <a:off x="1125" y="2095"/>
                <a:ext cx="52" cy="19"/>
              </a:xfrm>
              <a:custGeom>
                <a:avLst/>
                <a:gdLst/>
                <a:ahLst/>
                <a:cxnLst>
                  <a:cxn ang="0">
                    <a:pos x="0" y="1"/>
                  </a:cxn>
                  <a:cxn ang="0">
                    <a:pos x="14" y="1"/>
                  </a:cxn>
                  <a:cxn ang="0">
                    <a:pos x="22" y="7"/>
                  </a:cxn>
                  <a:cxn ang="0">
                    <a:pos x="21" y="7"/>
                  </a:cxn>
                  <a:cxn ang="0">
                    <a:pos x="19" y="4"/>
                  </a:cxn>
                  <a:cxn ang="0">
                    <a:pos x="17" y="8"/>
                  </a:cxn>
                  <a:cxn ang="0">
                    <a:pos x="16" y="8"/>
                  </a:cxn>
                  <a:cxn ang="0">
                    <a:pos x="19" y="4"/>
                  </a:cxn>
                  <a:cxn ang="0">
                    <a:pos x="16" y="2"/>
                  </a:cxn>
                  <a:cxn ang="0">
                    <a:pos x="16" y="4"/>
                  </a:cxn>
                  <a:cxn ang="0">
                    <a:pos x="16" y="2"/>
                  </a:cxn>
                  <a:cxn ang="0">
                    <a:pos x="15" y="1"/>
                  </a:cxn>
                  <a:cxn ang="0">
                    <a:pos x="12" y="1"/>
                  </a:cxn>
                  <a:cxn ang="0">
                    <a:pos x="12" y="5"/>
                  </a:cxn>
                  <a:cxn ang="0">
                    <a:pos x="12" y="1"/>
                  </a:cxn>
                  <a:cxn ang="0">
                    <a:pos x="12" y="1"/>
                  </a:cxn>
                  <a:cxn ang="0">
                    <a:pos x="9" y="1"/>
                  </a:cxn>
                  <a:cxn ang="0">
                    <a:pos x="9" y="1"/>
                  </a:cxn>
                  <a:cxn ang="0">
                    <a:pos x="6" y="2"/>
                  </a:cxn>
                  <a:cxn ang="0">
                    <a:pos x="6" y="2"/>
                  </a:cxn>
                  <a:cxn ang="0">
                    <a:pos x="4" y="2"/>
                  </a:cxn>
                  <a:cxn ang="0">
                    <a:pos x="4" y="2"/>
                  </a:cxn>
                  <a:cxn ang="0">
                    <a:pos x="2" y="2"/>
                  </a:cxn>
                  <a:cxn ang="0">
                    <a:pos x="1" y="2"/>
                  </a:cxn>
                  <a:cxn ang="0">
                    <a:pos x="1" y="2"/>
                  </a:cxn>
                  <a:cxn ang="0">
                    <a:pos x="0" y="2"/>
                  </a:cxn>
                  <a:cxn ang="0">
                    <a:pos x="0" y="2"/>
                  </a:cxn>
                  <a:cxn ang="0">
                    <a:pos x="0" y="1"/>
                  </a:cxn>
                </a:cxnLst>
                <a:rect l="0" t="0" r="r" b="b"/>
                <a:pathLst>
                  <a:path w="22" h="8">
                    <a:moveTo>
                      <a:pt x="0" y="1"/>
                    </a:moveTo>
                    <a:cubicBezTo>
                      <a:pt x="5" y="2"/>
                      <a:pt x="9" y="0"/>
                      <a:pt x="14" y="1"/>
                    </a:cubicBezTo>
                    <a:cubicBezTo>
                      <a:pt x="22" y="7"/>
                      <a:pt x="22" y="7"/>
                      <a:pt x="22" y="7"/>
                    </a:cubicBezTo>
                    <a:cubicBezTo>
                      <a:pt x="21" y="7"/>
                      <a:pt x="21" y="7"/>
                      <a:pt x="21" y="7"/>
                    </a:cubicBezTo>
                    <a:cubicBezTo>
                      <a:pt x="19" y="4"/>
                      <a:pt x="19" y="4"/>
                      <a:pt x="19" y="4"/>
                    </a:cubicBezTo>
                    <a:cubicBezTo>
                      <a:pt x="17" y="8"/>
                      <a:pt x="17" y="8"/>
                      <a:pt x="17" y="8"/>
                    </a:cubicBezTo>
                    <a:cubicBezTo>
                      <a:pt x="16" y="8"/>
                      <a:pt x="16" y="8"/>
                      <a:pt x="16" y="8"/>
                    </a:cubicBezTo>
                    <a:cubicBezTo>
                      <a:pt x="19" y="4"/>
                      <a:pt x="19" y="4"/>
                      <a:pt x="19" y="4"/>
                    </a:cubicBezTo>
                    <a:cubicBezTo>
                      <a:pt x="16" y="2"/>
                      <a:pt x="16" y="2"/>
                      <a:pt x="16" y="2"/>
                    </a:cubicBezTo>
                    <a:cubicBezTo>
                      <a:pt x="16" y="4"/>
                      <a:pt x="16" y="4"/>
                      <a:pt x="16" y="4"/>
                    </a:cubicBezTo>
                    <a:cubicBezTo>
                      <a:pt x="16" y="2"/>
                      <a:pt x="16" y="2"/>
                      <a:pt x="16" y="2"/>
                    </a:cubicBezTo>
                    <a:cubicBezTo>
                      <a:pt x="15" y="1"/>
                      <a:pt x="15" y="1"/>
                      <a:pt x="15" y="1"/>
                    </a:cubicBezTo>
                    <a:cubicBezTo>
                      <a:pt x="12" y="1"/>
                      <a:pt x="12" y="1"/>
                      <a:pt x="12" y="1"/>
                    </a:cubicBezTo>
                    <a:cubicBezTo>
                      <a:pt x="12" y="5"/>
                      <a:pt x="12" y="5"/>
                      <a:pt x="12" y="5"/>
                    </a:cubicBezTo>
                    <a:cubicBezTo>
                      <a:pt x="12" y="1"/>
                      <a:pt x="12" y="1"/>
                      <a:pt x="12" y="1"/>
                    </a:cubicBezTo>
                    <a:cubicBezTo>
                      <a:pt x="12" y="1"/>
                      <a:pt x="12" y="1"/>
                      <a:pt x="12" y="1"/>
                    </a:cubicBezTo>
                    <a:cubicBezTo>
                      <a:pt x="9" y="1"/>
                      <a:pt x="9" y="1"/>
                      <a:pt x="9" y="1"/>
                    </a:cubicBezTo>
                    <a:cubicBezTo>
                      <a:pt x="9" y="1"/>
                      <a:pt x="9" y="1"/>
                      <a:pt x="9" y="1"/>
                    </a:cubicBezTo>
                    <a:cubicBezTo>
                      <a:pt x="6" y="2"/>
                      <a:pt x="6" y="2"/>
                      <a:pt x="6" y="2"/>
                    </a:cubicBezTo>
                    <a:cubicBezTo>
                      <a:pt x="6" y="2"/>
                      <a:pt x="6" y="2"/>
                      <a:pt x="6" y="2"/>
                    </a:cubicBezTo>
                    <a:cubicBezTo>
                      <a:pt x="4" y="2"/>
                      <a:pt x="4" y="2"/>
                      <a:pt x="4" y="2"/>
                    </a:cubicBezTo>
                    <a:cubicBezTo>
                      <a:pt x="4" y="2"/>
                      <a:pt x="4" y="2"/>
                      <a:pt x="4" y="2"/>
                    </a:cubicBezTo>
                    <a:cubicBezTo>
                      <a:pt x="2" y="2"/>
                      <a:pt x="2" y="2"/>
                      <a:pt x="2" y="2"/>
                    </a:cubicBezTo>
                    <a:cubicBezTo>
                      <a:pt x="1" y="2"/>
                      <a:pt x="1" y="2"/>
                      <a:pt x="1" y="2"/>
                    </a:cubicBezTo>
                    <a:cubicBezTo>
                      <a:pt x="1" y="2"/>
                      <a:pt x="1" y="2"/>
                      <a:pt x="1" y="2"/>
                    </a:cubicBezTo>
                    <a:cubicBezTo>
                      <a:pt x="0" y="2"/>
                      <a:pt x="0" y="2"/>
                      <a:pt x="0" y="2"/>
                    </a:cubicBezTo>
                    <a:cubicBezTo>
                      <a:pt x="0" y="2"/>
                      <a:pt x="0" y="2"/>
                      <a:pt x="0" y="2"/>
                    </a:cubicBezTo>
                    <a:lnTo>
                      <a:pt x="0" y="1"/>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 name="Freeform 935"/>
              <p:cNvSpPr>
                <a:spLocks/>
              </p:cNvSpPr>
              <p:nvPr/>
            </p:nvSpPr>
            <p:spPr bwMode="auto">
              <a:xfrm>
                <a:off x="1108" y="2097"/>
                <a:ext cx="15" cy="17"/>
              </a:xfrm>
              <a:custGeom>
                <a:avLst/>
                <a:gdLst/>
                <a:ahLst/>
                <a:cxnLst>
                  <a:cxn ang="0">
                    <a:pos x="7" y="5"/>
                  </a:cxn>
                  <a:cxn ang="0">
                    <a:pos x="10" y="0"/>
                  </a:cxn>
                  <a:cxn ang="0">
                    <a:pos x="15" y="3"/>
                  </a:cxn>
                  <a:cxn ang="0">
                    <a:pos x="3" y="17"/>
                  </a:cxn>
                  <a:cxn ang="0">
                    <a:pos x="0" y="10"/>
                  </a:cxn>
                  <a:cxn ang="0">
                    <a:pos x="7" y="5"/>
                  </a:cxn>
                </a:cxnLst>
                <a:rect l="0" t="0" r="r" b="b"/>
                <a:pathLst>
                  <a:path w="15" h="17">
                    <a:moveTo>
                      <a:pt x="7" y="5"/>
                    </a:moveTo>
                    <a:lnTo>
                      <a:pt x="10" y="0"/>
                    </a:lnTo>
                    <a:lnTo>
                      <a:pt x="15" y="3"/>
                    </a:lnTo>
                    <a:lnTo>
                      <a:pt x="3" y="17"/>
                    </a:lnTo>
                    <a:lnTo>
                      <a:pt x="0" y="10"/>
                    </a:lnTo>
                    <a:lnTo>
                      <a:pt x="7" y="5"/>
                    </a:lnTo>
                    <a:close/>
                  </a:path>
                </a:pathLst>
              </a:custGeom>
              <a:solidFill>
                <a:srgbClr val="AE70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 name="Freeform 936"/>
              <p:cNvSpPr>
                <a:spLocks/>
              </p:cNvSpPr>
              <p:nvPr/>
            </p:nvSpPr>
            <p:spPr bwMode="auto">
              <a:xfrm>
                <a:off x="1215" y="2097"/>
                <a:ext cx="47" cy="45"/>
              </a:xfrm>
              <a:custGeom>
                <a:avLst/>
                <a:gdLst/>
                <a:ahLst/>
                <a:cxnLst>
                  <a:cxn ang="0">
                    <a:pos x="0" y="0"/>
                  </a:cxn>
                  <a:cxn ang="0">
                    <a:pos x="7" y="7"/>
                  </a:cxn>
                  <a:cxn ang="0">
                    <a:pos x="21" y="24"/>
                  </a:cxn>
                  <a:cxn ang="0">
                    <a:pos x="28" y="29"/>
                  </a:cxn>
                  <a:cxn ang="0">
                    <a:pos x="28" y="12"/>
                  </a:cxn>
                  <a:cxn ang="0">
                    <a:pos x="37" y="31"/>
                  </a:cxn>
                  <a:cxn ang="0">
                    <a:pos x="42" y="38"/>
                  </a:cxn>
                  <a:cxn ang="0">
                    <a:pos x="45" y="38"/>
                  </a:cxn>
                  <a:cxn ang="0">
                    <a:pos x="45" y="26"/>
                  </a:cxn>
                  <a:cxn ang="0">
                    <a:pos x="47" y="41"/>
                  </a:cxn>
                  <a:cxn ang="0">
                    <a:pos x="45" y="45"/>
                  </a:cxn>
                  <a:cxn ang="0">
                    <a:pos x="30" y="38"/>
                  </a:cxn>
                  <a:cxn ang="0">
                    <a:pos x="28" y="38"/>
                  </a:cxn>
                  <a:cxn ang="0">
                    <a:pos x="23" y="31"/>
                  </a:cxn>
                  <a:cxn ang="0">
                    <a:pos x="16" y="24"/>
                  </a:cxn>
                  <a:cxn ang="0">
                    <a:pos x="0" y="0"/>
                  </a:cxn>
                </a:cxnLst>
                <a:rect l="0" t="0" r="r" b="b"/>
                <a:pathLst>
                  <a:path w="47" h="45">
                    <a:moveTo>
                      <a:pt x="0" y="0"/>
                    </a:moveTo>
                    <a:lnTo>
                      <a:pt x="7" y="7"/>
                    </a:lnTo>
                    <a:lnTo>
                      <a:pt x="21" y="24"/>
                    </a:lnTo>
                    <a:lnTo>
                      <a:pt x="28" y="29"/>
                    </a:lnTo>
                    <a:lnTo>
                      <a:pt x="28" y="12"/>
                    </a:lnTo>
                    <a:lnTo>
                      <a:pt x="37" y="31"/>
                    </a:lnTo>
                    <a:lnTo>
                      <a:pt x="42" y="38"/>
                    </a:lnTo>
                    <a:lnTo>
                      <a:pt x="45" y="38"/>
                    </a:lnTo>
                    <a:lnTo>
                      <a:pt x="45" y="26"/>
                    </a:lnTo>
                    <a:lnTo>
                      <a:pt x="47" y="41"/>
                    </a:lnTo>
                    <a:lnTo>
                      <a:pt x="45" y="45"/>
                    </a:lnTo>
                    <a:lnTo>
                      <a:pt x="30" y="38"/>
                    </a:lnTo>
                    <a:lnTo>
                      <a:pt x="28" y="38"/>
                    </a:lnTo>
                    <a:lnTo>
                      <a:pt x="23" y="31"/>
                    </a:lnTo>
                    <a:lnTo>
                      <a:pt x="16" y="24"/>
                    </a:lnTo>
                    <a:lnTo>
                      <a:pt x="0" y="0"/>
                    </a:lnTo>
                    <a:close/>
                  </a:path>
                </a:pathLst>
              </a:custGeom>
              <a:solidFill>
                <a:srgbClr val="D1A46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 name="Freeform 937"/>
              <p:cNvSpPr>
                <a:spLocks/>
              </p:cNvSpPr>
              <p:nvPr/>
            </p:nvSpPr>
            <p:spPr bwMode="auto">
              <a:xfrm>
                <a:off x="1144" y="2097"/>
                <a:ext cx="9" cy="24"/>
              </a:xfrm>
              <a:custGeom>
                <a:avLst/>
                <a:gdLst/>
                <a:ahLst/>
                <a:cxnLst>
                  <a:cxn ang="0">
                    <a:pos x="2" y="0"/>
                  </a:cxn>
                  <a:cxn ang="0">
                    <a:pos x="9" y="0"/>
                  </a:cxn>
                  <a:cxn ang="0">
                    <a:pos x="7" y="12"/>
                  </a:cxn>
                  <a:cxn ang="0">
                    <a:pos x="4" y="24"/>
                  </a:cxn>
                  <a:cxn ang="0">
                    <a:pos x="0" y="24"/>
                  </a:cxn>
                  <a:cxn ang="0">
                    <a:pos x="2" y="12"/>
                  </a:cxn>
                  <a:cxn ang="0">
                    <a:pos x="2" y="0"/>
                  </a:cxn>
                </a:cxnLst>
                <a:rect l="0" t="0" r="r" b="b"/>
                <a:pathLst>
                  <a:path w="9" h="24">
                    <a:moveTo>
                      <a:pt x="2" y="0"/>
                    </a:moveTo>
                    <a:lnTo>
                      <a:pt x="9" y="0"/>
                    </a:lnTo>
                    <a:lnTo>
                      <a:pt x="7" y="12"/>
                    </a:lnTo>
                    <a:lnTo>
                      <a:pt x="4" y="24"/>
                    </a:lnTo>
                    <a:lnTo>
                      <a:pt x="0" y="24"/>
                    </a:lnTo>
                    <a:lnTo>
                      <a:pt x="2" y="12"/>
                    </a:lnTo>
                    <a:lnTo>
                      <a:pt x="2"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 name="Freeform 938"/>
              <p:cNvSpPr>
                <a:spLocks/>
              </p:cNvSpPr>
              <p:nvPr/>
            </p:nvSpPr>
            <p:spPr bwMode="auto">
              <a:xfrm>
                <a:off x="1118" y="2097"/>
                <a:ext cx="45" cy="26"/>
              </a:xfrm>
              <a:custGeom>
                <a:avLst/>
                <a:gdLst/>
                <a:ahLst/>
                <a:cxnLst>
                  <a:cxn ang="0">
                    <a:pos x="35" y="0"/>
                  </a:cxn>
                  <a:cxn ang="0">
                    <a:pos x="35" y="0"/>
                  </a:cxn>
                  <a:cxn ang="0">
                    <a:pos x="35" y="10"/>
                  </a:cxn>
                  <a:cxn ang="0">
                    <a:pos x="30" y="24"/>
                  </a:cxn>
                  <a:cxn ang="0">
                    <a:pos x="35" y="24"/>
                  </a:cxn>
                  <a:cxn ang="0">
                    <a:pos x="42" y="12"/>
                  </a:cxn>
                  <a:cxn ang="0">
                    <a:pos x="42" y="0"/>
                  </a:cxn>
                  <a:cxn ang="0">
                    <a:pos x="45" y="3"/>
                  </a:cxn>
                  <a:cxn ang="0">
                    <a:pos x="45" y="7"/>
                  </a:cxn>
                  <a:cxn ang="0">
                    <a:pos x="38" y="26"/>
                  </a:cxn>
                  <a:cxn ang="0">
                    <a:pos x="35" y="26"/>
                  </a:cxn>
                  <a:cxn ang="0">
                    <a:pos x="14" y="24"/>
                  </a:cxn>
                  <a:cxn ang="0">
                    <a:pos x="0" y="26"/>
                  </a:cxn>
                  <a:cxn ang="0">
                    <a:pos x="0" y="24"/>
                  </a:cxn>
                  <a:cxn ang="0">
                    <a:pos x="0" y="24"/>
                  </a:cxn>
                  <a:cxn ang="0">
                    <a:pos x="9" y="24"/>
                  </a:cxn>
                  <a:cxn ang="0">
                    <a:pos x="14" y="12"/>
                  </a:cxn>
                  <a:cxn ang="0">
                    <a:pos x="16" y="3"/>
                  </a:cxn>
                  <a:cxn ang="0">
                    <a:pos x="16" y="3"/>
                  </a:cxn>
                  <a:cxn ang="0">
                    <a:pos x="16" y="12"/>
                  </a:cxn>
                  <a:cxn ang="0">
                    <a:pos x="12" y="24"/>
                  </a:cxn>
                  <a:cxn ang="0">
                    <a:pos x="19" y="24"/>
                  </a:cxn>
                  <a:cxn ang="0">
                    <a:pos x="19" y="17"/>
                  </a:cxn>
                  <a:cxn ang="0">
                    <a:pos x="21" y="3"/>
                  </a:cxn>
                  <a:cxn ang="0">
                    <a:pos x="21" y="3"/>
                  </a:cxn>
                  <a:cxn ang="0">
                    <a:pos x="23" y="10"/>
                  </a:cxn>
                  <a:cxn ang="0">
                    <a:pos x="21" y="19"/>
                  </a:cxn>
                  <a:cxn ang="0">
                    <a:pos x="26" y="22"/>
                  </a:cxn>
                  <a:cxn ang="0">
                    <a:pos x="26" y="24"/>
                  </a:cxn>
                  <a:cxn ang="0">
                    <a:pos x="30" y="24"/>
                  </a:cxn>
                  <a:cxn ang="0">
                    <a:pos x="33" y="12"/>
                  </a:cxn>
                  <a:cxn ang="0">
                    <a:pos x="35" y="0"/>
                  </a:cxn>
                </a:cxnLst>
                <a:rect l="0" t="0" r="r" b="b"/>
                <a:pathLst>
                  <a:path w="45" h="26">
                    <a:moveTo>
                      <a:pt x="35" y="0"/>
                    </a:moveTo>
                    <a:lnTo>
                      <a:pt x="35" y="0"/>
                    </a:lnTo>
                    <a:lnTo>
                      <a:pt x="35" y="10"/>
                    </a:lnTo>
                    <a:lnTo>
                      <a:pt x="30" y="24"/>
                    </a:lnTo>
                    <a:lnTo>
                      <a:pt x="35" y="24"/>
                    </a:lnTo>
                    <a:lnTo>
                      <a:pt x="42" y="12"/>
                    </a:lnTo>
                    <a:lnTo>
                      <a:pt x="42" y="0"/>
                    </a:lnTo>
                    <a:lnTo>
                      <a:pt x="45" y="3"/>
                    </a:lnTo>
                    <a:lnTo>
                      <a:pt x="45" y="7"/>
                    </a:lnTo>
                    <a:lnTo>
                      <a:pt x="38" y="26"/>
                    </a:lnTo>
                    <a:lnTo>
                      <a:pt x="35" y="26"/>
                    </a:lnTo>
                    <a:lnTo>
                      <a:pt x="14" y="24"/>
                    </a:lnTo>
                    <a:lnTo>
                      <a:pt x="0" y="26"/>
                    </a:lnTo>
                    <a:lnTo>
                      <a:pt x="0" y="24"/>
                    </a:lnTo>
                    <a:lnTo>
                      <a:pt x="0" y="24"/>
                    </a:lnTo>
                    <a:lnTo>
                      <a:pt x="9" y="24"/>
                    </a:lnTo>
                    <a:lnTo>
                      <a:pt x="14" y="12"/>
                    </a:lnTo>
                    <a:lnTo>
                      <a:pt x="16" y="3"/>
                    </a:lnTo>
                    <a:lnTo>
                      <a:pt x="16" y="3"/>
                    </a:lnTo>
                    <a:lnTo>
                      <a:pt x="16" y="12"/>
                    </a:lnTo>
                    <a:lnTo>
                      <a:pt x="12" y="24"/>
                    </a:lnTo>
                    <a:lnTo>
                      <a:pt x="19" y="24"/>
                    </a:lnTo>
                    <a:lnTo>
                      <a:pt x="19" y="17"/>
                    </a:lnTo>
                    <a:lnTo>
                      <a:pt x="21" y="3"/>
                    </a:lnTo>
                    <a:lnTo>
                      <a:pt x="21" y="3"/>
                    </a:lnTo>
                    <a:lnTo>
                      <a:pt x="23" y="10"/>
                    </a:lnTo>
                    <a:lnTo>
                      <a:pt x="21" y="19"/>
                    </a:lnTo>
                    <a:lnTo>
                      <a:pt x="26" y="22"/>
                    </a:lnTo>
                    <a:lnTo>
                      <a:pt x="26" y="24"/>
                    </a:lnTo>
                    <a:lnTo>
                      <a:pt x="30" y="24"/>
                    </a:lnTo>
                    <a:lnTo>
                      <a:pt x="33" y="12"/>
                    </a:lnTo>
                    <a:lnTo>
                      <a:pt x="35"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 name="Freeform 939"/>
              <p:cNvSpPr>
                <a:spLocks/>
              </p:cNvSpPr>
              <p:nvPr/>
            </p:nvSpPr>
            <p:spPr bwMode="auto">
              <a:xfrm>
                <a:off x="1148" y="2097"/>
                <a:ext cx="12" cy="24"/>
              </a:xfrm>
              <a:custGeom>
                <a:avLst/>
                <a:gdLst/>
                <a:ahLst/>
                <a:cxnLst>
                  <a:cxn ang="0">
                    <a:pos x="5" y="0"/>
                  </a:cxn>
                  <a:cxn ang="0">
                    <a:pos x="12" y="0"/>
                  </a:cxn>
                  <a:cxn ang="0">
                    <a:pos x="12" y="12"/>
                  </a:cxn>
                  <a:cxn ang="0">
                    <a:pos x="5" y="24"/>
                  </a:cxn>
                  <a:cxn ang="0">
                    <a:pos x="0" y="24"/>
                  </a:cxn>
                  <a:cxn ang="0">
                    <a:pos x="5" y="10"/>
                  </a:cxn>
                  <a:cxn ang="0">
                    <a:pos x="5" y="0"/>
                  </a:cxn>
                </a:cxnLst>
                <a:rect l="0" t="0" r="r" b="b"/>
                <a:pathLst>
                  <a:path w="12" h="24">
                    <a:moveTo>
                      <a:pt x="5" y="0"/>
                    </a:moveTo>
                    <a:lnTo>
                      <a:pt x="12" y="0"/>
                    </a:lnTo>
                    <a:lnTo>
                      <a:pt x="12" y="12"/>
                    </a:lnTo>
                    <a:lnTo>
                      <a:pt x="5" y="24"/>
                    </a:lnTo>
                    <a:lnTo>
                      <a:pt x="0" y="24"/>
                    </a:lnTo>
                    <a:lnTo>
                      <a:pt x="5" y="10"/>
                    </a:lnTo>
                    <a:lnTo>
                      <a:pt x="5"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 name="Freeform 940"/>
              <p:cNvSpPr>
                <a:spLocks/>
              </p:cNvSpPr>
              <p:nvPr/>
            </p:nvSpPr>
            <p:spPr bwMode="auto">
              <a:xfrm>
                <a:off x="1281" y="2097"/>
                <a:ext cx="47" cy="81"/>
              </a:xfrm>
              <a:custGeom>
                <a:avLst/>
                <a:gdLst/>
                <a:ahLst/>
                <a:cxnLst>
                  <a:cxn ang="0">
                    <a:pos x="15" y="0"/>
                  </a:cxn>
                  <a:cxn ang="0">
                    <a:pos x="20" y="16"/>
                  </a:cxn>
                  <a:cxn ang="0">
                    <a:pos x="20" y="25"/>
                  </a:cxn>
                  <a:cxn ang="0">
                    <a:pos x="20" y="26"/>
                  </a:cxn>
                  <a:cxn ang="0">
                    <a:pos x="18" y="26"/>
                  </a:cxn>
                  <a:cxn ang="0">
                    <a:pos x="18" y="29"/>
                  </a:cxn>
                  <a:cxn ang="0">
                    <a:pos x="17" y="30"/>
                  </a:cxn>
                  <a:cxn ang="0">
                    <a:pos x="14" y="28"/>
                  </a:cxn>
                  <a:cxn ang="0">
                    <a:pos x="13" y="33"/>
                  </a:cxn>
                  <a:cxn ang="0">
                    <a:pos x="11" y="34"/>
                  </a:cxn>
                  <a:cxn ang="0">
                    <a:pos x="8" y="32"/>
                  </a:cxn>
                  <a:cxn ang="0">
                    <a:pos x="4" y="24"/>
                  </a:cxn>
                  <a:cxn ang="0">
                    <a:pos x="0" y="14"/>
                  </a:cxn>
                  <a:cxn ang="0">
                    <a:pos x="0" y="14"/>
                  </a:cxn>
                  <a:cxn ang="0">
                    <a:pos x="3" y="18"/>
                  </a:cxn>
                  <a:cxn ang="0">
                    <a:pos x="9" y="30"/>
                  </a:cxn>
                  <a:cxn ang="0">
                    <a:pos x="10" y="32"/>
                  </a:cxn>
                  <a:cxn ang="0">
                    <a:pos x="10" y="28"/>
                  </a:cxn>
                  <a:cxn ang="0">
                    <a:pos x="8" y="21"/>
                  </a:cxn>
                  <a:cxn ang="0">
                    <a:pos x="7" y="18"/>
                  </a:cxn>
                  <a:cxn ang="0">
                    <a:pos x="7" y="17"/>
                  </a:cxn>
                  <a:cxn ang="0">
                    <a:pos x="10" y="24"/>
                  </a:cxn>
                  <a:cxn ang="0">
                    <a:pos x="11" y="27"/>
                  </a:cxn>
                  <a:cxn ang="0">
                    <a:pos x="12" y="22"/>
                  </a:cxn>
                  <a:cxn ang="0">
                    <a:pos x="9" y="13"/>
                  </a:cxn>
                  <a:cxn ang="0">
                    <a:pos x="8" y="9"/>
                  </a:cxn>
                  <a:cxn ang="0">
                    <a:pos x="11" y="17"/>
                  </a:cxn>
                  <a:cxn ang="0">
                    <a:pos x="12" y="19"/>
                  </a:cxn>
                  <a:cxn ang="0">
                    <a:pos x="14" y="25"/>
                  </a:cxn>
                  <a:cxn ang="0">
                    <a:pos x="16" y="27"/>
                  </a:cxn>
                  <a:cxn ang="0">
                    <a:pos x="15" y="22"/>
                  </a:cxn>
                  <a:cxn ang="0">
                    <a:pos x="13" y="15"/>
                  </a:cxn>
                  <a:cxn ang="0">
                    <a:pos x="16" y="20"/>
                  </a:cxn>
                  <a:cxn ang="0">
                    <a:pos x="16" y="20"/>
                  </a:cxn>
                  <a:cxn ang="0">
                    <a:pos x="14" y="11"/>
                  </a:cxn>
                  <a:cxn ang="0">
                    <a:pos x="13" y="8"/>
                  </a:cxn>
                  <a:cxn ang="0">
                    <a:pos x="15" y="13"/>
                  </a:cxn>
                  <a:cxn ang="0">
                    <a:pos x="16" y="17"/>
                  </a:cxn>
                  <a:cxn ang="0">
                    <a:pos x="18" y="24"/>
                  </a:cxn>
                  <a:cxn ang="0">
                    <a:pos x="19" y="25"/>
                  </a:cxn>
                  <a:cxn ang="0">
                    <a:pos x="19" y="20"/>
                  </a:cxn>
                  <a:cxn ang="0">
                    <a:pos x="16" y="3"/>
                  </a:cxn>
                  <a:cxn ang="0">
                    <a:pos x="15" y="0"/>
                  </a:cxn>
                </a:cxnLst>
                <a:rect l="0" t="0" r="r" b="b"/>
                <a:pathLst>
                  <a:path w="20" h="34">
                    <a:moveTo>
                      <a:pt x="15" y="0"/>
                    </a:moveTo>
                    <a:cubicBezTo>
                      <a:pt x="18" y="5"/>
                      <a:pt x="19" y="11"/>
                      <a:pt x="20" y="16"/>
                    </a:cubicBezTo>
                    <a:cubicBezTo>
                      <a:pt x="20" y="25"/>
                      <a:pt x="20" y="25"/>
                      <a:pt x="20" y="25"/>
                    </a:cubicBezTo>
                    <a:cubicBezTo>
                      <a:pt x="20" y="26"/>
                      <a:pt x="20" y="26"/>
                      <a:pt x="20" y="26"/>
                    </a:cubicBezTo>
                    <a:cubicBezTo>
                      <a:pt x="18" y="26"/>
                      <a:pt x="18" y="26"/>
                      <a:pt x="18" y="26"/>
                    </a:cubicBezTo>
                    <a:cubicBezTo>
                      <a:pt x="18" y="29"/>
                      <a:pt x="18" y="29"/>
                      <a:pt x="18" y="29"/>
                    </a:cubicBezTo>
                    <a:cubicBezTo>
                      <a:pt x="17" y="30"/>
                      <a:pt x="17" y="30"/>
                      <a:pt x="17" y="30"/>
                    </a:cubicBezTo>
                    <a:cubicBezTo>
                      <a:pt x="14" y="28"/>
                      <a:pt x="14" y="28"/>
                      <a:pt x="14" y="28"/>
                    </a:cubicBezTo>
                    <a:cubicBezTo>
                      <a:pt x="13" y="33"/>
                      <a:pt x="13" y="33"/>
                      <a:pt x="13" y="33"/>
                    </a:cubicBezTo>
                    <a:cubicBezTo>
                      <a:pt x="11" y="34"/>
                      <a:pt x="11" y="34"/>
                      <a:pt x="11" y="34"/>
                    </a:cubicBezTo>
                    <a:cubicBezTo>
                      <a:pt x="8" y="32"/>
                      <a:pt x="8" y="32"/>
                      <a:pt x="8" y="32"/>
                    </a:cubicBezTo>
                    <a:cubicBezTo>
                      <a:pt x="4" y="24"/>
                      <a:pt x="4" y="24"/>
                      <a:pt x="4" y="24"/>
                    </a:cubicBezTo>
                    <a:cubicBezTo>
                      <a:pt x="0" y="14"/>
                      <a:pt x="0" y="14"/>
                      <a:pt x="0" y="14"/>
                    </a:cubicBezTo>
                    <a:cubicBezTo>
                      <a:pt x="0" y="14"/>
                      <a:pt x="0" y="14"/>
                      <a:pt x="0" y="14"/>
                    </a:cubicBezTo>
                    <a:cubicBezTo>
                      <a:pt x="3" y="18"/>
                      <a:pt x="3" y="18"/>
                      <a:pt x="3" y="18"/>
                    </a:cubicBezTo>
                    <a:cubicBezTo>
                      <a:pt x="9" y="30"/>
                      <a:pt x="9" y="30"/>
                      <a:pt x="9" y="30"/>
                    </a:cubicBezTo>
                    <a:cubicBezTo>
                      <a:pt x="10" y="32"/>
                      <a:pt x="10" y="32"/>
                      <a:pt x="10" y="32"/>
                    </a:cubicBezTo>
                    <a:cubicBezTo>
                      <a:pt x="10" y="28"/>
                      <a:pt x="10" y="28"/>
                      <a:pt x="10" y="28"/>
                    </a:cubicBezTo>
                    <a:cubicBezTo>
                      <a:pt x="8" y="21"/>
                      <a:pt x="8" y="21"/>
                      <a:pt x="8" y="21"/>
                    </a:cubicBezTo>
                    <a:cubicBezTo>
                      <a:pt x="7" y="18"/>
                      <a:pt x="7" y="18"/>
                      <a:pt x="7" y="18"/>
                    </a:cubicBezTo>
                    <a:cubicBezTo>
                      <a:pt x="7" y="17"/>
                      <a:pt x="7" y="17"/>
                      <a:pt x="7" y="17"/>
                    </a:cubicBezTo>
                    <a:cubicBezTo>
                      <a:pt x="10" y="24"/>
                      <a:pt x="10" y="24"/>
                      <a:pt x="10" y="24"/>
                    </a:cubicBezTo>
                    <a:cubicBezTo>
                      <a:pt x="11" y="27"/>
                      <a:pt x="11" y="27"/>
                      <a:pt x="11" y="27"/>
                    </a:cubicBezTo>
                    <a:cubicBezTo>
                      <a:pt x="12" y="22"/>
                      <a:pt x="12" y="22"/>
                      <a:pt x="12" y="22"/>
                    </a:cubicBezTo>
                    <a:cubicBezTo>
                      <a:pt x="9" y="13"/>
                      <a:pt x="9" y="13"/>
                      <a:pt x="9" y="13"/>
                    </a:cubicBezTo>
                    <a:cubicBezTo>
                      <a:pt x="8" y="9"/>
                      <a:pt x="8" y="9"/>
                      <a:pt x="8" y="9"/>
                    </a:cubicBezTo>
                    <a:cubicBezTo>
                      <a:pt x="11" y="17"/>
                      <a:pt x="11" y="17"/>
                      <a:pt x="11" y="17"/>
                    </a:cubicBezTo>
                    <a:cubicBezTo>
                      <a:pt x="12" y="19"/>
                      <a:pt x="12" y="19"/>
                      <a:pt x="12" y="19"/>
                    </a:cubicBezTo>
                    <a:cubicBezTo>
                      <a:pt x="14" y="25"/>
                      <a:pt x="14" y="25"/>
                      <a:pt x="14" y="25"/>
                    </a:cubicBezTo>
                    <a:cubicBezTo>
                      <a:pt x="16" y="27"/>
                      <a:pt x="16" y="27"/>
                      <a:pt x="16" y="27"/>
                    </a:cubicBezTo>
                    <a:cubicBezTo>
                      <a:pt x="15" y="22"/>
                      <a:pt x="15" y="22"/>
                      <a:pt x="15" y="22"/>
                    </a:cubicBezTo>
                    <a:cubicBezTo>
                      <a:pt x="13" y="15"/>
                      <a:pt x="13" y="15"/>
                      <a:pt x="13" y="15"/>
                    </a:cubicBezTo>
                    <a:cubicBezTo>
                      <a:pt x="16" y="20"/>
                      <a:pt x="16" y="20"/>
                      <a:pt x="16" y="20"/>
                    </a:cubicBezTo>
                    <a:cubicBezTo>
                      <a:pt x="16" y="20"/>
                      <a:pt x="16" y="20"/>
                      <a:pt x="16" y="20"/>
                    </a:cubicBezTo>
                    <a:cubicBezTo>
                      <a:pt x="14" y="11"/>
                      <a:pt x="14" y="11"/>
                      <a:pt x="14" y="11"/>
                    </a:cubicBezTo>
                    <a:cubicBezTo>
                      <a:pt x="13" y="8"/>
                      <a:pt x="13" y="8"/>
                      <a:pt x="13" y="8"/>
                    </a:cubicBezTo>
                    <a:cubicBezTo>
                      <a:pt x="15" y="13"/>
                      <a:pt x="15" y="13"/>
                      <a:pt x="15" y="13"/>
                    </a:cubicBezTo>
                    <a:cubicBezTo>
                      <a:pt x="16" y="17"/>
                      <a:pt x="16" y="17"/>
                      <a:pt x="16" y="17"/>
                    </a:cubicBezTo>
                    <a:cubicBezTo>
                      <a:pt x="18" y="24"/>
                      <a:pt x="18" y="24"/>
                      <a:pt x="18" y="24"/>
                    </a:cubicBezTo>
                    <a:cubicBezTo>
                      <a:pt x="19" y="25"/>
                      <a:pt x="19" y="25"/>
                      <a:pt x="19" y="25"/>
                    </a:cubicBezTo>
                    <a:cubicBezTo>
                      <a:pt x="19" y="20"/>
                      <a:pt x="19" y="20"/>
                      <a:pt x="19" y="20"/>
                    </a:cubicBezTo>
                    <a:cubicBezTo>
                      <a:pt x="19" y="14"/>
                      <a:pt x="17" y="8"/>
                      <a:pt x="16" y="3"/>
                    </a:cubicBezTo>
                    <a:lnTo>
                      <a:pt x="15" y="0"/>
                    </a:lnTo>
                    <a:close/>
                  </a:path>
                </a:pathLst>
              </a:custGeom>
              <a:solidFill>
                <a:srgbClr val="8A45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 name="Freeform 941"/>
              <p:cNvSpPr>
                <a:spLocks/>
              </p:cNvSpPr>
              <p:nvPr/>
            </p:nvSpPr>
            <p:spPr bwMode="auto">
              <a:xfrm>
                <a:off x="1139" y="2097"/>
                <a:ext cx="7" cy="22"/>
              </a:xfrm>
              <a:custGeom>
                <a:avLst/>
                <a:gdLst/>
                <a:ahLst/>
                <a:cxnLst>
                  <a:cxn ang="0">
                    <a:pos x="0" y="3"/>
                  </a:cxn>
                  <a:cxn ang="0">
                    <a:pos x="7" y="0"/>
                  </a:cxn>
                  <a:cxn ang="0">
                    <a:pos x="5" y="12"/>
                  </a:cxn>
                  <a:cxn ang="0">
                    <a:pos x="5" y="22"/>
                  </a:cxn>
                  <a:cxn ang="0">
                    <a:pos x="0" y="19"/>
                  </a:cxn>
                  <a:cxn ang="0">
                    <a:pos x="2" y="10"/>
                  </a:cxn>
                  <a:cxn ang="0">
                    <a:pos x="0" y="3"/>
                  </a:cxn>
                </a:cxnLst>
                <a:rect l="0" t="0" r="r" b="b"/>
                <a:pathLst>
                  <a:path w="7" h="22">
                    <a:moveTo>
                      <a:pt x="0" y="3"/>
                    </a:moveTo>
                    <a:lnTo>
                      <a:pt x="7" y="0"/>
                    </a:lnTo>
                    <a:lnTo>
                      <a:pt x="5" y="12"/>
                    </a:lnTo>
                    <a:lnTo>
                      <a:pt x="5" y="22"/>
                    </a:lnTo>
                    <a:lnTo>
                      <a:pt x="0" y="19"/>
                    </a:lnTo>
                    <a:lnTo>
                      <a:pt x="2" y="10"/>
                    </a:lnTo>
                    <a:lnTo>
                      <a:pt x="0" y="3"/>
                    </a:lnTo>
                    <a:close/>
                  </a:path>
                </a:pathLst>
              </a:custGeom>
              <a:solidFill>
                <a:srgbClr val="FACA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 name="Freeform 942"/>
              <p:cNvSpPr>
                <a:spLocks/>
              </p:cNvSpPr>
              <p:nvPr/>
            </p:nvSpPr>
            <p:spPr bwMode="auto">
              <a:xfrm>
                <a:off x="1144" y="2097"/>
                <a:ext cx="2" cy="24"/>
              </a:xfrm>
              <a:custGeom>
                <a:avLst/>
                <a:gdLst/>
                <a:ahLst/>
                <a:cxnLst>
                  <a:cxn ang="0">
                    <a:pos x="2" y="0"/>
                  </a:cxn>
                  <a:cxn ang="0">
                    <a:pos x="2" y="0"/>
                  </a:cxn>
                  <a:cxn ang="0">
                    <a:pos x="2" y="12"/>
                  </a:cxn>
                  <a:cxn ang="0">
                    <a:pos x="0" y="24"/>
                  </a:cxn>
                  <a:cxn ang="0">
                    <a:pos x="0" y="22"/>
                  </a:cxn>
                  <a:cxn ang="0">
                    <a:pos x="0" y="12"/>
                  </a:cxn>
                  <a:cxn ang="0">
                    <a:pos x="2" y="0"/>
                  </a:cxn>
                </a:cxnLst>
                <a:rect l="0" t="0" r="r" b="b"/>
                <a:pathLst>
                  <a:path w="2" h="24">
                    <a:moveTo>
                      <a:pt x="2" y="0"/>
                    </a:moveTo>
                    <a:lnTo>
                      <a:pt x="2" y="0"/>
                    </a:lnTo>
                    <a:lnTo>
                      <a:pt x="2" y="12"/>
                    </a:lnTo>
                    <a:lnTo>
                      <a:pt x="0" y="24"/>
                    </a:lnTo>
                    <a:lnTo>
                      <a:pt x="0" y="22"/>
                    </a:lnTo>
                    <a:lnTo>
                      <a:pt x="0" y="12"/>
                    </a:lnTo>
                    <a:lnTo>
                      <a:pt x="2"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 name="Freeform 943"/>
              <p:cNvSpPr>
                <a:spLocks/>
              </p:cNvSpPr>
              <p:nvPr/>
            </p:nvSpPr>
            <p:spPr bwMode="auto">
              <a:xfrm>
                <a:off x="1189" y="2097"/>
                <a:ext cx="19" cy="41"/>
              </a:xfrm>
              <a:custGeom>
                <a:avLst/>
                <a:gdLst/>
                <a:ahLst/>
                <a:cxnLst>
                  <a:cxn ang="0">
                    <a:pos x="0" y="0"/>
                  </a:cxn>
                  <a:cxn ang="0">
                    <a:pos x="11" y="19"/>
                  </a:cxn>
                  <a:cxn ang="0">
                    <a:pos x="19" y="41"/>
                  </a:cxn>
                  <a:cxn ang="0">
                    <a:pos x="16" y="41"/>
                  </a:cxn>
                  <a:cxn ang="0">
                    <a:pos x="7" y="29"/>
                  </a:cxn>
                  <a:cxn ang="0">
                    <a:pos x="2" y="15"/>
                  </a:cxn>
                  <a:cxn ang="0">
                    <a:pos x="0" y="0"/>
                  </a:cxn>
                </a:cxnLst>
                <a:rect l="0" t="0" r="r" b="b"/>
                <a:pathLst>
                  <a:path w="19" h="41">
                    <a:moveTo>
                      <a:pt x="0" y="0"/>
                    </a:moveTo>
                    <a:lnTo>
                      <a:pt x="11" y="19"/>
                    </a:lnTo>
                    <a:lnTo>
                      <a:pt x="19" y="41"/>
                    </a:lnTo>
                    <a:lnTo>
                      <a:pt x="16" y="41"/>
                    </a:lnTo>
                    <a:lnTo>
                      <a:pt x="7" y="29"/>
                    </a:lnTo>
                    <a:lnTo>
                      <a:pt x="2" y="15"/>
                    </a:lnTo>
                    <a:lnTo>
                      <a:pt x="0"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 name="Freeform 944"/>
              <p:cNvSpPr>
                <a:spLocks/>
              </p:cNvSpPr>
              <p:nvPr/>
            </p:nvSpPr>
            <p:spPr bwMode="auto">
              <a:xfrm>
                <a:off x="1092" y="2100"/>
                <a:ext cx="21" cy="16"/>
              </a:xfrm>
              <a:custGeom>
                <a:avLst/>
                <a:gdLst/>
                <a:ahLst/>
                <a:cxnLst>
                  <a:cxn ang="0">
                    <a:pos x="9" y="4"/>
                  </a:cxn>
                  <a:cxn ang="0">
                    <a:pos x="14" y="0"/>
                  </a:cxn>
                  <a:cxn ang="0">
                    <a:pos x="14" y="2"/>
                  </a:cxn>
                  <a:cxn ang="0">
                    <a:pos x="12" y="4"/>
                  </a:cxn>
                  <a:cxn ang="0">
                    <a:pos x="14" y="4"/>
                  </a:cxn>
                  <a:cxn ang="0">
                    <a:pos x="16" y="7"/>
                  </a:cxn>
                  <a:cxn ang="0">
                    <a:pos x="16" y="7"/>
                  </a:cxn>
                  <a:cxn ang="0">
                    <a:pos x="14" y="14"/>
                  </a:cxn>
                  <a:cxn ang="0">
                    <a:pos x="19" y="14"/>
                  </a:cxn>
                  <a:cxn ang="0">
                    <a:pos x="21" y="16"/>
                  </a:cxn>
                  <a:cxn ang="0">
                    <a:pos x="21" y="16"/>
                  </a:cxn>
                  <a:cxn ang="0">
                    <a:pos x="14" y="16"/>
                  </a:cxn>
                  <a:cxn ang="0">
                    <a:pos x="12" y="16"/>
                  </a:cxn>
                  <a:cxn ang="0">
                    <a:pos x="14" y="7"/>
                  </a:cxn>
                  <a:cxn ang="0">
                    <a:pos x="9" y="7"/>
                  </a:cxn>
                  <a:cxn ang="0">
                    <a:pos x="7" y="12"/>
                  </a:cxn>
                  <a:cxn ang="0">
                    <a:pos x="9" y="7"/>
                  </a:cxn>
                  <a:cxn ang="0">
                    <a:pos x="0" y="2"/>
                  </a:cxn>
                  <a:cxn ang="0">
                    <a:pos x="0" y="2"/>
                  </a:cxn>
                  <a:cxn ang="0">
                    <a:pos x="9" y="4"/>
                  </a:cxn>
                </a:cxnLst>
                <a:rect l="0" t="0" r="r" b="b"/>
                <a:pathLst>
                  <a:path w="21" h="16">
                    <a:moveTo>
                      <a:pt x="9" y="4"/>
                    </a:moveTo>
                    <a:lnTo>
                      <a:pt x="14" y="0"/>
                    </a:lnTo>
                    <a:lnTo>
                      <a:pt x="14" y="2"/>
                    </a:lnTo>
                    <a:lnTo>
                      <a:pt x="12" y="4"/>
                    </a:lnTo>
                    <a:lnTo>
                      <a:pt x="14" y="4"/>
                    </a:lnTo>
                    <a:lnTo>
                      <a:pt x="16" y="7"/>
                    </a:lnTo>
                    <a:lnTo>
                      <a:pt x="16" y="7"/>
                    </a:lnTo>
                    <a:lnTo>
                      <a:pt x="14" y="14"/>
                    </a:lnTo>
                    <a:lnTo>
                      <a:pt x="19" y="14"/>
                    </a:lnTo>
                    <a:lnTo>
                      <a:pt x="21" y="16"/>
                    </a:lnTo>
                    <a:lnTo>
                      <a:pt x="21" y="16"/>
                    </a:lnTo>
                    <a:lnTo>
                      <a:pt x="14" y="16"/>
                    </a:lnTo>
                    <a:lnTo>
                      <a:pt x="12" y="16"/>
                    </a:lnTo>
                    <a:lnTo>
                      <a:pt x="14" y="7"/>
                    </a:lnTo>
                    <a:lnTo>
                      <a:pt x="9" y="7"/>
                    </a:lnTo>
                    <a:lnTo>
                      <a:pt x="7" y="12"/>
                    </a:lnTo>
                    <a:lnTo>
                      <a:pt x="9" y="7"/>
                    </a:lnTo>
                    <a:lnTo>
                      <a:pt x="0" y="2"/>
                    </a:lnTo>
                    <a:lnTo>
                      <a:pt x="0" y="2"/>
                    </a:lnTo>
                    <a:lnTo>
                      <a:pt x="9" y="4"/>
                    </a:lnTo>
                    <a:close/>
                  </a:path>
                </a:pathLst>
              </a:custGeom>
              <a:solidFill>
                <a:srgbClr val="FCFDF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 name="Freeform 945"/>
              <p:cNvSpPr>
                <a:spLocks/>
              </p:cNvSpPr>
              <p:nvPr/>
            </p:nvSpPr>
            <p:spPr bwMode="auto">
              <a:xfrm>
                <a:off x="1111" y="2100"/>
                <a:ext cx="16" cy="19"/>
              </a:xfrm>
              <a:custGeom>
                <a:avLst/>
                <a:gdLst/>
                <a:ahLst/>
                <a:cxnLst>
                  <a:cxn ang="0">
                    <a:pos x="14" y="0"/>
                  </a:cxn>
                  <a:cxn ang="0">
                    <a:pos x="14" y="0"/>
                  </a:cxn>
                  <a:cxn ang="0">
                    <a:pos x="16" y="2"/>
                  </a:cxn>
                  <a:cxn ang="0">
                    <a:pos x="16" y="0"/>
                  </a:cxn>
                  <a:cxn ang="0">
                    <a:pos x="16" y="0"/>
                  </a:cxn>
                  <a:cxn ang="0">
                    <a:pos x="14" y="9"/>
                  </a:cxn>
                  <a:cxn ang="0">
                    <a:pos x="4" y="19"/>
                  </a:cxn>
                  <a:cxn ang="0">
                    <a:pos x="2" y="16"/>
                  </a:cxn>
                  <a:cxn ang="0">
                    <a:pos x="0" y="14"/>
                  </a:cxn>
                  <a:cxn ang="0">
                    <a:pos x="0" y="14"/>
                  </a:cxn>
                  <a:cxn ang="0">
                    <a:pos x="14" y="0"/>
                  </a:cxn>
                </a:cxnLst>
                <a:rect l="0" t="0" r="r" b="b"/>
                <a:pathLst>
                  <a:path w="16" h="19">
                    <a:moveTo>
                      <a:pt x="14" y="0"/>
                    </a:moveTo>
                    <a:lnTo>
                      <a:pt x="14" y="0"/>
                    </a:lnTo>
                    <a:lnTo>
                      <a:pt x="16" y="2"/>
                    </a:lnTo>
                    <a:lnTo>
                      <a:pt x="16" y="0"/>
                    </a:lnTo>
                    <a:lnTo>
                      <a:pt x="16" y="0"/>
                    </a:lnTo>
                    <a:lnTo>
                      <a:pt x="14" y="9"/>
                    </a:lnTo>
                    <a:lnTo>
                      <a:pt x="4" y="19"/>
                    </a:lnTo>
                    <a:lnTo>
                      <a:pt x="2" y="16"/>
                    </a:lnTo>
                    <a:lnTo>
                      <a:pt x="0" y="14"/>
                    </a:lnTo>
                    <a:lnTo>
                      <a:pt x="0" y="14"/>
                    </a:lnTo>
                    <a:lnTo>
                      <a:pt x="14" y="0"/>
                    </a:lnTo>
                    <a:close/>
                  </a:path>
                </a:pathLst>
              </a:custGeom>
              <a:solidFill>
                <a:srgbClr val="AE70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 name="Freeform 946"/>
              <p:cNvSpPr>
                <a:spLocks/>
              </p:cNvSpPr>
              <p:nvPr/>
            </p:nvSpPr>
            <p:spPr bwMode="auto">
              <a:xfrm>
                <a:off x="1125" y="2100"/>
                <a:ext cx="2" cy="2"/>
              </a:xfrm>
              <a:custGeom>
                <a:avLst/>
                <a:gdLst/>
                <a:ahLst/>
                <a:cxnLst>
                  <a:cxn ang="0">
                    <a:pos x="0" y="0"/>
                  </a:cxn>
                  <a:cxn ang="0">
                    <a:pos x="2" y="0"/>
                  </a:cxn>
                  <a:cxn ang="0">
                    <a:pos x="2" y="2"/>
                  </a:cxn>
                  <a:cxn ang="0">
                    <a:pos x="0" y="0"/>
                  </a:cxn>
                </a:cxnLst>
                <a:rect l="0" t="0" r="r" b="b"/>
                <a:pathLst>
                  <a:path w="2" h="2">
                    <a:moveTo>
                      <a:pt x="0" y="0"/>
                    </a:moveTo>
                    <a:lnTo>
                      <a:pt x="2" y="0"/>
                    </a:lnTo>
                    <a:lnTo>
                      <a:pt x="2" y="2"/>
                    </a:lnTo>
                    <a:lnTo>
                      <a:pt x="0" y="0"/>
                    </a:lnTo>
                    <a:close/>
                  </a:path>
                </a:pathLst>
              </a:custGeom>
              <a:solidFill>
                <a:srgbClr val="E2B5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 name="Freeform 947"/>
              <p:cNvSpPr>
                <a:spLocks/>
              </p:cNvSpPr>
              <p:nvPr/>
            </p:nvSpPr>
            <p:spPr bwMode="auto">
              <a:xfrm>
                <a:off x="1134" y="2100"/>
                <a:ext cx="5" cy="14"/>
              </a:xfrm>
              <a:custGeom>
                <a:avLst/>
                <a:gdLst/>
                <a:ahLst/>
                <a:cxnLst>
                  <a:cxn ang="0">
                    <a:pos x="0" y="0"/>
                  </a:cxn>
                  <a:cxn ang="0">
                    <a:pos x="5" y="0"/>
                  </a:cxn>
                  <a:cxn ang="0">
                    <a:pos x="3" y="14"/>
                  </a:cxn>
                  <a:cxn ang="0">
                    <a:pos x="0" y="9"/>
                  </a:cxn>
                  <a:cxn ang="0">
                    <a:pos x="0" y="9"/>
                  </a:cxn>
                  <a:cxn ang="0">
                    <a:pos x="0" y="0"/>
                  </a:cxn>
                </a:cxnLst>
                <a:rect l="0" t="0" r="r" b="b"/>
                <a:pathLst>
                  <a:path w="5" h="14">
                    <a:moveTo>
                      <a:pt x="0" y="0"/>
                    </a:moveTo>
                    <a:lnTo>
                      <a:pt x="5" y="0"/>
                    </a:lnTo>
                    <a:lnTo>
                      <a:pt x="3" y="14"/>
                    </a:lnTo>
                    <a:lnTo>
                      <a:pt x="0" y="9"/>
                    </a:lnTo>
                    <a:lnTo>
                      <a:pt x="0" y="9"/>
                    </a:lnTo>
                    <a:lnTo>
                      <a:pt x="0" y="0"/>
                    </a:lnTo>
                    <a:close/>
                  </a:path>
                </a:pathLst>
              </a:custGeom>
              <a:solidFill>
                <a:srgbClr val="F9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 name="Freeform 948"/>
              <p:cNvSpPr>
                <a:spLocks/>
              </p:cNvSpPr>
              <p:nvPr/>
            </p:nvSpPr>
            <p:spPr bwMode="auto">
              <a:xfrm>
                <a:off x="1156" y="2100"/>
                <a:ext cx="14" cy="23"/>
              </a:xfrm>
              <a:custGeom>
                <a:avLst/>
                <a:gdLst/>
                <a:ahLst/>
                <a:cxnLst>
                  <a:cxn ang="0">
                    <a:pos x="7" y="0"/>
                  </a:cxn>
                  <a:cxn ang="0">
                    <a:pos x="14" y="4"/>
                  </a:cxn>
                  <a:cxn ang="0">
                    <a:pos x="7" y="14"/>
                  </a:cxn>
                  <a:cxn ang="0">
                    <a:pos x="0" y="23"/>
                  </a:cxn>
                  <a:cxn ang="0">
                    <a:pos x="7" y="4"/>
                  </a:cxn>
                  <a:cxn ang="0">
                    <a:pos x="7" y="0"/>
                  </a:cxn>
                </a:cxnLst>
                <a:rect l="0" t="0" r="r" b="b"/>
                <a:pathLst>
                  <a:path w="14" h="23">
                    <a:moveTo>
                      <a:pt x="7" y="0"/>
                    </a:moveTo>
                    <a:lnTo>
                      <a:pt x="14" y="4"/>
                    </a:lnTo>
                    <a:lnTo>
                      <a:pt x="7" y="14"/>
                    </a:lnTo>
                    <a:lnTo>
                      <a:pt x="0" y="23"/>
                    </a:lnTo>
                    <a:lnTo>
                      <a:pt x="7" y="4"/>
                    </a:lnTo>
                    <a:lnTo>
                      <a:pt x="7" y="0"/>
                    </a:lnTo>
                    <a:close/>
                  </a:path>
                </a:pathLst>
              </a:custGeom>
              <a:solidFill>
                <a:srgbClr val="FACA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 name="Freeform 949"/>
              <p:cNvSpPr>
                <a:spLocks/>
              </p:cNvSpPr>
              <p:nvPr/>
            </p:nvSpPr>
            <p:spPr bwMode="auto">
              <a:xfrm>
                <a:off x="1115" y="2100"/>
                <a:ext cx="15" cy="21"/>
              </a:xfrm>
              <a:custGeom>
                <a:avLst/>
                <a:gdLst/>
                <a:ahLst/>
                <a:cxnLst>
                  <a:cxn ang="0">
                    <a:pos x="12" y="0"/>
                  </a:cxn>
                  <a:cxn ang="0">
                    <a:pos x="15" y="0"/>
                  </a:cxn>
                  <a:cxn ang="0">
                    <a:pos x="15" y="4"/>
                  </a:cxn>
                  <a:cxn ang="0">
                    <a:pos x="12" y="12"/>
                  </a:cxn>
                  <a:cxn ang="0">
                    <a:pos x="3" y="21"/>
                  </a:cxn>
                  <a:cxn ang="0">
                    <a:pos x="0" y="19"/>
                  </a:cxn>
                  <a:cxn ang="0">
                    <a:pos x="10" y="9"/>
                  </a:cxn>
                  <a:cxn ang="0">
                    <a:pos x="12" y="0"/>
                  </a:cxn>
                </a:cxnLst>
                <a:rect l="0" t="0" r="r" b="b"/>
                <a:pathLst>
                  <a:path w="15" h="21">
                    <a:moveTo>
                      <a:pt x="12" y="0"/>
                    </a:moveTo>
                    <a:lnTo>
                      <a:pt x="15" y="0"/>
                    </a:lnTo>
                    <a:lnTo>
                      <a:pt x="15" y="4"/>
                    </a:lnTo>
                    <a:lnTo>
                      <a:pt x="12" y="12"/>
                    </a:lnTo>
                    <a:lnTo>
                      <a:pt x="3" y="21"/>
                    </a:lnTo>
                    <a:lnTo>
                      <a:pt x="0" y="19"/>
                    </a:lnTo>
                    <a:lnTo>
                      <a:pt x="10" y="9"/>
                    </a:lnTo>
                    <a:lnTo>
                      <a:pt x="12"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 name="Freeform 950"/>
              <p:cNvSpPr>
                <a:spLocks/>
              </p:cNvSpPr>
              <p:nvPr/>
            </p:nvSpPr>
            <p:spPr bwMode="auto">
              <a:xfrm>
                <a:off x="1130" y="2100"/>
                <a:ext cx="4" cy="9"/>
              </a:xfrm>
              <a:custGeom>
                <a:avLst/>
                <a:gdLst/>
                <a:ahLst/>
                <a:cxnLst>
                  <a:cxn ang="0">
                    <a:pos x="0" y="0"/>
                  </a:cxn>
                  <a:cxn ang="0">
                    <a:pos x="4" y="0"/>
                  </a:cxn>
                  <a:cxn ang="0">
                    <a:pos x="2" y="9"/>
                  </a:cxn>
                  <a:cxn ang="0">
                    <a:pos x="0" y="4"/>
                  </a:cxn>
                  <a:cxn ang="0">
                    <a:pos x="0" y="0"/>
                  </a:cxn>
                </a:cxnLst>
                <a:rect l="0" t="0" r="r" b="b"/>
                <a:pathLst>
                  <a:path w="4" h="9">
                    <a:moveTo>
                      <a:pt x="0" y="0"/>
                    </a:moveTo>
                    <a:lnTo>
                      <a:pt x="4" y="0"/>
                    </a:lnTo>
                    <a:lnTo>
                      <a:pt x="2" y="9"/>
                    </a:lnTo>
                    <a:lnTo>
                      <a:pt x="0" y="4"/>
                    </a:lnTo>
                    <a:lnTo>
                      <a:pt x="0" y="0"/>
                    </a:lnTo>
                    <a:close/>
                  </a:path>
                </a:pathLst>
              </a:custGeom>
              <a:solidFill>
                <a:srgbClr val="F9CB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 name="Freeform 951"/>
              <p:cNvSpPr>
                <a:spLocks/>
              </p:cNvSpPr>
              <p:nvPr/>
            </p:nvSpPr>
            <p:spPr bwMode="auto">
              <a:xfrm>
                <a:off x="1302" y="2100"/>
                <a:ext cx="17" cy="61"/>
              </a:xfrm>
              <a:custGeom>
                <a:avLst/>
                <a:gdLst/>
                <a:ahLst/>
                <a:cxnLst>
                  <a:cxn ang="0">
                    <a:pos x="0" y="0"/>
                  </a:cxn>
                  <a:cxn ang="0">
                    <a:pos x="3" y="1"/>
                  </a:cxn>
                  <a:cxn ang="0">
                    <a:pos x="4" y="7"/>
                  </a:cxn>
                  <a:cxn ang="0">
                    <a:pos x="5" y="10"/>
                  </a:cxn>
                  <a:cxn ang="0">
                    <a:pos x="7" y="19"/>
                  </a:cxn>
                  <a:cxn ang="0">
                    <a:pos x="7" y="19"/>
                  </a:cxn>
                  <a:cxn ang="0">
                    <a:pos x="4" y="14"/>
                  </a:cxn>
                  <a:cxn ang="0">
                    <a:pos x="6" y="21"/>
                  </a:cxn>
                  <a:cxn ang="0">
                    <a:pos x="7" y="26"/>
                  </a:cxn>
                  <a:cxn ang="0">
                    <a:pos x="5" y="24"/>
                  </a:cxn>
                  <a:cxn ang="0">
                    <a:pos x="3" y="18"/>
                  </a:cxn>
                  <a:cxn ang="0">
                    <a:pos x="2" y="16"/>
                  </a:cxn>
                  <a:cxn ang="0">
                    <a:pos x="3" y="15"/>
                  </a:cxn>
                  <a:cxn ang="0">
                    <a:pos x="0" y="0"/>
                  </a:cxn>
                </a:cxnLst>
                <a:rect l="0" t="0" r="r" b="b"/>
                <a:pathLst>
                  <a:path w="7" h="26">
                    <a:moveTo>
                      <a:pt x="0" y="0"/>
                    </a:moveTo>
                    <a:cubicBezTo>
                      <a:pt x="3" y="1"/>
                      <a:pt x="3" y="1"/>
                      <a:pt x="3" y="1"/>
                    </a:cubicBezTo>
                    <a:cubicBezTo>
                      <a:pt x="4" y="7"/>
                      <a:pt x="4" y="7"/>
                      <a:pt x="4" y="7"/>
                    </a:cubicBezTo>
                    <a:cubicBezTo>
                      <a:pt x="5" y="10"/>
                      <a:pt x="5" y="10"/>
                      <a:pt x="5" y="10"/>
                    </a:cubicBezTo>
                    <a:cubicBezTo>
                      <a:pt x="7" y="19"/>
                      <a:pt x="7" y="19"/>
                      <a:pt x="7" y="19"/>
                    </a:cubicBezTo>
                    <a:cubicBezTo>
                      <a:pt x="7" y="19"/>
                      <a:pt x="7" y="19"/>
                      <a:pt x="7" y="19"/>
                    </a:cubicBezTo>
                    <a:cubicBezTo>
                      <a:pt x="4" y="14"/>
                      <a:pt x="4" y="14"/>
                      <a:pt x="4" y="14"/>
                    </a:cubicBezTo>
                    <a:cubicBezTo>
                      <a:pt x="6" y="21"/>
                      <a:pt x="6" y="21"/>
                      <a:pt x="6" y="21"/>
                    </a:cubicBezTo>
                    <a:cubicBezTo>
                      <a:pt x="7" y="26"/>
                      <a:pt x="7" y="26"/>
                      <a:pt x="7" y="26"/>
                    </a:cubicBezTo>
                    <a:cubicBezTo>
                      <a:pt x="5" y="24"/>
                      <a:pt x="5" y="24"/>
                      <a:pt x="5" y="24"/>
                    </a:cubicBezTo>
                    <a:cubicBezTo>
                      <a:pt x="3" y="18"/>
                      <a:pt x="3" y="18"/>
                      <a:pt x="3" y="18"/>
                    </a:cubicBezTo>
                    <a:cubicBezTo>
                      <a:pt x="2" y="16"/>
                      <a:pt x="2" y="16"/>
                      <a:pt x="2" y="16"/>
                    </a:cubicBezTo>
                    <a:cubicBezTo>
                      <a:pt x="3" y="15"/>
                      <a:pt x="3" y="15"/>
                      <a:pt x="3" y="15"/>
                    </a:cubicBezTo>
                    <a:cubicBezTo>
                      <a:pt x="2" y="10"/>
                      <a:pt x="1" y="5"/>
                      <a:pt x="0" y="0"/>
                    </a:cubicBez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 name="Freeform 952"/>
              <p:cNvSpPr>
                <a:spLocks/>
              </p:cNvSpPr>
              <p:nvPr/>
            </p:nvSpPr>
            <p:spPr bwMode="auto">
              <a:xfrm>
                <a:off x="1054" y="2102"/>
                <a:ext cx="19" cy="10"/>
              </a:xfrm>
              <a:custGeom>
                <a:avLst/>
                <a:gdLst/>
                <a:ahLst/>
                <a:cxnLst>
                  <a:cxn ang="0">
                    <a:pos x="5" y="0"/>
                  </a:cxn>
                  <a:cxn ang="0">
                    <a:pos x="17" y="0"/>
                  </a:cxn>
                  <a:cxn ang="0">
                    <a:pos x="19" y="2"/>
                  </a:cxn>
                  <a:cxn ang="0">
                    <a:pos x="7" y="5"/>
                  </a:cxn>
                  <a:cxn ang="0">
                    <a:pos x="0" y="10"/>
                  </a:cxn>
                  <a:cxn ang="0">
                    <a:pos x="0" y="7"/>
                  </a:cxn>
                  <a:cxn ang="0">
                    <a:pos x="0" y="7"/>
                  </a:cxn>
                  <a:cxn ang="0">
                    <a:pos x="5" y="0"/>
                  </a:cxn>
                </a:cxnLst>
                <a:rect l="0" t="0" r="r" b="b"/>
                <a:pathLst>
                  <a:path w="19" h="10">
                    <a:moveTo>
                      <a:pt x="5" y="0"/>
                    </a:moveTo>
                    <a:lnTo>
                      <a:pt x="17" y="0"/>
                    </a:lnTo>
                    <a:lnTo>
                      <a:pt x="19" y="2"/>
                    </a:lnTo>
                    <a:lnTo>
                      <a:pt x="7" y="5"/>
                    </a:lnTo>
                    <a:lnTo>
                      <a:pt x="0" y="10"/>
                    </a:lnTo>
                    <a:lnTo>
                      <a:pt x="0" y="7"/>
                    </a:lnTo>
                    <a:lnTo>
                      <a:pt x="0" y="7"/>
                    </a:lnTo>
                    <a:lnTo>
                      <a:pt x="5" y="0"/>
                    </a:lnTo>
                    <a:close/>
                  </a:path>
                </a:pathLst>
              </a:custGeom>
              <a:solidFill>
                <a:srgbClr val="FDFE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 name="Freeform 953"/>
              <p:cNvSpPr>
                <a:spLocks/>
              </p:cNvSpPr>
              <p:nvPr/>
            </p:nvSpPr>
            <p:spPr bwMode="auto">
              <a:xfrm>
                <a:off x="1118" y="2104"/>
                <a:ext cx="14" cy="17"/>
              </a:xfrm>
              <a:custGeom>
                <a:avLst/>
                <a:gdLst/>
                <a:ahLst/>
                <a:cxnLst>
                  <a:cxn ang="0">
                    <a:pos x="9" y="8"/>
                  </a:cxn>
                  <a:cxn ang="0">
                    <a:pos x="12" y="0"/>
                  </a:cxn>
                  <a:cxn ang="0">
                    <a:pos x="14" y="5"/>
                  </a:cxn>
                  <a:cxn ang="0">
                    <a:pos x="9" y="17"/>
                  </a:cxn>
                  <a:cxn ang="0">
                    <a:pos x="0" y="17"/>
                  </a:cxn>
                  <a:cxn ang="0">
                    <a:pos x="0" y="17"/>
                  </a:cxn>
                  <a:cxn ang="0">
                    <a:pos x="0" y="17"/>
                  </a:cxn>
                  <a:cxn ang="0">
                    <a:pos x="9" y="8"/>
                  </a:cxn>
                </a:cxnLst>
                <a:rect l="0" t="0" r="r" b="b"/>
                <a:pathLst>
                  <a:path w="14" h="17">
                    <a:moveTo>
                      <a:pt x="9" y="8"/>
                    </a:moveTo>
                    <a:lnTo>
                      <a:pt x="12" y="0"/>
                    </a:lnTo>
                    <a:lnTo>
                      <a:pt x="14" y="5"/>
                    </a:lnTo>
                    <a:lnTo>
                      <a:pt x="9" y="17"/>
                    </a:lnTo>
                    <a:lnTo>
                      <a:pt x="0" y="17"/>
                    </a:lnTo>
                    <a:lnTo>
                      <a:pt x="0" y="17"/>
                    </a:lnTo>
                    <a:lnTo>
                      <a:pt x="0" y="17"/>
                    </a:lnTo>
                    <a:lnTo>
                      <a:pt x="9" y="8"/>
                    </a:lnTo>
                    <a:close/>
                  </a:path>
                </a:pathLst>
              </a:custGeom>
              <a:solidFill>
                <a:srgbClr val="AE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 name="Freeform 954"/>
              <p:cNvSpPr>
                <a:spLocks/>
              </p:cNvSpPr>
              <p:nvPr/>
            </p:nvSpPr>
            <p:spPr bwMode="auto">
              <a:xfrm>
                <a:off x="1054" y="2104"/>
                <a:ext cx="19" cy="15"/>
              </a:xfrm>
              <a:custGeom>
                <a:avLst/>
                <a:gdLst/>
                <a:ahLst/>
                <a:cxnLst>
                  <a:cxn ang="0">
                    <a:pos x="19" y="0"/>
                  </a:cxn>
                  <a:cxn ang="0">
                    <a:pos x="19" y="3"/>
                  </a:cxn>
                  <a:cxn ang="0">
                    <a:pos x="9" y="8"/>
                  </a:cxn>
                  <a:cxn ang="0">
                    <a:pos x="5" y="15"/>
                  </a:cxn>
                  <a:cxn ang="0">
                    <a:pos x="0" y="8"/>
                  </a:cxn>
                  <a:cxn ang="0">
                    <a:pos x="7" y="3"/>
                  </a:cxn>
                  <a:cxn ang="0">
                    <a:pos x="19" y="0"/>
                  </a:cxn>
                </a:cxnLst>
                <a:rect l="0" t="0" r="r" b="b"/>
                <a:pathLst>
                  <a:path w="19" h="15">
                    <a:moveTo>
                      <a:pt x="19" y="0"/>
                    </a:moveTo>
                    <a:lnTo>
                      <a:pt x="19" y="3"/>
                    </a:lnTo>
                    <a:lnTo>
                      <a:pt x="9" y="8"/>
                    </a:lnTo>
                    <a:lnTo>
                      <a:pt x="5" y="15"/>
                    </a:lnTo>
                    <a:lnTo>
                      <a:pt x="0" y="8"/>
                    </a:lnTo>
                    <a:lnTo>
                      <a:pt x="7" y="3"/>
                    </a:lnTo>
                    <a:lnTo>
                      <a:pt x="19"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 name="Freeform 955"/>
              <p:cNvSpPr>
                <a:spLocks/>
              </p:cNvSpPr>
              <p:nvPr/>
            </p:nvSpPr>
            <p:spPr bwMode="auto">
              <a:xfrm>
                <a:off x="1198" y="2104"/>
                <a:ext cx="33" cy="41"/>
              </a:xfrm>
              <a:custGeom>
                <a:avLst/>
                <a:gdLst/>
                <a:ahLst/>
                <a:cxnLst>
                  <a:cxn ang="0">
                    <a:pos x="0" y="0"/>
                  </a:cxn>
                  <a:cxn ang="0">
                    <a:pos x="7" y="8"/>
                  </a:cxn>
                  <a:cxn ang="0">
                    <a:pos x="33" y="31"/>
                  </a:cxn>
                  <a:cxn ang="0">
                    <a:pos x="31" y="31"/>
                  </a:cxn>
                  <a:cxn ang="0">
                    <a:pos x="31" y="41"/>
                  </a:cxn>
                  <a:cxn ang="0">
                    <a:pos x="28" y="38"/>
                  </a:cxn>
                  <a:cxn ang="0">
                    <a:pos x="24" y="34"/>
                  </a:cxn>
                  <a:cxn ang="0">
                    <a:pos x="24" y="31"/>
                  </a:cxn>
                  <a:cxn ang="0">
                    <a:pos x="5" y="8"/>
                  </a:cxn>
                  <a:cxn ang="0">
                    <a:pos x="0" y="0"/>
                  </a:cxn>
                </a:cxnLst>
                <a:rect l="0" t="0" r="r" b="b"/>
                <a:pathLst>
                  <a:path w="33" h="41">
                    <a:moveTo>
                      <a:pt x="0" y="0"/>
                    </a:moveTo>
                    <a:lnTo>
                      <a:pt x="7" y="8"/>
                    </a:lnTo>
                    <a:lnTo>
                      <a:pt x="33" y="31"/>
                    </a:lnTo>
                    <a:lnTo>
                      <a:pt x="31" y="31"/>
                    </a:lnTo>
                    <a:lnTo>
                      <a:pt x="31" y="41"/>
                    </a:lnTo>
                    <a:lnTo>
                      <a:pt x="28" y="38"/>
                    </a:lnTo>
                    <a:lnTo>
                      <a:pt x="24" y="34"/>
                    </a:lnTo>
                    <a:lnTo>
                      <a:pt x="24" y="31"/>
                    </a:lnTo>
                    <a:lnTo>
                      <a:pt x="5" y="8"/>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5" name="Freeform 956"/>
              <p:cNvSpPr>
                <a:spLocks/>
              </p:cNvSpPr>
              <p:nvPr/>
            </p:nvSpPr>
            <p:spPr bwMode="auto">
              <a:xfrm>
                <a:off x="1156" y="2104"/>
                <a:ext cx="21" cy="24"/>
              </a:xfrm>
              <a:custGeom>
                <a:avLst/>
                <a:gdLst/>
                <a:ahLst/>
                <a:cxnLst>
                  <a:cxn ang="0">
                    <a:pos x="14" y="0"/>
                  </a:cxn>
                  <a:cxn ang="0">
                    <a:pos x="18" y="8"/>
                  </a:cxn>
                  <a:cxn ang="0">
                    <a:pos x="21" y="10"/>
                  </a:cxn>
                  <a:cxn ang="0">
                    <a:pos x="11" y="15"/>
                  </a:cxn>
                  <a:cxn ang="0">
                    <a:pos x="4" y="22"/>
                  </a:cxn>
                  <a:cxn ang="0">
                    <a:pos x="2" y="24"/>
                  </a:cxn>
                  <a:cxn ang="0">
                    <a:pos x="0" y="19"/>
                  </a:cxn>
                  <a:cxn ang="0">
                    <a:pos x="9" y="10"/>
                  </a:cxn>
                  <a:cxn ang="0">
                    <a:pos x="14" y="0"/>
                  </a:cxn>
                </a:cxnLst>
                <a:rect l="0" t="0" r="r" b="b"/>
                <a:pathLst>
                  <a:path w="21" h="24">
                    <a:moveTo>
                      <a:pt x="14" y="0"/>
                    </a:moveTo>
                    <a:lnTo>
                      <a:pt x="18" y="8"/>
                    </a:lnTo>
                    <a:lnTo>
                      <a:pt x="21" y="10"/>
                    </a:lnTo>
                    <a:lnTo>
                      <a:pt x="11" y="15"/>
                    </a:lnTo>
                    <a:lnTo>
                      <a:pt x="4" y="22"/>
                    </a:lnTo>
                    <a:lnTo>
                      <a:pt x="2" y="24"/>
                    </a:lnTo>
                    <a:lnTo>
                      <a:pt x="0" y="19"/>
                    </a:lnTo>
                    <a:lnTo>
                      <a:pt x="9" y="10"/>
                    </a:lnTo>
                    <a:lnTo>
                      <a:pt x="14" y="0"/>
                    </a:lnTo>
                    <a:close/>
                  </a:path>
                </a:pathLst>
              </a:custGeom>
              <a:solidFill>
                <a:srgbClr val="FACA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6" name="Freeform 957"/>
              <p:cNvSpPr>
                <a:spLocks/>
              </p:cNvSpPr>
              <p:nvPr/>
            </p:nvSpPr>
            <p:spPr bwMode="auto">
              <a:xfrm>
                <a:off x="1099" y="2107"/>
                <a:ext cx="7" cy="9"/>
              </a:xfrm>
              <a:custGeom>
                <a:avLst/>
                <a:gdLst/>
                <a:ahLst/>
                <a:cxnLst>
                  <a:cxn ang="0">
                    <a:pos x="0" y="5"/>
                  </a:cxn>
                  <a:cxn ang="0">
                    <a:pos x="2" y="0"/>
                  </a:cxn>
                  <a:cxn ang="0">
                    <a:pos x="7" y="0"/>
                  </a:cxn>
                  <a:cxn ang="0">
                    <a:pos x="5" y="9"/>
                  </a:cxn>
                  <a:cxn ang="0">
                    <a:pos x="0" y="5"/>
                  </a:cxn>
                </a:cxnLst>
                <a:rect l="0" t="0" r="r" b="b"/>
                <a:pathLst>
                  <a:path w="7" h="9">
                    <a:moveTo>
                      <a:pt x="0" y="5"/>
                    </a:moveTo>
                    <a:lnTo>
                      <a:pt x="2" y="0"/>
                    </a:lnTo>
                    <a:lnTo>
                      <a:pt x="7" y="0"/>
                    </a:lnTo>
                    <a:lnTo>
                      <a:pt x="5" y="9"/>
                    </a:lnTo>
                    <a:lnTo>
                      <a:pt x="0" y="5"/>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7" name="Freeform 958"/>
              <p:cNvSpPr>
                <a:spLocks/>
              </p:cNvSpPr>
              <p:nvPr/>
            </p:nvSpPr>
            <p:spPr bwMode="auto">
              <a:xfrm>
                <a:off x="1106" y="2107"/>
                <a:ext cx="5" cy="7"/>
              </a:xfrm>
              <a:custGeom>
                <a:avLst/>
                <a:gdLst/>
                <a:ahLst/>
                <a:cxnLst>
                  <a:cxn ang="0">
                    <a:pos x="2" y="0"/>
                  </a:cxn>
                  <a:cxn ang="0">
                    <a:pos x="2" y="0"/>
                  </a:cxn>
                  <a:cxn ang="0">
                    <a:pos x="5" y="7"/>
                  </a:cxn>
                  <a:cxn ang="0">
                    <a:pos x="5" y="7"/>
                  </a:cxn>
                  <a:cxn ang="0">
                    <a:pos x="5" y="7"/>
                  </a:cxn>
                  <a:cxn ang="0">
                    <a:pos x="0" y="7"/>
                  </a:cxn>
                  <a:cxn ang="0">
                    <a:pos x="2" y="0"/>
                  </a:cxn>
                </a:cxnLst>
                <a:rect l="0" t="0" r="r" b="b"/>
                <a:pathLst>
                  <a:path w="5" h="7">
                    <a:moveTo>
                      <a:pt x="2" y="0"/>
                    </a:moveTo>
                    <a:lnTo>
                      <a:pt x="2" y="0"/>
                    </a:lnTo>
                    <a:lnTo>
                      <a:pt x="5" y="7"/>
                    </a:lnTo>
                    <a:lnTo>
                      <a:pt x="5" y="7"/>
                    </a:lnTo>
                    <a:lnTo>
                      <a:pt x="5" y="7"/>
                    </a:lnTo>
                    <a:lnTo>
                      <a:pt x="0" y="7"/>
                    </a:lnTo>
                    <a:lnTo>
                      <a:pt x="2" y="0"/>
                    </a:lnTo>
                    <a:close/>
                  </a:path>
                </a:pathLst>
              </a:custGeom>
              <a:solidFill>
                <a:srgbClr val="A7AA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8" name="Freeform 959"/>
              <p:cNvSpPr>
                <a:spLocks/>
              </p:cNvSpPr>
              <p:nvPr/>
            </p:nvSpPr>
            <p:spPr bwMode="auto">
              <a:xfrm>
                <a:off x="1059" y="2107"/>
                <a:ext cx="16" cy="16"/>
              </a:xfrm>
              <a:custGeom>
                <a:avLst/>
                <a:gdLst/>
                <a:ahLst/>
                <a:cxnLst>
                  <a:cxn ang="0">
                    <a:pos x="4" y="5"/>
                  </a:cxn>
                  <a:cxn ang="0">
                    <a:pos x="14" y="0"/>
                  </a:cxn>
                  <a:cxn ang="0">
                    <a:pos x="16" y="2"/>
                  </a:cxn>
                  <a:cxn ang="0">
                    <a:pos x="9" y="7"/>
                  </a:cxn>
                  <a:cxn ang="0">
                    <a:pos x="2" y="16"/>
                  </a:cxn>
                  <a:cxn ang="0">
                    <a:pos x="0" y="12"/>
                  </a:cxn>
                  <a:cxn ang="0">
                    <a:pos x="4" y="5"/>
                  </a:cxn>
                </a:cxnLst>
                <a:rect l="0" t="0" r="r" b="b"/>
                <a:pathLst>
                  <a:path w="16" h="16">
                    <a:moveTo>
                      <a:pt x="4" y="5"/>
                    </a:moveTo>
                    <a:lnTo>
                      <a:pt x="14" y="0"/>
                    </a:lnTo>
                    <a:lnTo>
                      <a:pt x="16" y="2"/>
                    </a:lnTo>
                    <a:lnTo>
                      <a:pt x="9" y="7"/>
                    </a:lnTo>
                    <a:lnTo>
                      <a:pt x="2" y="16"/>
                    </a:lnTo>
                    <a:lnTo>
                      <a:pt x="0" y="12"/>
                    </a:lnTo>
                    <a:lnTo>
                      <a:pt x="4" y="5"/>
                    </a:lnTo>
                    <a:close/>
                  </a:path>
                </a:pathLst>
              </a:custGeom>
              <a:solidFill>
                <a:srgbClr val="FDFEF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9" name="Freeform 960"/>
              <p:cNvSpPr>
                <a:spLocks/>
              </p:cNvSpPr>
              <p:nvPr/>
            </p:nvSpPr>
            <p:spPr bwMode="auto">
              <a:xfrm>
                <a:off x="1130" y="2109"/>
                <a:ext cx="7" cy="12"/>
              </a:xfrm>
              <a:custGeom>
                <a:avLst/>
                <a:gdLst/>
                <a:ahLst/>
                <a:cxnLst>
                  <a:cxn ang="0">
                    <a:pos x="0" y="12"/>
                  </a:cxn>
                  <a:cxn ang="0">
                    <a:pos x="4" y="0"/>
                  </a:cxn>
                  <a:cxn ang="0">
                    <a:pos x="4" y="0"/>
                  </a:cxn>
                  <a:cxn ang="0">
                    <a:pos x="7" y="5"/>
                  </a:cxn>
                  <a:cxn ang="0">
                    <a:pos x="7" y="12"/>
                  </a:cxn>
                  <a:cxn ang="0">
                    <a:pos x="0" y="12"/>
                  </a:cxn>
                </a:cxnLst>
                <a:rect l="0" t="0" r="r" b="b"/>
                <a:pathLst>
                  <a:path w="7" h="12">
                    <a:moveTo>
                      <a:pt x="0" y="12"/>
                    </a:moveTo>
                    <a:lnTo>
                      <a:pt x="4" y="0"/>
                    </a:lnTo>
                    <a:lnTo>
                      <a:pt x="4" y="0"/>
                    </a:lnTo>
                    <a:lnTo>
                      <a:pt x="7" y="5"/>
                    </a:lnTo>
                    <a:lnTo>
                      <a:pt x="7" y="12"/>
                    </a:lnTo>
                    <a:lnTo>
                      <a:pt x="0" y="12"/>
                    </a:lnTo>
                    <a:close/>
                  </a:path>
                </a:pathLst>
              </a:custGeom>
              <a:solidFill>
                <a:srgbClr val="AD70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0" name="Freeform 961"/>
              <p:cNvSpPr>
                <a:spLocks/>
              </p:cNvSpPr>
              <p:nvPr/>
            </p:nvSpPr>
            <p:spPr bwMode="auto">
              <a:xfrm>
                <a:off x="1061" y="2109"/>
                <a:ext cx="19" cy="19"/>
              </a:xfrm>
              <a:custGeom>
                <a:avLst/>
                <a:gdLst/>
                <a:ahLst/>
                <a:cxnLst>
                  <a:cxn ang="0">
                    <a:pos x="14" y="0"/>
                  </a:cxn>
                  <a:cxn ang="0">
                    <a:pos x="19" y="5"/>
                  </a:cxn>
                  <a:cxn ang="0">
                    <a:pos x="14" y="7"/>
                  </a:cxn>
                  <a:cxn ang="0">
                    <a:pos x="7" y="19"/>
                  </a:cxn>
                  <a:cxn ang="0">
                    <a:pos x="0" y="14"/>
                  </a:cxn>
                  <a:cxn ang="0">
                    <a:pos x="7" y="5"/>
                  </a:cxn>
                  <a:cxn ang="0">
                    <a:pos x="14" y="0"/>
                  </a:cxn>
                </a:cxnLst>
                <a:rect l="0" t="0" r="r" b="b"/>
                <a:pathLst>
                  <a:path w="19" h="19">
                    <a:moveTo>
                      <a:pt x="14" y="0"/>
                    </a:moveTo>
                    <a:lnTo>
                      <a:pt x="19" y="5"/>
                    </a:lnTo>
                    <a:lnTo>
                      <a:pt x="14" y="7"/>
                    </a:lnTo>
                    <a:lnTo>
                      <a:pt x="7" y="19"/>
                    </a:lnTo>
                    <a:lnTo>
                      <a:pt x="0" y="14"/>
                    </a:lnTo>
                    <a:lnTo>
                      <a:pt x="7" y="5"/>
                    </a:lnTo>
                    <a:lnTo>
                      <a:pt x="14"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1" name="Freeform 962"/>
              <p:cNvSpPr>
                <a:spLocks/>
              </p:cNvSpPr>
              <p:nvPr/>
            </p:nvSpPr>
            <p:spPr bwMode="auto">
              <a:xfrm>
                <a:off x="1281" y="2112"/>
                <a:ext cx="19" cy="40"/>
              </a:xfrm>
              <a:custGeom>
                <a:avLst/>
                <a:gdLst/>
                <a:ahLst/>
                <a:cxnLst>
                  <a:cxn ang="0">
                    <a:pos x="0" y="0"/>
                  </a:cxn>
                  <a:cxn ang="0">
                    <a:pos x="5" y="2"/>
                  </a:cxn>
                  <a:cxn ang="0">
                    <a:pos x="5" y="7"/>
                  </a:cxn>
                  <a:cxn ang="0">
                    <a:pos x="16" y="28"/>
                  </a:cxn>
                  <a:cxn ang="0">
                    <a:pos x="19" y="35"/>
                  </a:cxn>
                  <a:cxn ang="0">
                    <a:pos x="19" y="40"/>
                  </a:cxn>
                  <a:cxn ang="0">
                    <a:pos x="9" y="21"/>
                  </a:cxn>
                  <a:cxn ang="0">
                    <a:pos x="2" y="14"/>
                  </a:cxn>
                  <a:cxn ang="0">
                    <a:pos x="0" y="0"/>
                  </a:cxn>
                </a:cxnLst>
                <a:rect l="0" t="0" r="r" b="b"/>
                <a:pathLst>
                  <a:path w="19" h="40">
                    <a:moveTo>
                      <a:pt x="0" y="0"/>
                    </a:moveTo>
                    <a:lnTo>
                      <a:pt x="5" y="2"/>
                    </a:lnTo>
                    <a:lnTo>
                      <a:pt x="5" y="7"/>
                    </a:lnTo>
                    <a:lnTo>
                      <a:pt x="16" y="28"/>
                    </a:lnTo>
                    <a:lnTo>
                      <a:pt x="19" y="35"/>
                    </a:lnTo>
                    <a:lnTo>
                      <a:pt x="19" y="40"/>
                    </a:lnTo>
                    <a:lnTo>
                      <a:pt x="9" y="21"/>
                    </a:lnTo>
                    <a:lnTo>
                      <a:pt x="2" y="14"/>
                    </a:lnTo>
                    <a:lnTo>
                      <a:pt x="0" y="0"/>
                    </a:lnTo>
                    <a:close/>
                  </a:path>
                </a:pathLst>
              </a:custGeom>
              <a:solidFill>
                <a:srgbClr val="2020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2" name="Freeform 963"/>
              <p:cNvSpPr>
                <a:spLocks/>
              </p:cNvSpPr>
              <p:nvPr/>
            </p:nvSpPr>
            <p:spPr bwMode="auto">
              <a:xfrm>
                <a:off x="1160" y="2112"/>
                <a:ext cx="29" cy="42"/>
              </a:xfrm>
              <a:custGeom>
                <a:avLst/>
                <a:gdLst/>
                <a:ahLst/>
                <a:cxnLst>
                  <a:cxn ang="0">
                    <a:pos x="14" y="0"/>
                  </a:cxn>
                  <a:cxn ang="0">
                    <a:pos x="17" y="0"/>
                  </a:cxn>
                  <a:cxn ang="0">
                    <a:pos x="19" y="16"/>
                  </a:cxn>
                  <a:cxn ang="0">
                    <a:pos x="29" y="28"/>
                  </a:cxn>
                  <a:cxn ang="0">
                    <a:pos x="26" y="30"/>
                  </a:cxn>
                  <a:cxn ang="0">
                    <a:pos x="24" y="23"/>
                  </a:cxn>
                  <a:cxn ang="0">
                    <a:pos x="19" y="16"/>
                  </a:cxn>
                  <a:cxn ang="0">
                    <a:pos x="19" y="21"/>
                  </a:cxn>
                  <a:cxn ang="0">
                    <a:pos x="19" y="26"/>
                  </a:cxn>
                  <a:cxn ang="0">
                    <a:pos x="19" y="33"/>
                  </a:cxn>
                  <a:cxn ang="0">
                    <a:pos x="19" y="35"/>
                  </a:cxn>
                  <a:cxn ang="0">
                    <a:pos x="17" y="30"/>
                  </a:cxn>
                  <a:cxn ang="0">
                    <a:pos x="17" y="40"/>
                  </a:cxn>
                  <a:cxn ang="0">
                    <a:pos x="14" y="42"/>
                  </a:cxn>
                  <a:cxn ang="0">
                    <a:pos x="17" y="30"/>
                  </a:cxn>
                  <a:cxn ang="0">
                    <a:pos x="17" y="28"/>
                  </a:cxn>
                  <a:cxn ang="0">
                    <a:pos x="0" y="21"/>
                  </a:cxn>
                  <a:cxn ang="0">
                    <a:pos x="3" y="18"/>
                  </a:cxn>
                  <a:cxn ang="0">
                    <a:pos x="7" y="21"/>
                  </a:cxn>
                  <a:cxn ang="0">
                    <a:pos x="17" y="23"/>
                  </a:cxn>
                  <a:cxn ang="0">
                    <a:pos x="17" y="21"/>
                  </a:cxn>
                  <a:cxn ang="0">
                    <a:pos x="17" y="14"/>
                  </a:cxn>
                  <a:cxn ang="0">
                    <a:pos x="3" y="16"/>
                  </a:cxn>
                  <a:cxn ang="0">
                    <a:pos x="3" y="16"/>
                  </a:cxn>
                  <a:cxn ang="0">
                    <a:pos x="7" y="14"/>
                  </a:cxn>
                  <a:cxn ang="0">
                    <a:pos x="17" y="14"/>
                  </a:cxn>
                  <a:cxn ang="0">
                    <a:pos x="17" y="4"/>
                  </a:cxn>
                  <a:cxn ang="0">
                    <a:pos x="0" y="14"/>
                  </a:cxn>
                  <a:cxn ang="0">
                    <a:pos x="0" y="14"/>
                  </a:cxn>
                  <a:cxn ang="0">
                    <a:pos x="7" y="7"/>
                  </a:cxn>
                  <a:cxn ang="0">
                    <a:pos x="17" y="2"/>
                  </a:cxn>
                  <a:cxn ang="0">
                    <a:pos x="14" y="0"/>
                  </a:cxn>
                </a:cxnLst>
                <a:rect l="0" t="0" r="r" b="b"/>
                <a:pathLst>
                  <a:path w="29" h="42">
                    <a:moveTo>
                      <a:pt x="14" y="0"/>
                    </a:moveTo>
                    <a:lnTo>
                      <a:pt x="17" y="0"/>
                    </a:lnTo>
                    <a:lnTo>
                      <a:pt x="19" y="16"/>
                    </a:lnTo>
                    <a:lnTo>
                      <a:pt x="29" y="28"/>
                    </a:lnTo>
                    <a:lnTo>
                      <a:pt x="26" y="30"/>
                    </a:lnTo>
                    <a:lnTo>
                      <a:pt x="24" y="23"/>
                    </a:lnTo>
                    <a:lnTo>
                      <a:pt x="19" y="16"/>
                    </a:lnTo>
                    <a:lnTo>
                      <a:pt x="19" y="21"/>
                    </a:lnTo>
                    <a:lnTo>
                      <a:pt x="19" y="26"/>
                    </a:lnTo>
                    <a:lnTo>
                      <a:pt x="19" y="33"/>
                    </a:lnTo>
                    <a:lnTo>
                      <a:pt x="19" y="35"/>
                    </a:lnTo>
                    <a:lnTo>
                      <a:pt x="17" y="30"/>
                    </a:lnTo>
                    <a:lnTo>
                      <a:pt x="17" y="40"/>
                    </a:lnTo>
                    <a:lnTo>
                      <a:pt x="14" y="42"/>
                    </a:lnTo>
                    <a:lnTo>
                      <a:pt x="17" y="30"/>
                    </a:lnTo>
                    <a:lnTo>
                      <a:pt x="17" y="28"/>
                    </a:lnTo>
                    <a:lnTo>
                      <a:pt x="0" y="21"/>
                    </a:lnTo>
                    <a:lnTo>
                      <a:pt x="3" y="18"/>
                    </a:lnTo>
                    <a:lnTo>
                      <a:pt x="7" y="21"/>
                    </a:lnTo>
                    <a:lnTo>
                      <a:pt x="17" y="23"/>
                    </a:lnTo>
                    <a:lnTo>
                      <a:pt x="17" y="21"/>
                    </a:lnTo>
                    <a:lnTo>
                      <a:pt x="17" y="14"/>
                    </a:lnTo>
                    <a:lnTo>
                      <a:pt x="3" y="16"/>
                    </a:lnTo>
                    <a:lnTo>
                      <a:pt x="3" y="16"/>
                    </a:lnTo>
                    <a:lnTo>
                      <a:pt x="7" y="14"/>
                    </a:lnTo>
                    <a:lnTo>
                      <a:pt x="17" y="14"/>
                    </a:lnTo>
                    <a:lnTo>
                      <a:pt x="17" y="4"/>
                    </a:lnTo>
                    <a:lnTo>
                      <a:pt x="0" y="14"/>
                    </a:lnTo>
                    <a:lnTo>
                      <a:pt x="0" y="14"/>
                    </a:lnTo>
                    <a:lnTo>
                      <a:pt x="7" y="7"/>
                    </a:lnTo>
                    <a:lnTo>
                      <a:pt x="17" y="2"/>
                    </a:lnTo>
                    <a:lnTo>
                      <a:pt x="14"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3" name="Freeform 964"/>
              <p:cNvSpPr>
                <a:spLocks/>
              </p:cNvSpPr>
              <p:nvPr/>
            </p:nvSpPr>
            <p:spPr bwMode="auto">
              <a:xfrm>
                <a:off x="926" y="2112"/>
                <a:ext cx="50" cy="108"/>
              </a:xfrm>
              <a:custGeom>
                <a:avLst/>
                <a:gdLst/>
                <a:ahLst/>
                <a:cxnLst>
                  <a:cxn ang="0">
                    <a:pos x="41" y="7"/>
                  </a:cxn>
                  <a:cxn ang="0">
                    <a:pos x="48" y="0"/>
                  </a:cxn>
                  <a:cxn ang="0">
                    <a:pos x="50" y="2"/>
                  </a:cxn>
                  <a:cxn ang="0">
                    <a:pos x="41" y="14"/>
                  </a:cxn>
                  <a:cxn ang="0">
                    <a:pos x="31" y="18"/>
                  </a:cxn>
                  <a:cxn ang="0">
                    <a:pos x="31" y="11"/>
                  </a:cxn>
                  <a:cxn ang="0">
                    <a:pos x="29" y="18"/>
                  </a:cxn>
                  <a:cxn ang="0">
                    <a:pos x="31" y="23"/>
                  </a:cxn>
                  <a:cxn ang="0">
                    <a:pos x="29" y="33"/>
                  </a:cxn>
                  <a:cxn ang="0">
                    <a:pos x="29" y="37"/>
                  </a:cxn>
                  <a:cxn ang="0">
                    <a:pos x="45" y="30"/>
                  </a:cxn>
                  <a:cxn ang="0">
                    <a:pos x="41" y="33"/>
                  </a:cxn>
                  <a:cxn ang="0">
                    <a:pos x="29" y="40"/>
                  </a:cxn>
                  <a:cxn ang="0">
                    <a:pos x="24" y="37"/>
                  </a:cxn>
                  <a:cxn ang="0">
                    <a:pos x="17" y="30"/>
                  </a:cxn>
                  <a:cxn ang="0">
                    <a:pos x="24" y="42"/>
                  </a:cxn>
                  <a:cxn ang="0">
                    <a:pos x="26" y="44"/>
                  </a:cxn>
                  <a:cxn ang="0">
                    <a:pos x="29" y="54"/>
                  </a:cxn>
                  <a:cxn ang="0">
                    <a:pos x="41" y="49"/>
                  </a:cxn>
                  <a:cxn ang="0">
                    <a:pos x="34" y="54"/>
                  </a:cxn>
                  <a:cxn ang="0">
                    <a:pos x="26" y="56"/>
                  </a:cxn>
                  <a:cxn ang="0">
                    <a:pos x="12" y="49"/>
                  </a:cxn>
                  <a:cxn ang="0">
                    <a:pos x="26" y="59"/>
                  </a:cxn>
                  <a:cxn ang="0">
                    <a:pos x="29" y="61"/>
                  </a:cxn>
                  <a:cxn ang="0">
                    <a:pos x="31" y="68"/>
                  </a:cxn>
                  <a:cxn ang="0">
                    <a:pos x="24" y="66"/>
                  </a:cxn>
                  <a:cxn ang="0">
                    <a:pos x="31" y="70"/>
                  </a:cxn>
                  <a:cxn ang="0">
                    <a:pos x="36" y="68"/>
                  </a:cxn>
                  <a:cxn ang="0">
                    <a:pos x="34" y="73"/>
                  </a:cxn>
                  <a:cxn ang="0">
                    <a:pos x="34" y="73"/>
                  </a:cxn>
                  <a:cxn ang="0">
                    <a:pos x="38" y="89"/>
                  </a:cxn>
                  <a:cxn ang="0">
                    <a:pos x="38" y="108"/>
                  </a:cxn>
                  <a:cxn ang="0">
                    <a:pos x="38" y="101"/>
                  </a:cxn>
                  <a:cxn ang="0">
                    <a:pos x="38" y="101"/>
                  </a:cxn>
                  <a:cxn ang="0">
                    <a:pos x="38" y="94"/>
                  </a:cxn>
                  <a:cxn ang="0">
                    <a:pos x="38" y="92"/>
                  </a:cxn>
                  <a:cxn ang="0">
                    <a:pos x="34" y="80"/>
                  </a:cxn>
                  <a:cxn ang="0">
                    <a:pos x="29" y="73"/>
                  </a:cxn>
                  <a:cxn ang="0">
                    <a:pos x="19" y="68"/>
                  </a:cxn>
                  <a:cxn ang="0">
                    <a:pos x="17" y="63"/>
                  </a:cxn>
                  <a:cxn ang="0">
                    <a:pos x="10" y="59"/>
                  </a:cxn>
                  <a:cxn ang="0">
                    <a:pos x="0" y="47"/>
                  </a:cxn>
                  <a:cxn ang="0">
                    <a:pos x="0" y="44"/>
                  </a:cxn>
                  <a:cxn ang="0">
                    <a:pos x="5" y="42"/>
                  </a:cxn>
                  <a:cxn ang="0">
                    <a:pos x="17" y="47"/>
                  </a:cxn>
                  <a:cxn ang="0">
                    <a:pos x="17" y="44"/>
                  </a:cxn>
                  <a:cxn ang="0">
                    <a:pos x="10" y="33"/>
                  </a:cxn>
                  <a:cxn ang="0">
                    <a:pos x="10" y="23"/>
                  </a:cxn>
                  <a:cxn ang="0">
                    <a:pos x="15" y="18"/>
                  </a:cxn>
                  <a:cxn ang="0">
                    <a:pos x="22" y="26"/>
                  </a:cxn>
                  <a:cxn ang="0">
                    <a:pos x="24" y="26"/>
                  </a:cxn>
                  <a:cxn ang="0">
                    <a:pos x="24" y="11"/>
                  </a:cxn>
                  <a:cxn ang="0">
                    <a:pos x="31" y="4"/>
                  </a:cxn>
                  <a:cxn ang="0">
                    <a:pos x="34" y="4"/>
                  </a:cxn>
                  <a:cxn ang="0">
                    <a:pos x="36" y="9"/>
                  </a:cxn>
                  <a:cxn ang="0">
                    <a:pos x="41" y="7"/>
                  </a:cxn>
                </a:cxnLst>
                <a:rect l="0" t="0" r="r" b="b"/>
                <a:pathLst>
                  <a:path w="50" h="108">
                    <a:moveTo>
                      <a:pt x="41" y="7"/>
                    </a:moveTo>
                    <a:lnTo>
                      <a:pt x="48" y="0"/>
                    </a:lnTo>
                    <a:lnTo>
                      <a:pt x="50" y="2"/>
                    </a:lnTo>
                    <a:lnTo>
                      <a:pt x="41" y="14"/>
                    </a:lnTo>
                    <a:lnTo>
                      <a:pt x="31" y="18"/>
                    </a:lnTo>
                    <a:lnTo>
                      <a:pt x="31" y="11"/>
                    </a:lnTo>
                    <a:lnTo>
                      <a:pt x="29" y="18"/>
                    </a:lnTo>
                    <a:lnTo>
                      <a:pt x="31" y="23"/>
                    </a:lnTo>
                    <a:lnTo>
                      <a:pt x="29" y="33"/>
                    </a:lnTo>
                    <a:lnTo>
                      <a:pt x="29" y="37"/>
                    </a:lnTo>
                    <a:lnTo>
                      <a:pt x="45" y="30"/>
                    </a:lnTo>
                    <a:lnTo>
                      <a:pt x="41" y="33"/>
                    </a:lnTo>
                    <a:lnTo>
                      <a:pt x="29" y="40"/>
                    </a:lnTo>
                    <a:lnTo>
                      <a:pt x="24" y="37"/>
                    </a:lnTo>
                    <a:lnTo>
                      <a:pt x="17" y="30"/>
                    </a:lnTo>
                    <a:lnTo>
                      <a:pt x="24" y="42"/>
                    </a:lnTo>
                    <a:lnTo>
                      <a:pt x="26" y="44"/>
                    </a:lnTo>
                    <a:lnTo>
                      <a:pt x="29" y="54"/>
                    </a:lnTo>
                    <a:lnTo>
                      <a:pt x="41" y="49"/>
                    </a:lnTo>
                    <a:lnTo>
                      <a:pt x="34" y="54"/>
                    </a:lnTo>
                    <a:lnTo>
                      <a:pt x="26" y="56"/>
                    </a:lnTo>
                    <a:lnTo>
                      <a:pt x="12" y="49"/>
                    </a:lnTo>
                    <a:lnTo>
                      <a:pt x="26" y="59"/>
                    </a:lnTo>
                    <a:lnTo>
                      <a:pt x="29" y="61"/>
                    </a:lnTo>
                    <a:lnTo>
                      <a:pt x="31" y="68"/>
                    </a:lnTo>
                    <a:lnTo>
                      <a:pt x="24" y="66"/>
                    </a:lnTo>
                    <a:lnTo>
                      <a:pt x="31" y="70"/>
                    </a:lnTo>
                    <a:lnTo>
                      <a:pt x="36" y="68"/>
                    </a:lnTo>
                    <a:lnTo>
                      <a:pt x="34" y="73"/>
                    </a:lnTo>
                    <a:lnTo>
                      <a:pt x="34" y="73"/>
                    </a:lnTo>
                    <a:lnTo>
                      <a:pt x="38" y="89"/>
                    </a:lnTo>
                    <a:lnTo>
                      <a:pt x="38" y="108"/>
                    </a:lnTo>
                    <a:lnTo>
                      <a:pt x="38" y="101"/>
                    </a:lnTo>
                    <a:lnTo>
                      <a:pt x="38" y="101"/>
                    </a:lnTo>
                    <a:lnTo>
                      <a:pt x="38" y="94"/>
                    </a:lnTo>
                    <a:lnTo>
                      <a:pt x="38" y="92"/>
                    </a:lnTo>
                    <a:lnTo>
                      <a:pt x="34" y="80"/>
                    </a:lnTo>
                    <a:lnTo>
                      <a:pt x="29" y="73"/>
                    </a:lnTo>
                    <a:lnTo>
                      <a:pt x="19" y="68"/>
                    </a:lnTo>
                    <a:lnTo>
                      <a:pt x="17" y="63"/>
                    </a:lnTo>
                    <a:lnTo>
                      <a:pt x="10" y="59"/>
                    </a:lnTo>
                    <a:lnTo>
                      <a:pt x="0" y="47"/>
                    </a:lnTo>
                    <a:lnTo>
                      <a:pt x="0" y="44"/>
                    </a:lnTo>
                    <a:lnTo>
                      <a:pt x="5" y="42"/>
                    </a:lnTo>
                    <a:lnTo>
                      <a:pt x="17" y="47"/>
                    </a:lnTo>
                    <a:lnTo>
                      <a:pt x="17" y="44"/>
                    </a:lnTo>
                    <a:lnTo>
                      <a:pt x="10" y="33"/>
                    </a:lnTo>
                    <a:lnTo>
                      <a:pt x="10" y="23"/>
                    </a:lnTo>
                    <a:lnTo>
                      <a:pt x="15" y="18"/>
                    </a:lnTo>
                    <a:lnTo>
                      <a:pt x="22" y="26"/>
                    </a:lnTo>
                    <a:lnTo>
                      <a:pt x="24" y="26"/>
                    </a:lnTo>
                    <a:lnTo>
                      <a:pt x="24" y="11"/>
                    </a:lnTo>
                    <a:lnTo>
                      <a:pt x="31" y="4"/>
                    </a:lnTo>
                    <a:lnTo>
                      <a:pt x="34" y="4"/>
                    </a:lnTo>
                    <a:lnTo>
                      <a:pt x="36" y="9"/>
                    </a:lnTo>
                    <a:lnTo>
                      <a:pt x="41" y="7"/>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4" name="Freeform 965"/>
              <p:cNvSpPr>
                <a:spLocks/>
              </p:cNvSpPr>
              <p:nvPr/>
            </p:nvSpPr>
            <p:spPr bwMode="auto">
              <a:xfrm>
                <a:off x="938" y="2114"/>
                <a:ext cx="175" cy="276"/>
              </a:xfrm>
              <a:custGeom>
                <a:avLst/>
                <a:gdLst/>
                <a:ahLst/>
                <a:cxnLst>
                  <a:cxn ang="0">
                    <a:pos x="38" y="9"/>
                  </a:cxn>
                  <a:cxn ang="0">
                    <a:pos x="43" y="19"/>
                  </a:cxn>
                  <a:cxn ang="0">
                    <a:pos x="29" y="38"/>
                  </a:cxn>
                  <a:cxn ang="0">
                    <a:pos x="40" y="45"/>
                  </a:cxn>
                  <a:cxn ang="0">
                    <a:pos x="29" y="61"/>
                  </a:cxn>
                  <a:cxn ang="0">
                    <a:pos x="31" y="87"/>
                  </a:cxn>
                  <a:cxn ang="0">
                    <a:pos x="33" y="101"/>
                  </a:cxn>
                  <a:cxn ang="0">
                    <a:pos x="31" y="116"/>
                  </a:cxn>
                  <a:cxn ang="0">
                    <a:pos x="45" y="116"/>
                  </a:cxn>
                  <a:cxn ang="0">
                    <a:pos x="43" y="134"/>
                  </a:cxn>
                  <a:cxn ang="0">
                    <a:pos x="57" y="132"/>
                  </a:cxn>
                  <a:cxn ang="0">
                    <a:pos x="31" y="146"/>
                  </a:cxn>
                  <a:cxn ang="0">
                    <a:pos x="62" y="160"/>
                  </a:cxn>
                  <a:cxn ang="0">
                    <a:pos x="48" y="163"/>
                  </a:cxn>
                  <a:cxn ang="0">
                    <a:pos x="73" y="177"/>
                  </a:cxn>
                  <a:cxn ang="0">
                    <a:pos x="83" y="186"/>
                  </a:cxn>
                  <a:cxn ang="0">
                    <a:pos x="95" y="196"/>
                  </a:cxn>
                  <a:cxn ang="0">
                    <a:pos x="102" y="203"/>
                  </a:cxn>
                  <a:cxn ang="0">
                    <a:pos x="107" y="208"/>
                  </a:cxn>
                  <a:cxn ang="0">
                    <a:pos x="114" y="215"/>
                  </a:cxn>
                  <a:cxn ang="0">
                    <a:pos x="92" y="222"/>
                  </a:cxn>
                  <a:cxn ang="0">
                    <a:pos x="130" y="224"/>
                  </a:cxn>
                  <a:cxn ang="0">
                    <a:pos x="130" y="236"/>
                  </a:cxn>
                  <a:cxn ang="0">
                    <a:pos x="133" y="241"/>
                  </a:cxn>
                  <a:cxn ang="0">
                    <a:pos x="144" y="250"/>
                  </a:cxn>
                  <a:cxn ang="0">
                    <a:pos x="149" y="250"/>
                  </a:cxn>
                  <a:cxn ang="0">
                    <a:pos x="168" y="262"/>
                  </a:cxn>
                  <a:cxn ang="0">
                    <a:pos x="173" y="267"/>
                  </a:cxn>
                  <a:cxn ang="0">
                    <a:pos x="173" y="269"/>
                  </a:cxn>
                  <a:cxn ang="0">
                    <a:pos x="168" y="269"/>
                  </a:cxn>
                  <a:cxn ang="0">
                    <a:pos x="163" y="264"/>
                  </a:cxn>
                  <a:cxn ang="0">
                    <a:pos x="128" y="260"/>
                  </a:cxn>
                  <a:cxn ang="0">
                    <a:pos x="123" y="250"/>
                  </a:cxn>
                  <a:cxn ang="0">
                    <a:pos x="92" y="238"/>
                  </a:cxn>
                  <a:cxn ang="0">
                    <a:pos x="107" y="234"/>
                  </a:cxn>
                  <a:cxn ang="0">
                    <a:pos x="83" y="217"/>
                  </a:cxn>
                  <a:cxn ang="0">
                    <a:pos x="102" y="217"/>
                  </a:cxn>
                  <a:cxn ang="0">
                    <a:pos x="83" y="203"/>
                  </a:cxn>
                  <a:cxn ang="0">
                    <a:pos x="95" y="203"/>
                  </a:cxn>
                  <a:cxn ang="0">
                    <a:pos x="71" y="184"/>
                  </a:cxn>
                  <a:cxn ang="0">
                    <a:pos x="36" y="163"/>
                  </a:cxn>
                  <a:cxn ang="0">
                    <a:pos x="50" y="158"/>
                  </a:cxn>
                  <a:cxn ang="0">
                    <a:pos x="19" y="139"/>
                  </a:cxn>
                  <a:cxn ang="0">
                    <a:pos x="36" y="139"/>
                  </a:cxn>
                  <a:cxn ang="0">
                    <a:pos x="14" y="120"/>
                  </a:cxn>
                  <a:cxn ang="0">
                    <a:pos x="19" y="111"/>
                  </a:cxn>
                  <a:cxn ang="0">
                    <a:pos x="26" y="87"/>
                  </a:cxn>
                  <a:cxn ang="0">
                    <a:pos x="24" y="66"/>
                  </a:cxn>
                  <a:cxn ang="0">
                    <a:pos x="19" y="66"/>
                  </a:cxn>
                  <a:cxn ang="0">
                    <a:pos x="0" y="47"/>
                  </a:cxn>
                  <a:cxn ang="0">
                    <a:pos x="29" y="47"/>
                  </a:cxn>
                  <a:cxn ang="0">
                    <a:pos x="12" y="40"/>
                  </a:cxn>
                  <a:cxn ang="0">
                    <a:pos x="17" y="38"/>
                  </a:cxn>
                  <a:cxn ang="0">
                    <a:pos x="17" y="35"/>
                  </a:cxn>
                  <a:cxn ang="0">
                    <a:pos x="17" y="16"/>
                  </a:cxn>
                  <a:cxn ang="0">
                    <a:pos x="29" y="12"/>
                  </a:cxn>
                </a:cxnLst>
                <a:rect l="0" t="0" r="r" b="b"/>
                <a:pathLst>
                  <a:path w="175" h="276">
                    <a:moveTo>
                      <a:pt x="38" y="0"/>
                    </a:moveTo>
                    <a:lnTo>
                      <a:pt x="38" y="2"/>
                    </a:lnTo>
                    <a:lnTo>
                      <a:pt x="38" y="9"/>
                    </a:lnTo>
                    <a:lnTo>
                      <a:pt x="31" y="21"/>
                    </a:lnTo>
                    <a:lnTo>
                      <a:pt x="31" y="24"/>
                    </a:lnTo>
                    <a:lnTo>
                      <a:pt x="43" y="19"/>
                    </a:lnTo>
                    <a:lnTo>
                      <a:pt x="43" y="19"/>
                    </a:lnTo>
                    <a:lnTo>
                      <a:pt x="40" y="28"/>
                    </a:lnTo>
                    <a:lnTo>
                      <a:pt x="29" y="38"/>
                    </a:lnTo>
                    <a:lnTo>
                      <a:pt x="26" y="45"/>
                    </a:lnTo>
                    <a:lnTo>
                      <a:pt x="38" y="40"/>
                    </a:lnTo>
                    <a:lnTo>
                      <a:pt x="40" y="45"/>
                    </a:lnTo>
                    <a:lnTo>
                      <a:pt x="31" y="54"/>
                    </a:lnTo>
                    <a:lnTo>
                      <a:pt x="26" y="61"/>
                    </a:lnTo>
                    <a:lnTo>
                      <a:pt x="29" y="61"/>
                    </a:lnTo>
                    <a:lnTo>
                      <a:pt x="31" y="64"/>
                    </a:lnTo>
                    <a:lnTo>
                      <a:pt x="26" y="73"/>
                    </a:lnTo>
                    <a:lnTo>
                      <a:pt x="31" y="87"/>
                    </a:lnTo>
                    <a:lnTo>
                      <a:pt x="31" y="90"/>
                    </a:lnTo>
                    <a:lnTo>
                      <a:pt x="33" y="94"/>
                    </a:lnTo>
                    <a:lnTo>
                      <a:pt x="33" y="101"/>
                    </a:lnTo>
                    <a:lnTo>
                      <a:pt x="33" y="109"/>
                    </a:lnTo>
                    <a:lnTo>
                      <a:pt x="29" y="109"/>
                    </a:lnTo>
                    <a:lnTo>
                      <a:pt x="31" y="116"/>
                    </a:lnTo>
                    <a:lnTo>
                      <a:pt x="38" y="125"/>
                    </a:lnTo>
                    <a:lnTo>
                      <a:pt x="43" y="123"/>
                    </a:lnTo>
                    <a:lnTo>
                      <a:pt x="45" y="116"/>
                    </a:lnTo>
                    <a:lnTo>
                      <a:pt x="43" y="130"/>
                    </a:lnTo>
                    <a:lnTo>
                      <a:pt x="26" y="127"/>
                    </a:lnTo>
                    <a:lnTo>
                      <a:pt x="43" y="134"/>
                    </a:lnTo>
                    <a:lnTo>
                      <a:pt x="45" y="137"/>
                    </a:lnTo>
                    <a:lnTo>
                      <a:pt x="52" y="144"/>
                    </a:lnTo>
                    <a:lnTo>
                      <a:pt x="57" y="132"/>
                    </a:lnTo>
                    <a:lnTo>
                      <a:pt x="62" y="123"/>
                    </a:lnTo>
                    <a:lnTo>
                      <a:pt x="57" y="151"/>
                    </a:lnTo>
                    <a:lnTo>
                      <a:pt x="31" y="146"/>
                    </a:lnTo>
                    <a:lnTo>
                      <a:pt x="50" y="151"/>
                    </a:lnTo>
                    <a:lnTo>
                      <a:pt x="57" y="153"/>
                    </a:lnTo>
                    <a:lnTo>
                      <a:pt x="62" y="160"/>
                    </a:lnTo>
                    <a:lnTo>
                      <a:pt x="69" y="151"/>
                    </a:lnTo>
                    <a:lnTo>
                      <a:pt x="64" y="163"/>
                    </a:lnTo>
                    <a:lnTo>
                      <a:pt x="48" y="163"/>
                    </a:lnTo>
                    <a:lnTo>
                      <a:pt x="66" y="168"/>
                    </a:lnTo>
                    <a:lnTo>
                      <a:pt x="71" y="177"/>
                    </a:lnTo>
                    <a:lnTo>
                      <a:pt x="73" y="177"/>
                    </a:lnTo>
                    <a:lnTo>
                      <a:pt x="83" y="186"/>
                    </a:lnTo>
                    <a:lnTo>
                      <a:pt x="83" y="186"/>
                    </a:lnTo>
                    <a:lnTo>
                      <a:pt x="83" y="186"/>
                    </a:lnTo>
                    <a:lnTo>
                      <a:pt x="88" y="189"/>
                    </a:lnTo>
                    <a:lnTo>
                      <a:pt x="88" y="191"/>
                    </a:lnTo>
                    <a:lnTo>
                      <a:pt x="95" y="196"/>
                    </a:lnTo>
                    <a:lnTo>
                      <a:pt x="95" y="186"/>
                    </a:lnTo>
                    <a:lnTo>
                      <a:pt x="99" y="198"/>
                    </a:lnTo>
                    <a:lnTo>
                      <a:pt x="102" y="203"/>
                    </a:lnTo>
                    <a:lnTo>
                      <a:pt x="92" y="205"/>
                    </a:lnTo>
                    <a:lnTo>
                      <a:pt x="102" y="205"/>
                    </a:lnTo>
                    <a:lnTo>
                      <a:pt x="107" y="208"/>
                    </a:lnTo>
                    <a:lnTo>
                      <a:pt x="111" y="215"/>
                    </a:lnTo>
                    <a:lnTo>
                      <a:pt x="114" y="198"/>
                    </a:lnTo>
                    <a:lnTo>
                      <a:pt x="114" y="215"/>
                    </a:lnTo>
                    <a:lnTo>
                      <a:pt x="116" y="222"/>
                    </a:lnTo>
                    <a:lnTo>
                      <a:pt x="114" y="224"/>
                    </a:lnTo>
                    <a:lnTo>
                      <a:pt x="92" y="222"/>
                    </a:lnTo>
                    <a:lnTo>
                      <a:pt x="118" y="227"/>
                    </a:lnTo>
                    <a:lnTo>
                      <a:pt x="125" y="234"/>
                    </a:lnTo>
                    <a:lnTo>
                      <a:pt x="130" y="224"/>
                    </a:lnTo>
                    <a:lnTo>
                      <a:pt x="130" y="212"/>
                    </a:lnTo>
                    <a:lnTo>
                      <a:pt x="130" y="227"/>
                    </a:lnTo>
                    <a:lnTo>
                      <a:pt x="130" y="236"/>
                    </a:lnTo>
                    <a:lnTo>
                      <a:pt x="109" y="243"/>
                    </a:lnTo>
                    <a:lnTo>
                      <a:pt x="128" y="241"/>
                    </a:lnTo>
                    <a:lnTo>
                      <a:pt x="133" y="241"/>
                    </a:lnTo>
                    <a:lnTo>
                      <a:pt x="140" y="248"/>
                    </a:lnTo>
                    <a:lnTo>
                      <a:pt x="130" y="253"/>
                    </a:lnTo>
                    <a:lnTo>
                      <a:pt x="144" y="250"/>
                    </a:lnTo>
                    <a:lnTo>
                      <a:pt x="144" y="238"/>
                    </a:lnTo>
                    <a:lnTo>
                      <a:pt x="147" y="248"/>
                    </a:lnTo>
                    <a:lnTo>
                      <a:pt x="149" y="250"/>
                    </a:lnTo>
                    <a:lnTo>
                      <a:pt x="156" y="255"/>
                    </a:lnTo>
                    <a:lnTo>
                      <a:pt x="159" y="255"/>
                    </a:lnTo>
                    <a:lnTo>
                      <a:pt x="168" y="262"/>
                    </a:lnTo>
                    <a:lnTo>
                      <a:pt x="168" y="262"/>
                    </a:lnTo>
                    <a:lnTo>
                      <a:pt x="173" y="264"/>
                    </a:lnTo>
                    <a:lnTo>
                      <a:pt x="173" y="267"/>
                    </a:lnTo>
                    <a:lnTo>
                      <a:pt x="173" y="264"/>
                    </a:lnTo>
                    <a:lnTo>
                      <a:pt x="175" y="267"/>
                    </a:lnTo>
                    <a:lnTo>
                      <a:pt x="173" y="269"/>
                    </a:lnTo>
                    <a:lnTo>
                      <a:pt x="175" y="276"/>
                    </a:lnTo>
                    <a:lnTo>
                      <a:pt x="175" y="276"/>
                    </a:lnTo>
                    <a:lnTo>
                      <a:pt x="168" y="269"/>
                    </a:lnTo>
                    <a:lnTo>
                      <a:pt x="168" y="269"/>
                    </a:lnTo>
                    <a:lnTo>
                      <a:pt x="166" y="267"/>
                    </a:lnTo>
                    <a:lnTo>
                      <a:pt x="163" y="264"/>
                    </a:lnTo>
                    <a:lnTo>
                      <a:pt x="147" y="255"/>
                    </a:lnTo>
                    <a:lnTo>
                      <a:pt x="137" y="255"/>
                    </a:lnTo>
                    <a:lnTo>
                      <a:pt x="128" y="260"/>
                    </a:lnTo>
                    <a:lnTo>
                      <a:pt x="123" y="260"/>
                    </a:lnTo>
                    <a:lnTo>
                      <a:pt x="125" y="253"/>
                    </a:lnTo>
                    <a:lnTo>
                      <a:pt x="123" y="250"/>
                    </a:lnTo>
                    <a:lnTo>
                      <a:pt x="109" y="255"/>
                    </a:lnTo>
                    <a:lnTo>
                      <a:pt x="97" y="248"/>
                    </a:lnTo>
                    <a:lnTo>
                      <a:pt x="92" y="238"/>
                    </a:lnTo>
                    <a:lnTo>
                      <a:pt x="109" y="238"/>
                    </a:lnTo>
                    <a:lnTo>
                      <a:pt x="116" y="236"/>
                    </a:lnTo>
                    <a:lnTo>
                      <a:pt x="107" y="234"/>
                    </a:lnTo>
                    <a:lnTo>
                      <a:pt x="92" y="231"/>
                    </a:lnTo>
                    <a:lnTo>
                      <a:pt x="88" y="227"/>
                    </a:lnTo>
                    <a:lnTo>
                      <a:pt x="83" y="217"/>
                    </a:lnTo>
                    <a:lnTo>
                      <a:pt x="85" y="215"/>
                    </a:lnTo>
                    <a:lnTo>
                      <a:pt x="95" y="217"/>
                    </a:lnTo>
                    <a:lnTo>
                      <a:pt x="102" y="217"/>
                    </a:lnTo>
                    <a:lnTo>
                      <a:pt x="99" y="215"/>
                    </a:lnTo>
                    <a:lnTo>
                      <a:pt x="83" y="205"/>
                    </a:lnTo>
                    <a:lnTo>
                      <a:pt x="83" y="203"/>
                    </a:lnTo>
                    <a:lnTo>
                      <a:pt x="92" y="201"/>
                    </a:lnTo>
                    <a:lnTo>
                      <a:pt x="92" y="201"/>
                    </a:lnTo>
                    <a:lnTo>
                      <a:pt x="95" y="203"/>
                    </a:lnTo>
                    <a:lnTo>
                      <a:pt x="95" y="198"/>
                    </a:lnTo>
                    <a:lnTo>
                      <a:pt x="73" y="184"/>
                    </a:lnTo>
                    <a:lnTo>
                      <a:pt x="71" y="184"/>
                    </a:lnTo>
                    <a:lnTo>
                      <a:pt x="57" y="170"/>
                    </a:lnTo>
                    <a:lnTo>
                      <a:pt x="40" y="168"/>
                    </a:lnTo>
                    <a:lnTo>
                      <a:pt x="36" y="163"/>
                    </a:lnTo>
                    <a:lnTo>
                      <a:pt x="36" y="160"/>
                    </a:lnTo>
                    <a:lnTo>
                      <a:pt x="48" y="160"/>
                    </a:lnTo>
                    <a:lnTo>
                      <a:pt x="50" y="158"/>
                    </a:lnTo>
                    <a:lnTo>
                      <a:pt x="48" y="156"/>
                    </a:lnTo>
                    <a:lnTo>
                      <a:pt x="33" y="156"/>
                    </a:lnTo>
                    <a:lnTo>
                      <a:pt x="19" y="139"/>
                    </a:lnTo>
                    <a:lnTo>
                      <a:pt x="22" y="137"/>
                    </a:lnTo>
                    <a:lnTo>
                      <a:pt x="38" y="142"/>
                    </a:lnTo>
                    <a:lnTo>
                      <a:pt x="36" y="139"/>
                    </a:lnTo>
                    <a:lnTo>
                      <a:pt x="19" y="132"/>
                    </a:lnTo>
                    <a:lnTo>
                      <a:pt x="12" y="123"/>
                    </a:lnTo>
                    <a:lnTo>
                      <a:pt x="14" y="120"/>
                    </a:lnTo>
                    <a:lnTo>
                      <a:pt x="24" y="123"/>
                    </a:lnTo>
                    <a:lnTo>
                      <a:pt x="19" y="113"/>
                    </a:lnTo>
                    <a:lnTo>
                      <a:pt x="19" y="111"/>
                    </a:lnTo>
                    <a:lnTo>
                      <a:pt x="26" y="113"/>
                    </a:lnTo>
                    <a:lnTo>
                      <a:pt x="26" y="106"/>
                    </a:lnTo>
                    <a:lnTo>
                      <a:pt x="26" y="87"/>
                    </a:lnTo>
                    <a:lnTo>
                      <a:pt x="22" y="71"/>
                    </a:lnTo>
                    <a:lnTo>
                      <a:pt x="22" y="71"/>
                    </a:lnTo>
                    <a:lnTo>
                      <a:pt x="24" y="66"/>
                    </a:lnTo>
                    <a:lnTo>
                      <a:pt x="19" y="68"/>
                    </a:lnTo>
                    <a:lnTo>
                      <a:pt x="12" y="64"/>
                    </a:lnTo>
                    <a:lnTo>
                      <a:pt x="19" y="66"/>
                    </a:lnTo>
                    <a:lnTo>
                      <a:pt x="17" y="59"/>
                    </a:lnTo>
                    <a:lnTo>
                      <a:pt x="14" y="57"/>
                    </a:lnTo>
                    <a:lnTo>
                      <a:pt x="0" y="47"/>
                    </a:lnTo>
                    <a:lnTo>
                      <a:pt x="14" y="54"/>
                    </a:lnTo>
                    <a:lnTo>
                      <a:pt x="22" y="52"/>
                    </a:lnTo>
                    <a:lnTo>
                      <a:pt x="29" y="47"/>
                    </a:lnTo>
                    <a:lnTo>
                      <a:pt x="17" y="52"/>
                    </a:lnTo>
                    <a:lnTo>
                      <a:pt x="14" y="42"/>
                    </a:lnTo>
                    <a:lnTo>
                      <a:pt x="12" y="40"/>
                    </a:lnTo>
                    <a:lnTo>
                      <a:pt x="5" y="28"/>
                    </a:lnTo>
                    <a:lnTo>
                      <a:pt x="12" y="35"/>
                    </a:lnTo>
                    <a:lnTo>
                      <a:pt x="17" y="38"/>
                    </a:lnTo>
                    <a:lnTo>
                      <a:pt x="29" y="31"/>
                    </a:lnTo>
                    <a:lnTo>
                      <a:pt x="33" y="28"/>
                    </a:lnTo>
                    <a:lnTo>
                      <a:pt x="17" y="35"/>
                    </a:lnTo>
                    <a:lnTo>
                      <a:pt x="17" y="31"/>
                    </a:lnTo>
                    <a:lnTo>
                      <a:pt x="19" y="21"/>
                    </a:lnTo>
                    <a:lnTo>
                      <a:pt x="17" y="16"/>
                    </a:lnTo>
                    <a:lnTo>
                      <a:pt x="19" y="9"/>
                    </a:lnTo>
                    <a:lnTo>
                      <a:pt x="19" y="16"/>
                    </a:lnTo>
                    <a:lnTo>
                      <a:pt x="29" y="12"/>
                    </a:lnTo>
                    <a:lnTo>
                      <a:pt x="38" y="0"/>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5" name="Freeform 966"/>
              <p:cNvSpPr>
                <a:spLocks/>
              </p:cNvSpPr>
              <p:nvPr/>
            </p:nvSpPr>
            <p:spPr bwMode="auto">
              <a:xfrm>
                <a:off x="1068" y="2114"/>
                <a:ext cx="14" cy="16"/>
              </a:xfrm>
              <a:custGeom>
                <a:avLst/>
                <a:gdLst/>
                <a:ahLst/>
                <a:cxnLst>
                  <a:cxn ang="0">
                    <a:pos x="7" y="2"/>
                  </a:cxn>
                  <a:cxn ang="0">
                    <a:pos x="12" y="0"/>
                  </a:cxn>
                  <a:cxn ang="0">
                    <a:pos x="14" y="2"/>
                  </a:cxn>
                  <a:cxn ang="0">
                    <a:pos x="5" y="7"/>
                  </a:cxn>
                  <a:cxn ang="0">
                    <a:pos x="3" y="16"/>
                  </a:cxn>
                  <a:cxn ang="0">
                    <a:pos x="0" y="14"/>
                  </a:cxn>
                  <a:cxn ang="0">
                    <a:pos x="7" y="2"/>
                  </a:cxn>
                </a:cxnLst>
                <a:rect l="0" t="0" r="r" b="b"/>
                <a:pathLst>
                  <a:path w="14" h="16">
                    <a:moveTo>
                      <a:pt x="7" y="2"/>
                    </a:moveTo>
                    <a:lnTo>
                      <a:pt x="12" y="0"/>
                    </a:lnTo>
                    <a:lnTo>
                      <a:pt x="14" y="2"/>
                    </a:lnTo>
                    <a:lnTo>
                      <a:pt x="5" y="7"/>
                    </a:lnTo>
                    <a:lnTo>
                      <a:pt x="3" y="16"/>
                    </a:lnTo>
                    <a:lnTo>
                      <a:pt x="0" y="14"/>
                    </a:lnTo>
                    <a:lnTo>
                      <a:pt x="7" y="2"/>
                    </a:lnTo>
                    <a:close/>
                  </a:path>
                </a:pathLst>
              </a:custGeom>
              <a:solidFill>
                <a:srgbClr val="FDFEF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6" name="Freeform 967"/>
              <p:cNvSpPr>
                <a:spLocks/>
              </p:cNvSpPr>
              <p:nvPr/>
            </p:nvSpPr>
            <p:spPr bwMode="auto">
              <a:xfrm>
                <a:off x="1151" y="2114"/>
                <a:ext cx="14" cy="19"/>
              </a:xfrm>
              <a:custGeom>
                <a:avLst/>
                <a:gdLst/>
                <a:ahLst/>
                <a:cxnLst>
                  <a:cxn ang="0">
                    <a:pos x="5" y="9"/>
                  </a:cxn>
                  <a:cxn ang="0">
                    <a:pos x="12" y="0"/>
                  </a:cxn>
                  <a:cxn ang="0">
                    <a:pos x="14" y="0"/>
                  </a:cxn>
                  <a:cxn ang="0">
                    <a:pos x="5" y="9"/>
                  </a:cxn>
                  <a:cxn ang="0">
                    <a:pos x="7" y="14"/>
                  </a:cxn>
                  <a:cxn ang="0">
                    <a:pos x="0" y="19"/>
                  </a:cxn>
                  <a:cxn ang="0">
                    <a:pos x="0" y="19"/>
                  </a:cxn>
                  <a:cxn ang="0">
                    <a:pos x="5" y="12"/>
                  </a:cxn>
                  <a:cxn ang="0">
                    <a:pos x="2" y="9"/>
                  </a:cxn>
                  <a:cxn ang="0">
                    <a:pos x="5" y="9"/>
                  </a:cxn>
                </a:cxnLst>
                <a:rect l="0" t="0" r="r" b="b"/>
                <a:pathLst>
                  <a:path w="14" h="19">
                    <a:moveTo>
                      <a:pt x="5" y="9"/>
                    </a:moveTo>
                    <a:lnTo>
                      <a:pt x="12" y="0"/>
                    </a:lnTo>
                    <a:lnTo>
                      <a:pt x="14" y="0"/>
                    </a:lnTo>
                    <a:lnTo>
                      <a:pt x="5" y="9"/>
                    </a:lnTo>
                    <a:lnTo>
                      <a:pt x="7" y="14"/>
                    </a:lnTo>
                    <a:lnTo>
                      <a:pt x="0" y="19"/>
                    </a:lnTo>
                    <a:lnTo>
                      <a:pt x="0" y="19"/>
                    </a:lnTo>
                    <a:lnTo>
                      <a:pt x="5" y="12"/>
                    </a:lnTo>
                    <a:lnTo>
                      <a:pt x="2" y="9"/>
                    </a:lnTo>
                    <a:lnTo>
                      <a:pt x="5" y="9"/>
                    </a:lnTo>
                    <a:close/>
                  </a:path>
                </a:pathLst>
              </a:custGeom>
              <a:solidFill>
                <a:srgbClr val="7E73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7" name="Freeform 968"/>
              <p:cNvSpPr>
                <a:spLocks/>
              </p:cNvSpPr>
              <p:nvPr/>
            </p:nvSpPr>
            <p:spPr bwMode="auto">
              <a:xfrm>
                <a:off x="1498" y="2114"/>
                <a:ext cx="69" cy="170"/>
              </a:xfrm>
              <a:custGeom>
                <a:avLst/>
                <a:gdLst/>
                <a:ahLst/>
                <a:cxnLst>
                  <a:cxn ang="0">
                    <a:pos x="18" y="8"/>
                  </a:cxn>
                  <a:cxn ang="0">
                    <a:pos x="23" y="0"/>
                  </a:cxn>
                  <a:cxn ang="0">
                    <a:pos x="23" y="0"/>
                  </a:cxn>
                  <a:cxn ang="0">
                    <a:pos x="23" y="11"/>
                  </a:cxn>
                  <a:cxn ang="0">
                    <a:pos x="20" y="19"/>
                  </a:cxn>
                  <a:cxn ang="0">
                    <a:pos x="19" y="31"/>
                  </a:cxn>
                  <a:cxn ang="0">
                    <a:pos x="22" y="28"/>
                  </a:cxn>
                  <a:cxn ang="0">
                    <a:pos x="26" y="20"/>
                  </a:cxn>
                  <a:cxn ang="0">
                    <a:pos x="27" y="11"/>
                  </a:cxn>
                  <a:cxn ang="0">
                    <a:pos x="29" y="6"/>
                  </a:cxn>
                  <a:cxn ang="0">
                    <a:pos x="29" y="7"/>
                  </a:cxn>
                  <a:cxn ang="0">
                    <a:pos x="28" y="20"/>
                  </a:cxn>
                  <a:cxn ang="0">
                    <a:pos x="22" y="28"/>
                  </a:cxn>
                  <a:cxn ang="0">
                    <a:pos x="18" y="35"/>
                  </a:cxn>
                  <a:cxn ang="0">
                    <a:pos x="17" y="37"/>
                  </a:cxn>
                  <a:cxn ang="0">
                    <a:pos x="17" y="38"/>
                  </a:cxn>
                  <a:cxn ang="0">
                    <a:pos x="16" y="40"/>
                  </a:cxn>
                  <a:cxn ang="0">
                    <a:pos x="16" y="40"/>
                  </a:cxn>
                  <a:cxn ang="0">
                    <a:pos x="16" y="42"/>
                  </a:cxn>
                  <a:cxn ang="0">
                    <a:pos x="14" y="45"/>
                  </a:cxn>
                  <a:cxn ang="0">
                    <a:pos x="11" y="53"/>
                  </a:cxn>
                  <a:cxn ang="0">
                    <a:pos x="6" y="65"/>
                  </a:cxn>
                  <a:cxn ang="0">
                    <a:pos x="2" y="69"/>
                  </a:cxn>
                  <a:cxn ang="0">
                    <a:pos x="0" y="72"/>
                  </a:cxn>
                  <a:cxn ang="0">
                    <a:pos x="2" y="62"/>
                  </a:cxn>
                  <a:cxn ang="0">
                    <a:pos x="9" y="48"/>
                  </a:cxn>
                  <a:cxn ang="0">
                    <a:pos x="10" y="46"/>
                  </a:cxn>
                  <a:cxn ang="0">
                    <a:pos x="13" y="43"/>
                  </a:cxn>
                  <a:cxn ang="0">
                    <a:pos x="15" y="43"/>
                  </a:cxn>
                  <a:cxn ang="0">
                    <a:pos x="17" y="37"/>
                  </a:cxn>
                  <a:cxn ang="0">
                    <a:pos x="18" y="32"/>
                  </a:cxn>
                  <a:cxn ang="0">
                    <a:pos x="17" y="20"/>
                  </a:cxn>
                  <a:cxn ang="0">
                    <a:pos x="17" y="16"/>
                  </a:cxn>
                  <a:cxn ang="0">
                    <a:pos x="18" y="8"/>
                  </a:cxn>
                </a:cxnLst>
                <a:rect l="0" t="0" r="r" b="b"/>
                <a:pathLst>
                  <a:path w="29" h="72">
                    <a:moveTo>
                      <a:pt x="18" y="8"/>
                    </a:moveTo>
                    <a:cubicBezTo>
                      <a:pt x="23" y="0"/>
                      <a:pt x="23" y="0"/>
                      <a:pt x="23" y="0"/>
                    </a:cubicBezTo>
                    <a:cubicBezTo>
                      <a:pt x="23" y="0"/>
                      <a:pt x="23" y="0"/>
                      <a:pt x="23" y="0"/>
                    </a:cubicBezTo>
                    <a:cubicBezTo>
                      <a:pt x="23" y="11"/>
                      <a:pt x="23" y="11"/>
                      <a:pt x="23" y="11"/>
                    </a:cubicBezTo>
                    <a:cubicBezTo>
                      <a:pt x="20" y="19"/>
                      <a:pt x="20" y="19"/>
                      <a:pt x="20" y="19"/>
                    </a:cubicBezTo>
                    <a:cubicBezTo>
                      <a:pt x="19" y="31"/>
                      <a:pt x="19" y="31"/>
                      <a:pt x="19" y="31"/>
                    </a:cubicBezTo>
                    <a:cubicBezTo>
                      <a:pt x="22" y="28"/>
                      <a:pt x="22" y="28"/>
                      <a:pt x="22" y="28"/>
                    </a:cubicBezTo>
                    <a:cubicBezTo>
                      <a:pt x="26" y="20"/>
                      <a:pt x="26" y="20"/>
                      <a:pt x="26" y="20"/>
                    </a:cubicBezTo>
                    <a:cubicBezTo>
                      <a:pt x="27" y="11"/>
                      <a:pt x="27" y="11"/>
                      <a:pt x="27" y="11"/>
                    </a:cubicBezTo>
                    <a:cubicBezTo>
                      <a:pt x="29" y="6"/>
                      <a:pt x="29" y="6"/>
                      <a:pt x="29" y="6"/>
                    </a:cubicBezTo>
                    <a:cubicBezTo>
                      <a:pt x="29" y="7"/>
                      <a:pt x="29" y="7"/>
                      <a:pt x="29" y="7"/>
                    </a:cubicBezTo>
                    <a:cubicBezTo>
                      <a:pt x="28" y="20"/>
                      <a:pt x="28" y="20"/>
                      <a:pt x="28" y="20"/>
                    </a:cubicBezTo>
                    <a:cubicBezTo>
                      <a:pt x="22" y="28"/>
                      <a:pt x="22" y="28"/>
                      <a:pt x="22" y="28"/>
                    </a:cubicBezTo>
                    <a:cubicBezTo>
                      <a:pt x="18" y="35"/>
                      <a:pt x="18" y="35"/>
                      <a:pt x="18" y="35"/>
                    </a:cubicBezTo>
                    <a:cubicBezTo>
                      <a:pt x="17" y="37"/>
                      <a:pt x="17" y="37"/>
                      <a:pt x="17" y="37"/>
                    </a:cubicBezTo>
                    <a:cubicBezTo>
                      <a:pt x="17" y="38"/>
                      <a:pt x="17" y="38"/>
                      <a:pt x="17" y="38"/>
                    </a:cubicBezTo>
                    <a:cubicBezTo>
                      <a:pt x="16" y="40"/>
                      <a:pt x="16" y="40"/>
                      <a:pt x="16" y="40"/>
                    </a:cubicBezTo>
                    <a:cubicBezTo>
                      <a:pt x="16" y="40"/>
                      <a:pt x="16" y="40"/>
                      <a:pt x="16" y="40"/>
                    </a:cubicBezTo>
                    <a:cubicBezTo>
                      <a:pt x="16" y="42"/>
                      <a:pt x="16" y="42"/>
                      <a:pt x="16" y="42"/>
                    </a:cubicBezTo>
                    <a:cubicBezTo>
                      <a:pt x="14" y="45"/>
                      <a:pt x="14" y="45"/>
                      <a:pt x="14" y="45"/>
                    </a:cubicBezTo>
                    <a:cubicBezTo>
                      <a:pt x="11" y="53"/>
                      <a:pt x="11" y="53"/>
                      <a:pt x="11" y="53"/>
                    </a:cubicBezTo>
                    <a:cubicBezTo>
                      <a:pt x="6" y="65"/>
                      <a:pt x="6" y="65"/>
                      <a:pt x="6" y="65"/>
                    </a:cubicBezTo>
                    <a:cubicBezTo>
                      <a:pt x="2" y="69"/>
                      <a:pt x="2" y="69"/>
                      <a:pt x="2" y="69"/>
                    </a:cubicBezTo>
                    <a:cubicBezTo>
                      <a:pt x="0" y="72"/>
                      <a:pt x="0" y="72"/>
                      <a:pt x="0" y="72"/>
                    </a:cubicBezTo>
                    <a:cubicBezTo>
                      <a:pt x="2" y="62"/>
                      <a:pt x="2" y="62"/>
                      <a:pt x="2" y="62"/>
                    </a:cubicBezTo>
                    <a:cubicBezTo>
                      <a:pt x="3" y="57"/>
                      <a:pt x="6" y="53"/>
                      <a:pt x="9" y="48"/>
                    </a:cubicBezTo>
                    <a:cubicBezTo>
                      <a:pt x="10" y="46"/>
                      <a:pt x="10" y="46"/>
                      <a:pt x="10" y="46"/>
                    </a:cubicBezTo>
                    <a:cubicBezTo>
                      <a:pt x="13" y="43"/>
                      <a:pt x="13" y="43"/>
                      <a:pt x="13" y="43"/>
                    </a:cubicBezTo>
                    <a:cubicBezTo>
                      <a:pt x="15" y="43"/>
                      <a:pt x="15" y="43"/>
                      <a:pt x="15" y="43"/>
                    </a:cubicBezTo>
                    <a:cubicBezTo>
                      <a:pt x="17" y="37"/>
                      <a:pt x="17" y="37"/>
                      <a:pt x="17" y="37"/>
                    </a:cubicBezTo>
                    <a:cubicBezTo>
                      <a:pt x="18" y="32"/>
                      <a:pt x="18" y="32"/>
                      <a:pt x="18" y="32"/>
                    </a:cubicBezTo>
                    <a:cubicBezTo>
                      <a:pt x="17" y="20"/>
                      <a:pt x="17" y="20"/>
                      <a:pt x="17" y="20"/>
                    </a:cubicBezTo>
                    <a:cubicBezTo>
                      <a:pt x="17" y="16"/>
                      <a:pt x="17" y="16"/>
                      <a:pt x="17" y="16"/>
                    </a:cubicBezTo>
                    <a:lnTo>
                      <a:pt x="18" y="8"/>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8" name="Freeform 969"/>
              <p:cNvSpPr>
                <a:spLocks/>
              </p:cNvSpPr>
              <p:nvPr/>
            </p:nvSpPr>
            <p:spPr bwMode="auto">
              <a:xfrm>
                <a:off x="1543" y="2114"/>
                <a:ext cx="19" cy="73"/>
              </a:xfrm>
              <a:custGeom>
                <a:avLst/>
                <a:gdLst/>
                <a:ahLst/>
                <a:cxnLst>
                  <a:cxn ang="0">
                    <a:pos x="9" y="26"/>
                  </a:cxn>
                  <a:cxn ang="0">
                    <a:pos x="9" y="0"/>
                  </a:cxn>
                  <a:cxn ang="0">
                    <a:pos x="19" y="26"/>
                  </a:cxn>
                  <a:cxn ang="0">
                    <a:pos x="17" y="47"/>
                  </a:cxn>
                  <a:cxn ang="0">
                    <a:pos x="7" y="66"/>
                  </a:cxn>
                  <a:cxn ang="0">
                    <a:pos x="0" y="73"/>
                  </a:cxn>
                  <a:cxn ang="0">
                    <a:pos x="2" y="45"/>
                  </a:cxn>
                  <a:cxn ang="0">
                    <a:pos x="9" y="26"/>
                  </a:cxn>
                </a:cxnLst>
                <a:rect l="0" t="0" r="r" b="b"/>
                <a:pathLst>
                  <a:path w="19" h="73">
                    <a:moveTo>
                      <a:pt x="9" y="26"/>
                    </a:moveTo>
                    <a:lnTo>
                      <a:pt x="9" y="0"/>
                    </a:lnTo>
                    <a:lnTo>
                      <a:pt x="19" y="26"/>
                    </a:lnTo>
                    <a:lnTo>
                      <a:pt x="17" y="47"/>
                    </a:lnTo>
                    <a:lnTo>
                      <a:pt x="7" y="66"/>
                    </a:lnTo>
                    <a:lnTo>
                      <a:pt x="0" y="73"/>
                    </a:lnTo>
                    <a:lnTo>
                      <a:pt x="2" y="45"/>
                    </a:lnTo>
                    <a:lnTo>
                      <a:pt x="9" y="26"/>
                    </a:lnTo>
                    <a:close/>
                  </a:path>
                </a:pathLst>
              </a:custGeom>
              <a:solidFill>
                <a:srgbClr val="9CA0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9" name="Freeform 970"/>
              <p:cNvSpPr>
                <a:spLocks/>
              </p:cNvSpPr>
              <p:nvPr/>
            </p:nvSpPr>
            <p:spPr bwMode="auto">
              <a:xfrm>
                <a:off x="1286" y="2114"/>
                <a:ext cx="23" cy="47"/>
              </a:xfrm>
              <a:custGeom>
                <a:avLst/>
                <a:gdLst/>
                <a:ahLst/>
                <a:cxnLst>
                  <a:cxn ang="0">
                    <a:pos x="0" y="0"/>
                  </a:cxn>
                  <a:cxn ang="0">
                    <a:pos x="9" y="5"/>
                  </a:cxn>
                  <a:cxn ang="0">
                    <a:pos x="11" y="2"/>
                  </a:cxn>
                  <a:cxn ang="0">
                    <a:pos x="14" y="5"/>
                  </a:cxn>
                  <a:cxn ang="0">
                    <a:pos x="16" y="14"/>
                  </a:cxn>
                  <a:cxn ang="0">
                    <a:pos x="23" y="35"/>
                  </a:cxn>
                  <a:cxn ang="0">
                    <a:pos x="21" y="47"/>
                  </a:cxn>
                  <a:cxn ang="0">
                    <a:pos x="18" y="40"/>
                  </a:cxn>
                  <a:cxn ang="0">
                    <a:pos x="11" y="24"/>
                  </a:cxn>
                  <a:cxn ang="0">
                    <a:pos x="11" y="26"/>
                  </a:cxn>
                  <a:cxn ang="0">
                    <a:pos x="0" y="5"/>
                  </a:cxn>
                  <a:cxn ang="0">
                    <a:pos x="0" y="0"/>
                  </a:cxn>
                </a:cxnLst>
                <a:rect l="0" t="0" r="r" b="b"/>
                <a:pathLst>
                  <a:path w="23" h="47">
                    <a:moveTo>
                      <a:pt x="0" y="0"/>
                    </a:moveTo>
                    <a:lnTo>
                      <a:pt x="9" y="5"/>
                    </a:lnTo>
                    <a:lnTo>
                      <a:pt x="11" y="2"/>
                    </a:lnTo>
                    <a:lnTo>
                      <a:pt x="14" y="5"/>
                    </a:lnTo>
                    <a:lnTo>
                      <a:pt x="16" y="14"/>
                    </a:lnTo>
                    <a:lnTo>
                      <a:pt x="23" y="35"/>
                    </a:lnTo>
                    <a:lnTo>
                      <a:pt x="21" y="47"/>
                    </a:lnTo>
                    <a:lnTo>
                      <a:pt x="18" y="40"/>
                    </a:lnTo>
                    <a:lnTo>
                      <a:pt x="11" y="24"/>
                    </a:lnTo>
                    <a:lnTo>
                      <a:pt x="11" y="26"/>
                    </a:lnTo>
                    <a:lnTo>
                      <a:pt x="0" y="5"/>
                    </a:ln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0" name="Freeform 971"/>
              <p:cNvSpPr>
                <a:spLocks/>
              </p:cNvSpPr>
              <p:nvPr/>
            </p:nvSpPr>
            <p:spPr bwMode="auto">
              <a:xfrm>
                <a:off x="1071" y="2116"/>
                <a:ext cx="18" cy="14"/>
              </a:xfrm>
              <a:custGeom>
                <a:avLst/>
                <a:gdLst/>
                <a:ahLst/>
                <a:cxnLst>
                  <a:cxn ang="0">
                    <a:pos x="11" y="0"/>
                  </a:cxn>
                  <a:cxn ang="0">
                    <a:pos x="18" y="5"/>
                  </a:cxn>
                  <a:cxn ang="0">
                    <a:pos x="16" y="5"/>
                  </a:cxn>
                  <a:cxn ang="0">
                    <a:pos x="11" y="12"/>
                  </a:cxn>
                  <a:cxn ang="0">
                    <a:pos x="7" y="12"/>
                  </a:cxn>
                  <a:cxn ang="0">
                    <a:pos x="2" y="14"/>
                  </a:cxn>
                  <a:cxn ang="0">
                    <a:pos x="0" y="14"/>
                  </a:cxn>
                  <a:cxn ang="0">
                    <a:pos x="2" y="5"/>
                  </a:cxn>
                  <a:cxn ang="0">
                    <a:pos x="11" y="0"/>
                  </a:cxn>
                </a:cxnLst>
                <a:rect l="0" t="0" r="r" b="b"/>
                <a:pathLst>
                  <a:path w="18" h="14">
                    <a:moveTo>
                      <a:pt x="11" y="0"/>
                    </a:moveTo>
                    <a:lnTo>
                      <a:pt x="18" y="5"/>
                    </a:lnTo>
                    <a:lnTo>
                      <a:pt x="16" y="5"/>
                    </a:lnTo>
                    <a:lnTo>
                      <a:pt x="11" y="12"/>
                    </a:lnTo>
                    <a:lnTo>
                      <a:pt x="7" y="12"/>
                    </a:lnTo>
                    <a:lnTo>
                      <a:pt x="2" y="14"/>
                    </a:lnTo>
                    <a:lnTo>
                      <a:pt x="0" y="14"/>
                    </a:lnTo>
                    <a:lnTo>
                      <a:pt x="2" y="5"/>
                    </a:lnTo>
                    <a:lnTo>
                      <a:pt x="11"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1" name="Freeform 972"/>
              <p:cNvSpPr>
                <a:spLocks/>
              </p:cNvSpPr>
              <p:nvPr/>
            </p:nvSpPr>
            <p:spPr bwMode="auto">
              <a:xfrm>
                <a:off x="1200" y="2116"/>
                <a:ext cx="10" cy="24"/>
              </a:xfrm>
              <a:custGeom>
                <a:avLst/>
                <a:gdLst/>
                <a:ahLst/>
                <a:cxnLst>
                  <a:cxn ang="0">
                    <a:pos x="0" y="0"/>
                  </a:cxn>
                  <a:cxn ang="0">
                    <a:pos x="5" y="5"/>
                  </a:cxn>
                  <a:cxn ang="0">
                    <a:pos x="10" y="24"/>
                  </a:cxn>
                  <a:cxn ang="0">
                    <a:pos x="8" y="24"/>
                  </a:cxn>
                  <a:cxn ang="0">
                    <a:pos x="8" y="22"/>
                  </a:cxn>
                  <a:cxn ang="0">
                    <a:pos x="0" y="0"/>
                  </a:cxn>
                </a:cxnLst>
                <a:rect l="0" t="0" r="r" b="b"/>
                <a:pathLst>
                  <a:path w="10" h="24">
                    <a:moveTo>
                      <a:pt x="0" y="0"/>
                    </a:moveTo>
                    <a:lnTo>
                      <a:pt x="5" y="5"/>
                    </a:lnTo>
                    <a:lnTo>
                      <a:pt x="10" y="24"/>
                    </a:lnTo>
                    <a:lnTo>
                      <a:pt x="8" y="24"/>
                    </a:lnTo>
                    <a:lnTo>
                      <a:pt x="8" y="22"/>
                    </a:lnTo>
                    <a:lnTo>
                      <a:pt x="0" y="0"/>
                    </a:lnTo>
                    <a:close/>
                  </a:path>
                </a:pathLst>
              </a:custGeom>
              <a:solidFill>
                <a:srgbClr val="4D2A1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2" name="Freeform 973"/>
              <p:cNvSpPr>
                <a:spLocks/>
              </p:cNvSpPr>
              <p:nvPr/>
            </p:nvSpPr>
            <p:spPr bwMode="auto">
              <a:xfrm>
                <a:off x="1106" y="2116"/>
                <a:ext cx="12" cy="5"/>
              </a:xfrm>
              <a:custGeom>
                <a:avLst/>
                <a:gdLst/>
                <a:ahLst/>
                <a:cxnLst>
                  <a:cxn ang="0">
                    <a:pos x="7" y="0"/>
                  </a:cxn>
                  <a:cxn ang="0">
                    <a:pos x="9" y="3"/>
                  </a:cxn>
                  <a:cxn ang="0">
                    <a:pos x="12" y="5"/>
                  </a:cxn>
                  <a:cxn ang="0">
                    <a:pos x="12" y="5"/>
                  </a:cxn>
                  <a:cxn ang="0">
                    <a:pos x="0" y="0"/>
                  </a:cxn>
                  <a:cxn ang="0">
                    <a:pos x="7" y="0"/>
                  </a:cxn>
                  <a:cxn ang="0">
                    <a:pos x="7" y="0"/>
                  </a:cxn>
                </a:cxnLst>
                <a:rect l="0" t="0" r="r" b="b"/>
                <a:pathLst>
                  <a:path w="12" h="5">
                    <a:moveTo>
                      <a:pt x="7" y="0"/>
                    </a:moveTo>
                    <a:lnTo>
                      <a:pt x="9" y="3"/>
                    </a:lnTo>
                    <a:lnTo>
                      <a:pt x="12" y="5"/>
                    </a:lnTo>
                    <a:lnTo>
                      <a:pt x="12" y="5"/>
                    </a:lnTo>
                    <a:lnTo>
                      <a:pt x="0" y="0"/>
                    </a:lnTo>
                    <a:lnTo>
                      <a:pt x="7" y="0"/>
                    </a:lnTo>
                    <a:lnTo>
                      <a:pt x="7" y="0"/>
                    </a:lnTo>
                    <a:close/>
                  </a:path>
                </a:pathLst>
              </a:custGeom>
              <a:solidFill>
                <a:srgbClr val="A8AA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3" name="Freeform 974"/>
              <p:cNvSpPr>
                <a:spLocks/>
              </p:cNvSpPr>
              <p:nvPr/>
            </p:nvSpPr>
            <p:spPr bwMode="auto">
              <a:xfrm>
                <a:off x="1160" y="2116"/>
                <a:ext cx="17" cy="12"/>
              </a:xfrm>
              <a:custGeom>
                <a:avLst/>
                <a:gdLst/>
                <a:ahLst/>
                <a:cxnLst>
                  <a:cxn ang="0">
                    <a:pos x="0" y="10"/>
                  </a:cxn>
                  <a:cxn ang="0">
                    <a:pos x="17" y="0"/>
                  </a:cxn>
                  <a:cxn ang="0">
                    <a:pos x="17" y="10"/>
                  </a:cxn>
                  <a:cxn ang="0">
                    <a:pos x="7" y="10"/>
                  </a:cxn>
                  <a:cxn ang="0">
                    <a:pos x="3" y="12"/>
                  </a:cxn>
                  <a:cxn ang="0">
                    <a:pos x="0" y="12"/>
                  </a:cxn>
                  <a:cxn ang="0">
                    <a:pos x="0" y="10"/>
                  </a:cxn>
                </a:cxnLst>
                <a:rect l="0" t="0" r="r" b="b"/>
                <a:pathLst>
                  <a:path w="17" h="12">
                    <a:moveTo>
                      <a:pt x="0" y="10"/>
                    </a:moveTo>
                    <a:lnTo>
                      <a:pt x="17" y="0"/>
                    </a:lnTo>
                    <a:lnTo>
                      <a:pt x="17" y="10"/>
                    </a:lnTo>
                    <a:lnTo>
                      <a:pt x="7" y="10"/>
                    </a:lnTo>
                    <a:lnTo>
                      <a:pt x="3" y="12"/>
                    </a:lnTo>
                    <a:lnTo>
                      <a:pt x="0" y="12"/>
                    </a:lnTo>
                    <a:lnTo>
                      <a:pt x="0" y="10"/>
                    </a:lnTo>
                    <a:close/>
                  </a:path>
                </a:pathLst>
              </a:custGeom>
              <a:solidFill>
                <a:srgbClr val="FA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4" name="Freeform 975"/>
              <p:cNvSpPr>
                <a:spLocks/>
              </p:cNvSpPr>
              <p:nvPr/>
            </p:nvSpPr>
            <p:spPr bwMode="auto">
              <a:xfrm>
                <a:off x="1073" y="2121"/>
                <a:ext cx="24" cy="21"/>
              </a:xfrm>
              <a:custGeom>
                <a:avLst/>
                <a:gdLst/>
                <a:ahLst/>
                <a:cxnLst>
                  <a:cxn ang="0">
                    <a:pos x="14" y="0"/>
                  </a:cxn>
                  <a:cxn ang="0">
                    <a:pos x="16" y="0"/>
                  </a:cxn>
                  <a:cxn ang="0">
                    <a:pos x="19" y="2"/>
                  </a:cxn>
                  <a:cxn ang="0">
                    <a:pos x="12" y="7"/>
                  </a:cxn>
                  <a:cxn ang="0">
                    <a:pos x="24" y="9"/>
                  </a:cxn>
                  <a:cxn ang="0">
                    <a:pos x="24" y="12"/>
                  </a:cxn>
                  <a:cxn ang="0">
                    <a:pos x="12" y="9"/>
                  </a:cxn>
                  <a:cxn ang="0">
                    <a:pos x="7" y="21"/>
                  </a:cxn>
                  <a:cxn ang="0">
                    <a:pos x="7" y="19"/>
                  </a:cxn>
                  <a:cxn ang="0">
                    <a:pos x="9" y="9"/>
                  </a:cxn>
                  <a:cxn ang="0">
                    <a:pos x="5" y="9"/>
                  </a:cxn>
                  <a:cxn ang="0">
                    <a:pos x="0" y="9"/>
                  </a:cxn>
                  <a:cxn ang="0">
                    <a:pos x="5" y="7"/>
                  </a:cxn>
                  <a:cxn ang="0">
                    <a:pos x="9" y="7"/>
                  </a:cxn>
                  <a:cxn ang="0">
                    <a:pos x="14" y="0"/>
                  </a:cxn>
                </a:cxnLst>
                <a:rect l="0" t="0" r="r" b="b"/>
                <a:pathLst>
                  <a:path w="24" h="21">
                    <a:moveTo>
                      <a:pt x="14" y="0"/>
                    </a:moveTo>
                    <a:lnTo>
                      <a:pt x="16" y="0"/>
                    </a:lnTo>
                    <a:lnTo>
                      <a:pt x="19" y="2"/>
                    </a:lnTo>
                    <a:lnTo>
                      <a:pt x="12" y="7"/>
                    </a:lnTo>
                    <a:lnTo>
                      <a:pt x="24" y="9"/>
                    </a:lnTo>
                    <a:lnTo>
                      <a:pt x="24" y="12"/>
                    </a:lnTo>
                    <a:lnTo>
                      <a:pt x="12" y="9"/>
                    </a:lnTo>
                    <a:lnTo>
                      <a:pt x="7" y="21"/>
                    </a:lnTo>
                    <a:lnTo>
                      <a:pt x="7" y="19"/>
                    </a:lnTo>
                    <a:lnTo>
                      <a:pt x="9" y="9"/>
                    </a:lnTo>
                    <a:lnTo>
                      <a:pt x="5" y="9"/>
                    </a:lnTo>
                    <a:lnTo>
                      <a:pt x="0" y="9"/>
                    </a:lnTo>
                    <a:lnTo>
                      <a:pt x="5" y="7"/>
                    </a:lnTo>
                    <a:lnTo>
                      <a:pt x="9" y="7"/>
                    </a:lnTo>
                    <a:lnTo>
                      <a:pt x="14" y="0"/>
                    </a:lnTo>
                    <a:close/>
                  </a:path>
                </a:pathLst>
              </a:custGeom>
              <a:solidFill>
                <a:srgbClr val="FDFEF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5" name="Freeform 976"/>
              <p:cNvSpPr>
                <a:spLocks/>
              </p:cNvSpPr>
              <p:nvPr/>
            </p:nvSpPr>
            <p:spPr bwMode="auto">
              <a:xfrm>
                <a:off x="1189" y="2121"/>
                <a:ext cx="49" cy="68"/>
              </a:xfrm>
              <a:custGeom>
                <a:avLst/>
                <a:gdLst/>
                <a:ahLst/>
                <a:cxnLst>
                  <a:cxn ang="0">
                    <a:pos x="21" y="19"/>
                  </a:cxn>
                  <a:cxn ang="0">
                    <a:pos x="16" y="0"/>
                  </a:cxn>
                  <a:cxn ang="0">
                    <a:pos x="19" y="2"/>
                  </a:cxn>
                  <a:cxn ang="0">
                    <a:pos x="19" y="7"/>
                  </a:cxn>
                  <a:cxn ang="0">
                    <a:pos x="26" y="31"/>
                  </a:cxn>
                  <a:cxn ang="0">
                    <a:pos x="30" y="42"/>
                  </a:cxn>
                  <a:cxn ang="0">
                    <a:pos x="33" y="42"/>
                  </a:cxn>
                  <a:cxn ang="0">
                    <a:pos x="30" y="45"/>
                  </a:cxn>
                  <a:cxn ang="0">
                    <a:pos x="40" y="42"/>
                  </a:cxn>
                  <a:cxn ang="0">
                    <a:pos x="37" y="21"/>
                  </a:cxn>
                  <a:cxn ang="0">
                    <a:pos x="37" y="21"/>
                  </a:cxn>
                  <a:cxn ang="0">
                    <a:pos x="40" y="24"/>
                  </a:cxn>
                  <a:cxn ang="0">
                    <a:pos x="49" y="35"/>
                  </a:cxn>
                  <a:cxn ang="0">
                    <a:pos x="47" y="52"/>
                  </a:cxn>
                  <a:cxn ang="0">
                    <a:pos x="47" y="61"/>
                  </a:cxn>
                  <a:cxn ang="0">
                    <a:pos x="45" y="59"/>
                  </a:cxn>
                  <a:cxn ang="0">
                    <a:pos x="40" y="45"/>
                  </a:cxn>
                  <a:cxn ang="0">
                    <a:pos x="30" y="50"/>
                  </a:cxn>
                  <a:cxn ang="0">
                    <a:pos x="37" y="54"/>
                  </a:cxn>
                  <a:cxn ang="0">
                    <a:pos x="30" y="57"/>
                  </a:cxn>
                  <a:cxn ang="0">
                    <a:pos x="35" y="57"/>
                  </a:cxn>
                  <a:cxn ang="0">
                    <a:pos x="30" y="61"/>
                  </a:cxn>
                  <a:cxn ang="0">
                    <a:pos x="16" y="66"/>
                  </a:cxn>
                  <a:cxn ang="0">
                    <a:pos x="11" y="68"/>
                  </a:cxn>
                  <a:cxn ang="0">
                    <a:pos x="11" y="68"/>
                  </a:cxn>
                  <a:cxn ang="0">
                    <a:pos x="14" y="61"/>
                  </a:cxn>
                  <a:cxn ang="0">
                    <a:pos x="19" y="54"/>
                  </a:cxn>
                  <a:cxn ang="0">
                    <a:pos x="16" y="52"/>
                  </a:cxn>
                  <a:cxn ang="0">
                    <a:pos x="7" y="50"/>
                  </a:cxn>
                  <a:cxn ang="0">
                    <a:pos x="19" y="50"/>
                  </a:cxn>
                  <a:cxn ang="0">
                    <a:pos x="21" y="50"/>
                  </a:cxn>
                  <a:cxn ang="0">
                    <a:pos x="14" y="47"/>
                  </a:cxn>
                  <a:cxn ang="0">
                    <a:pos x="11" y="47"/>
                  </a:cxn>
                  <a:cxn ang="0">
                    <a:pos x="2" y="42"/>
                  </a:cxn>
                  <a:cxn ang="0">
                    <a:pos x="2" y="42"/>
                  </a:cxn>
                  <a:cxn ang="0">
                    <a:pos x="0" y="38"/>
                  </a:cxn>
                  <a:cxn ang="0">
                    <a:pos x="4" y="35"/>
                  </a:cxn>
                  <a:cxn ang="0">
                    <a:pos x="4" y="33"/>
                  </a:cxn>
                  <a:cxn ang="0">
                    <a:pos x="14" y="28"/>
                  </a:cxn>
                  <a:cxn ang="0">
                    <a:pos x="14" y="28"/>
                  </a:cxn>
                  <a:cxn ang="0">
                    <a:pos x="7" y="33"/>
                  </a:cxn>
                  <a:cxn ang="0">
                    <a:pos x="7" y="38"/>
                  </a:cxn>
                  <a:cxn ang="0">
                    <a:pos x="19" y="40"/>
                  </a:cxn>
                  <a:cxn ang="0">
                    <a:pos x="30" y="45"/>
                  </a:cxn>
                  <a:cxn ang="0">
                    <a:pos x="26" y="38"/>
                  </a:cxn>
                  <a:cxn ang="0">
                    <a:pos x="21" y="31"/>
                  </a:cxn>
                  <a:cxn ang="0">
                    <a:pos x="21" y="26"/>
                  </a:cxn>
                  <a:cxn ang="0">
                    <a:pos x="19" y="19"/>
                  </a:cxn>
                  <a:cxn ang="0">
                    <a:pos x="21" y="19"/>
                  </a:cxn>
                </a:cxnLst>
                <a:rect l="0" t="0" r="r" b="b"/>
                <a:pathLst>
                  <a:path w="49" h="68">
                    <a:moveTo>
                      <a:pt x="21" y="19"/>
                    </a:moveTo>
                    <a:lnTo>
                      <a:pt x="16" y="0"/>
                    </a:lnTo>
                    <a:lnTo>
                      <a:pt x="19" y="2"/>
                    </a:lnTo>
                    <a:lnTo>
                      <a:pt x="19" y="7"/>
                    </a:lnTo>
                    <a:lnTo>
                      <a:pt x="26" y="31"/>
                    </a:lnTo>
                    <a:lnTo>
                      <a:pt x="30" y="42"/>
                    </a:lnTo>
                    <a:lnTo>
                      <a:pt x="33" y="42"/>
                    </a:lnTo>
                    <a:lnTo>
                      <a:pt x="30" y="45"/>
                    </a:lnTo>
                    <a:lnTo>
                      <a:pt x="40" y="42"/>
                    </a:lnTo>
                    <a:lnTo>
                      <a:pt x="37" y="21"/>
                    </a:lnTo>
                    <a:lnTo>
                      <a:pt x="37" y="21"/>
                    </a:lnTo>
                    <a:lnTo>
                      <a:pt x="40" y="24"/>
                    </a:lnTo>
                    <a:lnTo>
                      <a:pt x="49" y="35"/>
                    </a:lnTo>
                    <a:lnTo>
                      <a:pt x="47" y="52"/>
                    </a:lnTo>
                    <a:lnTo>
                      <a:pt x="47" y="61"/>
                    </a:lnTo>
                    <a:lnTo>
                      <a:pt x="45" y="59"/>
                    </a:lnTo>
                    <a:lnTo>
                      <a:pt x="40" y="45"/>
                    </a:lnTo>
                    <a:lnTo>
                      <a:pt x="30" y="50"/>
                    </a:lnTo>
                    <a:lnTo>
                      <a:pt x="37" y="54"/>
                    </a:lnTo>
                    <a:lnTo>
                      <a:pt x="30" y="57"/>
                    </a:lnTo>
                    <a:lnTo>
                      <a:pt x="35" y="57"/>
                    </a:lnTo>
                    <a:lnTo>
                      <a:pt x="30" y="61"/>
                    </a:lnTo>
                    <a:lnTo>
                      <a:pt x="16" y="66"/>
                    </a:lnTo>
                    <a:lnTo>
                      <a:pt x="11" y="68"/>
                    </a:lnTo>
                    <a:lnTo>
                      <a:pt x="11" y="68"/>
                    </a:lnTo>
                    <a:lnTo>
                      <a:pt x="14" y="61"/>
                    </a:lnTo>
                    <a:lnTo>
                      <a:pt x="19" y="54"/>
                    </a:lnTo>
                    <a:lnTo>
                      <a:pt x="16" y="52"/>
                    </a:lnTo>
                    <a:lnTo>
                      <a:pt x="7" y="50"/>
                    </a:lnTo>
                    <a:lnTo>
                      <a:pt x="19" y="50"/>
                    </a:lnTo>
                    <a:lnTo>
                      <a:pt x="21" y="50"/>
                    </a:lnTo>
                    <a:lnTo>
                      <a:pt x="14" y="47"/>
                    </a:lnTo>
                    <a:lnTo>
                      <a:pt x="11" y="47"/>
                    </a:lnTo>
                    <a:lnTo>
                      <a:pt x="2" y="42"/>
                    </a:lnTo>
                    <a:lnTo>
                      <a:pt x="2" y="42"/>
                    </a:lnTo>
                    <a:lnTo>
                      <a:pt x="0" y="38"/>
                    </a:lnTo>
                    <a:lnTo>
                      <a:pt x="4" y="35"/>
                    </a:lnTo>
                    <a:lnTo>
                      <a:pt x="4" y="33"/>
                    </a:lnTo>
                    <a:lnTo>
                      <a:pt x="14" y="28"/>
                    </a:lnTo>
                    <a:lnTo>
                      <a:pt x="14" y="28"/>
                    </a:lnTo>
                    <a:lnTo>
                      <a:pt x="7" y="33"/>
                    </a:lnTo>
                    <a:lnTo>
                      <a:pt x="7" y="38"/>
                    </a:lnTo>
                    <a:lnTo>
                      <a:pt x="19" y="40"/>
                    </a:lnTo>
                    <a:lnTo>
                      <a:pt x="30" y="45"/>
                    </a:lnTo>
                    <a:lnTo>
                      <a:pt x="26" y="38"/>
                    </a:lnTo>
                    <a:lnTo>
                      <a:pt x="21" y="31"/>
                    </a:lnTo>
                    <a:lnTo>
                      <a:pt x="21" y="26"/>
                    </a:lnTo>
                    <a:lnTo>
                      <a:pt x="19" y="19"/>
                    </a:lnTo>
                    <a:lnTo>
                      <a:pt x="21" y="19"/>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6" name="Freeform 977"/>
              <p:cNvSpPr>
                <a:spLocks/>
              </p:cNvSpPr>
              <p:nvPr/>
            </p:nvSpPr>
            <p:spPr bwMode="auto">
              <a:xfrm>
                <a:off x="1260" y="2121"/>
                <a:ext cx="26" cy="45"/>
              </a:xfrm>
              <a:custGeom>
                <a:avLst/>
                <a:gdLst/>
                <a:ahLst/>
                <a:cxnLst>
                  <a:cxn ang="0">
                    <a:pos x="0" y="2"/>
                  </a:cxn>
                  <a:cxn ang="0">
                    <a:pos x="0" y="0"/>
                  </a:cxn>
                  <a:cxn ang="0">
                    <a:pos x="9" y="7"/>
                  </a:cxn>
                  <a:cxn ang="0">
                    <a:pos x="7" y="7"/>
                  </a:cxn>
                  <a:cxn ang="0">
                    <a:pos x="14" y="24"/>
                  </a:cxn>
                  <a:cxn ang="0">
                    <a:pos x="21" y="33"/>
                  </a:cxn>
                  <a:cxn ang="0">
                    <a:pos x="26" y="40"/>
                  </a:cxn>
                  <a:cxn ang="0">
                    <a:pos x="21" y="45"/>
                  </a:cxn>
                  <a:cxn ang="0">
                    <a:pos x="16" y="40"/>
                  </a:cxn>
                  <a:cxn ang="0">
                    <a:pos x="2" y="19"/>
                  </a:cxn>
                  <a:cxn ang="0">
                    <a:pos x="2" y="21"/>
                  </a:cxn>
                  <a:cxn ang="0">
                    <a:pos x="0" y="21"/>
                  </a:cxn>
                  <a:cxn ang="0">
                    <a:pos x="2" y="17"/>
                  </a:cxn>
                  <a:cxn ang="0">
                    <a:pos x="0" y="2"/>
                  </a:cxn>
                </a:cxnLst>
                <a:rect l="0" t="0" r="r" b="b"/>
                <a:pathLst>
                  <a:path w="26" h="45">
                    <a:moveTo>
                      <a:pt x="0" y="2"/>
                    </a:moveTo>
                    <a:lnTo>
                      <a:pt x="0" y="0"/>
                    </a:lnTo>
                    <a:lnTo>
                      <a:pt x="9" y="7"/>
                    </a:lnTo>
                    <a:lnTo>
                      <a:pt x="7" y="7"/>
                    </a:lnTo>
                    <a:lnTo>
                      <a:pt x="14" y="24"/>
                    </a:lnTo>
                    <a:lnTo>
                      <a:pt x="21" y="33"/>
                    </a:lnTo>
                    <a:lnTo>
                      <a:pt x="26" y="40"/>
                    </a:lnTo>
                    <a:lnTo>
                      <a:pt x="21" y="45"/>
                    </a:lnTo>
                    <a:lnTo>
                      <a:pt x="16" y="40"/>
                    </a:lnTo>
                    <a:lnTo>
                      <a:pt x="2" y="19"/>
                    </a:lnTo>
                    <a:lnTo>
                      <a:pt x="2" y="21"/>
                    </a:lnTo>
                    <a:lnTo>
                      <a:pt x="0" y="21"/>
                    </a:lnTo>
                    <a:lnTo>
                      <a:pt x="2" y="17"/>
                    </a:lnTo>
                    <a:lnTo>
                      <a:pt x="0" y="2"/>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7" name="Freeform 978"/>
              <p:cNvSpPr>
                <a:spLocks/>
              </p:cNvSpPr>
              <p:nvPr/>
            </p:nvSpPr>
            <p:spPr bwMode="auto">
              <a:xfrm>
                <a:off x="1208" y="2123"/>
                <a:ext cx="16" cy="40"/>
              </a:xfrm>
              <a:custGeom>
                <a:avLst/>
                <a:gdLst/>
                <a:ahLst/>
                <a:cxnLst>
                  <a:cxn ang="0">
                    <a:pos x="0" y="5"/>
                  </a:cxn>
                  <a:cxn ang="0">
                    <a:pos x="0" y="0"/>
                  </a:cxn>
                  <a:cxn ang="0">
                    <a:pos x="11" y="10"/>
                  </a:cxn>
                  <a:cxn ang="0">
                    <a:pos x="11" y="15"/>
                  </a:cxn>
                  <a:cxn ang="0">
                    <a:pos x="9" y="17"/>
                  </a:cxn>
                  <a:cxn ang="0">
                    <a:pos x="7" y="26"/>
                  </a:cxn>
                  <a:cxn ang="0">
                    <a:pos x="11" y="22"/>
                  </a:cxn>
                  <a:cxn ang="0">
                    <a:pos x="14" y="24"/>
                  </a:cxn>
                  <a:cxn ang="0">
                    <a:pos x="14" y="31"/>
                  </a:cxn>
                  <a:cxn ang="0">
                    <a:pos x="16" y="40"/>
                  </a:cxn>
                  <a:cxn ang="0">
                    <a:pos x="14" y="40"/>
                  </a:cxn>
                  <a:cxn ang="0">
                    <a:pos x="11" y="40"/>
                  </a:cxn>
                  <a:cxn ang="0">
                    <a:pos x="7" y="29"/>
                  </a:cxn>
                  <a:cxn ang="0">
                    <a:pos x="0" y="5"/>
                  </a:cxn>
                </a:cxnLst>
                <a:rect l="0" t="0" r="r" b="b"/>
                <a:pathLst>
                  <a:path w="16" h="40">
                    <a:moveTo>
                      <a:pt x="0" y="5"/>
                    </a:moveTo>
                    <a:lnTo>
                      <a:pt x="0" y="0"/>
                    </a:lnTo>
                    <a:lnTo>
                      <a:pt x="11" y="10"/>
                    </a:lnTo>
                    <a:lnTo>
                      <a:pt x="11" y="15"/>
                    </a:lnTo>
                    <a:lnTo>
                      <a:pt x="9" y="17"/>
                    </a:lnTo>
                    <a:lnTo>
                      <a:pt x="7" y="26"/>
                    </a:lnTo>
                    <a:lnTo>
                      <a:pt x="11" y="22"/>
                    </a:lnTo>
                    <a:lnTo>
                      <a:pt x="14" y="24"/>
                    </a:lnTo>
                    <a:lnTo>
                      <a:pt x="14" y="31"/>
                    </a:lnTo>
                    <a:lnTo>
                      <a:pt x="16" y="40"/>
                    </a:lnTo>
                    <a:lnTo>
                      <a:pt x="14" y="40"/>
                    </a:lnTo>
                    <a:lnTo>
                      <a:pt x="11" y="40"/>
                    </a:lnTo>
                    <a:lnTo>
                      <a:pt x="7" y="29"/>
                    </a:lnTo>
                    <a:lnTo>
                      <a:pt x="0" y="5"/>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8" name="Freeform 979"/>
              <p:cNvSpPr>
                <a:spLocks/>
              </p:cNvSpPr>
              <p:nvPr/>
            </p:nvSpPr>
            <p:spPr bwMode="auto">
              <a:xfrm>
                <a:off x="1151" y="2126"/>
                <a:ext cx="9" cy="14"/>
              </a:xfrm>
              <a:custGeom>
                <a:avLst/>
                <a:gdLst/>
                <a:ahLst/>
                <a:cxnLst>
                  <a:cxn ang="0">
                    <a:pos x="7" y="2"/>
                  </a:cxn>
                  <a:cxn ang="0">
                    <a:pos x="9" y="0"/>
                  </a:cxn>
                  <a:cxn ang="0">
                    <a:pos x="9" y="0"/>
                  </a:cxn>
                  <a:cxn ang="0">
                    <a:pos x="9" y="2"/>
                  </a:cxn>
                  <a:cxn ang="0">
                    <a:pos x="5" y="9"/>
                  </a:cxn>
                  <a:cxn ang="0">
                    <a:pos x="9" y="12"/>
                  </a:cxn>
                  <a:cxn ang="0">
                    <a:pos x="7" y="14"/>
                  </a:cxn>
                  <a:cxn ang="0">
                    <a:pos x="2" y="12"/>
                  </a:cxn>
                  <a:cxn ang="0">
                    <a:pos x="0" y="7"/>
                  </a:cxn>
                  <a:cxn ang="0">
                    <a:pos x="7" y="2"/>
                  </a:cxn>
                </a:cxnLst>
                <a:rect l="0" t="0" r="r" b="b"/>
                <a:pathLst>
                  <a:path w="9" h="14">
                    <a:moveTo>
                      <a:pt x="7" y="2"/>
                    </a:moveTo>
                    <a:lnTo>
                      <a:pt x="9" y="0"/>
                    </a:lnTo>
                    <a:lnTo>
                      <a:pt x="9" y="0"/>
                    </a:lnTo>
                    <a:lnTo>
                      <a:pt x="9" y="2"/>
                    </a:lnTo>
                    <a:lnTo>
                      <a:pt x="5" y="9"/>
                    </a:lnTo>
                    <a:lnTo>
                      <a:pt x="9" y="12"/>
                    </a:lnTo>
                    <a:lnTo>
                      <a:pt x="7" y="14"/>
                    </a:lnTo>
                    <a:lnTo>
                      <a:pt x="2" y="12"/>
                    </a:lnTo>
                    <a:lnTo>
                      <a:pt x="0" y="7"/>
                    </a:lnTo>
                    <a:lnTo>
                      <a:pt x="7" y="2"/>
                    </a:lnTo>
                    <a:close/>
                  </a:path>
                </a:pathLst>
              </a:custGeom>
              <a:solidFill>
                <a:srgbClr val="FDFEF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9" name="Freeform 980"/>
              <p:cNvSpPr>
                <a:spLocks/>
              </p:cNvSpPr>
              <p:nvPr/>
            </p:nvSpPr>
            <p:spPr bwMode="auto">
              <a:xfrm>
                <a:off x="1163" y="2126"/>
                <a:ext cx="14" cy="7"/>
              </a:xfrm>
              <a:custGeom>
                <a:avLst/>
                <a:gdLst/>
                <a:ahLst/>
                <a:cxnLst>
                  <a:cxn ang="0">
                    <a:pos x="0" y="2"/>
                  </a:cxn>
                  <a:cxn ang="0">
                    <a:pos x="14" y="0"/>
                  </a:cxn>
                  <a:cxn ang="0">
                    <a:pos x="14" y="7"/>
                  </a:cxn>
                  <a:cxn ang="0">
                    <a:pos x="4" y="7"/>
                  </a:cxn>
                  <a:cxn ang="0">
                    <a:pos x="0" y="4"/>
                  </a:cxn>
                  <a:cxn ang="0">
                    <a:pos x="0" y="2"/>
                  </a:cxn>
                </a:cxnLst>
                <a:rect l="0" t="0" r="r" b="b"/>
                <a:pathLst>
                  <a:path w="14" h="7">
                    <a:moveTo>
                      <a:pt x="0" y="2"/>
                    </a:moveTo>
                    <a:lnTo>
                      <a:pt x="14" y="0"/>
                    </a:lnTo>
                    <a:lnTo>
                      <a:pt x="14" y="7"/>
                    </a:lnTo>
                    <a:lnTo>
                      <a:pt x="4" y="7"/>
                    </a:lnTo>
                    <a:lnTo>
                      <a:pt x="0" y="4"/>
                    </a:lnTo>
                    <a:lnTo>
                      <a:pt x="0" y="2"/>
                    </a:lnTo>
                    <a:close/>
                  </a:path>
                </a:pathLst>
              </a:custGeom>
              <a:solidFill>
                <a:srgbClr val="FA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0" name="Freeform 981"/>
              <p:cNvSpPr>
                <a:spLocks/>
              </p:cNvSpPr>
              <p:nvPr/>
            </p:nvSpPr>
            <p:spPr bwMode="auto">
              <a:xfrm>
                <a:off x="1281" y="2126"/>
                <a:ext cx="23" cy="47"/>
              </a:xfrm>
              <a:custGeom>
                <a:avLst/>
                <a:gdLst/>
                <a:ahLst/>
                <a:cxnLst>
                  <a:cxn ang="0">
                    <a:pos x="2" y="0"/>
                  </a:cxn>
                  <a:cxn ang="0">
                    <a:pos x="9" y="7"/>
                  </a:cxn>
                  <a:cxn ang="0">
                    <a:pos x="19" y="26"/>
                  </a:cxn>
                  <a:cxn ang="0">
                    <a:pos x="19" y="21"/>
                  </a:cxn>
                  <a:cxn ang="0">
                    <a:pos x="23" y="37"/>
                  </a:cxn>
                  <a:cxn ang="0">
                    <a:pos x="23" y="47"/>
                  </a:cxn>
                  <a:cxn ang="0">
                    <a:pos x="21" y="42"/>
                  </a:cxn>
                  <a:cxn ang="0">
                    <a:pos x="7" y="14"/>
                  </a:cxn>
                  <a:cxn ang="0">
                    <a:pos x="0" y="4"/>
                  </a:cxn>
                  <a:cxn ang="0">
                    <a:pos x="2" y="0"/>
                  </a:cxn>
                </a:cxnLst>
                <a:rect l="0" t="0" r="r" b="b"/>
                <a:pathLst>
                  <a:path w="23" h="47">
                    <a:moveTo>
                      <a:pt x="2" y="0"/>
                    </a:moveTo>
                    <a:lnTo>
                      <a:pt x="9" y="7"/>
                    </a:lnTo>
                    <a:lnTo>
                      <a:pt x="19" y="26"/>
                    </a:lnTo>
                    <a:lnTo>
                      <a:pt x="19" y="21"/>
                    </a:lnTo>
                    <a:lnTo>
                      <a:pt x="23" y="37"/>
                    </a:lnTo>
                    <a:lnTo>
                      <a:pt x="23" y="47"/>
                    </a:lnTo>
                    <a:lnTo>
                      <a:pt x="21" y="42"/>
                    </a:lnTo>
                    <a:lnTo>
                      <a:pt x="7" y="14"/>
                    </a:lnTo>
                    <a:lnTo>
                      <a:pt x="0" y="4"/>
                    </a:lnTo>
                    <a:lnTo>
                      <a:pt x="2"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1" name="Freeform 982"/>
              <p:cNvSpPr>
                <a:spLocks/>
              </p:cNvSpPr>
              <p:nvPr/>
            </p:nvSpPr>
            <p:spPr bwMode="auto">
              <a:xfrm>
                <a:off x="1519" y="2126"/>
                <a:ext cx="22" cy="89"/>
              </a:xfrm>
              <a:custGeom>
                <a:avLst/>
                <a:gdLst/>
                <a:ahLst/>
                <a:cxnLst>
                  <a:cxn ang="0">
                    <a:pos x="0" y="0"/>
                  </a:cxn>
                  <a:cxn ang="0">
                    <a:pos x="5" y="2"/>
                  </a:cxn>
                  <a:cxn ang="0">
                    <a:pos x="17" y="16"/>
                  </a:cxn>
                  <a:cxn ang="0">
                    <a:pos x="19" y="26"/>
                  </a:cxn>
                  <a:cxn ang="0">
                    <a:pos x="19" y="35"/>
                  </a:cxn>
                  <a:cxn ang="0">
                    <a:pos x="22" y="63"/>
                  </a:cxn>
                  <a:cxn ang="0">
                    <a:pos x="19" y="75"/>
                  </a:cxn>
                  <a:cxn ang="0">
                    <a:pos x="15" y="89"/>
                  </a:cxn>
                  <a:cxn ang="0">
                    <a:pos x="10" y="89"/>
                  </a:cxn>
                  <a:cxn ang="0">
                    <a:pos x="15" y="82"/>
                  </a:cxn>
                  <a:cxn ang="0">
                    <a:pos x="15" y="80"/>
                  </a:cxn>
                  <a:cxn ang="0">
                    <a:pos x="15" y="75"/>
                  </a:cxn>
                  <a:cxn ang="0">
                    <a:pos x="15" y="73"/>
                  </a:cxn>
                  <a:cxn ang="0">
                    <a:pos x="15" y="61"/>
                  </a:cxn>
                  <a:cxn ang="0">
                    <a:pos x="17" y="63"/>
                  </a:cxn>
                  <a:cxn ang="0">
                    <a:pos x="17" y="56"/>
                  </a:cxn>
                  <a:cxn ang="0">
                    <a:pos x="15" y="42"/>
                  </a:cxn>
                  <a:cxn ang="0">
                    <a:pos x="10" y="28"/>
                  </a:cxn>
                  <a:cxn ang="0">
                    <a:pos x="5" y="4"/>
                  </a:cxn>
                  <a:cxn ang="0">
                    <a:pos x="3" y="2"/>
                  </a:cxn>
                  <a:cxn ang="0">
                    <a:pos x="0" y="0"/>
                  </a:cxn>
                </a:cxnLst>
                <a:rect l="0" t="0" r="r" b="b"/>
                <a:pathLst>
                  <a:path w="22" h="89">
                    <a:moveTo>
                      <a:pt x="0" y="0"/>
                    </a:moveTo>
                    <a:lnTo>
                      <a:pt x="5" y="2"/>
                    </a:lnTo>
                    <a:lnTo>
                      <a:pt x="17" y="16"/>
                    </a:lnTo>
                    <a:lnTo>
                      <a:pt x="19" y="26"/>
                    </a:lnTo>
                    <a:lnTo>
                      <a:pt x="19" y="35"/>
                    </a:lnTo>
                    <a:lnTo>
                      <a:pt x="22" y="63"/>
                    </a:lnTo>
                    <a:lnTo>
                      <a:pt x="19" y="75"/>
                    </a:lnTo>
                    <a:lnTo>
                      <a:pt x="15" y="89"/>
                    </a:lnTo>
                    <a:lnTo>
                      <a:pt x="10" y="89"/>
                    </a:lnTo>
                    <a:lnTo>
                      <a:pt x="15" y="82"/>
                    </a:lnTo>
                    <a:lnTo>
                      <a:pt x="15" y="80"/>
                    </a:lnTo>
                    <a:lnTo>
                      <a:pt x="15" y="75"/>
                    </a:lnTo>
                    <a:lnTo>
                      <a:pt x="15" y="73"/>
                    </a:lnTo>
                    <a:lnTo>
                      <a:pt x="15" y="61"/>
                    </a:lnTo>
                    <a:lnTo>
                      <a:pt x="17" y="63"/>
                    </a:lnTo>
                    <a:lnTo>
                      <a:pt x="17" y="56"/>
                    </a:lnTo>
                    <a:lnTo>
                      <a:pt x="15" y="42"/>
                    </a:lnTo>
                    <a:lnTo>
                      <a:pt x="10" y="28"/>
                    </a:lnTo>
                    <a:lnTo>
                      <a:pt x="5" y="4"/>
                    </a:lnTo>
                    <a:lnTo>
                      <a:pt x="3" y="2"/>
                    </a:lnTo>
                    <a:lnTo>
                      <a:pt x="0" y="0"/>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2" name="Freeform 983"/>
              <p:cNvSpPr>
                <a:spLocks/>
              </p:cNvSpPr>
              <p:nvPr/>
            </p:nvSpPr>
            <p:spPr bwMode="auto">
              <a:xfrm>
                <a:off x="1156" y="2128"/>
                <a:ext cx="7" cy="10"/>
              </a:xfrm>
              <a:custGeom>
                <a:avLst/>
                <a:gdLst/>
                <a:ahLst/>
                <a:cxnLst>
                  <a:cxn ang="0">
                    <a:pos x="4" y="0"/>
                  </a:cxn>
                  <a:cxn ang="0">
                    <a:pos x="7" y="0"/>
                  </a:cxn>
                  <a:cxn ang="0">
                    <a:pos x="7" y="0"/>
                  </a:cxn>
                  <a:cxn ang="0">
                    <a:pos x="7" y="2"/>
                  </a:cxn>
                  <a:cxn ang="0">
                    <a:pos x="4" y="5"/>
                  </a:cxn>
                  <a:cxn ang="0">
                    <a:pos x="4" y="10"/>
                  </a:cxn>
                  <a:cxn ang="0">
                    <a:pos x="4" y="10"/>
                  </a:cxn>
                  <a:cxn ang="0">
                    <a:pos x="0" y="7"/>
                  </a:cxn>
                  <a:cxn ang="0">
                    <a:pos x="4" y="0"/>
                  </a:cxn>
                </a:cxnLst>
                <a:rect l="0" t="0" r="r" b="b"/>
                <a:pathLst>
                  <a:path w="7" h="10">
                    <a:moveTo>
                      <a:pt x="4" y="0"/>
                    </a:moveTo>
                    <a:lnTo>
                      <a:pt x="7" y="0"/>
                    </a:lnTo>
                    <a:lnTo>
                      <a:pt x="7" y="0"/>
                    </a:lnTo>
                    <a:lnTo>
                      <a:pt x="7" y="2"/>
                    </a:lnTo>
                    <a:lnTo>
                      <a:pt x="4" y="5"/>
                    </a:lnTo>
                    <a:lnTo>
                      <a:pt x="4" y="10"/>
                    </a:lnTo>
                    <a:lnTo>
                      <a:pt x="4" y="10"/>
                    </a:lnTo>
                    <a:lnTo>
                      <a:pt x="0" y="7"/>
                    </a:lnTo>
                    <a:lnTo>
                      <a:pt x="4" y="0"/>
                    </a:lnTo>
                    <a:close/>
                  </a:path>
                </a:pathLst>
              </a:custGeom>
              <a:solidFill>
                <a:srgbClr val="A8AA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3" name="Freeform 984"/>
              <p:cNvSpPr>
                <a:spLocks/>
              </p:cNvSpPr>
              <p:nvPr/>
            </p:nvSpPr>
            <p:spPr bwMode="auto">
              <a:xfrm>
                <a:off x="1267" y="2128"/>
                <a:ext cx="23" cy="35"/>
              </a:xfrm>
              <a:custGeom>
                <a:avLst/>
                <a:gdLst/>
                <a:ahLst/>
                <a:cxnLst>
                  <a:cxn ang="0">
                    <a:pos x="0" y="0"/>
                  </a:cxn>
                  <a:cxn ang="0">
                    <a:pos x="2" y="0"/>
                  </a:cxn>
                  <a:cxn ang="0">
                    <a:pos x="14" y="2"/>
                  </a:cxn>
                  <a:cxn ang="0">
                    <a:pos x="23" y="26"/>
                  </a:cxn>
                  <a:cxn ang="0">
                    <a:pos x="21" y="35"/>
                  </a:cxn>
                  <a:cxn ang="0">
                    <a:pos x="19" y="33"/>
                  </a:cxn>
                  <a:cxn ang="0">
                    <a:pos x="14" y="26"/>
                  </a:cxn>
                  <a:cxn ang="0">
                    <a:pos x="7" y="17"/>
                  </a:cxn>
                  <a:cxn ang="0">
                    <a:pos x="0" y="0"/>
                  </a:cxn>
                </a:cxnLst>
                <a:rect l="0" t="0" r="r" b="b"/>
                <a:pathLst>
                  <a:path w="23" h="35">
                    <a:moveTo>
                      <a:pt x="0" y="0"/>
                    </a:moveTo>
                    <a:lnTo>
                      <a:pt x="2" y="0"/>
                    </a:lnTo>
                    <a:lnTo>
                      <a:pt x="14" y="2"/>
                    </a:lnTo>
                    <a:lnTo>
                      <a:pt x="23" y="26"/>
                    </a:lnTo>
                    <a:lnTo>
                      <a:pt x="21" y="35"/>
                    </a:lnTo>
                    <a:lnTo>
                      <a:pt x="19" y="33"/>
                    </a:lnTo>
                    <a:lnTo>
                      <a:pt x="14" y="26"/>
                    </a:lnTo>
                    <a:lnTo>
                      <a:pt x="7" y="17"/>
                    </a:ln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4" name="Freeform 985"/>
              <p:cNvSpPr>
                <a:spLocks/>
              </p:cNvSpPr>
              <p:nvPr/>
            </p:nvSpPr>
            <p:spPr bwMode="auto">
              <a:xfrm>
                <a:off x="1115" y="2128"/>
                <a:ext cx="78" cy="45"/>
              </a:xfrm>
              <a:custGeom>
                <a:avLst/>
                <a:gdLst/>
                <a:ahLst/>
                <a:cxnLst>
                  <a:cxn ang="0">
                    <a:pos x="31" y="0"/>
                  </a:cxn>
                  <a:cxn ang="0">
                    <a:pos x="19" y="2"/>
                  </a:cxn>
                  <a:cxn ang="0">
                    <a:pos x="26" y="10"/>
                  </a:cxn>
                  <a:cxn ang="0">
                    <a:pos x="17" y="19"/>
                  </a:cxn>
                  <a:cxn ang="0">
                    <a:pos x="24" y="24"/>
                  </a:cxn>
                  <a:cxn ang="0">
                    <a:pos x="29" y="19"/>
                  </a:cxn>
                  <a:cxn ang="0">
                    <a:pos x="29" y="26"/>
                  </a:cxn>
                  <a:cxn ang="0">
                    <a:pos x="41" y="26"/>
                  </a:cxn>
                  <a:cxn ang="0">
                    <a:pos x="50" y="24"/>
                  </a:cxn>
                  <a:cxn ang="0">
                    <a:pos x="62" y="24"/>
                  </a:cxn>
                  <a:cxn ang="0">
                    <a:pos x="64" y="17"/>
                  </a:cxn>
                  <a:cxn ang="0">
                    <a:pos x="71" y="14"/>
                  </a:cxn>
                  <a:cxn ang="0">
                    <a:pos x="74" y="12"/>
                  </a:cxn>
                  <a:cxn ang="0">
                    <a:pos x="74" y="24"/>
                  </a:cxn>
                  <a:cxn ang="0">
                    <a:pos x="78" y="28"/>
                  </a:cxn>
                  <a:cxn ang="0">
                    <a:pos x="69" y="28"/>
                  </a:cxn>
                  <a:cxn ang="0">
                    <a:pos x="76" y="35"/>
                  </a:cxn>
                  <a:cxn ang="0">
                    <a:pos x="71" y="38"/>
                  </a:cxn>
                  <a:cxn ang="0">
                    <a:pos x="74" y="40"/>
                  </a:cxn>
                  <a:cxn ang="0">
                    <a:pos x="74" y="40"/>
                  </a:cxn>
                  <a:cxn ang="0">
                    <a:pos x="67" y="40"/>
                  </a:cxn>
                  <a:cxn ang="0">
                    <a:pos x="59" y="35"/>
                  </a:cxn>
                  <a:cxn ang="0">
                    <a:pos x="38" y="40"/>
                  </a:cxn>
                  <a:cxn ang="0">
                    <a:pos x="33" y="31"/>
                  </a:cxn>
                  <a:cxn ang="0">
                    <a:pos x="24" y="38"/>
                  </a:cxn>
                  <a:cxn ang="0">
                    <a:pos x="15" y="43"/>
                  </a:cxn>
                  <a:cxn ang="0">
                    <a:pos x="12" y="45"/>
                  </a:cxn>
                  <a:cxn ang="0">
                    <a:pos x="5" y="43"/>
                  </a:cxn>
                  <a:cxn ang="0">
                    <a:pos x="3" y="33"/>
                  </a:cxn>
                  <a:cxn ang="0">
                    <a:pos x="3" y="19"/>
                  </a:cxn>
                  <a:cxn ang="0">
                    <a:pos x="8" y="14"/>
                  </a:cxn>
                  <a:cxn ang="0">
                    <a:pos x="19" y="0"/>
                  </a:cxn>
                </a:cxnLst>
                <a:rect l="0" t="0" r="r" b="b"/>
                <a:pathLst>
                  <a:path w="78" h="45">
                    <a:moveTo>
                      <a:pt x="19" y="0"/>
                    </a:moveTo>
                    <a:lnTo>
                      <a:pt x="31" y="0"/>
                    </a:lnTo>
                    <a:lnTo>
                      <a:pt x="29" y="2"/>
                    </a:lnTo>
                    <a:lnTo>
                      <a:pt x="19" y="2"/>
                    </a:lnTo>
                    <a:lnTo>
                      <a:pt x="15" y="19"/>
                    </a:lnTo>
                    <a:lnTo>
                      <a:pt x="26" y="10"/>
                    </a:lnTo>
                    <a:lnTo>
                      <a:pt x="26" y="12"/>
                    </a:lnTo>
                    <a:lnTo>
                      <a:pt x="17" y="19"/>
                    </a:lnTo>
                    <a:lnTo>
                      <a:pt x="19" y="28"/>
                    </a:lnTo>
                    <a:lnTo>
                      <a:pt x="24" y="24"/>
                    </a:lnTo>
                    <a:lnTo>
                      <a:pt x="26" y="19"/>
                    </a:lnTo>
                    <a:lnTo>
                      <a:pt x="29" y="19"/>
                    </a:lnTo>
                    <a:lnTo>
                      <a:pt x="26" y="19"/>
                    </a:lnTo>
                    <a:lnTo>
                      <a:pt x="29" y="26"/>
                    </a:lnTo>
                    <a:lnTo>
                      <a:pt x="33" y="31"/>
                    </a:lnTo>
                    <a:lnTo>
                      <a:pt x="41" y="26"/>
                    </a:lnTo>
                    <a:lnTo>
                      <a:pt x="45" y="21"/>
                    </a:lnTo>
                    <a:lnTo>
                      <a:pt x="50" y="24"/>
                    </a:lnTo>
                    <a:lnTo>
                      <a:pt x="59" y="26"/>
                    </a:lnTo>
                    <a:lnTo>
                      <a:pt x="62" y="24"/>
                    </a:lnTo>
                    <a:lnTo>
                      <a:pt x="64" y="19"/>
                    </a:lnTo>
                    <a:lnTo>
                      <a:pt x="64" y="17"/>
                    </a:lnTo>
                    <a:lnTo>
                      <a:pt x="67" y="17"/>
                    </a:lnTo>
                    <a:lnTo>
                      <a:pt x="71" y="14"/>
                    </a:lnTo>
                    <a:lnTo>
                      <a:pt x="74" y="12"/>
                    </a:lnTo>
                    <a:lnTo>
                      <a:pt x="74" y="12"/>
                    </a:lnTo>
                    <a:lnTo>
                      <a:pt x="76" y="17"/>
                    </a:lnTo>
                    <a:lnTo>
                      <a:pt x="74" y="24"/>
                    </a:lnTo>
                    <a:lnTo>
                      <a:pt x="78" y="26"/>
                    </a:lnTo>
                    <a:lnTo>
                      <a:pt x="78" y="28"/>
                    </a:lnTo>
                    <a:lnTo>
                      <a:pt x="74" y="24"/>
                    </a:lnTo>
                    <a:lnTo>
                      <a:pt x="69" y="28"/>
                    </a:lnTo>
                    <a:lnTo>
                      <a:pt x="74" y="33"/>
                    </a:lnTo>
                    <a:lnTo>
                      <a:pt x="76" y="35"/>
                    </a:lnTo>
                    <a:lnTo>
                      <a:pt x="76" y="35"/>
                    </a:lnTo>
                    <a:lnTo>
                      <a:pt x="71" y="38"/>
                    </a:lnTo>
                    <a:lnTo>
                      <a:pt x="74" y="38"/>
                    </a:lnTo>
                    <a:lnTo>
                      <a:pt x="74" y="40"/>
                    </a:lnTo>
                    <a:lnTo>
                      <a:pt x="74" y="40"/>
                    </a:lnTo>
                    <a:lnTo>
                      <a:pt x="74" y="40"/>
                    </a:lnTo>
                    <a:lnTo>
                      <a:pt x="71" y="38"/>
                    </a:lnTo>
                    <a:lnTo>
                      <a:pt x="67" y="40"/>
                    </a:lnTo>
                    <a:lnTo>
                      <a:pt x="64" y="40"/>
                    </a:lnTo>
                    <a:lnTo>
                      <a:pt x="59" y="35"/>
                    </a:lnTo>
                    <a:lnTo>
                      <a:pt x="48" y="45"/>
                    </a:lnTo>
                    <a:lnTo>
                      <a:pt x="38" y="40"/>
                    </a:lnTo>
                    <a:lnTo>
                      <a:pt x="38" y="40"/>
                    </a:lnTo>
                    <a:lnTo>
                      <a:pt x="33" y="31"/>
                    </a:lnTo>
                    <a:lnTo>
                      <a:pt x="26" y="35"/>
                    </a:lnTo>
                    <a:lnTo>
                      <a:pt x="24" y="38"/>
                    </a:lnTo>
                    <a:lnTo>
                      <a:pt x="15" y="40"/>
                    </a:lnTo>
                    <a:lnTo>
                      <a:pt x="15" y="43"/>
                    </a:lnTo>
                    <a:lnTo>
                      <a:pt x="12" y="45"/>
                    </a:lnTo>
                    <a:lnTo>
                      <a:pt x="12" y="45"/>
                    </a:lnTo>
                    <a:lnTo>
                      <a:pt x="8" y="43"/>
                    </a:lnTo>
                    <a:lnTo>
                      <a:pt x="5" y="43"/>
                    </a:lnTo>
                    <a:lnTo>
                      <a:pt x="3" y="35"/>
                    </a:lnTo>
                    <a:lnTo>
                      <a:pt x="3" y="33"/>
                    </a:lnTo>
                    <a:lnTo>
                      <a:pt x="0" y="26"/>
                    </a:lnTo>
                    <a:lnTo>
                      <a:pt x="3" y="19"/>
                    </a:lnTo>
                    <a:lnTo>
                      <a:pt x="5" y="19"/>
                    </a:lnTo>
                    <a:lnTo>
                      <a:pt x="8" y="14"/>
                    </a:lnTo>
                    <a:lnTo>
                      <a:pt x="15" y="10"/>
                    </a:lnTo>
                    <a:lnTo>
                      <a:pt x="19" y="0"/>
                    </a:lnTo>
                    <a:close/>
                  </a:path>
                </a:pathLst>
              </a:custGeom>
              <a:solidFill>
                <a:srgbClr val="997C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5" name="Freeform 986"/>
              <p:cNvSpPr>
                <a:spLocks/>
              </p:cNvSpPr>
              <p:nvPr/>
            </p:nvSpPr>
            <p:spPr bwMode="auto">
              <a:xfrm>
                <a:off x="1522" y="2128"/>
                <a:ext cx="14" cy="61"/>
              </a:xfrm>
              <a:custGeom>
                <a:avLst/>
                <a:gdLst/>
                <a:ahLst/>
                <a:cxnLst>
                  <a:cxn ang="0">
                    <a:pos x="0" y="0"/>
                  </a:cxn>
                  <a:cxn ang="0">
                    <a:pos x="2" y="2"/>
                  </a:cxn>
                  <a:cxn ang="0">
                    <a:pos x="7" y="26"/>
                  </a:cxn>
                  <a:cxn ang="0">
                    <a:pos x="12" y="40"/>
                  </a:cxn>
                  <a:cxn ang="0">
                    <a:pos x="14" y="54"/>
                  </a:cxn>
                  <a:cxn ang="0">
                    <a:pos x="14" y="61"/>
                  </a:cxn>
                  <a:cxn ang="0">
                    <a:pos x="12" y="59"/>
                  </a:cxn>
                  <a:cxn ang="0">
                    <a:pos x="12" y="52"/>
                  </a:cxn>
                  <a:cxn ang="0">
                    <a:pos x="7" y="47"/>
                  </a:cxn>
                  <a:cxn ang="0">
                    <a:pos x="2" y="35"/>
                  </a:cxn>
                  <a:cxn ang="0">
                    <a:pos x="2" y="14"/>
                  </a:cxn>
                  <a:cxn ang="0">
                    <a:pos x="0" y="0"/>
                  </a:cxn>
                </a:cxnLst>
                <a:rect l="0" t="0" r="r" b="b"/>
                <a:pathLst>
                  <a:path w="14" h="61">
                    <a:moveTo>
                      <a:pt x="0" y="0"/>
                    </a:moveTo>
                    <a:lnTo>
                      <a:pt x="2" y="2"/>
                    </a:lnTo>
                    <a:lnTo>
                      <a:pt x="7" y="26"/>
                    </a:lnTo>
                    <a:lnTo>
                      <a:pt x="12" y="40"/>
                    </a:lnTo>
                    <a:lnTo>
                      <a:pt x="14" y="54"/>
                    </a:lnTo>
                    <a:lnTo>
                      <a:pt x="14" y="61"/>
                    </a:lnTo>
                    <a:lnTo>
                      <a:pt x="12" y="59"/>
                    </a:lnTo>
                    <a:lnTo>
                      <a:pt x="12" y="52"/>
                    </a:lnTo>
                    <a:lnTo>
                      <a:pt x="7" y="47"/>
                    </a:lnTo>
                    <a:lnTo>
                      <a:pt x="2" y="35"/>
                    </a:lnTo>
                    <a:lnTo>
                      <a:pt x="2" y="14"/>
                    </a:lnTo>
                    <a:lnTo>
                      <a:pt x="0"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6" name="Freeform 987"/>
              <p:cNvSpPr>
                <a:spLocks/>
              </p:cNvSpPr>
              <p:nvPr/>
            </p:nvSpPr>
            <p:spPr bwMode="auto">
              <a:xfrm>
                <a:off x="1179" y="2128"/>
                <a:ext cx="7" cy="17"/>
              </a:xfrm>
              <a:custGeom>
                <a:avLst/>
                <a:gdLst/>
                <a:ahLst/>
                <a:cxnLst>
                  <a:cxn ang="0">
                    <a:pos x="0" y="0"/>
                  </a:cxn>
                  <a:cxn ang="0">
                    <a:pos x="5" y="7"/>
                  </a:cxn>
                  <a:cxn ang="0">
                    <a:pos x="7" y="14"/>
                  </a:cxn>
                  <a:cxn ang="0">
                    <a:pos x="3" y="17"/>
                  </a:cxn>
                  <a:cxn ang="0">
                    <a:pos x="0" y="17"/>
                  </a:cxn>
                  <a:cxn ang="0">
                    <a:pos x="0" y="10"/>
                  </a:cxn>
                  <a:cxn ang="0">
                    <a:pos x="0" y="5"/>
                  </a:cxn>
                  <a:cxn ang="0">
                    <a:pos x="0" y="0"/>
                  </a:cxn>
                </a:cxnLst>
                <a:rect l="0" t="0" r="r" b="b"/>
                <a:pathLst>
                  <a:path w="7" h="17">
                    <a:moveTo>
                      <a:pt x="0" y="0"/>
                    </a:moveTo>
                    <a:lnTo>
                      <a:pt x="5" y="7"/>
                    </a:lnTo>
                    <a:lnTo>
                      <a:pt x="7" y="14"/>
                    </a:lnTo>
                    <a:lnTo>
                      <a:pt x="3" y="17"/>
                    </a:lnTo>
                    <a:lnTo>
                      <a:pt x="0" y="17"/>
                    </a:lnTo>
                    <a:lnTo>
                      <a:pt x="0" y="10"/>
                    </a:lnTo>
                    <a:lnTo>
                      <a:pt x="0" y="5"/>
                    </a:lnTo>
                    <a:lnTo>
                      <a:pt x="0" y="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7" name="Freeform 988"/>
              <p:cNvSpPr>
                <a:spLocks/>
              </p:cNvSpPr>
              <p:nvPr/>
            </p:nvSpPr>
            <p:spPr bwMode="auto">
              <a:xfrm>
                <a:off x="1080" y="2130"/>
                <a:ext cx="19" cy="19"/>
              </a:xfrm>
              <a:custGeom>
                <a:avLst/>
                <a:gdLst/>
                <a:ahLst/>
                <a:cxnLst>
                  <a:cxn ang="0">
                    <a:pos x="0" y="12"/>
                  </a:cxn>
                  <a:cxn ang="0">
                    <a:pos x="5" y="0"/>
                  </a:cxn>
                  <a:cxn ang="0">
                    <a:pos x="17" y="3"/>
                  </a:cxn>
                  <a:cxn ang="0">
                    <a:pos x="19" y="8"/>
                  </a:cxn>
                  <a:cxn ang="0">
                    <a:pos x="9" y="19"/>
                  </a:cxn>
                  <a:cxn ang="0">
                    <a:pos x="2" y="17"/>
                  </a:cxn>
                  <a:cxn ang="0">
                    <a:pos x="2" y="17"/>
                  </a:cxn>
                  <a:cxn ang="0">
                    <a:pos x="0" y="12"/>
                  </a:cxn>
                </a:cxnLst>
                <a:rect l="0" t="0" r="r" b="b"/>
                <a:pathLst>
                  <a:path w="19" h="19">
                    <a:moveTo>
                      <a:pt x="0" y="12"/>
                    </a:moveTo>
                    <a:lnTo>
                      <a:pt x="5" y="0"/>
                    </a:lnTo>
                    <a:lnTo>
                      <a:pt x="17" y="3"/>
                    </a:lnTo>
                    <a:lnTo>
                      <a:pt x="19" y="8"/>
                    </a:lnTo>
                    <a:lnTo>
                      <a:pt x="9" y="19"/>
                    </a:lnTo>
                    <a:lnTo>
                      <a:pt x="2" y="17"/>
                    </a:lnTo>
                    <a:lnTo>
                      <a:pt x="2" y="17"/>
                    </a:lnTo>
                    <a:lnTo>
                      <a:pt x="0" y="12"/>
                    </a:lnTo>
                    <a:close/>
                  </a:path>
                </a:pathLst>
              </a:custGeom>
              <a:solidFill>
                <a:srgbClr val="A8AC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8" name="Freeform 989"/>
              <p:cNvSpPr>
                <a:spLocks/>
              </p:cNvSpPr>
              <p:nvPr/>
            </p:nvSpPr>
            <p:spPr bwMode="auto">
              <a:xfrm>
                <a:off x="1191" y="2130"/>
                <a:ext cx="19" cy="22"/>
              </a:xfrm>
              <a:custGeom>
                <a:avLst/>
                <a:gdLst/>
                <a:ahLst/>
                <a:cxnLst>
                  <a:cxn ang="0">
                    <a:pos x="0" y="0"/>
                  </a:cxn>
                  <a:cxn ang="0">
                    <a:pos x="12" y="5"/>
                  </a:cxn>
                  <a:cxn ang="0">
                    <a:pos x="5" y="3"/>
                  </a:cxn>
                  <a:cxn ang="0">
                    <a:pos x="2" y="3"/>
                  </a:cxn>
                  <a:cxn ang="0">
                    <a:pos x="5" y="8"/>
                  </a:cxn>
                  <a:cxn ang="0">
                    <a:pos x="14" y="12"/>
                  </a:cxn>
                  <a:cxn ang="0">
                    <a:pos x="19" y="17"/>
                  </a:cxn>
                  <a:cxn ang="0">
                    <a:pos x="19" y="22"/>
                  </a:cxn>
                  <a:cxn ang="0">
                    <a:pos x="14" y="19"/>
                  </a:cxn>
                  <a:cxn ang="0">
                    <a:pos x="7" y="15"/>
                  </a:cxn>
                  <a:cxn ang="0">
                    <a:pos x="2" y="8"/>
                  </a:cxn>
                  <a:cxn ang="0">
                    <a:pos x="0" y="0"/>
                  </a:cxn>
                </a:cxnLst>
                <a:rect l="0" t="0" r="r" b="b"/>
                <a:pathLst>
                  <a:path w="19" h="22">
                    <a:moveTo>
                      <a:pt x="0" y="0"/>
                    </a:moveTo>
                    <a:lnTo>
                      <a:pt x="12" y="5"/>
                    </a:lnTo>
                    <a:lnTo>
                      <a:pt x="5" y="3"/>
                    </a:lnTo>
                    <a:lnTo>
                      <a:pt x="2" y="3"/>
                    </a:lnTo>
                    <a:lnTo>
                      <a:pt x="5" y="8"/>
                    </a:lnTo>
                    <a:lnTo>
                      <a:pt x="14" y="12"/>
                    </a:lnTo>
                    <a:lnTo>
                      <a:pt x="19" y="17"/>
                    </a:lnTo>
                    <a:lnTo>
                      <a:pt x="19" y="22"/>
                    </a:lnTo>
                    <a:lnTo>
                      <a:pt x="14" y="19"/>
                    </a:lnTo>
                    <a:lnTo>
                      <a:pt x="7" y="15"/>
                    </a:lnTo>
                    <a:lnTo>
                      <a:pt x="2" y="8"/>
                    </a:ln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9" name="Freeform 990"/>
              <p:cNvSpPr>
                <a:spLocks/>
              </p:cNvSpPr>
              <p:nvPr/>
            </p:nvSpPr>
            <p:spPr bwMode="auto">
              <a:xfrm>
                <a:off x="1167" y="2133"/>
                <a:ext cx="10" cy="2"/>
              </a:xfrm>
              <a:custGeom>
                <a:avLst/>
                <a:gdLst/>
                <a:ahLst/>
                <a:cxnLst>
                  <a:cxn ang="0">
                    <a:pos x="0" y="0"/>
                  </a:cxn>
                  <a:cxn ang="0">
                    <a:pos x="10" y="0"/>
                  </a:cxn>
                  <a:cxn ang="0">
                    <a:pos x="10" y="2"/>
                  </a:cxn>
                  <a:cxn ang="0">
                    <a:pos x="0" y="0"/>
                  </a:cxn>
                </a:cxnLst>
                <a:rect l="0" t="0" r="r" b="b"/>
                <a:pathLst>
                  <a:path w="10" h="2">
                    <a:moveTo>
                      <a:pt x="0" y="0"/>
                    </a:moveTo>
                    <a:lnTo>
                      <a:pt x="10" y="0"/>
                    </a:lnTo>
                    <a:lnTo>
                      <a:pt x="10" y="2"/>
                    </a:lnTo>
                    <a:lnTo>
                      <a:pt x="0" y="0"/>
                    </a:lnTo>
                    <a:close/>
                  </a:path>
                </a:pathLst>
              </a:custGeom>
              <a:solidFill>
                <a:srgbClr val="AC71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0" name="Freeform 991"/>
              <p:cNvSpPr>
                <a:spLocks/>
              </p:cNvSpPr>
              <p:nvPr/>
            </p:nvSpPr>
            <p:spPr bwMode="auto">
              <a:xfrm>
                <a:off x="1541" y="2130"/>
                <a:ext cx="35" cy="67"/>
              </a:xfrm>
              <a:custGeom>
                <a:avLst/>
                <a:gdLst/>
                <a:ahLst/>
                <a:cxnLst>
                  <a:cxn ang="0">
                    <a:pos x="23" y="31"/>
                  </a:cxn>
                  <a:cxn ang="0">
                    <a:pos x="26" y="0"/>
                  </a:cxn>
                  <a:cxn ang="0">
                    <a:pos x="30" y="10"/>
                  </a:cxn>
                  <a:cxn ang="0">
                    <a:pos x="35" y="19"/>
                  </a:cxn>
                  <a:cxn ang="0">
                    <a:pos x="35" y="29"/>
                  </a:cxn>
                  <a:cxn ang="0">
                    <a:pos x="23" y="48"/>
                  </a:cxn>
                  <a:cxn ang="0">
                    <a:pos x="4" y="62"/>
                  </a:cxn>
                  <a:cxn ang="0">
                    <a:pos x="0" y="67"/>
                  </a:cxn>
                  <a:cxn ang="0">
                    <a:pos x="9" y="50"/>
                  </a:cxn>
                  <a:cxn ang="0">
                    <a:pos x="23" y="31"/>
                  </a:cxn>
                </a:cxnLst>
                <a:rect l="0" t="0" r="r" b="b"/>
                <a:pathLst>
                  <a:path w="35" h="67">
                    <a:moveTo>
                      <a:pt x="23" y="31"/>
                    </a:moveTo>
                    <a:lnTo>
                      <a:pt x="26" y="0"/>
                    </a:lnTo>
                    <a:lnTo>
                      <a:pt x="30" y="10"/>
                    </a:lnTo>
                    <a:lnTo>
                      <a:pt x="35" y="19"/>
                    </a:lnTo>
                    <a:lnTo>
                      <a:pt x="35" y="29"/>
                    </a:lnTo>
                    <a:lnTo>
                      <a:pt x="23" y="48"/>
                    </a:lnTo>
                    <a:lnTo>
                      <a:pt x="4" y="62"/>
                    </a:lnTo>
                    <a:lnTo>
                      <a:pt x="0" y="67"/>
                    </a:lnTo>
                    <a:lnTo>
                      <a:pt x="9" y="50"/>
                    </a:lnTo>
                    <a:lnTo>
                      <a:pt x="23" y="31"/>
                    </a:lnTo>
                    <a:close/>
                  </a:path>
                </a:pathLst>
              </a:custGeom>
              <a:solidFill>
                <a:srgbClr val="9BA1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1" name="Freeform 992"/>
              <p:cNvSpPr>
                <a:spLocks/>
              </p:cNvSpPr>
              <p:nvPr/>
            </p:nvSpPr>
            <p:spPr bwMode="auto">
              <a:xfrm>
                <a:off x="1160" y="2133"/>
                <a:ext cx="17" cy="14"/>
              </a:xfrm>
              <a:custGeom>
                <a:avLst/>
                <a:gdLst/>
                <a:ahLst/>
                <a:cxnLst>
                  <a:cxn ang="0">
                    <a:pos x="0" y="0"/>
                  </a:cxn>
                  <a:cxn ang="0">
                    <a:pos x="17" y="7"/>
                  </a:cxn>
                  <a:cxn ang="0">
                    <a:pos x="17" y="9"/>
                  </a:cxn>
                  <a:cxn ang="0">
                    <a:pos x="12" y="14"/>
                  </a:cxn>
                  <a:cxn ang="0">
                    <a:pos x="5" y="9"/>
                  </a:cxn>
                  <a:cxn ang="0">
                    <a:pos x="0" y="5"/>
                  </a:cxn>
                  <a:cxn ang="0">
                    <a:pos x="0" y="0"/>
                  </a:cxn>
                </a:cxnLst>
                <a:rect l="0" t="0" r="r" b="b"/>
                <a:pathLst>
                  <a:path w="17" h="14">
                    <a:moveTo>
                      <a:pt x="0" y="0"/>
                    </a:moveTo>
                    <a:lnTo>
                      <a:pt x="17" y="7"/>
                    </a:lnTo>
                    <a:lnTo>
                      <a:pt x="17" y="9"/>
                    </a:lnTo>
                    <a:lnTo>
                      <a:pt x="12" y="14"/>
                    </a:lnTo>
                    <a:lnTo>
                      <a:pt x="5" y="9"/>
                    </a:lnTo>
                    <a:lnTo>
                      <a:pt x="0" y="5"/>
                    </a:lnTo>
                    <a:lnTo>
                      <a:pt x="0" y="0"/>
                    </a:lnTo>
                    <a:close/>
                  </a:path>
                </a:pathLst>
              </a:custGeom>
              <a:solidFill>
                <a:srgbClr val="AE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2" name="Freeform 993"/>
              <p:cNvSpPr>
                <a:spLocks/>
              </p:cNvSpPr>
              <p:nvPr/>
            </p:nvSpPr>
            <p:spPr bwMode="auto">
              <a:xfrm>
                <a:off x="1193" y="2133"/>
                <a:ext cx="17" cy="14"/>
              </a:xfrm>
              <a:custGeom>
                <a:avLst/>
                <a:gdLst/>
                <a:ahLst/>
                <a:cxnLst>
                  <a:cxn ang="0">
                    <a:pos x="0" y="0"/>
                  </a:cxn>
                  <a:cxn ang="0">
                    <a:pos x="3" y="0"/>
                  </a:cxn>
                  <a:cxn ang="0">
                    <a:pos x="10" y="2"/>
                  </a:cxn>
                  <a:cxn ang="0">
                    <a:pos x="12" y="5"/>
                  </a:cxn>
                  <a:cxn ang="0">
                    <a:pos x="15" y="5"/>
                  </a:cxn>
                  <a:cxn ang="0">
                    <a:pos x="15" y="7"/>
                  </a:cxn>
                  <a:cxn ang="0">
                    <a:pos x="17" y="14"/>
                  </a:cxn>
                  <a:cxn ang="0">
                    <a:pos x="12" y="9"/>
                  </a:cxn>
                  <a:cxn ang="0">
                    <a:pos x="3" y="5"/>
                  </a:cxn>
                  <a:cxn ang="0">
                    <a:pos x="0" y="0"/>
                  </a:cxn>
                </a:cxnLst>
                <a:rect l="0" t="0" r="r" b="b"/>
                <a:pathLst>
                  <a:path w="17" h="14">
                    <a:moveTo>
                      <a:pt x="0" y="0"/>
                    </a:moveTo>
                    <a:lnTo>
                      <a:pt x="3" y="0"/>
                    </a:lnTo>
                    <a:lnTo>
                      <a:pt x="10" y="2"/>
                    </a:lnTo>
                    <a:lnTo>
                      <a:pt x="12" y="5"/>
                    </a:lnTo>
                    <a:lnTo>
                      <a:pt x="15" y="5"/>
                    </a:lnTo>
                    <a:lnTo>
                      <a:pt x="15" y="7"/>
                    </a:lnTo>
                    <a:lnTo>
                      <a:pt x="17" y="14"/>
                    </a:lnTo>
                    <a:lnTo>
                      <a:pt x="12" y="9"/>
                    </a:lnTo>
                    <a:lnTo>
                      <a:pt x="3" y="5"/>
                    </a:lnTo>
                    <a:lnTo>
                      <a:pt x="0" y="0"/>
                    </a:lnTo>
                    <a:close/>
                  </a:path>
                </a:pathLst>
              </a:custGeom>
              <a:solidFill>
                <a:srgbClr val="D1A2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3" name="Freeform 994"/>
              <p:cNvSpPr>
                <a:spLocks/>
              </p:cNvSpPr>
              <p:nvPr/>
            </p:nvSpPr>
            <p:spPr bwMode="auto">
              <a:xfrm>
                <a:off x="1217" y="2133"/>
                <a:ext cx="12" cy="33"/>
              </a:xfrm>
              <a:custGeom>
                <a:avLst/>
                <a:gdLst/>
                <a:ahLst/>
                <a:cxnLst>
                  <a:cxn ang="0">
                    <a:pos x="2" y="0"/>
                  </a:cxn>
                  <a:cxn ang="0">
                    <a:pos x="5" y="5"/>
                  </a:cxn>
                  <a:cxn ang="0">
                    <a:pos x="9" y="9"/>
                  </a:cxn>
                  <a:cxn ang="0">
                    <a:pos x="9" y="9"/>
                  </a:cxn>
                  <a:cxn ang="0">
                    <a:pos x="12" y="30"/>
                  </a:cxn>
                  <a:cxn ang="0">
                    <a:pos x="2" y="33"/>
                  </a:cxn>
                  <a:cxn ang="0">
                    <a:pos x="5" y="30"/>
                  </a:cxn>
                  <a:cxn ang="0">
                    <a:pos x="7" y="30"/>
                  </a:cxn>
                  <a:cxn ang="0">
                    <a:pos x="5" y="21"/>
                  </a:cxn>
                  <a:cxn ang="0">
                    <a:pos x="5" y="14"/>
                  </a:cxn>
                  <a:cxn ang="0">
                    <a:pos x="2" y="12"/>
                  </a:cxn>
                  <a:cxn ang="0">
                    <a:pos x="0" y="12"/>
                  </a:cxn>
                  <a:cxn ang="0">
                    <a:pos x="2" y="5"/>
                  </a:cxn>
                  <a:cxn ang="0">
                    <a:pos x="2" y="0"/>
                  </a:cxn>
                </a:cxnLst>
                <a:rect l="0" t="0" r="r" b="b"/>
                <a:pathLst>
                  <a:path w="12" h="33">
                    <a:moveTo>
                      <a:pt x="2" y="0"/>
                    </a:moveTo>
                    <a:lnTo>
                      <a:pt x="5" y="5"/>
                    </a:lnTo>
                    <a:lnTo>
                      <a:pt x="9" y="9"/>
                    </a:lnTo>
                    <a:lnTo>
                      <a:pt x="9" y="9"/>
                    </a:lnTo>
                    <a:lnTo>
                      <a:pt x="12" y="30"/>
                    </a:lnTo>
                    <a:lnTo>
                      <a:pt x="2" y="33"/>
                    </a:lnTo>
                    <a:lnTo>
                      <a:pt x="5" y="30"/>
                    </a:lnTo>
                    <a:lnTo>
                      <a:pt x="7" y="30"/>
                    </a:lnTo>
                    <a:lnTo>
                      <a:pt x="5" y="21"/>
                    </a:lnTo>
                    <a:lnTo>
                      <a:pt x="5" y="14"/>
                    </a:lnTo>
                    <a:lnTo>
                      <a:pt x="2" y="12"/>
                    </a:lnTo>
                    <a:lnTo>
                      <a:pt x="0" y="12"/>
                    </a:lnTo>
                    <a:lnTo>
                      <a:pt x="2" y="5"/>
                    </a:lnTo>
                    <a:lnTo>
                      <a:pt x="2"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4" name="Freeform 995"/>
              <p:cNvSpPr>
                <a:spLocks/>
              </p:cNvSpPr>
              <p:nvPr/>
            </p:nvSpPr>
            <p:spPr bwMode="auto">
              <a:xfrm>
                <a:off x="1200" y="2135"/>
                <a:ext cx="64" cy="59"/>
              </a:xfrm>
              <a:custGeom>
                <a:avLst/>
                <a:gdLst/>
                <a:ahLst/>
                <a:cxnLst>
                  <a:cxn ang="0">
                    <a:pos x="29" y="0"/>
                  </a:cxn>
                  <a:cxn ang="0">
                    <a:pos x="31" y="0"/>
                  </a:cxn>
                  <a:cxn ang="0">
                    <a:pos x="31" y="0"/>
                  </a:cxn>
                  <a:cxn ang="0">
                    <a:pos x="36" y="3"/>
                  </a:cxn>
                  <a:cxn ang="0">
                    <a:pos x="43" y="10"/>
                  </a:cxn>
                  <a:cxn ang="0">
                    <a:pos x="52" y="24"/>
                  </a:cxn>
                  <a:cxn ang="0">
                    <a:pos x="62" y="38"/>
                  </a:cxn>
                  <a:cxn ang="0">
                    <a:pos x="64" y="50"/>
                  </a:cxn>
                  <a:cxn ang="0">
                    <a:pos x="64" y="54"/>
                  </a:cxn>
                  <a:cxn ang="0">
                    <a:pos x="50" y="36"/>
                  </a:cxn>
                  <a:cxn ang="0">
                    <a:pos x="48" y="54"/>
                  </a:cxn>
                  <a:cxn ang="0">
                    <a:pos x="43" y="59"/>
                  </a:cxn>
                  <a:cxn ang="0">
                    <a:pos x="36" y="50"/>
                  </a:cxn>
                  <a:cxn ang="0">
                    <a:pos x="34" y="50"/>
                  </a:cxn>
                  <a:cxn ang="0">
                    <a:pos x="22" y="54"/>
                  </a:cxn>
                  <a:cxn ang="0">
                    <a:pos x="0" y="54"/>
                  </a:cxn>
                  <a:cxn ang="0">
                    <a:pos x="17" y="54"/>
                  </a:cxn>
                  <a:cxn ang="0">
                    <a:pos x="34" y="45"/>
                  </a:cxn>
                  <a:cxn ang="0">
                    <a:pos x="36" y="47"/>
                  </a:cxn>
                  <a:cxn ang="0">
                    <a:pos x="43" y="57"/>
                  </a:cxn>
                  <a:cxn ang="0">
                    <a:pos x="45" y="54"/>
                  </a:cxn>
                  <a:cxn ang="0">
                    <a:pos x="45" y="47"/>
                  </a:cxn>
                  <a:cxn ang="0">
                    <a:pos x="48" y="33"/>
                  </a:cxn>
                  <a:cxn ang="0">
                    <a:pos x="45" y="31"/>
                  </a:cxn>
                  <a:cxn ang="0">
                    <a:pos x="38" y="21"/>
                  </a:cxn>
                  <a:cxn ang="0">
                    <a:pos x="29" y="10"/>
                  </a:cxn>
                  <a:cxn ang="0">
                    <a:pos x="29" y="0"/>
                  </a:cxn>
                </a:cxnLst>
                <a:rect l="0" t="0" r="r" b="b"/>
                <a:pathLst>
                  <a:path w="64" h="59">
                    <a:moveTo>
                      <a:pt x="29" y="0"/>
                    </a:moveTo>
                    <a:lnTo>
                      <a:pt x="31" y="0"/>
                    </a:lnTo>
                    <a:lnTo>
                      <a:pt x="31" y="0"/>
                    </a:lnTo>
                    <a:lnTo>
                      <a:pt x="36" y="3"/>
                    </a:lnTo>
                    <a:lnTo>
                      <a:pt x="43" y="10"/>
                    </a:lnTo>
                    <a:lnTo>
                      <a:pt x="52" y="24"/>
                    </a:lnTo>
                    <a:lnTo>
                      <a:pt x="62" y="38"/>
                    </a:lnTo>
                    <a:lnTo>
                      <a:pt x="64" y="50"/>
                    </a:lnTo>
                    <a:lnTo>
                      <a:pt x="64" y="54"/>
                    </a:lnTo>
                    <a:lnTo>
                      <a:pt x="50" y="36"/>
                    </a:lnTo>
                    <a:lnTo>
                      <a:pt x="48" y="54"/>
                    </a:lnTo>
                    <a:lnTo>
                      <a:pt x="43" y="59"/>
                    </a:lnTo>
                    <a:lnTo>
                      <a:pt x="36" y="50"/>
                    </a:lnTo>
                    <a:lnTo>
                      <a:pt x="34" y="50"/>
                    </a:lnTo>
                    <a:lnTo>
                      <a:pt x="22" y="54"/>
                    </a:lnTo>
                    <a:lnTo>
                      <a:pt x="0" y="54"/>
                    </a:lnTo>
                    <a:lnTo>
                      <a:pt x="17" y="54"/>
                    </a:lnTo>
                    <a:lnTo>
                      <a:pt x="34" y="45"/>
                    </a:lnTo>
                    <a:lnTo>
                      <a:pt x="36" y="47"/>
                    </a:lnTo>
                    <a:lnTo>
                      <a:pt x="43" y="57"/>
                    </a:lnTo>
                    <a:lnTo>
                      <a:pt x="45" y="54"/>
                    </a:lnTo>
                    <a:lnTo>
                      <a:pt x="45" y="47"/>
                    </a:lnTo>
                    <a:lnTo>
                      <a:pt x="48" y="33"/>
                    </a:lnTo>
                    <a:lnTo>
                      <a:pt x="45" y="31"/>
                    </a:lnTo>
                    <a:lnTo>
                      <a:pt x="38" y="21"/>
                    </a:lnTo>
                    <a:lnTo>
                      <a:pt x="29" y="10"/>
                    </a:lnTo>
                    <a:lnTo>
                      <a:pt x="29"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5" name="Freeform 996"/>
              <p:cNvSpPr>
                <a:spLocks/>
              </p:cNvSpPr>
              <p:nvPr/>
            </p:nvSpPr>
            <p:spPr bwMode="auto">
              <a:xfrm>
                <a:off x="1337" y="2135"/>
                <a:ext cx="90" cy="73"/>
              </a:xfrm>
              <a:custGeom>
                <a:avLst/>
                <a:gdLst/>
                <a:ahLst/>
                <a:cxnLst>
                  <a:cxn ang="0">
                    <a:pos x="0" y="0"/>
                  </a:cxn>
                  <a:cxn ang="0">
                    <a:pos x="8" y="5"/>
                  </a:cxn>
                  <a:cxn ang="0">
                    <a:pos x="26" y="21"/>
                  </a:cxn>
                  <a:cxn ang="0">
                    <a:pos x="41" y="26"/>
                  </a:cxn>
                  <a:cxn ang="0">
                    <a:pos x="34" y="28"/>
                  </a:cxn>
                  <a:cxn ang="0">
                    <a:pos x="36" y="31"/>
                  </a:cxn>
                  <a:cxn ang="0">
                    <a:pos x="45" y="38"/>
                  </a:cxn>
                  <a:cxn ang="0">
                    <a:pos x="50" y="40"/>
                  </a:cxn>
                  <a:cxn ang="0">
                    <a:pos x="60" y="40"/>
                  </a:cxn>
                  <a:cxn ang="0">
                    <a:pos x="62" y="43"/>
                  </a:cxn>
                  <a:cxn ang="0">
                    <a:pos x="55" y="43"/>
                  </a:cxn>
                  <a:cxn ang="0">
                    <a:pos x="52" y="43"/>
                  </a:cxn>
                  <a:cxn ang="0">
                    <a:pos x="62" y="50"/>
                  </a:cxn>
                  <a:cxn ang="0">
                    <a:pos x="67" y="54"/>
                  </a:cxn>
                  <a:cxn ang="0">
                    <a:pos x="81" y="54"/>
                  </a:cxn>
                  <a:cxn ang="0">
                    <a:pos x="83" y="57"/>
                  </a:cxn>
                  <a:cxn ang="0">
                    <a:pos x="71" y="57"/>
                  </a:cxn>
                  <a:cxn ang="0">
                    <a:pos x="74" y="59"/>
                  </a:cxn>
                  <a:cxn ang="0">
                    <a:pos x="83" y="69"/>
                  </a:cxn>
                  <a:cxn ang="0">
                    <a:pos x="90" y="73"/>
                  </a:cxn>
                  <a:cxn ang="0">
                    <a:pos x="83" y="71"/>
                  </a:cxn>
                  <a:cxn ang="0">
                    <a:pos x="67" y="59"/>
                  </a:cxn>
                  <a:cxn ang="0">
                    <a:pos x="67" y="66"/>
                  </a:cxn>
                  <a:cxn ang="0">
                    <a:pos x="64" y="66"/>
                  </a:cxn>
                  <a:cxn ang="0">
                    <a:pos x="64" y="66"/>
                  </a:cxn>
                  <a:cxn ang="0">
                    <a:pos x="64" y="57"/>
                  </a:cxn>
                  <a:cxn ang="0">
                    <a:pos x="57" y="50"/>
                  </a:cxn>
                  <a:cxn ang="0">
                    <a:pos x="48" y="45"/>
                  </a:cxn>
                  <a:cxn ang="0">
                    <a:pos x="48" y="52"/>
                  </a:cxn>
                  <a:cxn ang="0">
                    <a:pos x="48" y="45"/>
                  </a:cxn>
                  <a:cxn ang="0">
                    <a:pos x="45" y="40"/>
                  </a:cxn>
                  <a:cxn ang="0">
                    <a:pos x="36" y="33"/>
                  </a:cxn>
                  <a:cxn ang="0">
                    <a:pos x="31" y="31"/>
                  </a:cxn>
                  <a:cxn ang="0">
                    <a:pos x="31" y="36"/>
                  </a:cxn>
                  <a:cxn ang="0">
                    <a:pos x="29" y="36"/>
                  </a:cxn>
                  <a:cxn ang="0">
                    <a:pos x="26" y="28"/>
                  </a:cxn>
                  <a:cxn ang="0">
                    <a:pos x="3" y="5"/>
                  </a:cxn>
                  <a:cxn ang="0">
                    <a:pos x="0" y="0"/>
                  </a:cxn>
                </a:cxnLst>
                <a:rect l="0" t="0" r="r" b="b"/>
                <a:pathLst>
                  <a:path w="90" h="73">
                    <a:moveTo>
                      <a:pt x="0" y="0"/>
                    </a:moveTo>
                    <a:lnTo>
                      <a:pt x="8" y="5"/>
                    </a:lnTo>
                    <a:lnTo>
                      <a:pt x="26" y="21"/>
                    </a:lnTo>
                    <a:lnTo>
                      <a:pt x="41" y="26"/>
                    </a:lnTo>
                    <a:lnTo>
                      <a:pt x="34" y="28"/>
                    </a:lnTo>
                    <a:lnTo>
                      <a:pt x="36" y="31"/>
                    </a:lnTo>
                    <a:lnTo>
                      <a:pt x="45" y="38"/>
                    </a:lnTo>
                    <a:lnTo>
                      <a:pt x="50" y="40"/>
                    </a:lnTo>
                    <a:lnTo>
                      <a:pt x="60" y="40"/>
                    </a:lnTo>
                    <a:lnTo>
                      <a:pt x="62" y="43"/>
                    </a:lnTo>
                    <a:lnTo>
                      <a:pt x="55" y="43"/>
                    </a:lnTo>
                    <a:lnTo>
                      <a:pt x="52" y="43"/>
                    </a:lnTo>
                    <a:lnTo>
                      <a:pt x="62" y="50"/>
                    </a:lnTo>
                    <a:lnTo>
                      <a:pt x="67" y="54"/>
                    </a:lnTo>
                    <a:lnTo>
                      <a:pt x="81" y="54"/>
                    </a:lnTo>
                    <a:lnTo>
                      <a:pt x="83" y="57"/>
                    </a:lnTo>
                    <a:lnTo>
                      <a:pt x="71" y="57"/>
                    </a:lnTo>
                    <a:lnTo>
                      <a:pt x="74" y="59"/>
                    </a:lnTo>
                    <a:lnTo>
                      <a:pt x="83" y="69"/>
                    </a:lnTo>
                    <a:lnTo>
                      <a:pt x="90" y="73"/>
                    </a:lnTo>
                    <a:lnTo>
                      <a:pt x="83" y="71"/>
                    </a:lnTo>
                    <a:lnTo>
                      <a:pt x="67" y="59"/>
                    </a:lnTo>
                    <a:lnTo>
                      <a:pt x="67" y="66"/>
                    </a:lnTo>
                    <a:lnTo>
                      <a:pt x="64" y="66"/>
                    </a:lnTo>
                    <a:lnTo>
                      <a:pt x="64" y="66"/>
                    </a:lnTo>
                    <a:lnTo>
                      <a:pt x="64" y="57"/>
                    </a:lnTo>
                    <a:lnTo>
                      <a:pt x="57" y="50"/>
                    </a:lnTo>
                    <a:lnTo>
                      <a:pt x="48" y="45"/>
                    </a:lnTo>
                    <a:lnTo>
                      <a:pt x="48" y="52"/>
                    </a:lnTo>
                    <a:lnTo>
                      <a:pt x="48" y="45"/>
                    </a:lnTo>
                    <a:lnTo>
                      <a:pt x="45" y="40"/>
                    </a:lnTo>
                    <a:lnTo>
                      <a:pt x="36" y="33"/>
                    </a:lnTo>
                    <a:lnTo>
                      <a:pt x="31" y="31"/>
                    </a:lnTo>
                    <a:lnTo>
                      <a:pt x="31" y="36"/>
                    </a:lnTo>
                    <a:lnTo>
                      <a:pt x="29" y="36"/>
                    </a:lnTo>
                    <a:lnTo>
                      <a:pt x="26" y="28"/>
                    </a:lnTo>
                    <a:lnTo>
                      <a:pt x="3" y="5"/>
                    </a:lnTo>
                    <a:lnTo>
                      <a:pt x="0" y="0"/>
                    </a:lnTo>
                    <a:close/>
                  </a:path>
                </a:pathLst>
              </a:custGeom>
              <a:solidFill>
                <a:srgbClr val="AD72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6" name="Freeform 997"/>
              <p:cNvSpPr>
                <a:spLocks/>
              </p:cNvSpPr>
              <p:nvPr/>
            </p:nvSpPr>
            <p:spPr bwMode="auto">
              <a:xfrm>
                <a:off x="1082" y="2138"/>
                <a:ext cx="41" cy="40"/>
              </a:xfrm>
              <a:custGeom>
                <a:avLst/>
                <a:gdLst/>
                <a:ahLst/>
                <a:cxnLst>
                  <a:cxn ang="0">
                    <a:pos x="7" y="11"/>
                  </a:cxn>
                  <a:cxn ang="0">
                    <a:pos x="17" y="0"/>
                  </a:cxn>
                  <a:cxn ang="0">
                    <a:pos x="17" y="2"/>
                  </a:cxn>
                  <a:cxn ang="0">
                    <a:pos x="10" y="14"/>
                  </a:cxn>
                  <a:cxn ang="0">
                    <a:pos x="19" y="9"/>
                  </a:cxn>
                  <a:cxn ang="0">
                    <a:pos x="22" y="14"/>
                  </a:cxn>
                  <a:cxn ang="0">
                    <a:pos x="19" y="23"/>
                  </a:cxn>
                  <a:cxn ang="0">
                    <a:pos x="26" y="16"/>
                  </a:cxn>
                  <a:cxn ang="0">
                    <a:pos x="29" y="18"/>
                  </a:cxn>
                  <a:cxn ang="0">
                    <a:pos x="26" y="30"/>
                  </a:cxn>
                  <a:cxn ang="0">
                    <a:pos x="36" y="23"/>
                  </a:cxn>
                  <a:cxn ang="0">
                    <a:pos x="36" y="25"/>
                  </a:cxn>
                  <a:cxn ang="0">
                    <a:pos x="24" y="33"/>
                  </a:cxn>
                  <a:cxn ang="0">
                    <a:pos x="22" y="40"/>
                  </a:cxn>
                  <a:cxn ang="0">
                    <a:pos x="33" y="37"/>
                  </a:cxn>
                  <a:cxn ang="0">
                    <a:pos x="38" y="33"/>
                  </a:cxn>
                  <a:cxn ang="0">
                    <a:pos x="41" y="33"/>
                  </a:cxn>
                  <a:cxn ang="0">
                    <a:pos x="29" y="40"/>
                  </a:cxn>
                  <a:cxn ang="0">
                    <a:pos x="19" y="40"/>
                  </a:cxn>
                  <a:cxn ang="0">
                    <a:pos x="24" y="33"/>
                  </a:cxn>
                  <a:cxn ang="0">
                    <a:pos x="10" y="35"/>
                  </a:cxn>
                  <a:cxn ang="0">
                    <a:pos x="7" y="33"/>
                  </a:cxn>
                  <a:cxn ang="0">
                    <a:pos x="15" y="25"/>
                  </a:cxn>
                  <a:cxn ang="0">
                    <a:pos x="3" y="23"/>
                  </a:cxn>
                  <a:cxn ang="0">
                    <a:pos x="3" y="18"/>
                  </a:cxn>
                  <a:cxn ang="0">
                    <a:pos x="7" y="14"/>
                  </a:cxn>
                  <a:cxn ang="0">
                    <a:pos x="0" y="9"/>
                  </a:cxn>
                  <a:cxn ang="0">
                    <a:pos x="0" y="9"/>
                  </a:cxn>
                  <a:cxn ang="0">
                    <a:pos x="7" y="11"/>
                  </a:cxn>
                </a:cxnLst>
                <a:rect l="0" t="0" r="r" b="b"/>
                <a:pathLst>
                  <a:path w="41" h="40">
                    <a:moveTo>
                      <a:pt x="7" y="11"/>
                    </a:moveTo>
                    <a:lnTo>
                      <a:pt x="17" y="0"/>
                    </a:lnTo>
                    <a:lnTo>
                      <a:pt x="17" y="2"/>
                    </a:lnTo>
                    <a:lnTo>
                      <a:pt x="10" y="14"/>
                    </a:lnTo>
                    <a:lnTo>
                      <a:pt x="19" y="9"/>
                    </a:lnTo>
                    <a:lnTo>
                      <a:pt x="22" y="14"/>
                    </a:lnTo>
                    <a:lnTo>
                      <a:pt x="19" y="23"/>
                    </a:lnTo>
                    <a:lnTo>
                      <a:pt x="26" y="16"/>
                    </a:lnTo>
                    <a:lnTo>
                      <a:pt x="29" y="18"/>
                    </a:lnTo>
                    <a:lnTo>
                      <a:pt x="26" y="30"/>
                    </a:lnTo>
                    <a:lnTo>
                      <a:pt x="36" y="23"/>
                    </a:lnTo>
                    <a:lnTo>
                      <a:pt x="36" y="25"/>
                    </a:lnTo>
                    <a:lnTo>
                      <a:pt x="24" y="33"/>
                    </a:lnTo>
                    <a:lnTo>
                      <a:pt x="22" y="40"/>
                    </a:lnTo>
                    <a:lnTo>
                      <a:pt x="33" y="37"/>
                    </a:lnTo>
                    <a:lnTo>
                      <a:pt x="38" y="33"/>
                    </a:lnTo>
                    <a:lnTo>
                      <a:pt x="41" y="33"/>
                    </a:lnTo>
                    <a:lnTo>
                      <a:pt x="29" y="40"/>
                    </a:lnTo>
                    <a:lnTo>
                      <a:pt x="19" y="40"/>
                    </a:lnTo>
                    <a:lnTo>
                      <a:pt x="24" y="33"/>
                    </a:lnTo>
                    <a:lnTo>
                      <a:pt x="10" y="35"/>
                    </a:lnTo>
                    <a:lnTo>
                      <a:pt x="7" y="33"/>
                    </a:lnTo>
                    <a:lnTo>
                      <a:pt x="15" y="25"/>
                    </a:lnTo>
                    <a:lnTo>
                      <a:pt x="3" y="23"/>
                    </a:lnTo>
                    <a:lnTo>
                      <a:pt x="3" y="18"/>
                    </a:lnTo>
                    <a:lnTo>
                      <a:pt x="7" y="14"/>
                    </a:lnTo>
                    <a:lnTo>
                      <a:pt x="0" y="9"/>
                    </a:lnTo>
                    <a:lnTo>
                      <a:pt x="0" y="9"/>
                    </a:lnTo>
                    <a:lnTo>
                      <a:pt x="7" y="11"/>
                    </a:lnTo>
                    <a:close/>
                  </a:path>
                </a:pathLst>
              </a:custGeom>
              <a:solidFill>
                <a:srgbClr val="FDFEF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7" name="Freeform 998"/>
              <p:cNvSpPr>
                <a:spLocks/>
              </p:cNvSpPr>
              <p:nvPr/>
            </p:nvSpPr>
            <p:spPr bwMode="auto">
              <a:xfrm>
                <a:off x="1215" y="2138"/>
                <a:ext cx="7" cy="11"/>
              </a:xfrm>
              <a:custGeom>
                <a:avLst/>
                <a:gdLst/>
                <a:ahLst/>
                <a:cxnLst>
                  <a:cxn ang="0">
                    <a:pos x="2" y="2"/>
                  </a:cxn>
                  <a:cxn ang="0">
                    <a:pos x="4" y="0"/>
                  </a:cxn>
                  <a:cxn ang="0">
                    <a:pos x="2" y="7"/>
                  </a:cxn>
                  <a:cxn ang="0">
                    <a:pos x="4" y="7"/>
                  </a:cxn>
                  <a:cxn ang="0">
                    <a:pos x="7" y="9"/>
                  </a:cxn>
                  <a:cxn ang="0">
                    <a:pos x="4" y="7"/>
                  </a:cxn>
                  <a:cxn ang="0">
                    <a:pos x="0" y="11"/>
                  </a:cxn>
                  <a:cxn ang="0">
                    <a:pos x="2" y="2"/>
                  </a:cxn>
                </a:cxnLst>
                <a:rect l="0" t="0" r="r" b="b"/>
                <a:pathLst>
                  <a:path w="7" h="11">
                    <a:moveTo>
                      <a:pt x="2" y="2"/>
                    </a:moveTo>
                    <a:lnTo>
                      <a:pt x="4" y="0"/>
                    </a:lnTo>
                    <a:lnTo>
                      <a:pt x="2" y="7"/>
                    </a:lnTo>
                    <a:lnTo>
                      <a:pt x="4" y="7"/>
                    </a:lnTo>
                    <a:lnTo>
                      <a:pt x="7" y="9"/>
                    </a:lnTo>
                    <a:lnTo>
                      <a:pt x="4" y="7"/>
                    </a:lnTo>
                    <a:lnTo>
                      <a:pt x="0" y="11"/>
                    </a:lnTo>
                    <a:lnTo>
                      <a:pt x="2" y="2"/>
                    </a:lnTo>
                    <a:close/>
                  </a:path>
                </a:pathLst>
              </a:custGeom>
              <a:solidFill>
                <a:srgbClr val="A66B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8" name="Freeform 999"/>
              <p:cNvSpPr>
                <a:spLocks/>
              </p:cNvSpPr>
              <p:nvPr/>
            </p:nvSpPr>
            <p:spPr bwMode="auto">
              <a:xfrm>
                <a:off x="1245" y="2135"/>
                <a:ext cx="33" cy="38"/>
              </a:xfrm>
              <a:custGeom>
                <a:avLst/>
                <a:gdLst/>
                <a:ahLst/>
                <a:cxnLst>
                  <a:cxn ang="0">
                    <a:pos x="0" y="7"/>
                  </a:cxn>
                  <a:cxn ang="0">
                    <a:pos x="0" y="0"/>
                  </a:cxn>
                  <a:cxn ang="0">
                    <a:pos x="15" y="7"/>
                  </a:cxn>
                  <a:cxn ang="0">
                    <a:pos x="17" y="7"/>
                  </a:cxn>
                  <a:cxn ang="0">
                    <a:pos x="29" y="31"/>
                  </a:cxn>
                  <a:cxn ang="0">
                    <a:pos x="33" y="38"/>
                  </a:cxn>
                  <a:cxn ang="0">
                    <a:pos x="19" y="28"/>
                  </a:cxn>
                  <a:cxn ang="0">
                    <a:pos x="0" y="7"/>
                  </a:cxn>
                </a:cxnLst>
                <a:rect l="0" t="0" r="r" b="b"/>
                <a:pathLst>
                  <a:path w="33" h="38">
                    <a:moveTo>
                      <a:pt x="0" y="7"/>
                    </a:moveTo>
                    <a:lnTo>
                      <a:pt x="0" y="0"/>
                    </a:lnTo>
                    <a:lnTo>
                      <a:pt x="15" y="7"/>
                    </a:lnTo>
                    <a:lnTo>
                      <a:pt x="17" y="7"/>
                    </a:lnTo>
                    <a:lnTo>
                      <a:pt x="29" y="31"/>
                    </a:lnTo>
                    <a:lnTo>
                      <a:pt x="33" y="38"/>
                    </a:lnTo>
                    <a:lnTo>
                      <a:pt x="19" y="28"/>
                    </a:lnTo>
                    <a:lnTo>
                      <a:pt x="0" y="7"/>
                    </a:lnTo>
                    <a:close/>
                  </a:path>
                </a:pathLst>
              </a:custGeom>
              <a:solidFill>
                <a:srgbClr val="20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9" name="Freeform 1000"/>
              <p:cNvSpPr>
                <a:spLocks/>
              </p:cNvSpPr>
              <p:nvPr/>
            </p:nvSpPr>
            <p:spPr bwMode="auto">
              <a:xfrm>
                <a:off x="1153" y="2138"/>
                <a:ext cx="19" cy="9"/>
              </a:xfrm>
              <a:custGeom>
                <a:avLst/>
                <a:gdLst/>
                <a:ahLst/>
                <a:cxnLst>
                  <a:cxn ang="0">
                    <a:pos x="0" y="0"/>
                  </a:cxn>
                  <a:cxn ang="0">
                    <a:pos x="5" y="2"/>
                  </a:cxn>
                  <a:cxn ang="0">
                    <a:pos x="7" y="0"/>
                  </a:cxn>
                  <a:cxn ang="0">
                    <a:pos x="7" y="0"/>
                  </a:cxn>
                  <a:cxn ang="0">
                    <a:pos x="12" y="4"/>
                  </a:cxn>
                  <a:cxn ang="0">
                    <a:pos x="19" y="9"/>
                  </a:cxn>
                  <a:cxn ang="0">
                    <a:pos x="17" y="9"/>
                  </a:cxn>
                  <a:cxn ang="0">
                    <a:pos x="7" y="2"/>
                  </a:cxn>
                  <a:cxn ang="0">
                    <a:pos x="5" y="2"/>
                  </a:cxn>
                  <a:cxn ang="0">
                    <a:pos x="0" y="2"/>
                  </a:cxn>
                  <a:cxn ang="0">
                    <a:pos x="0" y="0"/>
                  </a:cxn>
                </a:cxnLst>
                <a:rect l="0" t="0" r="r" b="b"/>
                <a:pathLst>
                  <a:path w="19" h="9">
                    <a:moveTo>
                      <a:pt x="0" y="0"/>
                    </a:moveTo>
                    <a:lnTo>
                      <a:pt x="5" y="2"/>
                    </a:lnTo>
                    <a:lnTo>
                      <a:pt x="7" y="0"/>
                    </a:lnTo>
                    <a:lnTo>
                      <a:pt x="7" y="0"/>
                    </a:lnTo>
                    <a:lnTo>
                      <a:pt x="12" y="4"/>
                    </a:lnTo>
                    <a:lnTo>
                      <a:pt x="19" y="9"/>
                    </a:lnTo>
                    <a:lnTo>
                      <a:pt x="17" y="9"/>
                    </a:lnTo>
                    <a:lnTo>
                      <a:pt x="7" y="2"/>
                    </a:lnTo>
                    <a:lnTo>
                      <a:pt x="5" y="2"/>
                    </a:lnTo>
                    <a:lnTo>
                      <a:pt x="0" y="2"/>
                    </a:lnTo>
                    <a:lnTo>
                      <a:pt x="0"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0" name="Freeform 1001"/>
              <p:cNvSpPr>
                <a:spLocks/>
              </p:cNvSpPr>
              <p:nvPr/>
            </p:nvSpPr>
            <p:spPr bwMode="auto">
              <a:xfrm>
                <a:off x="1300" y="2138"/>
                <a:ext cx="144" cy="87"/>
              </a:xfrm>
              <a:custGeom>
                <a:avLst/>
                <a:gdLst/>
                <a:ahLst/>
                <a:cxnLst>
                  <a:cxn ang="0">
                    <a:pos x="13" y="0"/>
                  </a:cxn>
                  <a:cxn ang="0">
                    <a:pos x="15" y="2"/>
                  </a:cxn>
                  <a:cxn ang="0">
                    <a:pos x="28" y="14"/>
                  </a:cxn>
                  <a:cxn ang="0">
                    <a:pos x="29" y="14"/>
                  </a:cxn>
                  <a:cxn ang="0">
                    <a:pos x="35" y="20"/>
                  </a:cxn>
                  <a:cxn ang="0">
                    <a:pos x="35" y="21"/>
                  </a:cxn>
                  <a:cxn ang="0">
                    <a:pos x="37" y="21"/>
                  </a:cxn>
                  <a:cxn ang="0">
                    <a:pos x="41" y="25"/>
                  </a:cxn>
                  <a:cxn ang="0">
                    <a:pos x="43" y="27"/>
                  </a:cxn>
                  <a:cxn ang="0">
                    <a:pos x="43" y="27"/>
                  </a:cxn>
                  <a:cxn ang="0">
                    <a:pos x="44" y="27"/>
                  </a:cxn>
                  <a:cxn ang="0">
                    <a:pos x="51" y="31"/>
                  </a:cxn>
                  <a:cxn ang="0">
                    <a:pos x="56" y="29"/>
                  </a:cxn>
                  <a:cxn ang="0">
                    <a:pos x="58" y="26"/>
                  </a:cxn>
                  <a:cxn ang="0">
                    <a:pos x="61" y="28"/>
                  </a:cxn>
                  <a:cxn ang="0">
                    <a:pos x="61" y="29"/>
                  </a:cxn>
                  <a:cxn ang="0">
                    <a:pos x="50" y="33"/>
                  </a:cxn>
                  <a:cxn ang="0">
                    <a:pos x="40" y="36"/>
                  </a:cxn>
                  <a:cxn ang="0">
                    <a:pos x="38" y="35"/>
                  </a:cxn>
                  <a:cxn ang="0">
                    <a:pos x="33" y="37"/>
                  </a:cxn>
                  <a:cxn ang="0">
                    <a:pos x="28" y="34"/>
                  </a:cxn>
                  <a:cxn ang="0">
                    <a:pos x="25" y="36"/>
                  </a:cxn>
                  <a:cxn ang="0">
                    <a:pos x="20" y="34"/>
                  </a:cxn>
                  <a:cxn ang="0">
                    <a:pos x="12" y="24"/>
                  </a:cxn>
                  <a:cxn ang="0">
                    <a:pos x="11" y="18"/>
                  </a:cxn>
                  <a:cxn ang="0">
                    <a:pos x="9" y="14"/>
                  </a:cxn>
                  <a:cxn ang="0">
                    <a:pos x="9" y="18"/>
                  </a:cxn>
                  <a:cxn ang="0">
                    <a:pos x="10" y="26"/>
                  </a:cxn>
                  <a:cxn ang="0">
                    <a:pos x="12" y="27"/>
                  </a:cxn>
                  <a:cxn ang="0">
                    <a:pos x="12" y="31"/>
                  </a:cxn>
                  <a:cxn ang="0">
                    <a:pos x="9" y="29"/>
                  </a:cxn>
                  <a:cxn ang="0">
                    <a:pos x="9" y="33"/>
                  </a:cxn>
                  <a:cxn ang="0">
                    <a:pos x="11" y="35"/>
                  </a:cxn>
                  <a:cxn ang="0">
                    <a:pos x="10" y="35"/>
                  </a:cxn>
                  <a:cxn ang="0">
                    <a:pos x="9" y="34"/>
                  </a:cxn>
                  <a:cxn ang="0">
                    <a:pos x="9" y="34"/>
                  </a:cxn>
                  <a:cxn ang="0">
                    <a:pos x="8" y="33"/>
                  </a:cxn>
                  <a:cxn ang="0">
                    <a:pos x="4" y="23"/>
                  </a:cxn>
                  <a:cxn ang="0">
                    <a:pos x="3" y="18"/>
                  </a:cxn>
                  <a:cxn ang="0">
                    <a:pos x="1" y="17"/>
                  </a:cxn>
                  <a:cxn ang="0">
                    <a:pos x="0" y="19"/>
                  </a:cxn>
                  <a:cxn ang="0">
                    <a:pos x="0" y="18"/>
                  </a:cxn>
                  <a:cxn ang="0">
                    <a:pos x="0" y="15"/>
                  </a:cxn>
                  <a:cxn ang="0">
                    <a:pos x="0" y="15"/>
                  </a:cxn>
                  <a:cxn ang="0">
                    <a:pos x="3" y="17"/>
                  </a:cxn>
                  <a:cxn ang="0">
                    <a:pos x="5" y="16"/>
                  </a:cxn>
                  <a:cxn ang="0">
                    <a:pos x="6" y="11"/>
                  </a:cxn>
                  <a:cxn ang="0">
                    <a:pos x="9" y="13"/>
                  </a:cxn>
                  <a:cxn ang="0">
                    <a:pos x="10" y="12"/>
                  </a:cxn>
                  <a:cxn ang="0">
                    <a:pos x="10" y="10"/>
                  </a:cxn>
                  <a:cxn ang="0">
                    <a:pos x="11" y="10"/>
                  </a:cxn>
                  <a:cxn ang="0">
                    <a:pos x="10" y="14"/>
                  </a:cxn>
                  <a:cxn ang="0">
                    <a:pos x="12" y="16"/>
                  </a:cxn>
                  <a:cxn ang="0">
                    <a:pos x="16" y="21"/>
                  </a:cxn>
                  <a:cxn ang="0">
                    <a:pos x="25" y="30"/>
                  </a:cxn>
                  <a:cxn ang="0">
                    <a:pos x="32" y="35"/>
                  </a:cxn>
                  <a:cxn ang="0">
                    <a:pos x="36" y="35"/>
                  </a:cxn>
                  <a:cxn ang="0">
                    <a:pos x="37" y="34"/>
                  </a:cxn>
                  <a:cxn ang="0">
                    <a:pos x="13" y="11"/>
                  </a:cxn>
                  <a:cxn ang="0">
                    <a:pos x="11" y="10"/>
                  </a:cxn>
                  <a:cxn ang="0">
                    <a:pos x="13" y="9"/>
                  </a:cxn>
                  <a:cxn ang="0">
                    <a:pos x="13" y="0"/>
                  </a:cxn>
                </a:cxnLst>
                <a:rect l="0" t="0" r="r" b="b"/>
                <a:pathLst>
                  <a:path w="61" h="37">
                    <a:moveTo>
                      <a:pt x="13" y="0"/>
                    </a:moveTo>
                    <a:cubicBezTo>
                      <a:pt x="15" y="2"/>
                      <a:pt x="15" y="2"/>
                      <a:pt x="15" y="2"/>
                    </a:cubicBezTo>
                    <a:cubicBezTo>
                      <a:pt x="28" y="14"/>
                      <a:pt x="28" y="14"/>
                      <a:pt x="28" y="14"/>
                    </a:cubicBezTo>
                    <a:cubicBezTo>
                      <a:pt x="29" y="14"/>
                      <a:pt x="29" y="14"/>
                      <a:pt x="29" y="14"/>
                    </a:cubicBezTo>
                    <a:cubicBezTo>
                      <a:pt x="35" y="20"/>
                      <a:pt x="35" y="20"/>
                      <a:pt x="35" y="20"/>
                    </a:cubicBezTo>
                    <a:cubicBezTo>
                      <a:pt x="35" y="21"/>
                      <a:pt x="35" y="21"/>
                      <a:pt x="35" y="21"/>
                    </a:cubicBezTo>
                    <a:cubicBezTo>
                      <a:pt x="37" y="21"/>
                      <a:pt x="37" y="21"/>
                      <a:pt x="37" y="21"/>
                    </a:cubicBezTo>
                    <a:cubicBezTo>
                      <a:pt x="41" y="25"/>
                      <a:pt x="41" y="25"/>
                      <a:pt x="41" y="25"/>
                    </a:cubicBezTo>
                    <a:cubicBezTo>
                      <a:pt x="43" y="27"/>
                      <a:pt x="43" y="27"/>
                      <a:pt x="43" y="27"/>
                    </a:cubicBezTo>
                    <a:cubicBezTo>
                      <a:pt x="43" y="27"/>
                      <a:pt x="43" y="27"/>
                      <a:pt x="43" y="27"/>
                    </a:cubicBezTo>
                    <a:cubicBezTo>
                      <a:pt x="44" y="27"/>
                      <a:pt x="44" y="27"/>
                      <a:pt x="44" y="27"/>
                    </a:cubicBezTo>
                    <a:cubicBezTo>
                      <a:pt x="51" y="31"/>
                      <a:pt x="51" y="31"/>
                      <a:pt x="51" y="31"/>
                    </a:cubicBezTo>
                    <a:cubicBezTo>
                      <a:pt x="56" y="29"/>
                      <a:pt x="56" y="29"/>
                      <a:pt x="56" y="29"/>
                    </a:cubicBezTo>
                    <a:cubicBezTo>
                      <a:pt x="58" y="26"/>
                      <a:pt x="58" y="26"/>
                      <a:pt x="58" y="26"/>
                    </a:cubicBezTo>
                    <a:cubicBezTo>
                      <a:pt x="61" y="28"/>
                      <a:pt x="61" y="28"/>
                      <a:pt x="61" y="28"/>
                    </a:cubicBezTo>
                    <a:cubicBezTo>
                      <a:pt x="61" y="29"/>
                      <a:pt x="61" y="29"/>
                      <a:pt x="61" y="29"/>
                    </a:cubicBezTo>
                    <a:cubicBezTo>
                      <a:pt x="50" y="33"/>
                      <a:pt x="50" y="33"/>
                      <a:pt x="50" y="33"/>
                    </a:cubicBezTo>
                    <a:cubicBezTo>
                      <a:pt x="40" y="36"/>
                      <a:pt x="40" y="36"/>
                      <a:pt x="40" y="36"/>
                    </a:cubicBezTo>
                    <a:cubicBezTo>
                      <a:pt x="38" y="35"/>
                      <a:pt x="38" y="35"/>
                      <a:pt x="38" y="35"/>
                    </a:cubicBezTo>
                    <a:cubicBezTo>
                      <a:pt x="33" y="37"/>
                      <a:pt x="33" y="37"/>
                      <a:pt x="33" y="37"/>
                    </a:cubicBezTo>
                    <a:cubicBezTo>
                      <a:pt x="28" y="34"/>
                      <a:pt x="28" y="34"/>
                      <a:pt x="28" y="34"/>
                    </a:cubicBezTo>
                    <a:cubicBezTo>
                      <a:pt x="25" y="36"/>
                      <a:pt x="25" y="36"/>
                      <a:pt x="25" y="36"/>
                    </a:cubicBezTo>
                    <a:cubicBezTo>
                      <a:pt x="20" y="34"/>
                      <a:pt x="20" y="34"/>
                      <a:pt x="20" y="34"/>
                    </a:cubicBezTo>
                    <a:cubicBezTo>
                      <a:pt x="12" y="24"/>
                      <a:pt x="12" y="24"/>
                      <a:pt x="12" y="24"/>
                    </a:cubicBezTo>
                    <a:cubicBezTo>
                      <a:pt x="11" y="18"/>
                      <a:pt x="11" y="18"/>
                      <a:pt x="11" y="18"/>
                    </a:cubicBezTo>
                    <a:cubicBezTo>
                      <a:pt x="9" y="14"/>
                      <a:pt x="9" y="14"/>
                      <a:pt x="9" y="14"/>
                    </a:cubicBezTo>
                    <a:cubicBezTo>
                      <a:pt x="9" y="18"/>
                      <a:pt x="9" y="18"/>
                      <a:pt x="9" y="18"/>
                    </a:cubicBezTo>
                    <a:cubicBezTo>
                      <a:pt x="10" y="26"/>
                      <a:pt x="10" y="26"/>
                      <a:pt x="10" y="26"/>
                    </a:cubicBezTo>
                    <a:cubicBezTo>
                      <a:pt x="12" y="27"/>
                      <a:pt x="12" y="27"/>
                      <a:pt x="12" y="27"/>
                    </a:cubicBezTo>
                    <a:cubicBezTo>
                      <a:pt x="12" y="31"/>
                      <a:pt x="12" y="31"/>
                      <a:pt x="12" y="31"/>
                    </a:cubicBezTo>
                    <a:cubicBezTo>
                      <a:pt x="9" y="29"/>
                      <a:pt x="9" y="29"/>
                      <a:pt x="9" y="29"/>
                    </a:cubicBezTo>
                    <a:cubicBezTo>
                      <a:pt x="9" y="33"/>
                      <a:pt x="9" y="33"/>
                      <a:pt x="9" y="33"/>
                    </a:cubicBezTo>
                    <a:cubicBezTo>
                      <a:pt x="11" y="35"/>
                      <a:pt x="11" y="35"/>
                      <a:pt x="11" y="35"/>
                    </a:cubicBezTo>
                    <a:cubicBezTo>
                      <a:pt x="10" y="35"/>
                      <a:pt x="10" y="35"/>
                      <a:pt x="10" y="35"/>
                    </a:cubicBezTo>
                    <a:cubicBezTo>
                      <a:pt x="9" y="34"/>
                      <a:pt x="9" y="34"/>
                      <a:pt x="9" y="34"/>
                    </a:cubicBezTo>
                    <a:cubicBezTo>
                      <a:pt x="9" y="34"/>
                      <a:pt x="9" y="34"/>
                      <a:pt x="9" y="34"/>
                    </a:cubicBezTo>
                    <a:cubicBezTo>
                      <a:pt x="8" y="33"/>
                      <a:pt x="8" y="33"/>
                      <a:pt x="8" y="33"/>
                    </a:cubicBezTo>
                    <a:cubicBezTo>
                      <a:pt x="4" y="23"/>
                      <a:pt x="4" y="23"/>
                      <a:pt x="4" y="23"/>
                    </a:cubicBezTo>
                    <a:cubicBezTo>
                      <a:pt x="3" y="18"/>
                      <a:pt x="3" y="18"/>
                      <a:pt x="3" y="18"/>
                    </a:cubicBezTo>
                    <a:cubicBezTo>
                      <a:pt x="1" y="17"/>
                      <a:pt x="1" y="17"/>
                      <a:pt x="1" y="17"/>
                    </a:cubicBezTo>
                    <a:cubicBezTo>
                      <a:pt x="0" y="19"/>
                      <a:pt x="0" y="19"/>
                      <a:pt x="0" y="19"/>
                    </a:cubicBezTo>
                    <a:cubicBezTo>
                      <a:pt x="0" y="18"/>
                      <a:pt x="0" y="18"/>
                      <a:pt x="0" y="18"/>
                    </a:cubicBezTo>
                    <a:cubicBezTo>
                      <a:pt x="0" y="15"/>
                      <a:pt x="0" y="15"/>
                      <a:pt x="0" y="15"/>
                    </a:cubicBezTo>
                    <a:cubicBezTo>
                      <a:pt x="0" y="15"/>
                      <a:pt x="0" y="15"/>
                      <a:pt x="0" y="15"/>
                    </a:cubicBezTo>
                    <a:cubicBezTo>
                      <a:pt x="3" y="17"/>
                      <a:pt x="3" y="17"/>
                      <a:pt x="3" y="17"/>
                    </a:cubicBezTo>
                    <a:cubicBezTo>
                      <a:pt x="5" y="16"/>
                      <a:pt x="5" y="16"/>
                      <a:pt x="5" y="16"/>
                    </a:cubicBezTo>
                    <a:cubicBezTo>
                      <a:pt x="6" y="11"/>
                      <a:pt x="6" y="11"/>
                      <a:pt x="6" y="11"/>
                    </a:cubicBezTo>
                    <a:cubicBezTo>
                      <a:pt x="9" y="13"/>
                      <a:pt x="9" y="13"/>
                      <a:pt x="9" y="13"/>
                    </a:cubicBezTo>
                    <a:cubicBezTo>
                      <a:pt x="10" y="12"/>
                      <a:pt x="10" y="12"/>
                      <a:pt x="10" y="12"/>
                    </a:cubicBezTo>
                    <a:cubicBezTo>
                      <a:pt x="10" y="10"/>
                      <a:pt x="10" y="10"/>
                      <a:pt x="10" y="10"/>
                    </a:cubicBezTo>
                    <a:cubicBezTo>
                      <a:pt x="11" y="10"/>
                      <a:pt x="11" y="10"/>
                      <a:pt x="11" y="10"/>
                    </a:cubicBezTo>
                    <a:cubicBezTo>
                      <a:pt x="10" y="14"/>
                      <a:pt x="10" y="14"/>
                      <a:pt x="10" y="14"/>
                    </a:cubicBezTo>
                    <a:cubicBezTo>
                      <a:pt x="12" y="16"/>
                      <a:pt x="12" y="16"/>
                      <a:pt x="12" y="16"/>
                    </a:cubicBezTo>
                    <a:cubicBezTo>
                      <a:pt x="16" y="21"/>
                      <a:pt x="16" y="21"/>
                      <a:pt x="16" y="21"/>
                    </a:cubicBezTo>
                    <a:cubicBezTo>
                      <a:pt x="25" y="30"/>
                      <a:pt x="25" y="30"/>
                      <a:pt x="25" y="30"/>
                    </a:cubicBezTo>
                    <a:cubicBezTo>
                      <a:pt x="32" y="35"/>
                      <a:pt x="32" y="35"/>
                      <a:pt x="32" y="35"/>
                    </a:cubicBezTo>
                    <a:cubicBezTo>
                      <a:pt x="36" y="35"/>
                      <a:pt x="36" y="35"/>
                      <a:pt x="36" y="35"/>
                    </a:cubicBezTo>
                    <a:cubicBezTo>
                      <a:pt x="37" y="34"/>
                      <a:pt x="37" y="34"/>
                      <a:pt x="37" y="34"/>
                    </a:cubicBezTo>
                    <a:cubicBezTo>
                      <a:pt x="29" y="27"/>
                      <a:pt x="21" y="19"/>
                      <a:pt x="13" y="11"/>
                    </a:cubicBezTo>
                    <a:cubicBezTo>
                      <a:pt x="11" y="10"/>
                      <a:pt x="11" y="10"/>
                      <a:pt x="11" y="10"/>
                    </a:cubicBezTo>
                    <a:cubicBezTo>
                      <a:pt x="13" y="9"/>
                      <a:pt x="13" y="9"/>
                      <a:pt x="13" y="9"/>
                    </a:cubicBezTo>
                    <a:lnTo>
                      <a:pt x="13" y="0"/>
                    </a:lnTo>
                    <a:close/>
                  </a:path>
                </a:pathLst>
              </a:custGeom>
              <a:solidFill>
                <a:srgbClr val="20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1" name="Freeform 1002"/>
              <p:cNvSpPr>
                <a:spLocks/>
              </p:cNvSpPr>
              <p:nvPr/>
            </p:nvSpPr>
            <p:spPr bwMode="auto">
              <a:xfrm>
                <a:off x="1158" y="2140"/>
                <a:ext cx="12" cy="12"/>
              </a:xfrm>
              <a:custGeom>
                <a:avLst/>
                <a:gdLst/>
                <a:ahLst/>
                <a:cxnLst>
                  <a:cxn ang="0">
                    <a:pos x="2" y="0"/>
                  </a:cxn>
                  <a:cxn ang="0">
                    <a:pos x="12" y="7"/>
                  </a:cxn>
                  <a:cxn ang="0">
                    <a:pos x="7" y="12"/>
                  </a:cxn>
                  <a:cxn ang="0">
                    <a:pos x="2" y="9"/>
                  </a:cxn>
                  <a:cxn ang="0">
                    <a:pos x="0" y="0"/>
                  </a:cxn>
                  <a:cxn ang="0">
                    <a:pos x="2" y="0"/>
                  </a:cxn>
                </a:cxnLst>
                <a:rect l="0" t="0" r="r" b="b"/>
                <a:pathLst>
                  <a:path w="12" h="12">
                    <a:moveTo>
                      <a:pt x="2" y="0"/>
                    </a:moveTo>
                    <a:lnTo>
                      <a:pt x="12" y="7"/>
                    </a:lnTo>
                    <a:lnTo>
                      <a:pt x="7" y="12"/>
                    </a:lnTo>
                    <a:lnTo>
                      <a:pt x="2" y="9"/>
                    </a:lnTo>
                    <a:lnTo>
                      <a:pt x="0" y="0"/>
                    </a:lnTo>
                    <a:lnTo>
                      <a:pt x="2" y="0"/>
                    </a:lnTo>
                    <a:close/>
                  </a:path>
                </a:pathLst>
              </a:custGeom>
              <a:solidFill>
                <a:srgbClr val="AC71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2" name="Freeform 1003"/>
              <p:cNvSpPr>
                <a:spLocks/>
              </p:cNvSpPr>
              <p:nvPr/>
            </p:nvSpPr>
            <p:spPr bwMode="auto">
              <a:xfrm>
                <a:off x="1123" y="2140"/>
                <a:ext cx="7" cy="12"/>
              </a:xfrm>
              <a:custGeom>
                <a:avLst/>
                <a:gdLst/>
                <a:ahLst/>
                <a:cxnLst>
                  <a:cxn ang="0">
                    <a:pos x="0" y="5"/>
                  </a:cxn>
                  <a:cxn ang="0">
                    <a:pos x="4" y="0"/>
                  </a:cxn>
                  <a:cxn ang="0">
                    <a:pos x="7" y="9"/>
                  </a:cxn>
                  <a:cxn ang="0">
                    <a:pos x="0" y="12"/>
                  </a:cxn>
                  <a:cxn ang="0">
                    <a:pos x="0" y="5"/>
                  </a:cxn>
                </a:cxnLst>
                <a:rect l="0" t="0" r="r" b="b"/>
                <a:pathLst>
                  <a:path w="7" h="12">
                    <a:moveTo>
                      <a:pt x="0" y="5"/>
                    </a:moveTo>
                    <a:lnTo>
                      <a:pt x="4" y="0"/>
                    </a:lnTo>
                    <a:lnTo>
                      <a:pt x="7" y="9"/>
                    </a:lnTo>
                    <a:lnTo>
                      <a:pt x="0" y="12"/>
                    </a:lnTo>
                    <a:lnTo>
                      <a:pt x="0" y="5"/>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3" name="Freeform 1004"/>
              <p:cNvSpPr>
                <a:spLocks/>
              </p:cNvSpPr>
              <p:nvPr/>
            </p:nvSpPr>
            <p:spPr bwMode="auto">
              <a:xfrm>
                <a:off x="1141" y="2140"/>
                <a:ext cx="19" cy="19"/>
              </a:xfrm>
              <a:custGeom>
                <a:avLst/>
                <a:gdLst/>
                <a:ahLst/>
                <a:cxnLst>
                  <a:cxn ang="0">
                    <a:pos x="12" y="0"/>
                  </a:cxn>
                  <a:cxn ang="0">
                    <a:pos x="17" y="0"/>
                  </a:cxn>
                  <a:cxn ang="0">
                    <a:pos x="19" y="9"/>
                  </a:cxn>
                  <a:cxn ang="0">
                    <a:pos x="15" y="14"/>
                  </a:cxn>
                  <a:cxn ang="0">
                    <a:pos x="7" y="19"/>
                  </a:cxn>
                  <a:cxn ang="0">
                    <a:pos x="3" y="14"/>
                  </a:cxn>
                  <a:cxn ang="0">
                    <a:pos x="0" y="7"/>
                  </a:cxn>
                  <a:cxn ang="0">
                    <a:pos x="3" y="7"/>
                  </a:cxn>
                  <a:cxn ang="0">
                    <a:pos x="12" y="0"/>
                  </a:cxn>
                </a:cxnLst>
                <a:rect l="0" t="0" r="r" b="b"/>
                <a:pathLst>
                  <a:path w="19" h="19">
                    <a:moveTo>
                      <a:pt x="12" y="0"/>
                    </a:moveTo>
                    <a:lnTo>
                      <a:pt x="17" y="0"/>
                    </a:lnTo>
                    <a:lnTo>
                      <a:pt x="19" y="9"/>
                    </a:lnTo>
                    <a:lnTo>
                      <a:pt x="15" y="14"/>
                    </a:lnTo>
                    <a:lnTo>
                      <a:pt x="7" y="19"/>
                    </a:lnTo>
                    <a:lnTo>
                      <a:pt x="3" y="14"/>
                    </a:lnTo>
                    <a:lnTo>
                      <a:pt x="0" y="7"/>
                    </a:lnTo>
                    <a:lnTo>
                      <a:pt x="3" y="7"/>
                    </a:lnTo>
                    <a:lnTo>
                      <a:pt x="12" y="0"/>
                    </a:lnTo>
                    <a:close/>
                  </a:path>
                </a:pathLst>
              </a:custGeom>
              <a:solidFill>
                <a:srgbClr val="F7C8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4" name="Freeform 1005"/>
              <p:cNvSpPr>
                <a:spLocks/>
              </p:cNvSpPr>
              <p:nvPr/>
            </p:nvSpPr>
            <p:spPr bwMode="auto">
              <a:xfrm>
                <a:off x="1165" y="2142"/>
                <a:ext cx="12" cy="12"/>
              </a:xfrm>
              <a:custGeom>
                <a:avLst/>
                <a:gdLst/>
                <a:ahLst/>
                <a:cxnLst>
                  <a:cxn ang="0">
                    <a:pos x="12" y="0"/>
                  </a:cxn>
                  <a:cxn ang="0">
                    <a:pos x="9" y="12"/>
                  </a:cxn>
                  <a:cxn ang="0">
                    <a:pos x="0" y="10"/>
                  </a:cxn>
                  <a:cxn ang="0">
                    <a:pos x="5" y="5"/>
                  </a:cxn>
                  <a:cxn ang="0">
                    <a:pos x="7" y="5"/>
                  </a:cxn>
                  <a:cxn ang="0">
                    <a:pos x="12" y="0"/>
                  </a:cxn>
                </a:cxnLst>
                <a:rect l="0" t="0" r="r" b="b"/>
                <a:pathLst>
                  <a:path w="12" h="12">
                    <a:moveTo>
                      <a:pt x="12" y="0"/>
                    </a:moveTo>
                    <a:lnTo>
                      <a:pt x="9" y="12"/>
                    </a:lnTo>
                    <a:lnTo>
                      <a:pt x="0" y="10"/>
                    </a:lnTo>
                    <a:lnTo>
                      <a:pt x="5" y="5"/>
                    </a:lnTo>
                    <a:lnTo>
                      <a:pt x="7" y="5"/>
                    </a:lnTo>
                    <a:lnTo>
                      <a:pt x="12" y="0"/>
                    </a:lnTo>
                    <a:close/>
                  </a:path>
                </a:pathLst>
              </a:custGeom>
              <a:solidFill>
                <a:srgbClr val="6D5B2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5" name="Freeform 1006"/>
              <p:cNvSpPr>
                <a:spLocks/>
              </p:cNvSpPr>
              <p:nvPr/>
            </p:nvSpPr>
            <p:spPr bwMode="auto">
              <a:xfrm>
                <a:off x="1177" y="2142"/>
                <a:ext cx="2" cy="10"/>
              </a:xfrm>
              <a:custGeom>
                <a:avLst/>
                <a:gdLst/>
                <a:ahLst/>
                <a:cxnLst>
                  <a:cxn ang="0">
                    <a:pos x="0" y="0"/>
                  </a:cxn>
                  <a:cxn ang="0">
                    <a:pos x="2" y="5"/>
                  </a:cxn>
                  <a:cxn ang="0">
                    <a:pos x="0" y="10"/>
                  </a:cxn>
                  <a:cxn ang="0">
                    <a:pos x="0" y="0"/>
                  </a:cxn>
                </a:cxnLst>
                <a:rect l="0" t="0" r="r" b="b"/>
                <a:pathLst>
                  <a:path w="2" h="10">
                    <a:moveTo>
                      <a:pt x="0" y="0"/>
                    </a:moveTo>
                    <a:lnTo>
                      <a:pt x="2" y="5"/>
                    </a:lnTo>
                    <a:lnTo>
                      <a:pt x="0" y="10"/>
                    </a:lnTo>
                    <a:lnTo>
                      <a:pt x="0" y="0"/>
                    </a:lnTo>
                    <a:close/>
                  </a:path>
                </a:pathLst>
              </a:custGeom>
              <a:solidFill>
                <a:srgbClr val="41411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6" name="Freeform 1007"/>
              <p:cNvSpPr>
                <a:spLocks/>
              </p:cNvSpPr>
              <p:nvPr/>
            </p:nvSpPr>
            <p:spPr bwMode="auto">
              <a:xfrm>
                <a:off x="1179" y="2142"/>
                <a:ext cx="12" cy="12"/>
              </a:xfrm>
              <a:custGeom>
                <a:avLst/>
                <a:gdLst/>
                <a:ahLst/>
                <a:cxnLst>
                  <a:cxn ang="0">
                    <a:pos x="7" y="0"/>
                  </a:cxn>
                  <a:cxn ang="0">
                    <a:pos x="10" y="0"/>
                  </a:cxn>
                  <a:cxn ang="0">
                    <a:pos x="12" y="5"/>
                  </a:cxn>
                  <a:cxn ang="0">
                    <a:pos x="5" y="12"/>
                  </a:cxn>
                  <a:cxn ang="0">
                    <a:pos x="5" y="7"/>
                  </a:cxn>
                  <a:cxn ang="0">
                    <a:pos x="0" y="7"/>
                  </a:cxn>
                  <a:cxn ang="0">
                    <a:pos x="7" y="0"/>
                  </a:cxn>
                </a:cxnLst>
                <a:rect l="0" t="0" r="r" b="b"/>
                <a:pathLst>
                  <a:path w="12" h="12">
                    <a:moveTo>
                      <a:pt x="7" y="0"/>
                    </a:moveTo>
                    <a:lnTo>
                      <a:pt x="10" y="0"/>
                    </a:lnTo>
                    <a:lnTo>
                      <a:pt x="12" y="5"/>
                    </a:lnTo>
                    <a:lnTo>
                      <a:pt x="5" y="12"/>
                    </a:lnTo>
                    <a:lnTo>
                      <a:pt x="5" y="7"/>
                    </a:lnTo>
                    <a:lnTo>
                      <a:pt x="0" y="7"/>
                    </a:lnTo>
                    <a:lnTo>
                      <a:pt x="7" y="0"/>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7" name="Freeform 1008"/>
              <p:cNvSpPr>
                <a:spLocks/>
              </p:cNvSpPr>
              <p:nvPr/>
            </p:nvSpPr>
            <p:spPr bwMode="auto">
              <a:xfrm>
                <a:off x="1330" y="2147"/>
                <a:ext cx="81" cy="71"/>
              </a:xfrm>
              <a:custGeom>
                <a:avLst/>
                <a:gdLst/>
                <a:ahLst/>
                <a:cxnLst>
                  <a:cxn ang="0">
                    <a:pos x="1" y="0"/>
                  </a:cxn>
                  <a:cxn ang="0">
                    <a:pos x="1" y="0"/>
                  </a:cxn>
                  <a:cxn ang="0">
                    <a:pos x="1" y="2"/>
                  </a:cxn>
                  <a:cxn ang="0">
                    <a:pos x="2" y="4"/>
                  </a:cxn>
                  <a:cxn ang="0">
                    <a:pos x="10" y="12"/>
                  </a:cxn>
                  <a:cxn ang="0">
                    <a:pos x="22" y="21"/>
                  </a:cxn>
                  <a:cxn ang="0">
                    <a:pos x="27" y="26"/>
                  </a:cxn>
                  <a:cxn ang="0">
                    <a:pos x="33" y="29"/>
                  </a:cxn>
                  <a:cxn ang="0">
                    <a:pos x="34" y="29"/>
                  </a:cxn>
                  <a:cxn ang="0">
                    <a:pos x="28" y="30"/>
                  </a:cxn>
                  <a:cxn ang="0">
                    <a:pos x="23" y="27"/>
                  </a:cxn>
                  <a:cxn ang="0">
                    <a:pos x="7" y="12"/>
                  </a:cxn>
                  <a:cxn ang="0">
                    <a:pos x="0" y="5"/>
                  </a:cxn>
                  <a:cxn ang="0">
                    <a:pos x="1" y="3"/>
                  </a:cxn>
                  <a:cxn ang="0">
                    <a:pos x="1" y="0"/>
                  </a:cxn>
                </a:cxnLst>
                <a:rect l="0" t="0" r="r" b="b"/>
                <a:pathLst>
                  <a:path w="34" h="30">
                    <a:moveTo>
                      <a:pt x="1" y="0"/>
                    </a:moveTo>
                    <a:cubicBezTo>
                      <a:pt x="1" y="0"/>
                      <a:pt x="1" y="0"/>
                      <a:pt x="1" y="0"/>
                    </a:cubicBezTo>
                    <a:cubicBezTo>
                      <a:pt x="1" y="2"/>
                      <a:pt x="1" y="2"/>
                      <a:pt x="1" y="2"/>
                    </a:cubicBezTo>
                    <a:cubicBezTo>
                      <a:pt x="2" y="4"/>
                      <a:pt x="2" y="4"/>
                      <a:pt x="2" y="4"/>
                    </a:cubicBezTo>
                    <a:cubicBezTo>
                      <a:pt x="10" y="12"/>
                      <a:pt x="10" y="12"/>
                      <a:pt x="10" y="12"/>
                    </a:cubicBezTo>
                    <a:cubicBezTo>
                      <a:pt x="22" y="21"/>
                      <a:pt x="22" y="21"/>
                      <a:pt x="22" y="21"/>
                    </a:cubicBezTo>
                    <a:cubicBezTo>
                      <a:pt x="27" y="26"/>
                      <a:pt x="27" y="26"/>
                      <a:pt x="27" y="26"/>
                    </a:cubicBezTo>
                    <a:cubicBezTo>
                      <a:pt x="33" y="29"/>
                      <a:pt x="33" y="29"/>
                      <a:pt x="33" y="29"/>
                    </a:cubicBezTo>
                    <a:cubicBezTo>
                      <a:pt x="34" y="29"/>
                      <a:pt x="34" y="29"/>
                      <a:pt x="34" y="29"/>
                    </a:cubicBezTo>
                    <a:cubicBezTo>
                      <a:pt x="28" y="30"/>
                      <a:pt x="28" y="30"/>
                      <a:pt x="28" y="30"/>
                    </a:cubicBezTo>
                    <a:cubicBezTo>
                      <a:pt x="23" y="27"/>
                      <a:pt x="23" y="27"/>
                      <a:pt x="23" y="27"/>
                    </a:cubicBezTo>
                    <a:cubicBezTo>
                      <a:pt x="17" y="22"/>
                      <a:pt x="12" y="17"/>
                      <a:pt x="7" y="12"/>
                    </a:cubicBezTo>
                    <a:cubicBezTo>
                      <a:pt x="0" y="5"/>
                      <a:pt x="0" y="5"/>
                      <a:pt x="0" y="5"/>
                    </a:cubicBezTo>
                    <a:cubicBezTo>
                      <a:pt x="1" y="3"/>
                      <a:pt x="1" y="3"/>
                      <a:pt x="1" y="3"/>
                    </a:cubicBezTo>
                    <a:lnTo>
                      <a:pt x="1"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8" name="Freeform 1009"/>
              <p:cNvSpPr>
                <a:spLocks/>
              </p:cNvSpPr>
              <p:nvPr/>
            </p:nvSpPr>
            <p:spPr bwMode="auto">
              <a:xfrm>
                <a:off x="1333" y="2147"/>
                <a:ext cx="78" cy="68"/>
              </a:xfrm>
              <a:custGeom>
                <a:avLst/>
                <a:gdLst/>
                <a:ahLst/>
                <a:cxnLst>
                  <a:cxn ang="0">
                    <a:pos x="0" y="2"/>
                  </a:cxn>
                  <a:cxn ang="0">
                    <a:pos x="0" y="0"/>
                  </a:cxn>
                  <a:cxn ang="0">
                    <a:pos x="6" y="5"/>
                  </a:cxn>
                  <a:cxn ang="0">
                    <a:pos x="20" y="17"/>
                  </a:cxn>
                  <a:cxn ang="0">
                    <a:pos x="33" y="28"/>
                  </a:cxn>
                  <a:cxn ang="0">
                    <a:pos x="33" y="29"/>
                  </a:cxn>
                  <a:cxn ang="0">
                    <a:pos x="32" y="29"/>
                  </a:cxn>
                  <a:cxn ang="0">
                    <a:pos x="26" y="26"/>
                  </a:cxn>
                  <a:cxn ang="0">
                    <a:pos x="21" y="21"/>
                  </a:cxn>
                  <a:cxn ang="0">
                    <a:pos x="9" y="12"/>
                  </a:cxn>
                  <a:cxn ang="0">
                    <a:pos x="1" y="4"/>
                  </a:cxn>
                  <a:cxn ang="0">
                    <a:pos x="0" y="2"/>
                  </a:cxn>
                </a:cxnLst>
                <a:rect l="0" t="0" r="r" b="b"/>
                <a:pathLst>
                  <a:path w="33" h="29">
                    <a:moveTo>
                      <a:pt x="0" y="2"/>
                    </a:moveTo>
                    <a:cubicBezTo>
                      <a:pt x="0" y="0"/>
                      <a:pt x="0" y="0"/>
                      <a:pt x="0" y="0"/>
                    </a:cubicBezTo>
                    <a:cubicBezTo>
                      <a:pt x="6" y="5"/>
                      <a:pt x="6" y="5"/>
                      <a:pt x="6" y="5"/>
                    </a:cubicBezTo>
                    <a:cubicBezTo>
                      <a:pt x="10" y="9"/>
                      <a:pt x="15" y="13"/>
                      <a:pt x="20" y="17"/>
                    </a:cubicBezTo>
                    <a:cubicBezTo>
                      <a:pt x="24" y="21"/>
                      <a:pt x="29" y="24"/>
                      <a:pt x="33" y="28"/>
                    </a:cubicBezTo>
                    <a:cubicBezTo>
                      <a:pt x="33" y="29"/>
                      <a:pt x="33" y="29"/>
                      <a:pt x="33" y="29"/>
                    </a:cubicBezTo>
                    <a:cubicBezTo>
                      <a:pt x="32" y="29"/>
                      <a:pt x="32" y="29"/>
                      <a:pt x="32" y="29"/>
                    </a:cubicBezTo>
                    <a:cubicBezTo>
                      <a:pt x="26" y="26"/>
                      <a:pt x="26" y="26"/>
                      <a:pt x="26" y="26"/>
                    </a:cubicBezTo>
                    <a:cubicBezTo>
                      <a:pt x="21" y="21"/>
                      <a:pt x="21" y="21"/>
                      <a:pt x="21" y="21"/>
                    </a:cubicBezTo>
                    <a:cubicBezTo>
                      <a:pt x="9" y="12"/>
                      <a:pt x="9" y="12"/>
                      <a:pt x="9" y="12"/>
                    </a:cubicBezTo>
                    <a:cubicBezTo>
                      <a:pt x="1" y="4"/>
                      <a:pt x="1" y="4"/>
                      <a:pt x="1" y="4"/>
                    </a:cubicBezTo>
                    <a:lnTo>
                      <a:pt x="0" y="2"/>
                    </a:lnTo>
                    <a:close/>
                  </a:path>
                </a:pathLst>
              </a:custGeom>
              <a:solidFill>
                <a:srgbClr val="7E3F1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9" name="Freeform 1010"/>
              <p:cNvSpPr>
                <a:spLocks/>
              </p:cNvSpPr>
              <p:nvPr/>
            </p:nvSpPr>
            <p:spPr bwMode="auto">
              <a:xfrm>
                <a:off x="1118" y="2147"/>
                <a:ext cx="2" cy="9"/>
              </a:xfrm>
              <a:custGeom>
                <a:avLst/>
                <a:gdLst/>
                <a:ahLst/>
                <a:cxnLst>
                  <a:cxn ang="0">
                    <a:pos x="0" y="2"/>
                  </a:cxn>
                  <a:cxn ang="0">
                    <a:pos x="2" y="0"/>
                  </a:cxn>
                  <a:cxn ang="0">
                    <a:pos x="2" y="7"/>
                  </a:cxn>
                  <a:cxn ang="0">
                    <a:pos x="0" y="9"/>
                  </a:cxn>
                  <a:cxn ang="0">
                    <a:pos x="0" y="2"/>
                  </a:cxn>
                </a:cxnLst>
                <a:rect l="0" t="0" r="r" b="b"/>
                <a:pathLst>
                  <a:path w="2" h="9">
                    <a:moveTo>
                      <a:pt x="0" y="2"/>
                    </a:moveTo>
                    <a:lnTo>
                      <a:pt x="2" y="0"/>
                    </a:lnTo>
                    <a:lnTo>
                      <a:pt x="2" y="7"/>
                    </a:lnTo>
                    <a:lnTo>
                      <a:pt x="0" y="9"/>
                    </a:lnTo>
                    <a:lnTo>
                      <a:pt x="0" y="2"/>
                    </a:lnTo>
                    <a:close/>
                  </a:path>
                </a:pathLst>
              </a:custGeom>
              <a:solidFill>
                <a:srgbClr val="F5C6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74" name="Group 1212"/>
            <p:cNvGrpSpPr>
              <a:grpSpLocks/>
            </p:cNvGrpSpPr>
            <p:nvPr/>
          </p:nvGrpSpPr>
          <p:grpSpPr bwMode="auto">
            <a:xfrm>
              <a:off x="1530366" y="3364070"/>
              <a:ext cx="941399" cy="523900"/>
              <a:chOff x="964" y="2119"/>
              <a:chExt cx="593" cy="330"/>
            </a:xfrm>
          </p:grpSpPr>
          <p:sp>
            <p:nvSpPr>
              <p:cNvPr id="500" name="Freeform 1012"/>
              <p:cNvSpPr>
                <a:spLocks/>
              </p:cNvSpPr>
              <p:nvPr/>
            </p:nvSpPr>
            <p:spPr bwMode="auto">
              <a:xfrm>
                <a:off x="1196" y="2149"/>
                <a:ext cx="23" cy="17"/>
              </a:xfrm>
              <a:custGeom>
                <a:avLst/>
                <a:gdLst/>
                <a:ahLst/>
                <a:cxnLst>
                  <a:cxn ang="0">
                    <a:pos x="9" y="0"/>
                  </a:cxn>
                  <a:cxn ang="0">
                    <a:pos x="14" y="3"/>
                  </a:cxn>
                  <a:cxn ang="0">
                    <a:pos x="19" y="10"/>
                  </a:cxn>
                  <a:cxn ang="0">
                    <a:pos x="23" y="17"/>
                  </a:cxn>
                  <a:cxn ang="0">
                    <a:pos x="12" y="12"/>
                  </a:cxn>
                  <a:cxn ang="0">
                    <a:pos x="0" y="10"/>
                  </a:cxn>
                  <a:cxn ang="0">
                    <a:pos x="0" y="5"/>
                  </a:cxn>
                  <a:cxn ang="0">
                    <a:pos x="7" y="0"/>
                  </a:cxn>
                  <a:cxn ang="0">
                    <a:pos x="7" y="0"/>
                  </a:cxn>
                  <a:cxn ang="0">
                    <a:pos x="9" y="0"/>
                  </a:cxn>
                </a:cxnLst>
                <a:rect l="0" t="0" r="r" b="b"/>
                <a:pathLst>
                  <a:path w="23" h="17">
                    <a:moveTo>
                      <a:pt x="9" y="0"/>
                    </a:moveTo>
                    <a:lnTo>
                      <a:pt x="14" y="3"/>
                    </a:lnTo>
                    <a:lnTo>
                      <a:pt x="19" y="10"/>
                    </a:lnTo>
                    <a:lnTo>
                      <a:pt x="23" y="17"/>
                    </a:lnTo>
                    <a:lnTo>
                      <a:pt x="12" y="12"/>
                    </a:lnTo>
                    <a:lnTo>
                      <a:pt x="0" y="10"/>
                    </a:lnTo>
                    <a:lnTo>
                      <a:pt x="0" y="5"/>
                    </a:lnTo>
                    <a:lnTo>
                      <a:pt x="7" y="0"/>
                    </a:lnTo>
                    <a:lnTo>
                      <a:pt x="7" y="0"/>
                    </a:lnTo>
                    <a:lnTo>
                      <a:pt x="9"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1" name="Freeform 1013"/>
              <p:cNvSpPr>
                <a:spLocks/>
              </p:cNvSpPr>
              <p:nvPr/>
            </p:nvSpPr>
            <p:spPr bwMode="auto">
              <a:xfrm>
                <a:off x="1123" y="2149"/>
                <a:ext cx="9" cy="12"/>
              </a:xfrm>
              <a:custGeom>
                <a:avLst/>
                <a:gdLst/>
                <a:ahLst/>
                <a:cxnLst>
                  <a:cxn ang="0">
                    <a:pos x="0" y="5"/>
                  </a:cxn>
                  <a:cxn ang="0">
                    <a:pos x="7" y="0"/>
                  </a:cxn>
                  <a:cxn ang="0">
                    <a:pos x="9" y="5"/>
                  </a:cxn>
                  <a:cxn ang="0">
                    <a:pos x="2" y="12"/>
                  </a:cxn>
                  <a:cxn ang="0">
                    <a:pos x="0" y="5"/>
                  </a:cxn>
                </a:cxnLst>
                <a:rect l="0" t="0" r="r" b="b"/>
                <a:pathLst>
                  <a:path w="9" h="12">
                    <a:moveTo>
                      <a:pt x="0" y="5"/>
                    </a:moveTo>
                    <a:lnTo>
                      <a:pt x="7" y="0"/>
                    </a:lnTo>
                    <a:lnTo>
                      <a:pt x="9" y="5"/>
                    </a:lnTo>
                    <a:lnTo>
                      <a:pt x="2" y="12"/>
                    </a:lnTo>
                    <a:lnTo>
                      <a:pt x="0" y="5"/>
                    </a:lnTo>
                    <a:close/>
                  </a:path>
                </a:pathLst>
              </a:custGeom>
              <a:solidFill>
                <a:srgbClr val="F6C6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2" name="Freeform 1014"/>
              <p:cNvSpPr>
                <a:spLocks/>
              </p:cNvSpPr>
              <p:nvPr/>
            </p:nvSpPr>
            <p:spPr bwMode="auto">
              <a:xfrm>
                <a:off x="1172" y="2149"/>
                <a:ext cx="12" cy="10"/>
              </a:xfrm>
              <a:custGeom>
                <a:avLst/>
                <a:gdLst/>
                <a:ahLst/>
                <a:cxnLst>
                  <a:cxn ang="0">
                    <a:pos x="5" y="3"/>
                  </a:cxn>
                  <a:cxn ang="0">
                    <a:pos x="7" y="0"/>
                  </a:cxn>
                  <a:cxn ang="0">
                    <a:pos x="10" y="3"/>
                  </a:cxn>
                  <a:cxn ang="0">
                    <a:pos x="12" y="7"/>
                  </a:cxn>
                  <a:cxn ang="0">
                    <a:pos x="5" y="10"/>
                  </a:cxn>
                  <a:cxn ang="0">
                    <a:pos x="0" y="7"/>
                  </a:cxn>
                  <a:cxn ang="0">
                    <a:pos x="0" y="5"/>
                  </a:cxn>
                  <a:cxn ang="0">
                    <a:pos x="5" y="3"/>
                  </a:cxn>
                </a:cxnLst>
                <a:rect l="0" t="0" r="r" b="b"/>
                <a:pathLst>
                  <a:path w="12" h="10">
                    <a:moveTo>
                      <a:pt x="5" y="3"/>
                    </a:moveTo>
                    <a:lnTo>
                      <a:pt x="7" y="0"/>
                    </a:lnTo>
                    <a:lnTo>
                      <a:pt x="10" y="3"/>
                    </a:lnTo>
                    <a:lnTo>
                      <a:pt x="12" y="7"/>
                    </a:lnTo>
                    <a:lnTo>
                      <a:pt x="5" y="10"/>
                    </a:lnTo>
                    <a:lnTo>
                      <a:pt x="0" y="7"/>
                    </a:lnTo>
                    <a:lnTo>
                      <a:pt x="0" y="5"/>
                    </a:lnTo>
                    <a:lnTo>
                      <a:pt x="5" y="3"/>
                    </a:lnTo>
                    <a:close/>
                  </a:path>
                </a:pathLst>
              </a:custGeom>
              <a:solidFill>
                <a:srgbClr val="F6C7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3" name="Freeform 1015"/>
              <p:cNvSpPr>
                <a:spLocks/>
              </p:cNvSpPr>
              <p:nvPr/>
            </p:nvSpPr>
            <p:spPr bwMode="auto">
              <a:xfrm>
                <a:off x="1148" y="2152"/>
                <a:ext cx="17" cy="21"/>
              </a:xfrm>
              <a:custGeom>
                <a:avLst/>
                <a:gdLst/>
                <a:ahLst/>
                <a:cxnLst>
                  <a:cxn ang="0">
                    <a:pos x="5" y="4"/>
                  </a:cxn>
                  <a:cxn ang="0">
                    <a:pos x="12" y="0"/>
                  </a:cxn>
                  <a:cxn ang="0">
                    <a:pos x="17" y="7"/>
                  </a:cxn>
                  <a:cxn ang="0">
                    <a:pos x="17" y="16"/>
                  </a:cxn>
                  <a:cxn ang="0">
                    <a:pos x="15" y="21"/>
                  </a:cxn>
                  <a:cxn ang="0">
                    <a:pos x="12" y="19"/>
                  </a:cxn>
                  <a:cxn ang="0">
                    <a:pos x="0" y="7"/>
                  </a:cxn>
                  <a:cxn ang="0">
                    <a:pos x="5" y="4"/>
                  </a:cxn>
                </a:cxnLst>
                <a:rect l="0" t="0" r="r" b="b"/>
                <a:pathLst>
                  <a:path w="17" h="21">
                    <a:moveTo>
                      <a:pt x="5" y="4"/>
                    </a:moveTo>
                    <a:lnTo>
                      <a:pt x="12" y="0"/>
                    </a:lnTo>
                    <a:lnTo>
                      <a:pt x="17" y="7"/>
                    </a:lnTo>
                    <a:lnTo>
                      <a:pt x="17" y="16"/>
                    </a:lnTo>
                    <a:lnTo>
                      <a:pt x="15" y="21"/>
                    </a:lnTo>
                    <a:lnTo>
                      <a:pt x="12" y="19"/>
                    </a:lnTo>
                    <a:lnTo>
                      <a:pt x="0" y="7"/>
                    </a:lnTo>
                    <a:lnTo>
                      <a:pt x="5" y="4"/>
                    </a:lnTo>
                    <a:close/>
                  </a:path>
                </a:pathLst>
              </a:custGeom>
              <a:solidFill>
                <a:srgbClr val="F7C8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4" name="Freeform 1016"/>
              <p:cNvSpPr>
                <a:spLocks/>
              </p:cNvSpPr>
              <p:nvPr/>
            </p:nvSpPr>
            <p:spPr bwMode="auto">
              <a:xfrm>
                <a:off x="1087" y="2152"/>
                <a:ext cx="12" cy="9"/>
              </a:xfrm>
              <a:custGeom>
                <a:avLst/>
                <a:gdLst/>
                <a:ahLst/>
                <a:cxnLst>
                  <a:cxn ang="0">
                    <a:pos x="5" y="0"/>
                  </a:cxn>
                  <a:cxn ang="0">
                    <a:pos x="12" y="0"/>
                  </a:cxn>
                  <a:cxn ang="0">
                    <a:pos x="10" y="9"/>
                  </a:cxn>
                  <a:cxn ang="0">
                    <a:pos x="0" y="7"/>
                  </a:cxn>
                  <a:cxn ang="0">
                    <a:pos x="5" y="0"/>
                  </a:cxn>
                </a:cxnLst>
                <a:rect l="0" t="0" r="r" b="b"/>
                <a:pathLst>
                  <a:path w="12" h="9">
                    <a:moveTo>
                      <a:pt x="5" y="0"/>
                    </a:moveTo>
                    <a:lnTo>
                      <a:pt x="12" y="0"/>
                    </a:lnTo>
                    <a:lnTo>
                      <a:pt x="10" y="9"/>
                    </a:lnTo>
                    <a:lnTo>
                      <a:pt x="0" y="7"/>
                    </a:lnTo>
                    <a:lnTo>
                      <a:pt x="5"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5" name="Freeform 1017"/>
              <p:cNvSpPr>
                <a:spLocks/>
              </p:cNvSpPr>
              <p:nvPr/>
            </p:nvSpPr>
            <p:spPr bwMode="auto">
              <a:xfrm>
                <a:off x="1163" y="2152"/>
                <a:ext cx="9" cy="7"/>
              </a:xfrm>
              <a:custGeom>
                <a:avLst/>
                <a:gdLst/>
                <a:ahLst/>
                <a:cxnLst>
                  <a:cxn ang="0">
                    <a:pos x="0" y="0"/>
                  </a:cxn>
                  <a:cxn ang="0">
                    <a:pos x="9" y="2"/>
                  </a:cxn>
                  <a:cxn ang="0">
                    <a:pos x="4" y="7"/>
                  </a:cxn>
                  <a:cxn ang="0">
                    <a:pos x="0" y="0"/>
                  </a:cxn>
                </a:cxnLst>
                <a:rect l="0" t="0" r="r" b="b"/>
                <a:pathLst>
                  <a:path w="9" h="7">
                    <a:moveTo>
                      <a:pt x="0" y="0"/>
                    </a:moveTo>
                    <a:lnTo>
                      <a:pt x="9" y="2"/>
                    </a:lnTo>
                    <a:lnTo>
                      <a:pt x="4" y="7"/>
                    </a:lnTo>
                    <a:lnTo>
                      <a:pt x="0" y="0"/>
                    </a:lnTo>
                    <a:close/>
                  </a:path>
                </a:pathLst>
              </a:custGeom>
              <a:solidFill>
                <a:srgbClr val="F5C7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6" name="Freeform 1018"/>
              <p:cNvSpPr>
                <a:spLocks/>
              </p:cNvSpPr>
              <p:nvPr/>
            </p:nvSpPr>
            <p:spPr bwMode="auto">
              <a:xfrm>
                <a:off x="1184" y="2152"/>
                <a:ext cx="9" cy="11"/>
              </a:xfrm>
              <a:custGeom>
                <a:avLst/>
                <a:gdLst/>
                <a:ahLst/>
                <a:cxnLst>
                  <a:cxn ang="0">
                    <a:pos x="5" y="0"/>
                  </a:cxn>
                  <a:cxn ang="0">
                    <a:pos x="9" y="4"/>
                  </a:cxn>
                  <a:cxn ang="0">
                    <a:pos x="5" y="7"/>
                  </a:cxn>
                  <a:cxn ang="0">
                    <a:pos x="7" y="11"/>
                  </a:cxn>
                  <a:cxn ang="0">
                    <a:pos x="5" y="9"/>
                  </a:cxn>
                  <a:cxn ang="0">
                    <a:pos x="0" y="4"/>
                  </a:cxn>
                  <a:cxn ang="0">
                    <a:pos x="5" y="0"/>
                  </a:cxn>
                </a:cxnLst>
                <a:rect l="0" t="0" r="r" b="b"/>
                <a:pathLst>
                  <a:path w="9" h="11">
                    <a:moveTo>
                      <a:pt x="5" y="0"/>
                    </a:moveTo>
                    <a:lnTo>
                      <a:pt x="9" y="4"/>
                    </a:lnTo>
                    <a:lnTo>
                      <a:pt x="5" y="7"/>
                    </a:lnTo>
                    <a:lnTo>
                      <a:pt x="7" y="11"/>
                    </a:lnTo>
                    <a:lnTo>
                      <a:pt x="5" y="9"/>
                    </a:lnTo>
                    <a:lnTo>
                      <a:pt x="0" y="4"/>
                    </a:lnTo>
                    <a:lnTo>
                      <a:pt x="5" y="0"/>
                    </a:lnTo>
                    <a:close/>
                  </a:path>
                </a:pathLst>
              </a:custGeom>
              <a:solidFill>
                <a:srgbClr val="F7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7" name="Freeform 1019"/>
              <p:cNvSpPr>
                <a:spLocks/>
              </p:cNvSpPr>
              <p:nvPr/>
            </p:nvSpPr>
            <p:spPr bwMode="auto">
              <a:xfrm>
                <a:off x="1134" y="2154"/>
                <a:ext cx="12" cy="9"/>
              </a:xfrm>
              <a:custGeom>
                <a:avLst/>
                <a:gdLst/>
                <a:ahLst/>
                <a:cxnLst>
                  <a:cxn ang="0">
                    <a:pos x="0" y="5"/>
                  </a:cxn>
                  <a:cxn ang="0">
                    <a:pos x="5" y="0"/>
                  </a:cxn>
                  <a:cxn ang="0">
                    <a:pos x="12" y="5"/>
                  </a:cxn>
                  <a:cxn ang="0">
                    <a:pos x="5" y="9"/>
                  </a:cxn>
                  <a:cxn ang="0">
                    <a:pos x="0" y="5"/>
                  </a:cxn>
                </a:cxnLst>
                <a:rect l="0" t="0" r="r" b="b"/>
                <a:pathLst>
                  <a:path w="12" h="9">
                    <a:moveTo>
                      <a:pt x="0" y="5"/>
                    </a:moveTo>
                    <a:lnTo>
                      <a:pt x="5" y="0"/>
                    </a:lnTo>
                    <a:lnTo>
                      <a:pt x="12" y="5"/>
                    </a:lnTo>
                    <a:lnTo>
                      <a:pt x="5" y="9"/>
                    </a:lnTo>
                    <a:lnTo>
                      <a:pt x="0" y="5"/>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8" name="Freeform 1020"/>
              <p:cNvSpPr>
                <a:spLocks/>
              </p:cNvSpPr>
              <p:nvPr/>
            </p:nvSpPr>
            <p:spPr bwMode="auto">
              <a:xfrm>
                <a:off x="1288" y="2154"/>
                <a:ext cx="12" cy="26"/>
              </a:xfrm>
              <a:custGeom>
                <a:avLst/>
                <a:gdLst/>
                <a:ahLst/>
                <a:cxnLst>
                  <a:cxn ang="0">
                    <a:pos x="2" y="0"/>
                  </a:cxn>
                  <a:cxn ang="0">
                    <a:pos x="12" y="19"/>
                  </a:cxn>
                  <a:cxn ang="0">
                    <a:pos x="12" y="19"/>
                  </a:cxn>
                  <a:cxn ang="0">
                    <a:pos x="12" y="26"/>
                  </a:cxn>
                  <a:cxn ang="0">
                    <a:pos x="9" y="24"/>
                  </a:cxn>
                  <a:cxn ang="0">
                    <a:pos x="7" y="24"/>
                  </a:cxn>
                  <a:cxn ang="0">
                    <a:pos x="5" y="24"/>
                  </a:cxn>
                  <a:cxn ang="0">
                    <a:pos x="0" y="9"/>
                  </a:cxn>
                  <a:cxn ang="0">
                    <a:pos x="2" y="0"/>
                  </a:cxn>
                </a:cxnLst>
                <a:rect l="0" t="0" r="r" b="b"/>
                <a:pathLst>
                  <a:path w="12" h="26">
                    <a:moveTo>
                      <a:pt x="2" y="0"/>
                    </a:moveTo>
                    <a:lnTo>
                      <a:pt x="12" y="19"/>
                    </a:lnTo>
                    <a:lnTo>
                      <a:pt x="12" y="19"/>
                    </a:lnTo>
                    <a:lnTo>
                      <a:pt x="12" y="26"/>
                    </a:lnTo>
                    <a:lnTo>
                      <a:pt x="9" y="24"/>
                    </a:lnTo>
                    <a:lnTo>
                      <a:pt x="7" y="24"/>
                    </a:lnTo>
                    <a:lnTo>
                      <a:pt x="5" y="24"/>
                    </a:lnTo>
                    <a:lnTo>
                      <a:pt x="0" y="9"/>
                    </a:lnTo>
                    <a:lnTo>
                      <a:pt x="2"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9" name="Freeform 1021"/>
              <p:cNvSpPr>
                <a:spLocks/>
              </p:cNvSpPr>
              <p:nvPr/>
            </p:nvSpPr>
            <p:spPr bwMode="auto">
              <a:xfrm>
                <a:off x="1118" y="2156"/>
                <a:ext cx="5" cy="7"/>
              </a:xfrm>
              <a:custGeom>
                <a:avLst/>
                <a:gdLst/>
                <a:ahLst/>
                <a:cxnLst>
                  <a:cxn ang="0">
                    <a:pos x="0" y="3"/>
                  </a:cxn>
                  <a:cxn ang="0">
                    <a:pos x="2" y="0"/>
                  </a:cxn>
                  <a:cxn ang="0">
                    <a:pos x="5" y="5"/>
                  </a:cxn>
                  <a:cxn ang="0">
                    <a:pos x="2" y="7"/>
                  </a:cxn>
                  <a:cxn ang="0">
                    <a:pos x="0" y="3"/>
                  </a:cxn>
                </a:cxnLst>
                <a:rect l="0" t="0" r="r" b="b"/>
                <a:pathLst>
                  <a:path w="5" h="7">
                    <a:moveTo>
                      <a:pt x="0" y="3"/>
                    </a:moveTo>
                    <a:lnTo>
                      <a:pt x="2" y="0"/>
                    </a:lnTo>
                    <a:lnTo>
                      <a:pt x="5" y="5"/>
                    </a:lnTo>
                    <a:lnTo>
                      <a:pt x="2" y="7"/>
                    </a:lnTo>
                    <a:lnTo>
                      <a:pt x="0" y="3"/>
                    </a:lnTo>
                    <a:close/>
                  </a:path>
                </a:pathLst>
              </a:custGeom>
              <a:solidFill>
                <a:srgbClr val="F6C4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0" name="Freeform 1022"/>
              <p:cNvSpPr>
                <a:spLocks/>
              </p:cNvSpPr>
              <p:nvPr/>
            </p:nvSpPr>
            <p:spPr bwMode="auto">
              <a:xfrm>
                <a:off x="1125" y="2156"/>
                <a:ext cx="12" cy="12"/>
              </a:xfrm>
              <a:custGeom>
                <a:avLst/>
                <a:gdLst/>
                <a:ahLst/>
                <a:cxnLst>
                  <a:cxn ang="0">
                    <a:pos x="0" y="5"/>
                  </a:cxn>
                  <a:cxn ang="0">
                    <a:pos x="7" y="0"/>
                  </a:cxn>
                  <a:cxn ang="0">
                    <a:pos x="12" y="7"/>
                  </a:cxn>
                  <a:cxn ang="0">
                    <a:pos x="5" y="12"/>
                  </a:cxn>
                  <a:cxn ang="0">
                    <a:pos x="2" y="12"/>
                  </a:cxn>
                  <a:cxn ang="0">
                    <a:pos x="0" y="5"/>
                  </a:cxn>
                </a:cxnLst>
                <a:rect l="0" t="0" r="r" b="b"/>
                <a:pathLst>
                  <a:path w="12" h="12">
                    <a:moveTo>
                      <a:pt x="0" y="5"/>
                    </a:moveTo>
                    <a:lnTo>
                      <a:pt x="7" y="0"/>
                    </a:lnTo>
                    <a:lnTo>
                      <a:pt x="12" y="7"/>
                    </a:lnTo>
                    <a:lnTo>
                      <a:pt x="5" y="12"/>
                    </a:lnTo>
                    <a:lnTo>
                      <a:pt x="2" y="12"/>
                    </a:lnTo>
                    <a:lnTo>
                      <a:pt x="0" y="5"/>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1" name="Freeform 1023"/>
              <p:cNvSpPr>
                <a:spLocks/>
              </p:cNvSpPr>
              <p:nvPr/>
            </p:nvSpPr>
            <p:spPr bwMode="auto">
              <a:xfrm>
                <a:off x="1236" y="2156"/>
                <a:ext cx="12" cy="36"/>
              </a:xfrm>
              <a:custGeom>
                <a:avLst/>
                <a:gdLst/>
                <a:ahLst/>
                <a:cxnLst>
                  <a:cxn ang="0">
                    <a:pos x="2" y="0"/>
                  </a:cxn>
                  <a:cxn ang="0">
                    <a:pos x="9" y="10"/>
                  </a:cxn>
                  <a:cxn ang="0">
                    <a:pos x="12" y="12"/>
                  </a:cxn>
                  <a:cxn ang="0">
                    <a:pos x="9" y="26"/>
                  </a:cxn>
                  <a:cxn ang="0">
                    <a:pos x="9" y="33"/>
                  </a:cxn>
                  <a:cxn ang="0">
                    <a:pos x="7" y="36"/>
                  </a:cxn>
                  <a:cxn ang="0">
                    <a:pos x="0" y="26"/>
                  </a:cxn>
                  <a:cxn ang="0">
                    <a:pos x="0" y="17"/>
                  </a:cxn>
                  <a:cxn ang="0">
                    <a:pos x="2" y="0"/>
                  </a:cxn>
                </a:cxnLst>
                <a:rect l="0" t="0" r="r" b="b"/>
                <a:pathLst>
                  <a:path w="12" h="36">
                    <a:moveTo>
                      <a:pt x="2" y="0"/>
                    </a:moveTo>
                    <a:lnTo>
                      <a:pt x="9" y="10"/>
                    </a:lnTo>
                    <a:lnTo>
                      <a:pt x="12" y="12"/>
                    </a:lnTo>
                    <a:lnTo>
                      <a:pt x="9" y="26"/>
                    </a:lnTo>
                    <a:lnTo>
                      <a:pt x="9" y="33"/>
                    </a:lnTo>
                    <a:lnTo>
                      <a:pt x="7" y="36"/>
                    </a:lnTo>
                    <a:lnTo>
                      <a:pt x="0" y="26"/>
                    </a:lnTo>
                    <a:lnTo>
                      <a:pt x="0" y="17"/>
                    </a:lnTo>
                    <a:lnTo>
                      <a:pt x="2" y="0"/>
                    </a:lnTo>
                    <a:close/>
                  </a:path>
                </a:pathLst>
              </a:custGeom>
              <a:solidFill>
                <a:srgbClr val="90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1024"/>
              <p:cNvSpPr>
                <a:spLocks/>
              </p:cNvSpPr>
              <p:nvPr/>
            </p:nvSpPr>
            <p:spPr bwMode="auto">
              <a:xfrm>
                <a:off x="1167" y="2156"/>
                <a:ext cx="10" cy="15"/>
              </a:xfrm>
              <a:custGeom>
                <a:avLst/>
                <a:gdLst/>
                <a:ahLst/>
                <a:cxnLst>
                  <a:cxn ang="0">
                    <a:pos x="0" y="3"/>
                  </a:cxn>
                  <a:cxn ang="0">
                    <a:pos x="5" y="0"/>
                  </a:cxn>
                  <a:cxn ang="0">
                    <a:pos x="10" y="3"/>
                  </a:cxn>
                  <a:cxn ang="0">
                    <a:pos x="5" y="10"/>
                  </a:cxn>
                  <a:cxn ang="0">
                    <a:pos x="0" y="15"/>
                  </a:cxn>
                  <a:cxn ang="0">
                    <a:pos x="0" y="3"/>
                  </a:cxn>
                </a:cxnLst>
                <a:rect l="0" t="0" r="r" b="b"/>
                <a:pathLst>
                  <a:path w="10" h="15">
                    <a:moveTo>
                      <a:pt x="0" y="3"/>
                    </a:moveTo>
                    <a:lnTo>
                      <a:pt x="5" y="0"/>
                    </a:lnTo>
                    <a:lnTo>
                      <a:pt x="10" y="3"/>
                    </a:lnTo>
                    <a:lnTo>
                      <a:pt x="5" y="10"/>
                    </a:lnTo>
                    <a:lnTo>
                      <a:pt x="0" y="15"/>
                    </a:lnTo>
                    <a:lnTo>
                      <a:pt x="0" y="3"/>
                    </a:lnTo>
                    <a:close/>
                  </a:path>
                </a:pathLst>
              </a:custGeom>
              <a:solidFill>
                <a:srgbClr val="F5C7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3" name="Freeform 1025"/>
              <p:cNvSpPr>
                <a:spLocks/>
              </p:cNvSpPr>
              <p:nvPr/>
            </p:nvSpPr>
            <p:spPr bwMode="auto">
              <a:xfrm>
                <a:off x="1174" y="2156"/>
                <a:ext cx="12" cy="10"/>
              </a:xfrm>
              <a:custGeom>
                <a:avLst/>
                <a:gdLst/>
                <a:ahLst/>
                <a:cxnLst>
                  <a:cxn ang="0">
                    <a:pos x="0" y="7"/>
                  </a:cxn>
                  <a:cxn ang="0">
                    <a:pos x="10" y="0"/>
                  </a:cxn>
                  <a:cxn ang="0">
                    <a:pos x="12" y="5"/>
                  </a:cxn>
                  <a:cxn ang="0">
                    <a:pos x="10" y="10"/>
                  </a:cxn>
                  <a:cxn ang="0">
                    <a:pos x="5" y="10"/>
                  </a:cxn>
                  <a:cxn ang="0">
                    <a:pos x="0" y="7"/>
                  </a:cxn>
                </a:cxnLst>
                <a:rect l="0" t="0" r="r" b="b"/>
                <a:pathLst>
                  <a:path w="12" h="10">
                    <a:moveTo>
                      <a:pt x="0" y="7"/>
                    </a:moveTo>
                    <a:lnTo>
                      <a:pt x="10" y="0"/>
                    </a:lnTo>
                    <a:lnTo>
                      <a:pt x="12" y="5"/>
                    </a:lnTo>
                    <a:lnTo>
                      <a:pt x="10" y="10"/>
                    </a:lnTo>
                    <a:lnTo>
                      <a:pt x="5" y="10"/>
                    </a:lnTo>
                    <a:lnTo>
                      <a:pt x="0" y="7"/>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4" name="Freeform 1026"/>
              <p:cNvSpPr>
                <a:spLocks/>
              </p:cNvSpPr>
              <p:nvPr/>
            </p:nvSpPr>
            <p:spPr bwMode="auto">
              <a:xfrm>
                <a:off x="1092" y="2159"/>
                <a:ext cx="16" cy="12"/>
              </a:xfrm>
              <a:custGeom>
                <a:avLst/>
                <a:gdLst/>
                <a:ahLst/>
                <a:cxnLst>
                  <a:cxn ang="0">
                    <a:pos x="7" y="4"/>
                  </a:cxn>
                  <a:cxn ang="0">
                    <a:pos x="16" y="0"/>
                  </a:cxn>
                  <a:cxn ang="0">
                    <a:pos x="14" y="9"/>
                  </a:cxn>
                  <a:cxn ang="0">
                    <a:pos x="12" y="9"/>
                  </a:cxn>
                  <a:cxn ang="0">
                    <a:pos x="0" y="12"/>
                  </a:cxn>
                  <a:cxn ang="0">
                    <a:pos x="7" y="4"/>
                  </a:cxn>
                </a:cxnLst>
                <a:rect l="0" t="0" r="r" b="b"/>
                <a:pathLst>
                  <a:path w="16" h="12">
                    <a:moveTo>
                      <a:pt x="7" y="4"/>
                    </a:moveTo>
                    <a:lnTo>
                      <a:pt x="16" y="0"/>
                    </a:lnTo>
                    <a:lnTo>
                      <a:pt x="14" y="9"/>
                    </a:lnTo>
                    <a:lnTo>
                      <a:pt x="12" y="9"/>
                    </a:lnTo>
                    <a:lnTo>
                      <a:pt x="0" y="12"/>
                    </a:lnTo>
                    <a:lnTo>
                      <a:pt x="7" y="4"/>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5" name="Freeform 1027"/>
              <p:cNvSpPr>
                <a:spLocks/>
              </p:cNvSpPr>
              <p:nvPr/>
            </p:nvSpPr>
            <p:spPr bwMode="auto">
              <a:xfrm>
                <a:off x="1141" y="2159"/>
                <a:ext cx="12" cy="9"/>
              </a:xfrm>
              <a:custGeom>
                <a:avLst/>
                <a:gdLst/>
                <a:ahLst/>
                <a:cxnLst>
                  <a:cxn ang="0">
                    <a:pos x="0" y="4"/>
                  </a:cxn>
                  <a:cxn ang="0">
                    <a:pos x="7" y="0"/>
                  </a:cxn>
                  <a:cxn ang="0">
                    <a:pos x="12" y="9"/>
                  </a:cxn>
                  <a:cxn ang="0">
                    <a:pos x="5" y="9"/>
                  </a:cxn>
                  <a:cxn ang="0">
                    <a:pos x="0" y="4"/>
                  </a:cxn>
                </a:cxnLst>
                <a:rect l="0" t="0" r="r" b="b"/>
                <a:pathLst>
                  <a:path w="12" h="9">
                    <a:moveTo>
                      <a:pt x="0" y="4"/>
                    </a:moveTo>
                    <a:lnTo>
                      <a:pt x="7" y="0"/>
                    </a:lnTo>
                    <a:lnTo>
                      <a:pt x="12" y="9"/>
                    </a:lnTo>
                    <a:lnTo>
                      <a:pt x="5" y="9"/>
                    </a:lnTo>
                    <a:lnTo>
                      <a:pt x="0" y="4"/>
                    </a:lnTo>
                    <a:close/>
                  </a:path>
                </a:pathLst>
              </a:custGeom>
              <a:solidFill>
                <a:srgbClr val="1F21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6" name="Freeform 1028"/>
              <p:cNvSpPr>
                <a:spLocks/>
              </p:cNvSpPr>
              <p:nvPr/>
            </p:nvSpPr>
            <p:spPr bwMode="auto">
              <a:xfrm>
                <a:off x="1326" y="2161"/>
                <a:ext cx="61" cy="59"/>
              </a:xfrm>
              <a:custGeom>
                <a:avLst/>
                <a:gdLst/>
                <a:ahLst/>
                <a:cxnLst>
                  <a:cxn ang="0">
                    <a:pos x="0" y="0"/>
                  </a:cxn>
                  <a:cxn ang="0">
                    <a:pos x="0" y="0"/>
                  </a:cxn>
                  <a:cxn ang="0">
                    <a:pos x="2" y="1"/>
                  </a:cxn>
                  <a:cxn ang="0">
                    <a:pos x="26" y="24"/>
                  </a:cxn>
                  <a:cxn ang="0">
                    <a:pos x="25" y="25"/>
                  </a:cxn>
                  <a:cxn ang="0">
                    <a:pos x="21" y="23"/>
                  </a:cxn>
                  <a:cxn ang="0">
                    <a:pos x="11" y="15"/>
                  </a:cxn>
                  <a:cxn ang="0">
                    <a:pos x="2" y="4"/>
                  </a:cxn>
                  <a:cxn ang="0">
                    <a:pos x="0" y="0"/>
                  </a:cxn>
                </a:cxnLst>
                <a:rect l="0" t="0" r="r" b="b"/>
                <a:pathLst>
                  <a:path w="26" h="25">
                    <a:moveTo>
                      <a:pt x="0" y="0"/>
                    </a:moveTo>
                    <a:cubicBezTo>
                      <a:pt x="0" y="0"/>
                      <a:pt x="0" y="0"/>
                      <a:pt x="0" y="0"/>
                    </a:cubicBezTo>
                    <a:cubicBezTo>
                      <a:pt x="2" y="1"/>
                      <a:pt x="2" y="1"/>
                      <a:pt x="2" y="1"/>
                    </a:cubicBezTo>
                    <a:cubicBezTo>
                      <a:pt x="10" y="9"/>
                      <a:pt x="18" y="17"/>
                      <a:pt x="26" y="24"/>
                    </a:cubicBezTo>
                    <a:cubicBezTo>
                      <a:pt x="25" y="25"/>
                      <a:pt x="25" y="25"/>
                      <a:pt x="25" y="25"/>
                    </a:cubicBezTo>
                    <a:cubicBezTo>
                      <a:pt x="21" y="23"/>
                      <a:pt x="21" y="23"/>
                      <a:pt x="21" y="23"/>
                    </a:cubicBezTo>
                    <a:cubicBezTo>
                      <a:pt x="11" y="15"/>
                      <a:pt x="11" y="15"/>
                      <a:pt x="11" y="15"/>
                    </a:cubicBezTo>
                    <a:cubicBezTo>
                      <a:pt x="2" y="4"/>
                      <a:pt x="2" y="4"/>
                      <a:pt x="2" y="4"/>
                    </a:cubicBezTo>
                    <a:lnTo>
                      <a:pt x="0" y="0"/>
                    </a:lnTo>
                    <a:close/>
                  </a:path>
                </a:pathLst>
              </a:custGeom>
              <a:solidFill>
                <a:srgbClr val="7E3F1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7" name="Freeform 1029"/>
              <p:cNvSpPr>
                <a:spLocks/>
              </p:cNvSpPr>
              <p:nvPr/>
            </p:nvSpPr>
            <p:spPr bwMode="auto">
              <a:xfrm>
                <a:off x="1104" y="2163"/>
                <a:ext cx="16" cy="15"/>
              </a:xfrm>
              <a:custGeom>
                <a:avLst/>
                <a:gdLst/>
                <a:ahLst/>
                <a:cxnLst>
                  <a:cxn ang="0">
                    <a:pos x="14" y="0"/>
                  </a:cxn>
                  <a:cxn ang="0">
                    <a:pos x="16" y="8"/>
                  </a:cxn>
                  <a:cxn ang="0">
                    <a:pos x="11" y="12"/>
                  </a:cxn>
                  <a:cxn ang="0">
                    <a:pos x="0" y="15"/>
                  </a:cxn>
                  <a:cxn ang="0">
                    <a:pos x="2" y="8"/>
                  </a:cxn>
                  <a:cxn ang="0">
                    <a:pos x="14" y="0"/>
                  </a:cxn>
                </a:cxnLst>
                <a:rect l="0" t="0" r="r" b="b"/>
                <a:pathLst>
                  <a:path w="16" h="15">
                    <a:moveTo>
                      <a:pt x="14" y="0"/>
                    </a:moveTo>
                    <a:lnTo>
                      <a:pt x="16" y="8"/>
                    </a:lnTo>
                    <a:lnTo>
                      <a:pt x="11" y="12"/>
                    </a:lnTo>
                    <a:lnTo>
                      <a:pt x="0" y="15"/>
                    </a:lnTo>
                    <a:lnTo>
                      <a:pt x="2" y="8"/>
                    </a:lnTo>
                    <a:lnTo>
                      <a:pt x="14"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8" name="Freeform 1030"/>
              <p:cNvSpPr>
                <a:spLocks/>
              </p:cNvSpPr>
              <p:nvPr/>
            </p:nvSpPr>
            <p:spPr bwMode="auto">
              <a:xfrm>
                <a:off x="1120" y="2163"/>
                <a:ext cx="7" cy="10"/>
              </a:xfrm>
              <a:custGeom>
                <a:avLst/>
                <a:gdLst/>
                <a:ahLst/>
                <a:cxnLst>
                  <a:cxn ang="0">
                    <a:pos x="0" y="3"/>
                  </a:cxn>
                  <a:cxn ang="0">
                    <a:pos x="5" y="0"/>
                  </a:cxn>
                  <a:cxn ang="0">
                    <a:pos x="7" y="8"/>
                  </a:cxn>
                  <a:cxn ang="0">
                    <a:pos x="5" y="10"/>
                  </a:cxn>
                  <a:cxn ang="0">
                    <a:pos x="0" y="3"/>
                  </a:cxn>
                </a:cxnLst>
                <a:rect l="0" t="0" r="r" b="b"/>
                <a:pathLst>
                  <a:path w="7" h="10">
                    <a:moveTo>
                      <a:pt x="0" y="3"/>
                    </a:moveTo>
                    <a:lnTo>
                      <a:pt x="5" y="0"/>
                    </a:lnTo>
                    <a:lnTo>
                      <a:pt x="7" y="8"/>
                    </a:lnTo>
                    <a:lnTo>
                      <a:pt x="5" y="10"/>
                    </a:lnTo>
                    <a:lnTo>
                      <a:pt x="0" y="3"/>
                    </a:lnTo>
                    <a:close/>
                  </a:path>
                </a:pathLst>
              </a:custGeom>
              <a:solidFill>
                <a:srgbClr val="F5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9" name="Freeform 1031"/>
              <p:cNvSpPr>
                <a:spLocks/>
              </p:cNvSpPr>
              <p:nvPr/>
            </p:nvSpPr>
            <p:spPr bwMode="auto">
              <a:xfrm>
                <a:off x="1186" y="2163"/>
                <a:ext cx="14" cy="5"/>
              </a:xfrm>
              <a:custGeom>
                <a:avLst/>
                <a:gdLst/>
                <a:ahLst/>
                <a:cxnLst>
                  <a:cxn ang="0">
                    <a:pos x="5" y="0"/>
                  </a:cxn>
                  <a:cxn ang="0">
                    <a:pos x="14" y="5"/>
                  </a:cxn>
                  <a:cxn ang="0">
                    <a:pos x="3" y="3"/>
                  </a:cxn>
                  <a:cxn ang="0">
                    <a:pos x="0" y="3"/>
                  </a:cxn>
                  <a:cxn ang="0">
                    <a:pos x="5" y="0"/>
                  </a:cxn>
                </a:cxnLst>
                <a:rect l="0" t="0" r="r" b="b"/>
                <a:pathLst>
                  <a:path w="14" h="5">
                    <a:moveTo>
                      <a:pt x="5" y="0"/>
                    </a:moveTo>
                    <a:lnTo>
                      <a:pt x="14" y="5"/>
                    </a:lnTo>
                    <a:lnTo>
                      <a:pt x="3" y="3"/>
                    </a:lnTo>
                    <a:lnTo>
                      <a:pt x="0" y="3"/>
                    </a:lnTo>
                    <a:lnTo>
                      <a:pt x="5" y="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0" name="Freeform 1032"/>
              <p:cNvSpPr>
                <a:spLocks/>
              </p:cNvSpPr>
              <p:nvPr/>
            </p:nvSpPr>
            <p:spPr bwMode="auto">
              <a:xfrm>
                <a:off x="1130" y="2163"/>
                <a:ext cx="16" cy="10"/>
              </a:xfrm>
              <a:custGeom>
                <a:avLst/>
                <a:gdLst/>
                <a:ahLst/>
                <a:cxnLst>
                  <a:cxn ang="0">
                    <a:pos x="0" y="5"/>
                  </a:cxn>
                  <a:cxn ang="0">
                    <a:pos x="9" y="3"/>
                  </a:cxn>
                  <a:cxn ang="0">
                    <a:pos x="9" y="0"/>
                  </a:cxn>
                  <a:cxn ang="0">
                    <a:pos x="14" y="5"/>
                  </a:cxn>
                  <a:cxn ang="0">
                    <a:pos x="16" y="8"/>
                  </a:cxn>
                  <a:cxn ang="0">
                    <a:pos x="9" y="10"/>
                  </a:cxn>
                  <a:cxn ang="0">
                    <a:pos x="0" y="5"/>
                  </a:cxn>
                </a:cxnLst>
                <a:rect l="0" t="0" r="r" b="b"/>
                <a:pathLst>
                  <a:path w="16" h="10">
                    <a:moveTo>
                      <a:pt x="0" y="5"/>
                    </a:moveTo>
                    <a:lnTo>
                      <a:pt x="9" y="3"/>
                    </a:lnTo>
                    <a:lnTo>
                      <a:pt x="9" y="0"/>
                    </a:lnTo>
                    <a:lnTo>
                      <a:pt x="14" y="5"/>
                    </a:lnTo>
                    <a:lnTo>
                      <a:pt x="16" y="8"/>
                    </a:lnTo>
                    <a:lnTo>
                      <a:pt x="9" y="10"/>
                    </a:lnTo>
                    <a:lnTo>
                      <a:pt x="0" y="5"/>
                    </a:lnTo>
                    <a:close/>
                  </a:path>
                </a:pathLst>
              </a:custGeom>
              <a:solidFill>
                <a:srgbClr val="2021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1" name="Freeform 1033"/>
              <p:cNvSpPr>
                <a:spLocks/>
              </p:cNvSpPr>
              <p:nvPr/>
            </p:nvSpPr>
            <p:spPr bwMode="auto">
              <a:xfrm>
                <a:off x="1182" y="2166"/>
                <a:ext cx="7" cy="2"/>
              </a:xfrm>
              <a:custGeom>
                <a:avLst/>
                <a:gdLst/>
                <a:ahLst/>
                <a:cxnLst>
                  <a:cxn ang="0">
                    <a:pos x="0" y="2"/>
                  </a:cxn>
                  <a:cxn ang="0">
                    <a:pos x="4" y="0"/>
                  </a:cxn>
                  <a:cxn ang="0">
                    <a:pos x="7" y="2"/>
                  </a:cxn>
                  <a:cxn ang="0">
                    <a:pos x="0" y="2"/>
                  </a:cxn>
                </a:cxnLst>
                <a:rect l="0" t="0" r="r" b="b"/>
                <a:pathLst>
                  <a:path w="7" h="2">
                    <a:moveTo>
                      <a:pt x="0" y="2"/>
                    </a:moveTo>
                    <a:lnTo>
                      <a:pt x="4" y="0"/>
                    </a:lnTo>
                    <a:lnTo>
                      <a:pt x="7" y="2"/>
                    </a:lnTo>
                    <a:lnTo>
                      <a:pt x="0" y="2"/>
                    </a:lnTo>
                    <a:close/>
                  </a:path>
                </a:pathLst>
              </a:custGeom>
              <a:solidFill>
                <a:srgbClr val="F9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2" name="Freeform 1034"/>
              <p:cNvSpPr>
                <a:spLocks/>
              </p:cNvSpPr>
              <p:nvPr/>
            </p:nvSpPr>
            <p:spPr bwMode="auto">
              <a:xfrm>
                <a:off x="1368" y="2166"/>
                <a:ext cx="33" cy="35"/>
              </a:xfrm>
              <a:custGeom>
                <a:avLst/>
                <a:gdLst/>
                <a:ahLst/>
                <a:cxnLst>
                  <a:cxn ang="0">
                    <a:pos x="0" y="0"/>
                  </a:cxn>
                  <a:cxn ang="0">
                    <a:pos x="5" y="2"/>
                  </a:cxn>
                  <a:cxn ang="0">
                    <a:pos x="14" y="9"/>
                  </a:cxn>
                  <a:cxn ang="0">
                    <a:pos x="17" y="14"/>
                  </a:cxn>
                  <a:cxn ang="0">
                    <a:pos x="17" y="21"/>
                  </a:cxn>
                  <a:cxn ang="0">
                    <a:pos x="17" y="14"/>
                  </a:cxn>
                  <a:cxn ang="0">
                    <a:pos x="26" y="19"/>
                  </a:cxn>
                  <a:cxn ang="0">
                    <a:pos x="33" y="26"/>
                  </a:cxn>
                  <a:cxn ang="0">
                    <a:pos x="33" y="35"/>
                  </a:cxn>
                  <a:cxn ang="0">
                    <a:pos x="29" y="31"/>
                  </a:cxn>
                  <a:cxn ang="0">
                    <a:pos x="19" y="21"/>
                  </a:cxn>
                  <a:cxn ang="0">
                    <a:pos x="14" y="21"/>
                  </a:cxn>
                  <a:cxn ang="0">
                    <a:pos x="14" y="19"/>
                  </a:cxn>
                  <a:cxn ang="0">
                    <a:pos x="0" y="5"/>
                  </a:cxn>
                  <a:cxn ang="0">
                    <a:pos x="0" y="0"/>
                  </a:cxn>
                </a:cxnLst>
                <a:rect l="0" t="0" r="r" b="b"/>
                <a:pathLst>
                  <a:path w="33" h="35">
                    <a:moveTo>
                      <a:pt x="0" y="0"/>
                    </a:moveTo>
                    <a:lnTo>
                      <a:pt x="5" y="2"/>
                    </a:lnTo>
                    <a:lnTo>
                      <a:pt x="14" y="9"/>
                    </a:lnTo>
                    <a:lnTo>
                      <a:pt x="17" y="14"/>
                    </a:lnTo>
                    <a:lnTo>
                      <a:pt x="17" y="21"/>
                    </a:lnTo>
                    <a:lnTo>
                      <a:pt x="17" y="14"/>
                    </a:lnTo>
                    <a:lnTo>
                      <a:pt x="26" y="19"/>
                    </a:lnTo>
                    <a:lnTo>
                      <a:pt x="33" y="26"/>
                    </a:lnTo>
                    <a:lnTo>
                      <a:pt x="33" y="35"/>
                    </a:lnTo>
                    <a:lnTo>
                      <a:pt x="29" y="31"/>
                    </a:lnTo>
                    <a:lnTo>
                      <a:pt x="19" y="21"/>
                    </a:lnTo>
                    <a:lnTo>
                      <a:pt x="14" y="21"/>
                    </a:lnTo>
                    <a:lnTo>
                      <a:pt x="14" y="19"/>
                    </a:lnTo>
                    <a:lnTo>
                      <a:pt x="0" y="5"/>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 name="Freeform 1035"/>
              <p:cNvSpPr>
                <a:spLocks/>
              </p:cNvSpPr>
              <p:nvPr/>
            </p:nvSpPr>
            <p:spPr bwMode="auto">
              <a:xfrm>
                <a:off x="1068" y="2166"/>
                <a:ext cx="3" cy="9"/>
              </a:xfrm>
              <a:custGeom>
                <a:avLst/>
                <a:gdLst/>
                <a:ahLst/>
                <a:cxnLst>
                  <a:cxn ang="0">
                    <a:pos x="0" y="0"/>
                  </a:cxn>
                  <a:cxn ang="0">
                    <a:pos x="3" y="9"/>
                  </a:cxn>
                  <a:cxn ang="0">
                    <a:pos x="0" y="7"/>
                  </a:cxn>
                  <a:cxn ang="0">
                    <a:pos x="0" y="0"/>
                  </a:cxn>
                </a:cxnLst>
                <a:rect l="0" t="0" r="r" b="b"/>
                <a:pathLst>
                  <a:path w="3" h="9">
                    <a:moveTo>
                      <a:pt x="0" y="0"/>
                    </a:moveTo>
                    <a:lnTo>
                      <a:pt x="3" y="9"/>
                    </a:lnTo>
                    <a:lnTo>
                      <a:pt x="0" y="7"/>
                    </a:lnTo>
                    <a:lnTo>
                      <a:pt x="0" y="0"/>
                    </a:lnTo>
                    <a:close/>
                  </a:path>
                </a:pathLst>
              </a:custGeom>
              <a:solidFill>
                <a:srgbClr val="22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 name="Freeform 1036"/>
              <p:cNvSpPr>
                <a:spLocks/>
              </p:cNvSpPr>
              <p:nvPr/>
            </p:nvSpPr>
            <p:spPr bwMode="auto">
              <a:xfrm>
                <a:off x="1189" y="2166"/>
                <a:ext cx="21" cy="5"/>
              </a:xfrm>
              <a:custGeom>
                <a:avLst/>
                <a:gdLst/>
                <a:ahLst/>
                <a:cxnLst>
                  <a:cxn ang="0">
                    <a:pos x="0" y="0"/>
                  </a:cxn>
                  <a:cxn ang="0">
                    <a:pos x="11" y="2"/>
                  </a:cxn>
                  <a:cxn ang="0">
                    <a:pos x="14" y="2"/>
                  </a:cxn>
                  <a:cxn ang="0">
                    <a:pos x="21" y="5"/>
                  </a:cxn>
                  <a:cxn ang="0">
                    <a:pos x="19" y="5"/>
                  </a:cxn>
                  <a:cxn ang="0">
                    <a:pos x="7" y="5"/>
                  </a:cxn>
                  <a:cxn ang="0">
                    <a:pos x="0" y="2"/>
                  </a:cxn>
                  <a:cxn ang="0">
                    <a:pos x="0" y="0"/>
                  </a:cxn>
                </a:cxnLst>
                <a:rect l="0" t="0" r="r" b="b"/>
                <a:pathLst>
                  <a:path w="21" h="5">
                    <a:moveTo>
                      <a:pt x="0" y="0"/>
                    </a:moveTo>
                    <a:lnTo>
                      <a:pt x="11" y="2"/>
                    </a:lnTo>
                    <a:lnTo>
                      <a:pt x="14" y="2"/>
                    </a:lnTo>
                    <a:lnTo>
                      <a:pt x="21" y="5"/>
                    </a:lnTo>
                    <a:lnTo>
                      <a:pt x="19" y="5"/>
                    </a:lnTo>
                    <a:lnTo>
                      <a:pt x="7" y="5"/>
                    </a:lnTo>
                    <a:lnTo>
                      <a:pt x="0" y="2"/>
                    </a:lnTo>
                    <a:lnTo>
                      <a:pt x="0" y="0"/>
                    </a:lnTo>
                    <a:close/>
                  </a:path>
                </a:pathLst>
              </a:custGeom>
              <a:solidFill>
                <a:srgbClr val="D1A56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 name="Freeform 1037"/>
              <p:cNvSpPr>
                <a:spLocks/>
              </p:cNvSpPr>
              <p:nvPr/>
            </p:nvSpPr>
            <p:spPr bwMode="auto">
              <a:xfrm>
                <a:off x="1200" y="2166"/>
                <a:ext cx="34" cy="23"/>
              </a:xfrm>
              <a:custGeom>
                <a:avLst/>
                <a:gdLst/>
                <a:ahLst/>
                <a:cxnLst>
                  <a:cxn ang="0">
                    <a:pos x="19" y="5"/>
                  </a:cxn>
                  <a:cxn ang="0">
                    <a:pos x="29" y="0"/>
                  </a:cxn>
                  <a:cxn ang="0">
                    <a:pos x="34" y="14"/>
                  </a:cxn>
                  <a:cxn ang="0">
                    <a:pos x="17" y="23"/>
                  </a:cxn>
                  <a:cxn ang="0">
                    <a:pos x="0" y="23"/>
                  </a:cxn>
                  <a:cxn ang="0">
                    <a:pos x="5" y="21"/>
                  </a:cxn>
                  <a:cxn ang="0">
                    <a:pos x="19" y="16"/>
                  </a:cxn>
                  <a:cxn ang="0">
                    <a:pos x="24" y="12"/>
                  </a:cxn>
                  <a:cxn ang="0">
                    <a:pos x="19" y="12"/>
                  </a:cxn>
                  <a:cxn ang="0">
                    <a:pos x="26" y="9"/>
                  </a:cxn>
                  <a:cxn ang="0">
                    <a:pos x="19" y="5"/>
                  </a:cxn>
                </a:cxnLst>
                <a:rect l="0" t="0" r="r" b="b"/>
                <a:pathLst>
                  <a:path w="34" h="23">
                    <a:moveTo>
                      <a:pt x="19" y="5"/>
                    </a:moveTo>
                    <a:lnTo>
                      <a:pt x="29" y="0"/>
                    </a:lnTo>
                    <a:lnTo>
                      <a:pt x="34" y="14"/>
                    </a:lnTo>
                    <a:lnTo>
                      <a:pt x="17" y="23"/>
                    </a:lnTo>
                    <a:lnTo>
                      <a:pt x="0" y="23"/>
                    </a:lnTo>
                    <a:lnTo>
                      <a:pt x="5" y="21"/>
                    </a:lnTo>
                    <a:lnTo>
                      <a:pt x="19" y="16"/>
                    </a:lnTo>
                    <a:lnTo>
                      <a:pt x="24" y="12"/>
                    </a:lnTo>
                    <a:lnTo>
                      <a:pt x="19" y="12"/>
                    </a:lnTo>
                    <a:lnTo>
                      <a:pt x="26" y="9"/>
                    </a:lnTo>
                    <a:lnTo>
                      <a:pt x="19" y="5"/>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 name="Freeform 1038"/>
              <p:cNvSpPr>
                <a:spLocks/>
              </p:cNvSpPr>
              <p:nvPr/>
            </p:nvSpPr>
            <p:spPr bwMode="auto">
              <a:xfrm>
                <a:off x="1172" y="2168"/>
                <a:ext cx="28" cy="10"/>
              </a:xfrm>
              <a:custGeom>
                <a:avLst/>
                <a:gdLst/>
                <a:ahLst/>
                <a:cxnLst>
                  <a:cxn ang="0">
                    <a:pos x="7" y="0"/>
                  </a:cxn>
                  <a:cxn ang="0">
                    <a:pos x="10" y="0"/>
                  </a:cxn>
                  <a:cxn ang="0">
                    <a:pos x="17" y="0"/>
                  </a:cxn>
                  <a:cxn ang="0">
                    <a:pos x="17" y="0"/>
                  </a:cxn>
                  <a:cxn ang="0">
                    <a:pos x="28" y="10"/>
                  </a:cxn>
                  <a:cxn ang="0">
                    <a:pos x="0" y="5"/>
                  </a:cxn>
                  <a:cxn ang="0">
                    <a:pos x="7" y="0"/>
                  </a:cxn>
                </a:cxnLst>
                <a:rect l="0" t="0" r="r" b="b"/>
                <a:pathLst>
                  <a:path w="28" h="10">
                    <a:moveTo>
                      <a:pt x="7" y="0"/>
                    </a:moveTo>
                    <a:lnTo>
                      <a:pt x="10" y="0"/>
                    </a:lnTo>
                    <a:lnTo>
                      <a:pt x="17" y="0"/>
                    </a:lnTo>
                    <a:lnTo>
                      <a:pt x="17" y="0"/>
                    </a:lnTo>
                    <a:lnTo>
                      <a:pt x="28" y="10"/>
                    </a:lnTo>
                    <a:lnTo>
                      <a:pt x="0" y="5"/>
                    </a:lnTo>
                    <a:lnTo>
                      <a:pt x="7"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 name="Freeform 1039"/>
              <p:cNvSpPr>
                <a:spLocks/>
              </p:cNvSpPr>
              <p:nvPr/>
            </p:nvSpPr>
            <p:spPr bwMode="auto">
              <a:xfrm>
                <a:off x="1172" y="2168"/>
                <a:ext cx="36" cy="14"/>
              </a:xfrm>
              <a:custGeom>
                <a:avLst/>
                <a:gdLst/>
                <a:ahLst/>
                <a:cxnLst>
                  <a:cxn ang="0">
                    <a:pos x="17" y="0"/>
                  </a:cxn>
                  <a:cxn ang="0">
                    <a:pos x="24" y="3"/>
                  </a:cxn>
                  <a:cxn ang="0">
                    <a:pos x="33" y="5"/>
                  </a:cxn>
                  <a:cxn ang="0">
                    <a:pos x="36" y="7"/>
                  </a:cxn>
                  <a:cxn ang="0">
                    <a:pos x="31" y="14"/>
                  </a:cxn>
                  <a:cxn ang="0">
                    <a:pos x="31" y="14"/>
                  </a:cxn>
                  <a:cxn ang="0">
                    <a:pos x="28" y="12"/>
                  </a:cxn>
                  <a:cxn ang="0">
                    <a:pos x="10" y="7"/>
                  </a:cxn>
                  <a:cxn ang="0">
                    <a:pos x="5" y="7"/>
                  </a:cxn>
                  <a:cxn ang="0">
                    <a:pos x="0" y="5"/>
                  </a:cxn>
                  <a:cxn ang="0">
                    <a:pos x="28" y="10"/>
                  </a:cxn>
                  <a:cxn ang="0">
                    <a:pos x="17" y="0"/>
                  </a:cxn>
                  <a:cxn ang="0">
                    <a:pos x="17" y="0"/>
                  </a:cxn>
                </a:cxnLst>
                <a:rect l="0" t="0" r="r" b="b"/>
                <a:pathLst>
                  <a:path w="36" h="14">
                    <a:moveTo>
                      <a:pt x="17" y="0"/>
                    </a:moveTo>
                    <a:lnTo>
                      <a:pt x="24" y="3"/>
                    </a:lnTo>
                    <a:lnTo>
                      <a:pt x="33" y="5"/>
                    </a:lnTo>
                    <a:lnTo>
                      <a:pt x="36" y="7"/>
                    </a:lnTo>
                    <a:lnTo>
                      <a:pt x="31" y="14"/>
                    </a:lnTo>
                    <a:lnTo>
                      <a:pt x="31" y="14"/>
                    </a:lnTo>
                    <a:lnTo>
                      <a:pt x="28" y="12"/>
                    </a:lnTo>
                    <a:lnTo>
                      <a:pt x="10" y="7"/>
                    </a:lnTo>
                    <a:lnTo>
                      <a:pt x="5" y="7"/>
                    </a:lnTo>
                    <a:lnTo>
                      <a:pt x="0" y="5"/>
                    </a:lnTo>
                    <a:lnTo>
                      <a:pt x="28" y="10"/>
                    </a:lnTo>
                    <a:lnTo>
                      <a:pt x="17" y="0"/>
                    </a:lnTo>
                    <a:lnTo>
                      <a:pt x="17"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 name="Freeform 1040"/>
              <p:cNvSpPr>
                <a:spLocks/>
              </p:cNvSpPr>
              <p:nvPr/>
            </p:nvSpPr>
            <p:spPr bwMode="auto">
              <a:xfrm>
                <a:off x="1127" y="2171"/>
                <a:ext cx="12" cy="4"/>
              </a:xfrm>
              <a:custGeom>
                <a:avLst/>
                <a:gdLst/>
                <a:ahLst/>
                <a:cxnLst>
                  <a:cxn ang="0">
                    <a:pos x="0" y="2"/>
                  </a:cxn>
                  <a:cxn ang="0">
                    <a:pos x="3" y="0"/>
                  </a:cxn>
                  <a:cxn ang="0">
                    <a:pos x="12" y="2"/>
                  </a:cxn>
                  <a:cxn ang="0">
                    <a:pos x="5" y="4"/>
                  </a:cxn>
                  <a:cxn ang="0">
                    <a:pos x="0" y="2"/>
                  </a:cxn>
                </a:cxnLst>
                <a:rect l="0" t="0" r="r" b="b"/>
                <a:pathLst>
                  <a:path w="12" h="4">
                    <a:moveTo>
                      <a:pt x="0" y="2"/>
                    </a:moveTo>
                    <a:lnTo>
                      <a:pt x="3" y="0"/>
                    </a:lnTo>
                    <a:lnTo>
                      <a:pt x="12" y="2"/>
                    </a:lnTo>
                    <a:lnTo>
                      <a:pt x="5" y="4"/>
                    </a:lnTo>
                    <a:lnTo>
                      <a:pt x="0" y="2"/>
                    </a:lnTo>
                    <a:close/>
                  </a:path>
                </a:pathLst>
              </a:custGeom>
              <a:solidFill>
                <a:srgbClr val="2022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 name="Freeform 1041"/>
              <p:cNvSpPr>
                <a:spLocks/>
              </p:cNvSpPr>
              <p:nvPr/>
            </p:nvSpPr>
            <p:spPr bwMode="auto">
              <a:xfrm>
                <a:off x="1052" y="2171"/>
                <a:ext cx="47" cy="61"/>
              </a:xfrm>
              <a:custGeom>
                <a:avLst/>
                <a:gdLst/>
                <a:ahLst/>
                <a:cxnLst>
                  <a:cxn ang="0">
                    <a:pos x="2" y="0"/>
                  </a:cxn>
                  <a:cxn ang="0">
                    <a:pos x="2" y="0"/>
                  </a:cxn>
                  <a:cxn ang="0">
                    <a:pos x="2" y="2"/>
                  </a:cxn>
                  <a:cxn ang="0">
                    <a:pos x="23" y="7"/>
                  </a:cxn>
                  <a:cxn ang="0">
                    <a:pos x="30" y="14"/>
                  </a:cxn>
                  <a:cxn ang="0">
                    <a:pos x="37" y="23"/>
                  </a:cxn>
                  <a:cxn ang="0">
                    <a:pos x="47" y="47"/>
                  </a:cxn>
                  <a:cxn ang="0">
                    <a:pos x="45" y="52"/>
                  </a:cxn>
                  <a:cxn ang="0">
                    <a:pos x="40" y="61"/>
                  </a:cxn>
                  <a:cxn ang="0">
                    <a:pos x="40" y="52"/>
                  </a:cxn>
                  <a:cxn ang="0">
                    <a:pos x="35" y="37"/>
                  </a:cxn>
                  <a:cxn ang="0">
                    <a:pos x="35" y="33"/>
                  </a:cxn>
                  <a:cxn ang="0">
                    <a:pos x="33" y="35"/>
                  </a:cxn>
                  <a:cxn ang="0">
                    <a:pos x="28" y="33"/>
                  </a:cxn>
                  <a:cxn ang="0">
                    <a:pos x="30" y="28"/>
                  </a:cxn>
                  <a:cxn ang="0">
                    <a:pos x="35" y="33"/>
                  </a:cxn>
                  <a:cxn ang="0">
                    <a:pos x="30" y="23"/>
                  </a:cxn>
                  <a:cxn ang="0">
                    <a:pos x="28" y="18"/>
                  </a:cxn>
                  <a:cxn ang="0">
                    <a:pos x="19" y="11"/>
                  </a:cxn>
                  <a:cxn ang="0">
                    <a:pos x="19" y="9"/>
                  </a:cxn>
                  <a:cxn ang="0">
                    <a:pos x="19" y="11"/>
                  </a:cxn>
                  <a:cxn ang="0">
                    <a:pos x="0" y="9"/>
                  </a:cxn>
                  <a:cxn ang="0">
                    <a:pos x="2" y="0"/>
                  </a:cxn>
                </a:cxnLst>
                <a:rect l="0" t="0" r="r" b="b"/>
                <a:pathLst>
                  <a:path w="47" h="61">
                    <a:moveTo>
                      <a:pt x="2" y="0"/>
                    </a:moveTo>
                    <a:lnTo>
                      <a:pt x="2" y="0"/>
                    </a:lnTo>
                    <a:lnTo>
                      <a:pt x="2" y="2"/>
                    </a:lnTo>
                    <a:lnTo>
                      <a:pt x="23" y="7"/>
                    </a:lnTo>
                    <a:lnTo>
                      <a:pt x="30" y="14"/>
                    </a:lnTo>
                    <a:lnTo>
                      <a:pt x="37" y="23"/>
                    </a:lnTo>
                    <a:lnTo>
                      <a:pt x="47" y="47"/>
                    </a:lnTo>
                    <a:lnTo>
                      <a:pt x="45" y="52"/>
                    </a:lnTo>
                    <a:lnTo>
                      <a:pt x="40" y="61"/>
                    </a:lnTo>
                    <a:lnTo>
                      <a:pt x="40" y="52"/>
                    </a:lnTo>
                    <a:lnTo>
                      <a:pt x="35" y="37"/>
                    </a:lnTo>
                    <a:lnTo>
                      <a:pt x="35" y="33"/>
                    </a:lnTo>
                    <a:lnTo>
                      <a:pt x="33" y="35"/>
                    </a:lnTo>
                    <a:lnTo>
                      <a:pt x="28" y="33"/>
                    </a:lnTo>
                    <a:lnTo>
                      <a:pt x="30" y="28"/>
                    </a:lnTo>
                    <a:lnTo>
                      <a:pt x="35" y="33"/>
                    </a:lnTo>
                    <a:lnTo>
                      <a:pt x="30" y="23"/>
                    </a:lnTo>
                    <a:lnTo>
                      <a:pt x="28" y="18"/>
                    </a:lnTo>
                    <a:lnTo>
                      <a:pt x="19" y="11"/>
                    </a:lnTo>
                    <a:lnTo>
                      <a:pt x="19" y="9"/>
                    </a:lnTo>
                    <a:lnTo>
                      <a:pt x="19" y="11"/>
                    </a:lnTo>
                    <a:lnTo>
                      <a:pt x="0" y="9"/>
                    </a:lnTo>
                    <a:lnTo>
                      <a:pt x="2" y="0"/>
                    </a:lnTo>
                    <a:close/>
                  </a:path>
                </a:pathLst>
              </a:custGeom>
              <a:solidFill>
                <a:srgbClr val="8B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 name="Freeform 1042"/>
              <p:cNvSpPr>
                <a:spLocks/>
              </p:cNvSpPr>
              <p:nvPr/>
            </p:nvSpPr>
            <p:spPr bwMode="auto">
              <a:xfrm>
                <a:off x="1035" y="2171"/>
                <a:ext cx="392" cy="155"/>
              </a:xfrm>
              <a:custGeom>
                <a:avLst/>
                <a:gdLst/>
                <a:ahLst/>
                <a:cxnLst>
                  <a:cxn ang="0">
                    <a:pos x="15" y="2"/>
                  </a:cxn>
                  <a:cxn ang="0">
                    <a:pos x="28" y="20"/>
                  </a:cxn>
                  <a:cxn ang="0">
                    <a:pos x="42" y="17"/>
                  </a:cxn>
                  <a:cxn ang="0">
                    <a:pos x="24" y="27"/>
                  </a:cxn>
                  <a:cxn ang="0">
                    <a:pos x="45" y="38"/>
                  </a:cxn>
                  <a:cxn ang="0">
                    <a:pos x="54" y="26"/>
                  </a:cxn>
                  <a:cxn ang="0">
                    <a:pos x="59" y="29"/>
                  </a:cxn>
                  <a:cxn ang="0">
                    <a:pos x="68" y="21"/>
                  </a:cxn>
                  <a:cxn ang="0">
                    <a:pos x="82" y="24"/>
                  </a:cxn>
                  <a:cxn ang="0">
                    <a:pos x="91" y="29"/>
                  </a:cxn>
                  <a:cxn ang="0">
                    <a:pos x="86" y="28"/>
                  </a:cxn>
                  <a:cxn ang="0">
                    <a:pos x="63" y="25"/>
                  </a:cxn>
                  <a:cxn ang="0">
                    <a:pos x="58" y="39"/>
                  </a:cxn>
                  <a:cxn ang="0">
                    <a:pos x="92" y="43"/>
                  </a:cxn>
                  <a:cxn ang="0">
                    <a:pos x="98" y="37"/>
                  </a:cxn>
                  <a:cxn ang="0">
                    <a:pos x="93" y="55"/>
                  </a:cxn>
                  <a:cxn ang="0">
                    <a:pos x="93" y="64"/>
                  </a:cxn>
                  <a:cxn ang="0">
                    <a:pos x="104" y="61"/>
                  </a:cxn>
                  <a:cxn ang="0">
                    <a:pos x="125" y="48"/>
                  </a:cxn>
                  <a:cxn ang="0">
                    <a:pos x="127" y="36"/>
                  </a:cxn>
                  <a:cxn ang="0">
                    <a:pos x="112" y="35"/>
                  </a:cxn>
                  <a:cxn ang="0">
                    <a:pos x="104" y="39"/>
                  </a:cxn>
                  <a:cxn ang="0">
                    <a:pos x="102" y="43"/>
                  </a:cxn>
                  <a:cxn ang="0">
                    <a:pos x="101" y="39"/>
                  </a:cxn>
                  <a:cxn ang="0">
                    <a:pos x="109" y="36"/>
                  </a:cxn>
                  <a:cxn ang="0">
                    <a:pos x="118" y="30"/>
                  </a:cxn>
                  <a:cxn ang="0">
                    <a:pos x="124" y="30"/>
                  </a:cxn>
                  <a:cxn ang="0">
                    <a:pos x="132" y="34"/>
                  </a:cxn>
                  <a:cxn ang="0">
                    <a:pos x="135" y="35"/>
                  </a:cxn>
                  <a:cxn ang="0">
                    <a:pos x="138" y="42"/>
                  </a:cxn>
                  <a:cxn ang="0">
                    <a:pos x="146" y="35"/>
                  </a:cxn>
                  <a:cxn ang="0">
                    <a:pos x="157" y="30"/>
                  </a:cxn>
                  <a:cxn ang="0">
                    <a:pos x="158" y="32"/>
                  </a:cxn>
                  <a:cxn ang="0">
                    <a:pos x="143" y="40"/>
                  </a:cxn>
                  <a:cxn ang="0">
                    <a:pos x="132" y="45"/>
                  </a:cxn>
                  <a:cxn ang="0">
                    <a:pos x="137" y="52"/>
                  </a:cxn>
                  <a:cxn ang="0">
                    <a:pos x="164" y="45"/>
                  </a:cxn>
                  <a:cxn ang="0">
                    <a:pos x="165" y="38"/>
                  </a:cxn>
                  <a:cxn ang="0">
                    <a:pos x="164" y="47"/>
                  </a:cxn>
                  <a:cxn ang="0">
                    <a:pos x="155" y="52"/>
                  </a:cxn>
                  <a:cxn ang="0">
                    <a:pos x="135" y="53"/>
                  </a:cxn>
                  <a:cxn ang="0">
                    <a:pos x="122" y="50"/>
                  </a:cxn>
                  <a:cxn ang="0">
                    <a:pos x="110" y="55"/>
                  </a:cxn>
                  <a:cxn ang="0">
                    <a:pos x="106" y="65"/>
                  </a:cxn>
                  <a:cxn ang="0">
                    <a:pos x="92" y="63"/>
                  </a:cxn>
                  <a:cxn ang="0">
                    <a:pos x="93" y="45"/>
                  </a:cxn>
                  <a:cxn ang="0">
                    <a:pos x="76" y="49"/>
                  </a:cxn>
                  <a:cxn ang="0">
                    <a:pos x="64" y="46"/>
                  </a:cxn>
                  <a:cxn ang="0">
                    <a:pos x="37" y="39"/>
                  </a:cxn>
                  <a:cxn ang="0">
                    <a:pos x="23" y="28"/>
                  </a:cxn>
                  <a:cxn ang="0">
                    <a:pos x="7" y="23"/>
                  </a:cxn>
                  <a:cxn ang="0">
                    <a:pos x="0" y="12"/>
                  </a:cxn>
                  <a:cxn ang="0">
                    <a:pos x="2" y="12"/>
                  </a:cxn>
                  <a:cxn ang="0">
                    <a:pos x="24" y="26"/>
                  </a:cxn>
                  <a:cxn ang="0">
                    <a:pos x="23" y="10"/>
                  </a:cxn>
                  <a:cxn ang="0">
                    <a:pos x="8" y="1"/>
                  </a:cxn>
                </a:cxnLst>
                <a:rect l="0" t="0" r="r" b="b"/>
                <a:pathLst>
                  <a:path w="166" h="66">
                    <a:moveTo>
                      <a:pt x="8" y="0"/>
                    </a:moveTo>
                    <a:cubicBezTo>
                      <a:pt x="14" y="1"/>
                      <a:pt x="14" y="1"/>
                      <a:pt x="14" y="1"/>
                    </a:cubicBezTo>
                    <a:cubicBezTo>
                      <a:pt x="15" y="2"/>
                      <a:pt x="15" y="2"/>
                      <a:pt x="15" y="2"/>
                    </a:cubicBezTo>
                    <a:cubicBezTo>
                      <a:pt x="25" y="11"/>
                      <a:pt x="25" y="11"/>
                      <a:pt x="25" y="11"/>
                    </a:cubicBezTo>
                    <a:cubicBezTo>
                      <a:pt x="26" y="12"/>
                      <a:pt x="26" y="12"/>
                      <a:pt x="26" y="12"/>
                    </a:cubicBezTo>
                    <a:cubicBezTo>
                      <a:pt x="28" y="20"/>
                      <a:pt x="28" y="20"/>
                      <a:pt x="28" y="20"/>
                    </a:cubicBezTo>
                    <a:cubicBezTo>
                      <a:pt x="33" y="17"/>
                      <a:pt x="33" y="17"/>
                      <a:pt x="33" y="17"/>
                    </a:cubicBezTo>
                    <a:cubicBezTo>
                      <a:pt x="35" y="17"/>
                      <a:pt x="35" y="17"/>
                      <a:pt x="35" y="17"/>
                    </a:cubicBezTo>
                    <a:cubicBezTo>
                      <a:pt x="42" y="17"/>
                      <a:pt x="42" y="17"/>
                      <a:pt x="42" y="17"/>
                    </a:cubicBezTo>
                    <a:cubicBezTo>
                      <a:pt x="41" y="18"/>
                      <a:pt x="41" y="18"/>
                      <a:pt x="41" y="18"/>
                    </a:cubicBezTo>
                    <a:cubicBezTo>
                      <a:pt x="32" y="19"/>
                      <a:pt x="32" y="19"/>
                      <a:pt x="32" y="19"/>
                    </a:cubicBezTo>
                    <a:cubicBezTo>
                      <a:pt x="24" y="27"/>
                      <a:pt x="24" y="27"/>
                      <a:pt x="24" y="27"/>
                    </a:cubicBezTo>
                    <a:cubicBezTo>
                      <a:pt x="25" y="31"/>
                      <a:pt x="25" y="31"/>
                      <a:pt x="25" y="31"/>
                    </a:cubicBezTo>
                    <a:cubicBezTo>
                      <a:pt x="28" y="33"/>
                      <a:pt x="28" y="33"/>
                      <a:pt x="28" y="33"/>
                    </a:cubicBezTo>
                    <a:cubicBezTo>
                      <a:pt x="33" y="36"/>
                      <a:pt x="39" y="38"/>
                      <a:pt x="45" y="38"/>
                    </a:cubicBezTo>
                    <a:cubicBezTo>
                      <a:pt x="56" y="35"/>
                      <a:pt x="56" y="35"/>
                      <a:pt x="56" y="35"/>
                    </a:cubicBezTo>
                    <a:cubicBezTo>
                      <a:pt x="58" y="30"/>
                      <a:pt x="58" y="30"/>
                      <a:pt x="58" y="30"/>
                    </a:cubicBezTo>
                    <a:cubicBezTo>
                      <a:pt x="54" y="26"/>
                      <a:pt x="54" y="26"/>
                      <a:pt x="54" y="26"/>
                    </a:cubicBezTo>
                    <a:cubicBezTo>
                      <a:pt x="50" y="23"/>
                      <a:pt x="50" y="23"/>
                      <a:pt x="50" y="23"/>
                    </a:cubicBezTo>
                    <a:cubicBezTo>
                      <a:pt x="51" y="21"/>
                      <a:pt x="51" y="21"/>
                      <a:pt x="51" y="21"/>
                    </a:cubicBezTo>
                    <a:cubicBezTo>
                      <a:pt x="59" y="29"/>
                      <a:pt x="59" y="29"/>
                      <a:pt x="59" y="29"/>
                    </a:cubicBezTo>
                    <a:cubicBezTo>
                      <a:pt x="61" y="26"/>
                      <a:pt x="61" y="26"/>
                      <a:pt x="61" y="26"/>
                    </a:cubicBezTo>
                    <a:cubicBezTo>
                      <a:pt x="62" y="24"/>
                      <a:pt x="62" y="24"/>
                      <a:pt x="62" y="24"/>
                    </a:cubicBezTo>
                    <a:cubicBezTo>
                      <a:pt x="68" y="21"/>
                      <a:pt x="68" y="21"/>
                      <a:pt x="68" y="21"/>
                    </a:cubicBezTo>
                    <a:cubicBezTo>
                      <a:pt x="71" y="21"/>
                      <a:pt x="71" y="21"/>
                      <a:pt x="71" y="21"/>
                    </a:cubicBezTo>
                    <a:cubicBezTo>
                      <a:pt x="80" y="24"/>
                      <a:pt x="80" y="24"/>
                      <a:pt x="80" y="24"/>
                    </a:cubicBezTo>
                    <a:cubicBezTo>
                      <a:pt x="82" y="24"/>
                      <a:pt x="82" y="24"/>
                      <a:pt x="82" y="24"/>
                    </a:cubicBezTo>
                    <a:cubicBezTo>
                      <a:pt x="83" y="25"/>
                      <a:pt x="83" y="25"/>
                      <a:pt x="83" y="25"/>
                    </a:cubicBezTo>
                    <a:cubicBezTo>
                      <a:pt x="84" y="25"/>
                      <a:pt x="84" y="25"/>
                      <a:pt x="84" y="25"/>
                    </a:cubicBezTo>
                    <a:cubicBezTo>
                      <a:pt x="91" y="29"/>
                      <a:pt x="91" y="29"/>
                      <a:pt x="91" y="29"/>
                    </a:cubicBezTo>
                    <a:cubicBezTo>
                      <a:pt x="91" y="29"/>
                      <a:pt x="91" y="29"/>
                      <a:pt x="91" y="29"/>
                    </a:cubicBezTo>
                    <a:cubicBezTo>
                      <a:pt x="91" y="30"/>
                      <a:pt x="91" y="30"/>
                      <a:pt x="91" y="30"/>
                    </a:cubicBezTo>
                    <a:cubicBezTo>
                      <a:pt x="86" y="28"/>
                      <a:pt x="86" y="28"/>
                      <a:pt x="86" y="28"/>
                    </a:cubicBezTo>
                    <a:cubicBezTo>
                      <a:pt x="80" y="25"/>
                      <a:pt x="80" y="25"/>
                      <a:pt x="80" y="25"/>
                    </a:cubicBezTo>
                    <a:cubicBezTo>
                      <a:pt x="72" y="23"/>
                      <a:pt x="72" y="23"/>
                      <a:pt x="72" y="23"/>
                    </a:cubicBezTo>
                    <a:cubicBezTo>
                      <a:pt x="63" y="25"/>
                      <a:pt x="63" y="25"/>
                      <a:pt x="63" y="25"/>
                    </a:cubicBezTo>
                    <a:cubicBezTo>
                      <a:pt x="59" y="30"/>
                      <a:pt x="59" y="30"/>
                      <a:pt x="59" y="30"/>
                    </a:cubicBezTo>
                    <a:cubicBezTo>
                      <a:pt x="57" y="35"/>
                      <a:pt x="57" y="35"/>
                      <a:pt x="57" y="35"/>
                    </a:cubicBezTo>
                    <a:cubicBezTo>
                      <a:pt x="58" y="39"/>
                      <a:pt x="58" y="39"/>
                      <a:pt x="58" y="39"/>
                    </a:cubicBezTo>
                    <a:cubicBezTo>
                      <a:pt x="68" y="45"/>
                      <a:pt x="68" y="45"/>
                      <a:pt x="68" y="45"/>
                    </a:cubicBezTo>
                    <a:cubicBezTo>
                      <a:pt x="77" y="47"/>
                      <a:pt x="77" y="47"/>
                      <a:pt x="77" y="47"/>
                    </a:cubicBezTo>
                    <a:cubicBezTo>
                      <a:pt x="82" y="47"/>
                      <a:pt x="88" y="46"/>
                      <a:pt x="92" y="43"/>
                    </a:cubicBezTo>
                    <a:cubicBezTo>
                      <a:pt x="95" y="40"/>
                      <a:pt x="95" y="40"/>
                      <a:pt x="95" y="40"/>
                    </a:cubicBezTo>
                    <a:cubicBezTo>
                      <a:pt x="97" y="37"/>
                      <a:pt x="97" y="37"/>
                      <a:pt x="97" y="37"/>
                    </a:cubicBezTo>
                    <a:cubicBezTo>
                      <a:pt x="98" y="37"/>
                      <a:pt x="98" y="37"/>
                      <a:pt x="98" y="37"/>
                    </a:cubicBezTo>
                    <a:cubicBezTo>
                      <a:pt x="98" y="38"/>
                      <a:pt x="98" y="38"/>
                      <a:pt x="98" y="38"/>
                    </a:cubicBezTo>
                    <a:cubicBezTo>
                      <a:pt x="93" y="48"/>
                      <a:pt x="93" y="48"/>
                      <a:pt x="93" y="48"/>
                    </a:cubicBezTo>
                    <a:cubicBezTo>
                      <a:pt x="93" y="55"/>
                      <a:pt x="93" y="55"/>
                      <a:pt x="93" y="55"/>
                    </a:cubicBezTo>
                    <a:cubicBezTo>
                      <a:pt x="93" y="57"/>
                      <a:pt x="93" y="57"/>
                      <a:pt x="93" y="57"/>
                    </a:cubicBezTo>
                    <a:cubicBezTo>
                      <a:pt x="93" y="62"/>
                      <a:pt x="93" y="62"/>
                      <a:pt x="93" y="62"/>
                    </a:cubicBezTo>
                    <a:cubicBezTo>
                      <a:pt x="93" y="64"/>
                      <a:pt x="93" y="64"/>
                      <a:pt x="93" y="64"/>
                    </a:cubicBezTo>
                    <a:cubicBezTo>
                      <a:pt x="96" y="65"/>
                      <a:pt x="96" y="65"/>
                      <a:pt x="96" y="65"/>
                    </a:cubicBezTo>
                    <a:cubicBezTo>
                      <a:pt x="103" y="64"/>
                      <a:pt x="103" y="64"/>
                      <a:pt x="103" y="64"/>
                    </a:cubicBezTo>
                    <a:cubicBezTo>
                      <a:pt x="104" y="61"/>
                      <a:pt x="104" y="61"/>
                      <a:pt x="104" y="61"/>
                    </a:cubicBezTo>
                    <a:cubicBezTo>
                      <a:pt x="108" y="54"/>
                      <a:pt x="108" y="54"/>
                      <a:pt x="108" y="54"/>
                    </a:cubicBezTo>
                    <a:cubicBezTo>
                      <a:pt x="111" y="51"/>
                      <a:pt x="116" y="49"/>
                      <a:pt x="120" y="49"/>
                    </a:cubicBezTo>
                    <a:cubicBezTo>
                      <a:pt x="125" y="48"/>
                      <a:pt x="125" y="48"/>
                      <a:pt x="125" y="48"/>
                    </a:cubicBezTo>
                    <a:cubicBezTo>
                      <a:pt x="132" y="41"/>
                      <a:pt x="132" y="41"/>
                      <a:pt x="132" y="41"/>
                    </a:cubicBezTo>
                    <a:cubicBezTo>
                      <a:pt x="131" y="39"/>
                      <a:pt x="131" y="39"/>
                      <a:pt x="131" y="39"/>
                    </a:cubicBezTo>
                    <a:cubicBezTo>
                      <a:pt x="127" y="36"/>
                      <a:pt x="127" y="36"/>
                      <a:pt x="127" y="36"/>
                    </a:cubicBezTo>
                    <a:cubicBezTo>
                      <a:pt x="125" y="33"/>
                      <a:pt x="125" y="33"/>
                      <a:pt x="125" y="33"/>
                    </a:cubicBezTo>
                    <a:cubicBezTo>
                      <a:pt x="120" y="33"/>
                      <a:pt x="120" y="33"/>
                      <a:pt x="120" y="33"/>
                    </a:cubicBezTo>
                    <a:cubicBezTo>
                      <a:pt x="112" y="35"/>
                      <a:pt x="112" y="35"/>
                      <a:pt x="112" y="35"/>
                    </a:cubicBezTo>
                    <a:cubicBezTo>
                      <a:pt x="110" y="38"/>
                      <a:pt x="110" y="38"/>
                      <a:pt x="110" y="38"/>
                    </a:cubicBezTo>
                    <a:cubicBezTo>
                      <a:pt x="109" y="39"/>
                      <a:pt x="109" y="39"/>
                      <a:pt x="109" y="39"/>
                    </a:cubicBezTo>
                    <a:cubicBezTo>
                      <a:pt x="104" y="39"/>
                      <a:pt x="104" y="39"/>
                      <a:pt x="104" y="39"/>
                    </a:cubicBezTo>
                    <a:cubicBezTo>
                      <a:pt x="103" y="40"/>
                      <a:pt x="103" y="40"/>
                      <a:pt x="103" y="40"/>
                    </a:cubicBezTo>
                    <a:cubicBezTo>
                      <a:pt x="103" y="43"/>
                      <a:pt x="103" y="43"/>
                      <a:pt x="103" y="43"/>
                    </a:cubicBezTo>
                    <a:cubicBezTo>
                      <a:pt x="102" y="43"/>
                      <a:pt x="102" y="43"/>
                      <a:pt x="102" y="43"/>
                    </a:cubicBezTo>
                    <a:cubicBezTo>
                      <a:pt x="100" y="42"/>
                      <a:pt x="100" y="42"/>
                      <a:pt x="100" y="42"/>
                    </a:cubicBezTo>
                    <a:cubicBezTo>
                      <a:pt x="102" y="42"/>
                      <a:pt x="102" y="42"/>
                      <a:pt x="102" y="42"/>
                    </a:cubicBezTo>
                    <a:cubicBezTo>
                      <a:pt x="101" y="39"/>
                      <a:pt x="101" y="39"/>
                      <a:pt x="101" y="39"/>
                    </a:cubicBezTo>
                    <a:cubicBezTo>
                      <a:pt x="102" y="38"/>
                      <a:pt x="102" y="38"/>
                      <a:pt x="102" y="38"/>
                    </a:cubicBezTo>
                    <a:cubicBezTo>
                      <a:pt x="104" y="38"/>
                      <a:pt x="104" y="38"/>
                      <a:pt x="104" y="38"/>
                    </a:cubicBezTo>
                    <a:cubicBezTo>
                      <a:pt x="109" y="36"/>
                      <a:pt x="109" y="36"/>
                      <a:pt x="109" y="36"/>
                    </a:cubicBezTo>
                    <a:cubicBezTo>
                      <a:pt x="109" y="34"/>
                      <a:pt x="109" y="34"/>
                      <a:pt x="109" y="34"/>
                    </a:cubicBezTo>
                    <a:cubicBezTo>
                      <a:pt x="114" y="30"/>
                      <a:pt x="114" y="30"/>
                      <a:pt x="114" y="30"/>
                    </a:cubicBezTo>
                    <a:cubicBezTo>
                      <a:pt x="118" y="30"/>
                      <a:pt x="118" y="30"/>
                      <a:pt x="118" y="30"/>
                    </a:cubicBezTo>
                    <a:cubicBezTo>
                      <a:pt x="120" y="31"/>
                      <a:pt x="120" y="31"/>
                      <a:pt x="120" y="31"/>
                    </a:cubicBezTo>
                    <a:cubicBezTo>
                      <a:pt x="123" y="30"/>
                      <a:pt x="123" y="30"/>
                      <a:pt x="123" y="30"/>
                    </a:cubicBezTo>
                    <a:cubicBezTo>
                      <a:pt x="124" y="30"/>
                      <a:pt x="124" y="30"/>
                      <a:pt x="124" y="30"/>
                    </a:cubicBezTo>
                    <a:cubicBezTo>
                      <a:pt x="126" y="32"/>
                      <a:pt x="126" y="32"/>
                      <a:pt x="126" y="32"/>
                    </a:cubicBezTo>
                    <a:cubicBezTo>
                      <a:pt x="129" y="35"/>
                      <a:pt x="129" y="35"/>
                      <a:pt x="129" y="35"/>
                    </a:cubicBezTo>
                    <a:cubicBezTo>
                      <a:pt x="132" y="34"/>
                      <a:pt x="132" y="34"/>
                      <a:pt x="132" y="34"/>
                    </a:cubicBezTo>
                    <a:cubicBezTo>
                      <a:pt x="132" y="34"/>
                      <a:pt x="132" y="34"/>
                      <a:pt x="132" y="34"/>
                    </a:cubicBezTo>
                    <a:cubicBezTo>
                      <a:pt x="133" y="35"/>
                      <a:pt x="133" y="35"/>
                      <a:pt x="133" y="35"/>
                    </a:cubicBezTo>
                    <a:cubicBezTo>
                      <a:pt x="135" y="35"/>
                      <a:pt x="135" y="35"/>
                      <a:pt x="135" y="35"/>
                    </a:cubicBezTo>
                    <a:cubicBezTo>
                      <a:pt x="133" y="35"/>
                      <a:pt x="133" y="35"/>
                      <a:pt x="133" y="35"/>
                    </a:cubicBezTo>
                    <a:cubicBezTo>
                      <a:pt x="133" y="42"/>
                      <a:pt x="133" y="42"/>
                      <a:pt x="133" y="42"/>
                    </a:cubicBezTo>
                    <a:cubicBezTo>
                      <a:pt x="138" y="42"/>
                      <a:pt x="138" y="42"/>
                      <a:pt x="138" y="42"/>
                    </a:cubicBezTo>
                    <a:cubicBezTo>
                      <a:pt x="141" y="40"/>
                      <a:pt x="141" y="40"/>
                      <a:pt x="141" y="40"/>
                    </a:cubicBezTo>
                    <a:cubicBezTo>
                      <a:pt x="144" y="36"/>
                      <a:pt x="144" y="36"/>
                      <a:pt x="144" y="36"/>
                    </a:cubicBezTo>
                    <a:cubicBezTo>
                      <a:pt x="146" y="35"/>
                      <a:pt x="146" y="35"/>
                      <a:pt x="146" y="35"/>
                    </a:cubicBezTo>
                    <a:cubicBezTo>
                      <a:pt x="152" y="30"/>
                      <a:pt x="152" y="30"/>
                      <a:pt x="152" y="30"/>
                    </a:cubicBezTo>
                    <a:cubicBezTo>
                      <a:pt x="154" y="29"/>
                      <a:pt x="154" y="29"/>
                      <a:pt x="154" y="29"/>
                    </a:cubicBezTo>
                    <a:cubicBezTo>
                      <a:pt x="157" y="30"/>
                      <a:pt x="157" y="30"/>
                      <a:pt x="157" y="30"/>
                    </a:cubicBezTo>
                    <a:cubicBezTo>
                      <a:pt x="161" y="33"/>
                      <a:pt x="161" y="33"/>
                      <a:pt x="161" y="33"/>
                    </a:cubicBezTo>
                    <a:cubicBezTo>
                      <a:pt x="161" y="33"/>
                      <a:pt x="161" y="33"/>
                      <a:pt x="161" y="33"/>
                    </a:cubicBezTo>
                    <a:cubicBezTo>
                      <a:pt x="158" y="32"/>
                      <a:pt x="158" y="32"/>
                      <a:pt x="158" y="32"/>
                    </a:cubicBezTo>
                    <a:cubicBezTo>
                      <a:pt x="154" y="30"/>
                      <a:pt x="154" y="30"/>
                      <a:pt x="154" y="30"/>
                    </a:cubicBezTo>
                    <a:cubicBezTo>
                      <a:pt x="147" y="35"/>
                      <a:pt x="147" y="35"/>
                      <a:pt x="147" y="35"/>
                    </a:cubicBezTo>
                    <a:cubicBezTo>
                      <a:pt x="143" y="40"/>
                      <a:pt x="143" y="40"/>
                      <a:pt x="143" y="40"/>
                    </a:cubicBezTo>
                    <a:cubicBezTo>
                      <a:pt x="139" y="43"/>
                      <a:pt x="139" y="43"/>
                      <a:pt x="139" y="43"/>
                    </a:cubicBezTo>
                    <a:cubicBezTo>
                      <a:pt x="132" y="43"/>
                      <a:pt x="132" y="43"/>
                      <a:pt x="132" y="43"/>
                    </a:cubicBezTo>
                    <a:cubicBezTo>
                      <a:pt x="132" y="45"/>
                      <a:pt x="132" y="45"/>
                      <a:pt x="132" y="45"/>
                    </a:cubicBezTo>
                    <a:cubicBezTo>
                      <a:pt x="129" y="47"/>
                      <a:pt x="129" y="47"/>
                      <a:pt x="129" y="47"/>
                    </a:cubicBezTo>
                    <a:cubicBezTo>
                      <a:pt x="128" y="48"/>
                      <a:pt x="128" y="48"/>
                      <a:pt x="128" y="48"/>
                    </a:cubicBezTo>
                    <a:cubicBezTo>
                      <a:pt x="137" y="52"/>
                      <a:pt x="137" y="52"/>
                      <a:pt x="137" y="52"/>
                    </a:cubicBezTo>
                    <a:cubicBezTo>
                      <a:pt x="149" y="53"/>
                      <a:pt x="149" y="53"/>
                      <a:pt x="149" y="53"/>
                    </a:cubicBezTo>
                    <a:cubicBezTo>
                      <a:pt x="153" y="52"/>
                      <a:pt x="157" y="50"/>
                      <a:pt x="161" y="47"/>
                    </a:cubicBezTo>
                    <a:cubicBezTo>
                      <a:pt x="164" y="45"/>
                      <a:pt x="164" y="45"/>
                      <a:pt x="164" y="45"/>
                    </a:cubicBezTo>
                    <a:cubicBezTo>
                      <a:pt x="164" y="39"/>
                      <a:pt x="164" y="39"/>
                      <a:pt x="164" y="39"/>
                    </a:cubicBezTo>
                    <a:cubicBezTo>
                      <a:pt x="163" y="39"/>
                      <a:pt x="163" y="39"/>
                      <a:pt x="163" y="39"/>
                    </a:cubicBezTo>
                    <a:cubicBezTo>
                      <a:pt x="165" y="38"/>
                      <a:pt x="165" y="38"/>
                      <a:pt x="165" y="38"/>
                    </a:cubicBezTo>
                    <a:cubicBezTo>
                      <a:pt x="166" y="43"/>
                      <a:pt x="166" y="43"/>
                      <a:pt x="166" y="43"/>
                    </a:cubicBezTo>
                    <a:cubicBezTo>
                      <a:pt x="165" y="46"/>
                      <a:pt x="165" y="46"/>
                      <a:pt x="165" y="46"/>
                    </a:cubicBezTo>
                    <a:cubicBezTo>
                      <a:pt x="164" y="47"/>
                      <a:pt x="164" y="47"/>
                      <a:pt x="164" y="47"/>
                    </a:cubicBezTo>
                    <a:cubicBezTo>
                      <a:pt x="157" y="51"/>
                      <a:pt x="157" y="51"/>
                      <a:pt x="157" y="51"/>
                    </a:cubicBezTo>
                    <a:cubicBezTo>
                      <a:pt x="156" y="52"/>
                      <a:pt x="156" y="52"/>
                      <a:pt x="156" y="52"/>
                    </a:cubicBezTo>
                    <a:cubicBezTo>
                      <a:pt x="155" y="52"/>
                      <a:pt x="155" y="52"/>
                      <a:pt x="155" y="52"/>
                    </a:cubicBezTo>
                    <a:cubicBezTo>
                      <a:pt x="154" y="53"/>
                      <a:pt x="154" y="53"/>
                      <a:pt x="154" y="53"/>
                    </a:cubicBezTo>
                    <a:cubicBezTo>
                      <a:pt x="148" y="54"/>
                      <a:pt x="148" y="54"/>
                      <a:pt x="148" y="54"/>
                    </a:cubicBezTo>
                    <a:cubicBezTo>
                      <a:pt x="135" y="53"/>
                      <a:pt x="135" y="53"/>
                      <a:pt x="135" y="53"/>
                    </a:cubicBezTo>
                    <a:cubicBezTo>
                      <a:pt x="134" y="52"/>
                      <a:pt x="134" y="52"/>
                      <a:pt x="134" y="52"/>
                    </a:cubicBezTo>
                    <a:cubicBezTo>
                      <a:pt x="127" y="49"/>
                      <a:pt x="127" y="49"/>
                      <a:pt x="127" y="49"/>
                    </a:cubicBezTo>
                    <a:cubicBezTo>
                      <a:pt x="122" y="50"/>
                      <a:pt x="122" y="50"/>
                      <a:pt x="122" y="50"/>
                    </a:cubicBezTo>
                    <a:cubicBezTo>
                      <a:pt x="118" y="51"/>
                      <a:pt x="118" y="51"/>
                      <a:pt x="118" y="51"/>
                    </a:cubicBezTo>
                    <a:cubicBezTo>
                      <a:pt x="113" y="52"/>
                      <a:pt x="113" y="52"/>
                      <a:pt x="113" y="52"/>
                    </a:cubicBezTo>
                    <a:cubicBezTo>
                      <a:pt x="110" y="55"/>
                      <a:pt x="110" y="55"/>
                      <a:pt x="110" y="55"/>
                    </a:cubicBezTo>
                    <a:cubicBezTo>
                      <a:pt x="108" y="57"/>
                      <a:pt x="108" y="57"/>
                      <a:pt x="108" y="57"/>
                    </a:cubicBezTo>
                    <a:cubicBezTo>
                      <a:pt x="106" y="62"/>
                      <a:pt x="106" y="62"/>
                      <a:pt x="106" y="62"/>
                    </a:cubicBezTo>
                    <a:cubicBezTo>
                      <a:pt x="106" y="65"/>
                      <a:pt x="106" y="65"/>
                      <a:pt x="106" y="65"/>
                    </a:cubicBezTo>
                    <a:cubicBezTo>
                      <a:pt x="100" y="65"/>
                      <a:pt x="100" y="65"/>
                      <a:pt x="100" y="65"/>
                    </a:cubicBezTo>
                    <a:cubicBezTo>
                      <a:pt x="94" y="66"/>
                      <a:pt x="94" y="66"/>
                      <a:pt x="94" y="66"/>
                    </a:cubicBezTo>
                    <a:cubicBezTo>
                      <a:pt x="92" y="63"/>
                      <a:pt x="92" y="63"/>
                      <a:pt x="92" y="63"/>
                    </a:cubicBezTo>
                    <a:cubicBezTo>
                      <a:pt x="92" y="56"/>
                      <a:pt x="92" y="56"/>
                      <a:pt x="92" y="56"/>
                    </a:cubicBezTo>
                    <a:cubicBezTo>
                      <a:pt x="92" y="55"/>
                      <a:pt x="92" y="55"/>
                      <a:pt x="92" y="55"/>
                    </a:cubicBezTo>
                    <a:cubicBezTo>
                      <a:pt x="93" y="45"/>
                      <a:pt x="93" y="45"/>
                      <a:pt x="93" y="45"/>
                    </a:cubicBezTo>
                    <a:cubicBezTo>
                      <a:pt x="88" y="48"/>
                      <a:pt x="88" y="48"/>
                      <a:pt x="88" y="48"/>
                    </a:cubicBezTo>
                    <a:cubicBezTo>
                      <a:pt x="84" y="48"/>
                      <a:pt x="84" y="48"/>
                      <a:pt x="84" y="48"/>
                    </a:cubicBezTo>
                    <a:cubicBezTo>
                      <a:pt x="76" y="49"/>
                      <a:pt x="76" y="49"/>
                      <a:pt x="76" y="49"/>
                    </a:cubicBezTo>
                    <a:cubicBezTo>
                      <a:pt x="75" y="48"/>
                      <a:pt x="75" y="48"/>
                      <a:pt x="75" y="48"/>
                    </a:cubicBezTo>
                    <a:cubicBezTo>
                      <a:pt x="65" y="47"/>
                      <a:pt x="65" y="47"/>
                      <a:pt x="65" y="47"/>
                    </a:cubicBezTo>
                    <a:cubicBezTo>
                      <a:pt x="64" y="46"/>
                      <a:pt x="64" y="46"/>
                      <a:pt x="64" y="46"/>
                    </a:cubicBezTo>
                    <a:cubicBezTo>
                      <a:pt x="56" y="37"/>
                      <a:pt x="56" y="37"/>
                      <a:pt x="56" y="37"/>
                    </a:cubicBezTo>
                    <a:cubicBezTo>
                      <a:pt x="52" y="40"/>
                      <a:pt x="46" y="40"/>
                      <a:pt x="41" y="40"/>
                    </a:cubicBezTo>
                    <a:cubicBezTo>
                      <a:pt x="37" y="39"/>
                      <a:pt x="37" y="39"/>
                      <a:pt x="37" y="39"/>
                    </a:cubicBezTo>
                    <a:cubicBezTo>
                      <a:pt x="28" y="36"/>
                      <a:pt x="28" y="36"/>
                      <a:pt x="28" y="36"/>
                    </a:cubicBezTo>
                    <a:cubicBezTo>
                      <a:pt x="27" y="34"/>
                      <a:pt x="27" y="34"/>
                      <a:pt x="27" y="34"/>
                    </a:cubicBezTo>
                    <a:cubicBezTo>
                      <a:pt x="23" y="28"/>
                      <a:pt x="23" y="28"/>
                      <a:pt x="23" y="28"/>
                    </a:cubicBezTo>
                    <a:cubicBezTo>
                      <a:pt x="16" y="27"/>
                      <a:pt x="16" y="27"/>
                      <a:pt x="16" y="27"/>
                    </a:cubicBezTo>
                    <a:cubicBezTo>
                      <a:pt x="15" y="27"/>
                      <a:pt x="15" y="27"/>
                      <a:pt x="15" y="27"/>
                    </a:cubicBezTo>
                    <a:cubicBezTo>
                      <a:pt x="7" y="23"/>
                      <a:pt x="7" y="23"/>
                      <a:pt x="7" y="23"/>
                    </a:cubicBezTo>
                    <a:cubicBezTo>
                      <a:pt x="6" y="22"/>
                      <a:pt x="6" y="22"/>
                      <a:pt x="6" y="22"/>
                    </a:cubicBezTo>
                    <a:cubicBezTo>
                      <a:pt x="1" y="13"/>
                      <a:pt x="1" y="13"/>
                      <a:pt x="1" y="13"/>
                    </a:cubicBezTo>
                    <a:cubicBezTo>
                      <a:pt x="0" y="12"/>
                      <a:pt x="0" y="12"/>
                      <a:pt x="0" y="12"/>
                    </a:cubicBezTo>
                    <a:cubicBezTo>
                      <a:pt x="1" y="5"/>
                      <a:pt x="1" y="5"/>
                      <a:pt x="1" y="5"/>
                    </a:cubicBezTo>
                    <a:cubicBezTo>
                      <a:pt x="2" y="5"/>
                      <a:pt x="2" y="5"/>
                      <a:pt x="2" y="5"/>
                    </a:cubicBezTo>
                    <a:cubicBezTo>
                      <a:pt x="2" y="12"/>
                      <a:pt x="2" y="12"/>
                      <a:pt x="2" y="12"/>
                    </a:cubicBezTo>
                    <a:cubicBezTo>
                      <a:pt x="6" y="18"/>
                      <a:pt x="6" y="18"/>
                      <a:pt x="6" y="18"/>
                    </a:cubicBezTo>
                    <a:cubicBezTo>
                      <a:pt x="17" y="26"/>
                      <a:pt x="17" y="26"/>
                      <a:pt x="17" y="26"/>
                    </a:cubicBezTo>
                    <a:cubicBezTo>
                      <a:pt x="24" y="26"/>
                      <a:pt x="24" y="26"/>
                      <a:pt x="24" y="26"/>
                    </a:cubicBezTo>
                    <a:cubicBezTo>
                      <a:pt x="26" y="22"/>
                      <a:pt x="26" y="22"/>
                      <a:pt x="26" y="22"/>
                    </a:cubicBezTo>
                    <a:cubicBezTo>
                      <a:pt x="27" y="20"/>
                      <a:pt x="27" y="20"/>
                      <a:pt x="27" y="20"/>
                    </a:cubicBezTo>
                    <a:cubicBezTo>
                      <a:pt x="23" y="10"/>
                      <a:pt x="23" y="10"/>
                      <a:pt x="23" y="10"/>
                    </a:cubicBezTo>
                    <a:cubicBezTo>
                      <a:pt x="20" y="6"/>
                      <a:pt x="20" y="6"/>
                      <a:pt x="20" y="6"/>
                    </a:cubicBezTo>
                    <a:cubicBezTo>
                      <a:pt x="17" y="3"/>
                      <a:pt x="17" y="3"/>
                      <a:pt x="17" y="3"/>
                    </a:cubicBezTo>
                    <a:cubicBezTo>
                      <a:pt x="8" y="1"/>
                      <a:pt x="8" y="1"/>
                      <a:pt x="8" y="1"/>
                    </a:cubicBezTo>
                    <a:lnTo>
                      <a:pt x="8" y="0"/>
                    </a:lnTo>
                    <a:close/>
                  </a:path>
                </a:pathLst>
              </a:custGeom>
              <a:solidFill>
                <a:srgbClr val="0453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 name="Freeform 1043"/>
              <p:cNvSpPr>
                <a:spLocks/>
              </p:cNvSpPr>
              <p:nvPr/>
            </p:nvSpPr>
            <p:spPr bwMode="auto">
              <a:xfrm>
                <a:off x="1321" y="2171"/>
                <a:ext cx="7" cy="30"/>
              </a:xfrm>
              <a:custGeom>
                <a:avLst/>
                <a:gdLst/>
                <a:ahLst/>
                <a:cxnLst>
                  <a:cxn ang="0">
                    <a:pos x="0" y="0"/>
                  </a:cxn>
                  <a:cxn ang="0">
                    <a:pos x="5" y="9"/>
                  </a:cxn>
                  <a:cxn ang="0">
                    <a:pos x="7" y="23"/>
                  </a:cxn>
                  <a:cxn ang="0">
                    <a:pos x="7" y="30"/>
                  </a:cxn>
                  <a:cxn ang="0">
                    <a:pos x="2" y="28"/>
                  </a:cxn>
                  <a:cxn ang="0">
                    <a:pos x="0" y="9"/>
                  </a:cxn>
                  <a:cxn ang="0">
                    <a:pos x="0" y="0"/>
                  </a:cxn>
                </a:cxnLst>
                <a:rect l="0" t="0" r="r" b="b"/>
                <a:pathLst>
                  <a:path w="7" h="30">
                    <a:moveTo>
                      <a:pt x="0" y="0"/>
                    </a:moveTo>
                    <a:lnTo>
                      <a:pt x="5" y="9"/>
                    </a:lnTo>
                    <a:lnTo>
                      <a:pt x="7" y="23"/>
                    </a:lnTo>
                    <a:lnTo>
                      <a:pt x="7" y="30"/>
                    </a:lnTo>
                    <a:lnTo>
                      <a:pt x="2" y="28"/>
                    </a:lnTo>
                    <a:lnTo>
                      <a:pt x="0" y="9"/>
                    </a:lnTo>
                    <a:lnTo>
                      <a:pt x="0" y="0"/>
                    </a:lnTo>
                    <a:close/>
                  </a:path>
                </a:pathLst>
              </a:custGeom>
              <a:solidFill>
                <a:srgbClr val="4A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 name="Freeform 1044"/>
              <p:cNvSpPr>
                <a:spLocks/>
              </p:cNvSpPr>
              <p:nvPr/>
            </p:nvSpPr>
            <p:spPr bwMode="auto">
              <a:xfrm>
                <a:off x="1177" y="2175"/>
                <a:ext cx="26" cy="7"/>
              </a:xfrm>
              <a:custGeom>
                <a:avLst/>
                <a:gdLst/>
                <a:ahLst/>
                <a:cxnLst>
                  <a:cxn ang="0">
                    <a:pos x="0" y="0"/>
                  </a:cxn>
                  <a:cxn ang="0">
                    <a:pos x="5" y="0"/>
                  </a:cxn>
                  <a:cxn ang="0">
                    <a:pos x="23" y="5"/>
                  </a:cxn>
                  <a:cxn ang="0">
                    <a:pos x="26" y="7"/>
                  </a:cxn>
                  <a:cxn ang="0">
                    <a:pos x="0" y="0"/>
                  </a:cxn>
                </a:cxnLst>
                <a:rect l="0" t="0" r="r" b="b"/>
                <a:pathLst>
                  <a:path w="26" h="7">
                    <a:moveTo>
                      <a:pt x="0" y="0"/>
                    </a:moveTo>
                    <a:lnTo>
                      <a:pt x="5" y="0"/>
                    </a:lnTo>
                    <a:lnTo>
                      <a:pt x="23" y="5"/>
                    </a:lnTo>
                    <a:lnTo>
                      <a:pt x="26" y="7"/>
                    </a:lnTo>
                    <a:lnTo>
                      <a:pt x="0" y="0"/>
                    </a:lnTo>
                    <a:close/>
                  </a:path>
                </a:pathLst>
              </a:custGeom>
              <a:solidFill>
                <a:srgbClr val="2121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 name="Freeform 1045"/>
              <p:cNvSpPr>
                <a:spLocks/>
              </p:cNvSpPr>
              <p:nvPr/>
            </p:nvSpPr>
            <p:spPr bwMode="auto">
              <a:xfrm>
                <a:off x="1269" y="2178"/>
                <a:ext cx="19" cy="14"/>
              </a:xfrm>
              <a:custGeom>
                <a:avLst/>
                <a:gdLst/>
                <a:ahLst/>
                <a:cxnLst>
                  <a:cxn ang="0">
                    <a:pos x="17" y="0"/>
                  </a:cxn>
                  <a:cxn ang="0">
                    <a:pos x="19" y="2"/>
                  </a:cxn>
                  <a:cxn ang="0">
                    <a:pos x="17" y="2"/>
                  </a:cxn>
                  <a:cxn ang="0">
                    <a:pos x="17" y="4"/>
                  </a:cxn>
                  <a:cxn ang="0">
                    <a:pos x="19" y="7"/>
                  </a:cxn>
                  <a:cxn ang="0">
                    <a:pos x="17" y="14"/>
                  </a:cxn>
                  <a:cxn ang="0">
                    <a:pos x="9" y="14"/>
                  </a:cxn>
                  <a:cxn ang="0">
                    <a:pos x="9" y="14"/>
                  </a:cxn>
                  <a:cxn ang="0">
                    <a:pos x="9" y="11"/>
                  </a:cxn>
                  <a:cxn ang="0">
                    <a:pos x="5" y="7"/>
                  </a:cxn>
                  <a:cxn ang="0">
                    <a:pos x="2" y="9"/>
                  </a:cxn>
                  <a:cxn ang="0">
                    <a:pos x="0" y="2"/>
                  </a:cxn>
                  <a:cxn ang="0">
                    <a:pos x="14" y="11"/>
                  </a:cxn>
                  <a:cxn ang="0">
                    <a:pos x="17" y="0"/>
                  </a:cxn>
                </a:cxnLst>
                <a:rect l="0" t="0" r="r" b="b"/>
                <a:pathLst>
                  <a:path w="19" h="14">
                    <a:moveTo>
                      <a:pt x="17" y="0"/>
                    </a:moveTo>
                    <a:lnTo>
                      <a:pt x="19" y="2"/>
                    </a:lnTo>
                    <a:lnTo>
                      <a:pt x="17" y="2"/>
                    </a:lnTo>
                    <a:lnTo>
                      <a:pt x="17" y="4"/>
                    </a:lnTo>
                    <a:lnTo>
                      <a:pt x="19" y="7"/>
                    </a:lnTo>
                    <a:lnTo>
                      <a:pt x="17" y="14"/>
                    </a:lnTo>
                    <a:lnTo>
                      <a:pt x="9" y="14"/>
                    </a:lnTo>
                    <a:lnTo>
                      <a:pt x="9" y="14"/>
                    </a:lnTo>
                    <a:lnTo>
                      <a:pt x="9" y="11"/>
                    </a:lnTo>
                    <a:lnTo>
                      <a:pt x="5" y="7"/>
                    </a:lnTo>
                    <a:lnTo>
                      <a:pt x="2" y="9"/>
                    </a:lnTo>
                    <a:lnTo>
                      <a:pt x="0" y="2"/>
                    </a:lnTo>
                    <a:lnTo>
                      <a:pt x="14" y="11"/>
                    </a:lnTo>
                    <a:lnTo>
                      <a:pt x="17" y="0"/>
                    </a:lnTo>
                    <a:close/>
                  </a:path>
                </a:pathLst>
              </a:custGeom>
              <a:solidFill>
                <a:srgbClr val="33211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 name="Freeform 1046"/>
              <p:cNvSpPr>
                <a:spLocks/>
              </p:cNvSpPr>
              <p:nvPr/>
            </p:nvSpPr>
            <p:spPr bwMode="auto">
              <a:xfrm>
                <a:off x="1311" y="2178"/>
                <a:ext cx="10" cy="26"/>
              </a:xfrm>
              <a:custGeom>
                <a:avLst/>
                <a:gdLst/>
                <a:ahLst/>
                <a:cxnLst>
                  <a:cxn ang="0">
                    <a:pos x="0" y="0"/>
                  </a:cxn>
                  <a:cxn ang="0">
                    <a:pos x="3" y="0"/>
                  </a:cxn>
                  <a:cxn ang="0">
                    <a:pos x="5" y="9"/>
                  </a:cxn>
                  <a:cxn ang="0">
                    <a:pos x="10" y="26"/>
                  </a:cxn>
                  <a:cxn ang="0">
                    <a:pos x="8" y="26"/>
                  </a:cxn>
                  <a:cxn ang="0">
                    <a:pos x="8" y="23"/>
                  </a:cxn>
                  <a:cxn ang="0">
                    <a:pos x="0" y="0"/>
                  </a:cxn>
                </a:cxnLst>
                <a:rect l="0" t="0" r="r" b="b"/>
                <a:pathLst>
                  <a:path w="10" h="26">
                    <a:moveTo>
                      <a:pt x="0" y="0"/>
                    </a:moveTo>
                    <a:lnTo>
                      <a:pt x="3" y="0"/>
                    </a:lnTo>
                    <a:lnTo>
                      <a:pt x="5" y="9"/>
                    </a:lnTo>
                    <a:lnTo>
                      <a:pt x="10" y="26"/>
                    </a:lnTo>
                    <a:lnTo>
                      <a:pt x="8" y="26"/>
                    </a:lnTo>
                    <a:lnTo>
                      <a:pt x="8" y="23"/>
                    </a:lnTo>
                    <a:lnTo>
                      <a:pt x="0" y="0"/>
                    </a:lnTo>
                    <a:close/>
                  </a:path>
                </a:pathLst>
              </a:custGeom>
              <a:solidFill>
                <a:srgbClr val="4A2B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 name="Freeform 1047"/>
              <p:cNvSpPr>
                <a:spLocks/>
              </p:cNvSpPr>
              <p:nvPr/>
            </p:nvSpPr>
            <p:spPr bwMode="auto">
              <a:xfrm>
                <a:off x="1278" y="2178"/>
                <a:ext cx="43" cy="47"/>
              </a:xfrm>
              <a:custGeom>
                <a:avLst/>
                <a:gdLst/>
                <a:ahLst/>
                <a:cxnLst>
                  <a:cxn ang="0">
                    <a:pos x="22" y="4"/>
                  </a:cxn>
                  <a:cxn ang="0">
                    <a:pos x="24" y="0"/>
                  </a:cxn>
                  <a:cxn ang="0">
                    <a:pos x="29" y="2"/>
                  </a:cxn>
                  <a:cxn ang="0">
                    <a:pos x="31" y="14"/>
                  </a:cxn>
                  <a:cxn ang="0">
                    <a:pos x="41" y="37"/>
                  </a:cxn>
                  <a:cxn ang="0">
                    <a:pos x="43" y="40"/>
                  </a:cxn>
                  <a:cxn ang="0">
                    <a:pos x="38" y="40"/>
                  </a:cxn>
                  <a:cxn ang="0">
                    <a:pos x="38" y="37"/>
                  </a:cxn>
                  <a:cxn ang="0">
                    <a:pos x="31" y="30"/>
                  </a:cxn>
                  <a:cxn ang="0">
                    <a:pos x="31" y="47"/>
                  </a:cxn>
                  <a:cxn ang="0">
                    <a:pos x="24" y="40"/>
                  </a:cxn>
                  <a:cxn ang="0">
                    <a:pos x="22" y="40"/>
                  </a:cxn>
                  <a:cxn ang="0">
                    <a:pos x="15" y="33"/>
                  </a:cxn>
                  <a:cxn ang="0">
                    <a:pos x="15" y="37"/>
                  </a:cxn>
                  <a:cxn ang="0">
                    <a:pos x="12" y="37"/>
                  </a:cxn>
                  <a:cxn ang="0">
                    <a:pos x="10" y="37"/>
                  </a:cxn>
                  <a:cxn ang="0">
                    <a:pos x="0" y="14"/>
                  </a:cxn>
                  <a:cxn ang="0">
                    <a:pos x="0" y="14"/>
                  </a:cxn>
                  <a:cxn ang="0">
                    <a:pos x="8" y="14"/>
                  </a:cxn>
                  <a:cxn ang="0">
                    <a:pos x="10" y="7"/>
                  </a:cxn>
                  <a:cxn ang="0">
                    <a:pos x="15" y="16"/>
                  </a:cxn>
                  <a:cxn ang="0">
                    <a:pos x="19" y="23"/>
                  </a:cxn>
                  <a:cxn ang="0">
                    <a:pos x="22" y="23"/>
                  </a:cxn>
                  <a:cxn ang="0">
                    <a:pos x="22" y="19"/>
                  </a:cxn>
                  <a:cxn ang="0">
                    <a:pos x="26" y="26"/>
                  </a:cxn>
                  <a:cxn ang="0">
                    <a:pos x="29" y="35"/>
                  </a:cxn>
                  <a:cxn ang="0">
                    <a:pos x="29" y="23"/>
                  </a:cxn>
                  <a:cxn ang="0">
                    <a:pos x="22" y="7"/>
                  </a:cxn>
                  <a:cxn ang="0">
                    <a:pos x="17" y="7"/>
                  </a:cxn>
                  <a:cxn ang="0">
                    <a:pos x="22" y="7"/>
                  </a:cxn>
                  <a:cxn ang="0">
                    <a:pos x="22" y="4"/>
                  </a:cxn>
                </a:cxnLst>
                <a:rect l="0" t="0" r="r" b="b"/>
                <a:pathLst>
                  <a:path w="43" h="47">
                    <a:moveTo>
                      <a:pt x="22" y="4"/>
                    </a:moveTo>
                    <a:lnTo>
                      <a:pt x="24" y="0"/>
                    </a:lnTo>
                    <a:lnTo>
                      <a:pt x="29" y="2"/>
                    </a:lnTo>
                    <a:lnTo>
                      <a:pt x="31" y="14"/>
                    </a:lnTo>
                    <a:lnTo>
                      <a:pt x="41" y="37"/>
                    </a:lnTo>
                    <a:lnTo>
                      <a:pt x="43" y="40"/>
                    </a:lnTo>
                    <a:lnTo>
                      <a:pt x="38" y="40"/>
                    </a:lnTo>
                    <a:lnTo>
                      <a:pt x="38" y="37"/>
                    </a:lnTo>
                    <a:lnTo>
                      <a:pt x="31" y="30"/>
                    </a:lnTo>
                    <a:lnTo>
                      <a:pt x="31" y="47"/>
                    </a:lnTo>
                    <a:lnTo>
                      <a:pt x="24" y="40"/>
                    </a:lnTo>
                    <a:lnTo>
                      <a:pt x="22" y="40"/>
                    </a:lnTo>
                    <a:lnTo>
                      <a:pt x="15" y="33"/>
                    </a:lnTo>
                    <a:lnTo>
                      <a:pt x="15" y="37"/>
                    </a:lnTo>
                    <a:lnTo>
                      <a:pt x="12" y="37"/>
                    </a:lnTo>
                    <a:lnTo>
                      <a:pt x="10" y="37"/>
                    </a:lnTo>
                    <a:lnTo>
                      <a:pt x="0" y="14"/>
                    </a:lnTo>
                    <a:lnTo>
                      <a:pt x="0" y="14"/>
                    </a:lnTo>
                    <a:lnTo>
                      <a:pt x="8" y="14"/>
                    </a:lnTo>
                    <a:lnTo>
                      <a:pt x="10" y="7"/>
                    </a:lnTo>
                    <a:lnTo>
                      <a:pt x="15" y="16"/>
                    </a:lnTo>
                    <a:lnTo>
                      <a:pt x="19" y="23"/>
                    </a:lnTo>
                    <a:lnTo>
                      <a:pt x="22" y="23"/>
                    </a:lnTo>
                    <a:lnTo>
                      <a:pt x="22" y="19"/>
                    </a:lnTo>
                    <a:lnTo>
                      <a:pt x="26" y="26"/>
                    </a:lnTo>
                    <a:lnTo>
                      <a:pt x="29" y="35"/>
                    </a:lnTo>
                    <a:lnTo>
                      <a:pt x="29" y="23"/>
                    </a:lnTo>
                    <a:lnTo>
                      <a:pt x="22" y="7"/>
                    </a:lnTo>
                    <a:lnTo>
                      <a:pt x="17" y="7"/>
                    </a:lnTo>
                    <a:lnTo>
                      <a:pt x="22" y="7"/>
                    </a:lnTo>
                    <a:lnTo>
                      <a:pt x="22" y="4"/>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 name="Freeform 1048"/>
              <p:cNvSpPr>
                <a:spLocks/>
              </p:cNvSpPr>
              <p:nvPr/>
            </p:nvSpPr>
            <p:spPr bwMode="auto">
              <a:xfrm>
                <a:off x="1040" y="2180"/>
                <a:ext cx="52" cy="52"/>
              </a:xfrm>
              <a:custGeom>
                <a:avLst/>
                <a:gdLst/>
                <a:ahLst/>
                <a:cxnLst>
                  <a:cxn ang="0">
                    <a:pos x="12" y="0"/>
                  </a:cxn>
                  <a:cxn ang="0">
                    <a:pos x="31" y="2"/>
                  </a:cxn>
                  <a:cxn ang="0">
                    <a:pos x="31" y="7"/>
                  </a:cxn>
                  <a:cxn ang="0">
                    <a:pos x="28" y="7"/>
                  </a:cxn>
                  <a:cxn ang="0">
                    <a:pos x="28" y="12"/>
                  </a:cxn>
                  <a:cxn ang="0">
                    <a:pos x="31" y="14"/>
                  </a:cxn>
                  <a:cxn ang="0">
                    <a:pos x="38" y="12"/>
                  </a:cxn>
                  <a:cxn ang="0">
                    <a:pos x="35" y="7"/>
                  </a:cxn>
                  <a:cxn ang="0">
                    <a:pos x="33" y="7"/>
                  </a:cxn>
                  <a:cxn ang="0">
                    <a:pos x="31" y="2"/>
                  </a:cxn>
                  <a:cxn ang="0">
                    <a:pos x="40" y="9"/>
                  </a:cxn>
                  <a:cxn ang="0">
                    <a:pos x="42" y="14"/>
                  </a:cxn>
                  <a:cxn ang="0">
                    <a:pos x="42" y="19"/>
                  </a:cxn>
                  <a:cxn ang="0">
                    <a:pos x="40" y="24"/>
                  </a:cxn>
                  <a:cxn ang="0">
                    <a:pos x="42" y="26"/>
                  </a:cxn>
                  <a:cxn ang="0">
                    <a:pos x="47" y="28"/>
                  </a:cxn>
                  <a:cxn ang="0">
                    <a:pos x="52" y="43"/>
                  </a:cxn>
                  <a:cxn ang="0">
                    <a:pos x="52" y="52"/>
                  </a:cxn>
                  <a:cxn ang="0">
                    <a:pos x="35" y="52"/>
                  </a:cxn>
                  <a:cxn ang="0">
                    <a:pos x="9" y="33"/>
                  </a:cxn>
                  <a:cxn ang="0">
                    <a:pos x="0" y="19"/>
                  </a:cxn>
                  <a:cxn ang="0">
                    <a:pos x="0" y="2"/>
                  </a:cxn>
                  <a:cxn ang="0">
                    <a:pos x="12" y="0"/>
                  </a:cxn>
                </a:cxnLst>
                <a:rect l="0" t="0" r="r" b="b"/>
                <a:pathLst>
                  <a:path w="52" h="52">
                    <a:moveTo>
                      <a:pt x="12" y="0"/>
                    </a:moveTo>
                    <a:lnTo>
                      <a:pt x="31" y="2"/>
                    </a:lnTo>
                    <a:lnTo>
                      <a:pt x="31" y="7"/>
                    </a:lnTo>
                    <a:lnTo>
                      <a:pt x="28" y="7"/>
                    </a:lnTo>
                    <a:lnTo>
                      <a:pt x="28" y="12"/>
                    </a:lnTo>
                    <a:lnTo>
                      <a:pt x="31" y="14"/>
                    </a:lnTo>
                    <a:lnTo>
                      <a:pt x="38" y="12"/>
                    </a:lnTo>
                    <a:lnTo>
                      <a:pt x="35" y="7"/>
                    </a:lnTo>
                    <a:lnTo>
                      <a:pt x="33" y="7"/>
                    </a:lnTo>
                    <a:lnTo>
                      <a:pt x="31" y="2"/>
                    </a:lnTo>
                    <a:lnTo>
                      <a:pt x="40" y="9"/>
                    </a:lnTo>
                    <a:lnTo>
                      <a:pt x="42" y="14"/>
                    </a:lnTo>
                    <a:lnTo>
                      <a:pt x="42" y="19"/>
                    </a:lnTo>
                    <a:lnTo>
                      <a:pt x="40" y="24"/>
                    </a:lnTo>
                    <a:lnTo>
                      <a:pt x="42" y="26"/>
                    </a:lnTo>
                    <a:lnTo>
                      <a:pt x="47" y="28"/>
                    </a:lnTo>
                    <a:lnTo>
                      <a:pt x="52" y="43"/>
                    </a:lnTo>
                    <a:lnTo>
                      <a:pt x="52" y="52"/>
                    </a:lnTo>
                    <a:lnTo>
                      <a:pt x="35" y="52"/>
                    </a:lnTo>
                    <a:lnTo>
                      <a:pt x="9" y="33"/>
                    </a:lnTo>
                    <a:lnTo>
                      <a:pt x="0" y="19"/>
                    </a:lnTo>
                    <a:lnTo>
                      <a:pt x="0" y="2"/>
                    </a:lnTo>
                    <a:lnTo>
                      <a:pt x="12" y="0"/>
                    </a:lnTo>
                    <a:close/>
                  </a:path>
                </a:pathLst>
              </a:custGeom>
              <a:solidFill>
                <a:srgbClr val="14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 name="Freeform 1049"/>
              <p:cNvSpPr>
                <a:spLocks/>
              </p:cNvSpPr>
              <p:nvPr/>
            </p:nvSpPr>
            <p:spPr bwMode="auto">
              <a:xfrm>
                <a:off x="1286" y="2180"/>
                <a:ext cx="21" cy="33"/>
              </a:xfrm>
              <a:custGeom>
                <a:avLst/>
                <a:gdLst/>
                <a:ahLst/>
                <a:cxnLst>
                  <a:cxn ang="0">
                    <a:pos x="0" y="0"/>
                  </a:cxn>
                  <a:cxn ang="0">
                    <a:pos x="2" y="0"/>
                  </a:cxn>
                  <a:cxn ang="0">
                    <a:pos x="9" y="5"/>
                  </a:cxn>
                  <a:cxn ang="0">
                    <a:pos x="14" y="5"/>
                  </a:cxn>
                  <a:cxn ang="0">
                    <a:pos x="21" y="21"/>
                  </a:cxn>
                  <a:cxn ang="0">
                    <a:pos x="21" y="33"/>
                  </a:cxn>
                  <a:cxn ang="0">
                    <a:pos x="18" y="24"/>
                  </a:cxn>
                  <a:cxn ang="0">
                    <a:pos x="14" y="17"/>
                  </a:cxn>
                  <a:cxn ang="0">
                    <a:pos x="14" y="21"/>
                  </a:cxn>
                  <a:cxn ang="0">
                    <a:pos x="11" y="21"/>
                  </a:cxn>
                  <a:cxn ang="0">
                    <a:pos x="7" y="14"/>
                  </a:cxn>
                  <a:cxn ang="0">
                    <a:pos x="2" y="5"/>
                  </a:cxn>
                  <a:cxn ang="0">
                    <a:pos x="0" y="2"/>
                  </a:cxn>
                  <a:cxn ang="0">
                    <a:pos x="0" y="0"/>
                  </a:cxn>
                </a:cxnLst>
                <a:rect l="0" t="0" r="r" b="b"/>
                <a:pathLst>
                  <a:path w="21" h="33">
                    <a:moveTo>
                      <a:pt x="0" y="0"/>
                    </a:moveTo>
                    <a:lnTo>
                      <a:pt x="2" y="0"/>
                    </a:lnTo>
                    <a:lnTo>
                      <a:pt x="9" y="5"/>
                    </a:lnTo>
                    <a:lnTo>
                      <a:pt x="14" y="5"/>
                    </a:lnTo>
                    <a:lnTo>
                      <a:pt x="21" y="21"/>
                    </a:lnTo>
                    <a:lnTo>
                      <a:pt x="21" y="33"/>
                    </a:lnTo>
                    <a:lnTo>
                      <a:pt x="18" y="24"/>
                    </a:lnTo>
                    <a:lnTo>
                      <a:pt x="14" y="17"/>
                    </a:lnTo>
                    <a:lnTo>
                      <a:pt x="14" y="21"/>
                    </a:lnTo>
                    <a:lnTo>
                      <a:pt x="11" y="21"/>
                    </a:lnTo>
                    <a:lnTo>
                      <a:pt x="7" y="14"/>
                    </a:lnTo>
                    <a:lnTo>
                      <a:pt x="2" y="5"/>
                    </a:lnTo>
                    <a:lnTo>
                      <a:pt x="0" y="2"/>
                    </a:ln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 name="Freeform 1050"/>
              <p:cNvSpPr>
                <a:spLocks/>
              </p:cNvSpPr>
              <p:nvPr/>
            </p:nvSpPr>
            <p:spPr bwMode="auto">
              <a:xfrm>
                <a:off x="1071" y="2180"/>
                <a:ext cx="2" cy="9"/>
              </a:xfrm>
              <a:custGeom>
                <a:avLst/>
                <a:gdLst/>
                <a:ahLst/>
                <a:cxnLst>
                  <a:cxn ang="0">
                    <a:pos x="0" y="2"/>
                  </a:cxn>
                  <a:cxn ang="0">
                    <a:pos x="0" y="0"/>
                  </a:cxn>
                  <a:cxn ang="0">
                    <a:pos x="0" y="2"/>
                  </a:cxn>
                  <a:cxn ang="0">
                    <a:pos x="2" y="7"/>
                  </a:cxn>
                  <a:cxn ang="0">
                    <a:pos x="0" y="9"/>
                  </a:cxn>
                  <a:cxn ang="0">
                    <a:pos x="0" y="7"/>
                  </a:cxn>
                  <a:cxn ang="0">
                    <a:pos x="0" y="2"/>
                  </a:cxn>
                </a:cxnLst>
                <a:rect l="0" t="0" r="r" b="b"/>
                <a:pathLst>
                  <a:path w="2" h="9">
                    <a:moveTo>
                      <a:pt x="0" y="2"/>
                    </a:moveTo>
                    <a:lnTo>
                      <a:pt x="0" y="0"/>
                    </a:lnTo>
                    <a:lnTo>
                      <a:pt x="0" y="2"/>
                    </a:lnTo>
                    <a:lnTo>
                      <a:pt x="2" y="7"/>
                    </a:lnTo>
                    <a:lnTo>
                      <a:pt x="0" y="9"/>
                    </a:lnTo>
                    <a:lnTo>
                      <a:pt x="0" y="7"/>
                    </a:lnTo>
                    <a:lnTo>
                      <a:pt x="0" y="2"/>
                    </a:lnTo>
                    <a:close/>
                  </a:path>
                </a:pathLst>
              </a:custGeom>
              <a:solidFill>
                <a:srgbClr val="1425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 name="Freeform 1051"/>
              <p:cNvSpPr>
                <a:spLocks/>
              </p:cNvSpPr>
              <p:nvPr/>
            </p:nvSpPr>
            <p:spPr bwMode="auto">
              <a:xfrm>
                <a:off x="1328" y="2182"/>
                <a:ext cx="35" cy="38"/>
              </a:xfrm>
              <a:custGeom>
                <a:avLst/>
                <a:gdLst/>
                <a:ahLst/>
                <a:cxnLst>
                  <a:cxn ang="0">
                    <a:pos x="0" y="0"/>
                  </a:cxn>
                  <a:cxn ang="0">
                    <a:pos x="2" y="3"/>
                  </a:cxn>
                  <a:cxn ang="0">
                    <a:pos x="9" y="10"/>
                  </a:cxn>
                  <a:cxn ang="0">
                    <a:pos x="21" y="22"/>
                  </a:cxn>
                  <a:cxn ang="0">
                    <a:pos x="31" y="31"/>
                  </a:cxn>
                  <a:cxn ang="0">
                    <a:pos x="35" y="36"/>
                  </a:cxn>
                  <a:cxn ang="0">
                    <a:pos x="31" y="38"/>
                  </a:cxn>
                  <a:cxn ang="0">
                    <a:pos x="24" y="33"/>
                  </a:cxn>
                  <a:cxn ang="0">
                    <a:pos x="7" y="15"/>
                  </a:cxn>
                  <a:cxn ang="0">
                    <a:pos x="0" y="7"/>
                  </a:cxn>
                  <a:cxn ang="0">
                    <a:pos x="0" y="0"/>
                  </a:cxn>
                </a:cxnLst>
                <a:rect l="0" t="0" r="r" b="b"/>
                <a:pathLst>
                  <a:path w="35" h="38">
                    <a:moveTo>
                      <a:pt x="0" y="0"/>
                    </a:moveTo>
                    <a:lnTo>
                      <a:pt x="2" y="3"/>
                    </a:lnTo>
                    <a:lnTo>
                      <a:pt x="9" y="10"/>
                    </a:lnTo>
                    <a:lnTo>
                      <a:pt x="21" y="22"/>
                    </a:lnTo>
                    <a:lnTo>
                      <a:pt x="31" y="31"/>
                    </a:lnTo>
                    <a:lnTo>
                      <a:pt x="35" y="36"/>
                    </a:lnTo>
                    <a:lnTo>
                      <a:pt x="31" y="38"/>
                    </a:lnTo>
                    <a:lnTo>
                      <a:pt x="24" y="33"/>
                    </a:lnTo>
                    <a:lnTo>
                      <a:pt x="7" y="15"/>
                    </a:lnTo>
                    <a:lnTo>
                      <a:pt x="0" y="7"/>
                    </a:ln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 name="Freeform 1052"/>
              <p:cNvSpPr>
                <a:spLocks/>
              </p:cNvSpPr>
              <p:nvPr/>
            </p:nvSpPr>
            <p:spPr bwMode="auto">
              <a:xfrm>
                <a:off x="1049" y="2182"/>
                <a:ext cx="7" cy="10"/>
              </a:xfrm>
              <a:custGeom>
                <a:avLst/>
                <a:gdLst/>
                <a:ahLst/>
                <a:cxnLst>
                  <a:cxn ang="0">
                    <a:pos x="7" y="0"/>
                  </a:cxn>
                  <a:cxn ang="0">
                    <a:pos x="7" y="5"/>
                  </a:cxn>
                  <a:cxn ang="0">
                    <a:pos x="7" y="10"/>
                  </a:cxn>
                  <a:cxn ang="0">
                    <a:pos x="3" y="7"/>
                  </a:cxn>
                  <a:cxn ang="0">
                    <a:pos x="0" y="5"/>
                  </a:cxn>
                  <a:cxn ang="0">
                    <a:pos x="5" y="5"/>
                  </a:cxn>
                  <a:cxn ang="0">
                    <a:pos x="7" y="0"/>
                  </a:cxn>
                </a:cxnLst>
                <a:rect l="0" t="0" r="r" b="b"/>
                <a:pathLst>
                  <a:path w="7" h="10">
                    <a:moveTo>
                      <a:pt x="7" y="0"/>
                    </a:moveTo>
                    <a:lnTo>
                      <a:pt x="7" y="5"/>
                    </a:lnTo>
                    <a:lnTo>
                      <a:pt x="7" y="10"/>
                    </a:lnTo>
                    <a:lnTo>
                      <a:pt x="3" y="7"/>
                    </a:lnTo>
                    <a:lnTo>
                      <a:pt x="0" y="5"/>
                    </a:lnTo>
                    <a:lnTo>
                      <a:pt x="5" y="5"/>
                    </a:lnTo>
                    <a:lnTo>
                      <a:pt x="7" y="0"/>
                    </a:lnTo>
                    <a:close/>
                  </a:path>
                </a:pathLst>
              </a:custGeom>
              <a:solidFill>
                <a:srgbClr val="1F20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 name="Freeform 1053"/>
              <p:cNvSpPr>
                <a:spLocks/>
              </p:cNvSpPr>
              <p:nvPr/>
            </p:nvSpPr>
            <p:spPr bwMode="auto">
              <a:xfrm>
                <a:off x="1271" y="2185"/>
                <a:ext cx="22" cy="33"/>
              </a:xfrm>
              <a:custGeom>
                <a:avLst/>
                <a:gdLst/>
                <a:ahLst/>
                <a:cxnLst>
                  <a:cxn ang="0">
                    <a:pos x="0" y="2"/>
                  </a:cxn>
                  <a:cxn ang="0">
                    <a:pos x="3" y="0"/>
                  </a:cxn>
                  <a:cxn ang="0">
                    <a:pos x="7" y="4"/>
                  </a:cxn>
                  <a:cxn ang="0">
                    <a:pos x="7" y="7"/>
                  </a:cxn>
                  <a:cxn ang="0">
                    <a:pos x="17" y="30"/>
                  </a:cxn>
                  <a:cxn ang="0">
                    <a:pos x="19" y="30"/>
                  </a:cxn>
                  <a:cxn ang="0">
                    <a:pos x="22" y="30"/>
                  </a:cxn>
                  <a:cxn ang="0">
                    <a:pos x="19" y="33"/>
                  </a:cxn>
                  <a:cxn ang="0">
                    <a:pos x="15" y="33"/>
                  </a:cxn>
                  <a:cxn ang="0">
                    <a:pos x="10" y="28"/>
                  </a:cxn>
                  <a:cxn ang="0">
                    <a:pos x="0" y="9"/>
                  </a:cxn>
                  <a:cxn ang="0">
                    <a:pos x="0" y="2"/>
                  </a:cxn>
                </a:cxnLst>
                <a:rect l="0" t="0" r="r" b="b"/>
                <a:pathLst>
                  <a:path w="22" h="33">
                    <a:moveTo>
                      <a:pt x="0" y="2"/>
                    </a:moveTo>
                    <a:lnTo>
                      <a:pt x="3" y="0"/>
                    </a:lnTo>
                    <a:lnTo>
                      <a:pt x="7" y="4"/>
                    </a:lnTo>
                    <a:lnTo>
                      <a:pt x="7" y="7"/>
                    </a:lnTo>
                    <a:lnTo>
                      <a:pt x="17" y="30"/>
                    </a:lnTo>
                    <a:lnTo>
                      <a:pt x="19" y="30"/>
                    </a:lnTo>
                    <a:lnTo>
                      <a:pt x="22" y="30"/>
                    </a:lnTo>
                    <a:lnTo>
                      <a:pt x="19" y="33"/>
                    </a:lnTo>
                    <a:lnTo>
                      <a:pt x="15" y="33"/>
                    </a:lnTo>
                    <a:lnTo>
                      <a:pt x="10" y="28"/>
                    </a:lnTo>
                    <a:lnTo>
                      <a:pt x="0" y="9"/>
                    </a:lnTo>
                    <a:lnTo>
                      <a:pt x="0" y="2"/>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 name="Freeform 1054"/>
              <p:cNvSpPr>
                <a:spLocks/>
              </p:cNvSpPr>
              <p:nvPr/>
            </p:nvSpPr>
            <p:spPr bwMode="auto">
              <a:xfrm>
                <a:off x="1068" y="2187"/>
                <a:ext cx="7" cy="5"/>
              </a:xfrm>
              <a:custGeom>
                <a:avLst/>
                <a:gdLst/>
                <a:ahLst/>
                <a:cxnLst>
                  <a:cxn ang="0">
                    <a:pos x="0" y="0"/>
                  </a:cxn>
                  <a:cxn ang="0">
                    <a:pos x="3" y="0"/>
                  </a:cxn>
                  <a:cxn ang="0">
                    <a:pos x="3" y="2"/>
                  </a:cxn>
                  <a:cxn ang="0">
                    <a:pos x="5" y="0"/>
                  </a:cxn>
                  <a:cxn ang="0">
                    <a:pos x="7" y="0"/>
                  </a:cxn>
                  <a:cxn ang="0">
                    <a:pos x="5" y="5"/>
                  </a:cxn>
                  <a:cxn ang="0">
                    <a:pos x="0" y="5"/>
                  </a:cxn>
                  <a:cxn ang="0">
                    <a:pos x="0" y="0"/>
                  </a:cxn>
                </a:cxnLst>
                <a:rect l="0" t="0" r="r" b="b"/>
                <a:pathLst>
                  <a:path w="7" h="5">
                    <a:moveTo>
                      <a:pt x="0" y="0"/>
                    </a:moveTo>
                    <a:lnTo>
                      <a:pt x="3" y="0"/>
                    </a:lnTo>
                    <a:lnTo>
                      <a:pt x="3" y="2"/>
                    </a:lnTo>
                    <a:lnTo>
                      <a:pt x="5" y="0"/>
                    </a:lnTo>
                    <a:lnTo>
                      <a:pt x="7" y="0"/>
                    </a:lnTo>
                    <a:lnTo>
                      <a:pt x="5" y="5"/>
                    </a:lnTo>
                    <a:lnTo>
                      <a:pt x="0" y="5"/>
                    </a:lnTo>
                    <a:lnTo>
                      <a:pt x="0" y="0"/>
                    </a:lnTo>
                    <a:close/>
                  </a:path>
                </a:pathLst>
              </a:custGeom>
              <a:solidFill>
                <a:srgbClr val="8ABCB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 name="Freeform 1055"/>
              <p:cNvSpPr>
                <a:spLocks/>
              </p:cNvSpPr>
              <p:nvPr/>
            </p:nvSpPr>
            <p:spPr bwMode="auto">
              <a:xfrm>
                <a:off x="1052" y="2187"/>
                <a:ext cx="7" cy="7"/>
              </a:xfrm>
              <a:custGeom>
                <a:avLst/>
                <a:gdLst/>
                <a:ahLst/>
                <a:cxnLst>
                  <a:cxn ang="0">
                    <a:pos x="4" y="0"/>
                  </a:cxn>
                  <a:cxn ang="0">
                    <a:pos x="7" y="2"/>
                  </a:cxn>
                  <a:cxn ang="0">
                    <a:pos x="4" y="5"/>
                  </a:cxn>
                  <a:cxn ang="0">
                    <a:pos x="2" y="7"/>
                  </a:cxn>
                  <a:cxn ang="0">
                    <a:pos x="0" y="2"/>
                  </a:cxn>
                  <a:cxn ang="0">
                    <a:pos x="4" y="5"/>
                  </a:cxn>
                  <a:cxn ang="0">
                    <a:pos x="4" y="0"/>
                  </a:cxn>
                </a:cxnLst>
                <a:rect l="0" t="0" r="r" b="b"/>
                <a:pathLst>
                  <a:path w="7" h="7">
                    <a:moveTo>
                      <a:pt x="4" y="0"/>
                    </a:moveTo>
                    <a:lnTo>
                      <a:pt x="7" y="2"/>
                    </a:lnTo>
                    <a:lnTo>
                      <a:pt x="4" y="5"/>
                    </a:lnTo>
                    <a:lnTo>
                      <a:pt x="2" y="7"/>
                    </a:lnTo>
                    <a:lnTo>
                      <a:pt x="0" y="2"/>
                    </a:lnTo>
                    <a:lnTo>
                      <a:pt x="4" y="5"/>
                    </a:lnTo>
                    <a:lnTo>
                      <a:pt x="4" y="0"/>
                    </a:lnTo>
                    <a:close/>
                  </a:path>
                </a:pathLst>
              </a:custGeom>
              <a:solidFill>
                <a:srgbClr val="8A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 name="Freeform 1056"/>
              <p:cNvSpPr>
                <a:spLocks/>
              </p:cNvSpPr>
              <p:nvPr/>
            </p:nvSpPr>
            <p:spPr bwMode="auto">
              <a:xfrm>
                <a:off x="1068" y="2187"/>
                <a:ext cx="10" cy="7"/>
              </a:xfrm>
              <a:custGeom>
                <a:avLst/>
                <a:gdLst/>
                <a:ahLst/>
                <a:cxnLst>
                  <a:cxn ang="0">
                    <a:pos x="7" y="0"/>
                  </a:cxn>
                  <a:cxn ang="0">
                    <a:pos x="10" y="5"/>
                  </a:cxn>
                  <a:cxn ang="0">
                    <a:pos x="3" y="7"/>
                  </a:cxn>
                  <a:cxn ang="0">
                    <a:pos x="0" y="5"/>
                  </a:cxn>
                  <a:cxn ang="0">
                    <a:pos x="5" y="5"/>
                  </a:cxn>
                  <a:cxn ang="0">
                    <a:pos x="7" y="0"/>
                  </a:cxn>
                </a:cxnLst>
                <a:rect l="0" t="0" r="r" b="b"/>
                <a:pathLst>
                  <a:path w="10" h="7">
                    <a:moveTo>
                      <a:pt x="7" y="0"/>
                    </a:moveTo>
                    <a:lnTo>
                      <a:pt x="10" y="5"/>
                    </a:lnTo>
                    <a:lnTo>
                      <a:pt x="3" y="7"/>
                    </a:lnTo>
                    <a:lnTo>
                      <a:pt x="0" y="5"/>
                    </a:lnTo>
                    <a:lnTo>
                      <a:pt x="5" y="5"/>
                    </a:lnTo>
                    <a:lnTo>
                      <a:pt x="7" y="0"/>
                    </a:lnTo>
                    <a:close/>
                  </a:path>
                </a:pathLst>
              </a:custGeom>
              <a:solidFill>
                <a:srgbClr val="0852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 name="Freeform 1057"/>
              <p:cNvSpPr>
                <a:spLocks/>
              </p:cNvSpPr>
              <p:nvPr/>
            </p:nvSpPr>
            <p:spPr bwMode="auto">
              <a:xfrm>
                <a:off x="1054" y="2189"/>
                <a:ext cx="7" cy="8"/>
              </a:xfrm>
              <a:custGeom>
                <a:avLst/>
                <a:gdLst/>
                <a:ahLst/>
                <a:cxnLst>
                  <a:cxn ang="0">
                    <a:pos x="5" y="0"/>
                  </a:cxn>
                  <a:cxn ang="0">
                    <a:pos x="5" y="0"/>
                  </a:cxn>
                  <a:cxn ang="0">
                    <a:pos x="7" y="3"/>
                  </a:cxn>
                  <a:cxn ang="0">
                    <a:pos x="2" y="8"/>
                  </a:cxn>
                  <a:cxn ang="0">
                    <a:pos x="0" y="3"/>
                  </a:cxn>
                  <a:cxn ang="0">
                    <a:pos x="0" y="5"/>
                  </a:cxn>
                  <a:cxn ang="0">
                    <a:pos x="2" y="3"/>
                  </a:cxn>
                  <a:cxn ang="0">
                    <a:pos x="5" y="0"/>
                  </a:cxn>
                </a:cxnLst>
                <a:rect l="0" t="0" r="r" b="b"/>
                <a:pathLst>
                  <a:path w="7" h="8">
                    <a:moveTo>
                      <a:pt x="5" y="0"/>
                    </a:moveTo>
                    <a:lnTo>
                      <a:pt x="5" y="0"/>
                    </a:lnTo>
                    <a:lnTo>
                      <a:pt x="7" y="3"/>
                    </a:lnTo>
                    <a:lnTo>
                      <a:pt x="2" y="8"/>
                    </a:lnTo>
                    <a:lnTo>
                      <a:pt x="0" y="3"/>
                    </a:lnTo>
                    <a:lnTo>
                      <a:pt x="0" y="5"/>
                    </a:lnTo>
                    <a:lnTo>
                      <a:pt x="2" y="3"/>
                    </a:lnTo>
                    <a:lnTo>
                      <a:pt x="5" y="0"/>
                    </a:lnTo>
                    <a:close/>
                  </a:path>
                </a:pathLst>
              </a:custGeom>
              <a:solidFill>
                <a:srgbClr val="0852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 name="Freeform 1058"/>
              <p:cNvSpPr>
                <a:spLocks/>
              </p:cNvSpPr>
              <p:nvPr/>
            </p:nvSpPr>
            <p:spPr bwMode="auto">
              <a:xfrm>
                <a:off x="1094" y="2194"/>
                <a:ext cx="5" cy="5"/>
              </a:xfrm>
              <a:custGeom>
                <a:avLst/>
                <a:gdLst/>
                <a:ahLst/>
                <a:cxnLst>
                  <a:cxn ang="0">
                    <a:pos x="0" y="3"/>
                  </a:cxn>
                  <a:cxn ang="0">
                    <a:pos x="5" y="0"/>
                  </a:cxn>
                  <a:cxn ang="0">
                    <a:pos x="3" y="5"/>
                  </a:cxn>
                  <a:cxn ang="0">
                    <a:pos x="0" y="3"/>
                  </a:cxn>
                </a:cxnLst>
                <a:rect l="0" t="0" r="r" b="b"/>
                <a:pathLst>
                  <a:path w="5" h="5">
                    <a:moveTo>
                      <a:pt x="0" y="3"/>
                    </a:moveTo>
                    <a:lnTo>
                      <a:pt x="5" y="0"/>
                    </a:lnTo>
                    <a:lnTo>
                      <a:pt x="3" y="5"/>
                    </a:lnTo>
                    <a:lnTo>
                      <a:pt x="0" y="3"/>
                    </a:lnTo>
                    <a:close/>
                  </a:path>
                </a:pathLst>
              </a:custGeom>
              <a:solidFill>
                <a:srgbClr val="1E20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 name="Freeform 1059"/>
              <p:cNvSpPr>
                <a:spLocks/>
              </p:cNvSpPr>
              <p:nvPr/>
            </p:nvSpPr>
            <p:spPr bwMode="auto">
              <a:xfrm>
                <a:off x="1082" y="2194"/>
                <a:ext cx="5" cy="10"/>
              </a:xfrm>
              <a:custGeom>
                <a:avLst/>
                <a:gdLst/>
                <a:ahLst/>
                <a:cxnLst>
                  <a:cxn ang="0">
                    <a:pos x="0" y="0"/>
                  </a:cxn>
                  <a:cxn ang="0">
                    <a:pos x="5" y="10"/>
                  </a:cxn>
                  <a:cxn ang="0">
                    <a:pos x="0" y="5"/>
                  </a:cxn>
                  <a:cxn ang="0">
                    <a:pos x="0" y="0"/>
                  </a:cxn>
                </a:cxnLst>
                <a:rect l="0" t="0" r="r" b="b"/>
                <a:pathLst>
                  <a:path w="5" h="10">
                    <a:moveTo>
                      <a:pt x="0" y="0"/>
                    </a:moveTo>
                    <a:lnTo>
                      <a:pt x="5" y="10"/>
                    </a:lnTo>
                    <a:lnTo>
                      <a:pt x="0" y="5"/>
                    </a:lnTo>
                    <a:lnTo>
                      <a:pt x="0" y="0"/>
                    </a:lnTo>
                    <a:close/>
                  </a:path>
                </a:pathLst>
              </a:custGeom>
              <a:solidFill>
                <a:srgbClr val="2020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 name="Freeform 1060"/>
              <p:cNvSpPr>
                <a:spLocks/>
              </p:cNvSpPr>
              <p:nvPr/>
            </p:nvSpPr>
            <p:spPr bwMode="auto">
              <a:xfrm>
                <a:off x="1030" y="2199"/>
                <a:ext cx="7" cy="2"/>
              </a:xfrm>
              <a:custGeom>
                <a:avLst/>
                <a:gdLst/>
                <a:ahLst/>
                <a:cxnLst>
                  <a:cxn ang="0">
                    <a:pos x="0" y="0"/>
                  </a:cxn>
                  <a:cxn ang="0">
                    <a:pos x="5" y="0"/>
                  </a:cxn>
                  <a:cxn ang="0">
                    <a:pos x="7" y="2"/>
                  </a:cxn>
                  <a:cxn ang="0">
                    <a:pos x="0" y="0"/>
                  </a:cxn>
                </a:cxnLst>
                <a:rect l="0" t="0" r="r" b="b"/>
                <a:pathLst>
                  <a:path w="7" h="2">
                    <a:moveTo>
                      <a:pt x="0" y="0"/>
                    </a:moveTo>
                    <a:lnTo>
                      <a:pt x="5" y="0"/>
                    </a:lnTo>
                    <a:lnTo>
                      <a:pt x="7" y="2"/>
                    </a:lnTo>
                    <a:lnTo>
                      <a:pt x="0" y="0"/>
                    </a:lnTo>
                    <a:close/>
                  </a:path>
                </a:pathLst>
              </a:custGeom>
              <a:solidFill>
                <a:srgbClr val="1D21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 name="Freeform 1061"/>
              <p:cNvSpPr>
                <a:spLocks/>
              </p:cNvSpPr>
              <p:nvPr/>
            </p:nvSpPr>
            <p:spPr bwMode="auto">
              <a:xfrm>
                <a:off x="1063" y="2201"/>
                <a:ext cx="8" cy="7"/>
              </a:xfrm>
              <a:custGeom>
                <a:avLst/>
                <a:gdLst/>
                <a:ahLst/>
                <a:cxnLst>
                  <a:cxn ang="0">
                    <a:pos x="0" y="0"/>
                  </a:cxn>
                  <a:cxn ang="0">
                    <a:pos x="5" y="0"/>
                  </a:cxn>
                  <a:cxn ang="0">
                    <a:pos x="8" y="7"/>
                  </a:cxn>
                  <a:cxn ang="0">
                    <a:pos x="3" y="7"/>
                  </a:cxn>
                  <a:cxn ang="0">
                    <a:pos x="0" y="5"/>
                  </a:cxn>
                  <a:cxn ang="0">
                    <a:pos x="3" y="5"/>
                  </a:cxn>
                  <a:cxn ang="0">
                    <a:pos x="5" y="5"/>
                  </a:cxn>
                  <a:cxn ang="0">
                    <a:pos x="3" y="0"/>
                  </a:cxn>
                  <a:cxn ang="0">
                    <a:pos x="0" y="0"/>
                  </a:cxn>
                </a:cxnLst>
                <a:rect l="0" t="0" r="r" b="b"/>
                <a:pathLst>
                  <a:path w="8" h="7">
                    <a:moveTo>
                      <a:pt x="0" y="0"/>
                    </a:moveTo>
                    <a:lnTo>
                      <a:pt x="5" y="0"/>
                    </a:lnTo>
                    <a:lnTo>
                      <a:pt x="8" y="7"/>
                    </a:lnTo>
                    <a:lnTo>
                      <a:pt x="3" y="7"/>
                    </a:lnTo>
                    <a:lnTo>
                      <a:pt x="0" y="5"/>
                    </a:lnTo>
                    <a:lnTo>
                      <a:pt x="3" y="5"/>
                    </a:lnTo>
                    <a:lnTo>
                      <a:pt x="5" y="5"/>
                    </a:lnTo>
                    <a:lnTo>
                      <a:pt x="3" y="0"/>
                    </a:lnTo>
                    <a:lnTo>
                      <a:pt x="0" y="0"/>
                    </a:lnTo>
                    <a:close/>
                  </a:path>
                </a:pathLst>
              </a:custGeom>
              <a:solidFill>
                <a:srgbClr val="8A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 name="Freeform 1062"/>
              <p:cNvSpPr>
                <a:spLocks/>
              </p:cNvSpPr>
              <p:nvPr/>
            </p:nvSpPr>
            <p:spPr bwMode="auto">
              <a:xfrm>
                <a:off x="1047" y="2201"/>
                <a:ext cx="7" cy="5"/>
              </a:xfrm>
              <a:custGeom>
                <a:avLst/>
                <a:gdLst/>
                <a:ahLst/>
                <a:cxnLst>
                  <a:cxn ang="0">
                    <a:pos x="0" y="0"/>
                  </a:cxn>
                  <a:cxn ang="0">
                    <a:pos x="5" y="0"/>
                  </a:cxn>
                  <a:cxn ang="0">
                    <a:pos x="7" y="5"/>
                  </a:cxn>
                  <a:cxn ang="0">
                    <a:pos x="2" y="5"/>
                  </a:cxn>
                  <a:cxn ang="0">
                    <a:pos x="0" y="0"/>
                  </a:cxn>
                </a:cxnLst>
                <a:rect l="0" t="0" r="r" b="b"/>
                <a:pathLst>
                  <a:path w="7" h="5">
                    <a:moveTo>
                      <a:pt x="0" y="0"/>
                    </a:moveTo>
                    <a:lnTo>
                      <a:pt x="5" y="0"/>
                    </a:lnTo>
                    <a:lnTo>
                      <a:pt x="7" y="5"/>
                    </a:lnTo>
                    <a:lnTo>
                      <a:pt x="2" y="5"/>
                    </a:lnTo>
                    <a:lnTo>
                      <a:pt x="0" y="0"/>
                    </a:lnTo>
                    <a:close/>
                  </a:path>
                </a:pathLst>
              </a:custGeom>
              <a:solidFill>
                <a:srgbClr val="221E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1" name="Freeform 1063"/>
              <p:cNvSpPr>
                <a:spLocks/>
              </p:cNvSpPr>
              <p:nvPr/>
            </p:nvSpPr>
            <p:spPr bwMode="auto">
              <a:xfrm>
                <a:off x="1049" y="2201"/>
                <a:ext cx="7" cy="7"/>
              </a:xfrm>
              <a:custGeom>
                <a:avLst/>
                <a:gdLst/>
                <a:ahLst/>
                <a:cxnLst>
                  <a:cxn ang="0">
                    <a:pos x="3" y="0"/>
                  </a:cxn>
                  <a:cxn ang="0">
                    <a:pos x="7" y="3"/>
                  </a:cxn>
                  <a:cxn ang="0">
                    <a:pos x="5" y="7"/>
                  </a:cxn>
                  <a:cxn ang="0">
                    <a:pos x="3" y="7"/>
                  </a:cxn>
                  <a:cxn ang="0">
                    <a:pos x="0" y="3"/>
                  </a:cxn>
                  <a:cxn ang="0">
                    <a:pos x="0" y="5"/>
                  </a:cxn>
                  <a:cxn ang="0">
                    <a:pos x="5" y="5"/>
                  </a:cxn>
                  <a:cxn ang="0">
                    <a:pos x="3" y="0"/>
                  </a:cxn>
                </a:cxnLst>
                <a:rect l="0" t="0" r="r" b="b"/>
                <a:pathLst>
                  <a:path w="7" h="7">
                    <a:moveTo>
                      <a:pt x="3" y="0"/>
                    </a:moveTo>
                    <a:lnTo>
                      <a:pt x="7" y="3"/>
                    </a:lnTo>
                    <a:lnTo>
                      <a:pt x="5" y="7"/>
                    </a:lnTo>
                    <a:lnTo>
                      <a:pt x="3" y="7"/>
                    </a:lnTo>
                    <a:lnTo>
                      <a:pt x="0" y="3"/>
                    </a:lnTo>
                    <a:lnTo>
                      <a:pt x="0" y="5"/>
                    </a:lnTo>
                    <a:lnTo>
                      <a:pt x="5" y="5"/>
                    </a:lnTo>
                    <a:lnTo>
                      <a:pt x="3" y="0"/>
                    </a:lnTo>
                    <a:close/>
                  </a:path>
                </a:pathLst>
              </a:custGeom>
              <a:solidFill>
                <a:srgbClr val="8CBC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2" name="Freeform 1064"/>
              <p:cNvSpPr>
                <a:spLocks/>
              </p:cNvSpPr>
              <p:nvPr/>
            </p:nvSpPr>
            <p:spPr bwMode="auto">
              <a:xfrm>
                <a:off x="1061" y="2201"/>
                <a:ext cx="7" cy="5"/>
              </a:xfrm>
              <a:custGeom>
                <a:avLst/>
                <a:gdLst/>
                <a:ahLst/>
                <a:cxnLst>
                  <a:cxn ang="0">
                    <a:pos x="5" y="5"/>
                  </a:cxn>
                  <a:cxn ang="0">
                    <a:pos x="0" y="0"/>
                  </a:cxn>
                  <a:cxn ang="0">
                    <a:pos x="5" y="0"/>
                  </a:cxn>
                  <a:cxn ang="0">
                    <a:pos x="7" y="5"/>
                  </a:cxn>
                  <a:cxn ang="0">
                    <a:pos x="5" y="5"/>
                  </a:cxn>
                </a:cxnLst>
                <a:rect l="0" t="0" r="r" b="b"/>
                <a:pathLst>
                  <a:path w="7" h="5">
                    <a:moveTo>
                      <a:pt x="5" y="5"/>
                    </a:moveTo>
                    <a:lnTo>
                      <a:pt x="0" y="0"/>
                    </a:lnTo>
                    <a:lnTo>
                      <a:pt x="5" y="0"/>
                    </a:lnTo>
                    <a:lnTo>
                      <a:pt x="7" y="5"/>
                    </a:lnTo>
                    <a:lnTo>
                      <a:pt x="5" y="5"/>
                    </a:lnTo>
                    <a:close/>
                  </a:path>
                </a:pathLst>
              </a:custGeom>
              <a:solidFill>
                <a:srgbClr val="261F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3" name="Freeform 1065"/>
              <p:cNvSpPr>
                <a:spLocks/>
              </p:cNvSpPr>
              <p:nvPr/>
            </p:nvSpPr>
            <p:spPr bwMode="auto">
              <a:xfrm>
                <a:off x="1052" y="2204"/>
                <a:ext cx="7" cy="4"/>
              </a:xfrm>
              <a:custGeom>
                <a:avLst/>
                <a:gdLst/>
                <a:ahLst/>
                <a:cxnLst>
                  <a:cxn ang="0">
                    <a:pos x="4" y="0"/>
                  </a:cxn>
                  <a:cxn ang="0">
                    <a:pos x="7" y="2"/>
                  </a:cxn>
                  <a:cxn ang="0">
                    <a:pos x="0" y="4"/>
                  </a:cxn>
                  <a:cxn ang="0">
                    <a:pos x="2" y="4"/>
                  </a:cxn>
                  <a:cxn ang="0">
                    <a:pos x="4" y="0"/>
                  </a:cxn>
                </a:cxnLst>
                <a:rect l="0" t="0" r="r" b="b"/>
                <a:pathLst>
                  <a:path w="7" h="4">
                    <a:moveTo>
                      <a:pt x="4" y="0"/>
                    </a:moveTo>
                    <a:lnTo>
                      <a:pt x="7" y="2"/>
                    </a:lnTo>
                    <a:lnTo>
                      <a:pt x="0" y="4"/>
                    </a:lnTo>
                    <a:lnTo>
                      <a:pt x="2" y="4"/>
                    </a:lnTo>
                    <a:lnTo>
                      <a:pt x="4" y="0"/>
                    </a:lnTo>
                    <a:close/>
                  </a:path>
                </a:pathLst>
              </a:custGeom>
              <a:solidFill>
                <a:srgbClr val="0453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 name="Freeform 1066"/>
              <p:cNvSpPr>
                <a:spLocks/>
              </p:cNvSpPr>
              <p:nvPr/>
            </p:nvSpPr>
            <p:spPr bwMode="auto">
              <a:xfrm>
                <a:off x="1080" y="2204"/>
                <a:ext cx="7" cy="4"/>
              </a:xfrm>
              <a:custGeom>
                <a:avLst/>
                <a:gdLst/>
                <a:ahLst/>
                <a:cxnLst>
                  <a:cxn ang="0">
                    <a:pos x="2" y="2"/>
                  </a:cxn>
                  <a:cxn ang="0">
                    <a:pos x="0" y="0"/>
                  </a:cxn>
                  <a:cxn ang="0">
                    <a:pos x="5" y="2"/>
                  </a:cxn>
                  <a:cxn ang="0">
                    <a:pos x="7" y="0"/>
                  </a:cxn>
                  <a:cxn ang="0">
                    <a:pos x="7" y="4"/>
                  </a:cxn>
                  <a:cxn ang="0">
                    <a:pos x="2" y="2"/>
                  </a:cxn>
                </a:cxnLst>
                <a:rect l="0" t="0" r="r" b="b"/>
                <a:pathLst>
                  <a:path w="7" h="4">
                    <a:moveTo>
                      <a:pt x="2" y="2"/>
                    </a:moveTo>
                    <a:lnTo>
                      <a:pt x="0" y="0"/>
                    </a:lnTo>
                    <a:lnTo>
                      <a:pt x="5" y="2"/>
                    </a:lnTo>
                    <a:lnTo>
                      <a:pt x="7" y="0"/>
                    </a:lnTo>
                    <a:lnTo>
                      <a:pt x="7" y="4"/>
                    </a:lnTo>
                    <a:lnTo>
                      <a:pt x="2" y="2"/>
                    </a:lnTo>
                    <a:close/>
                  </a:path>
                </a:pathLst>
              </a:custGeom>
              <a:solidFill>
                <a:srgbClr val="0452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 name="Freeform 1067"/>
              <p:cNvSpPr>
                <a:spLocks/>
              </p:cNvSpPr>
              <p:nvPr/>
            </p:nvSpPr>
            <p:spPr bwMode="auto">
              <a:xfrm>
                <a:off x="1111" y="2206"/>
                <a:ext cx="7" cy="5"/>
              </a:xfrm>
              <a:custGeom>
                <a:avLst/>
                <a:gdLst/>
                <a:ahLst/>
                <a:cxnLst>
                  <a:cxn ang="0">
                    <a:pos x="0" y="0"/>
                  </a:cxn>
                  <a:cxn ang="0">
                    <a:pos x="7" y="5"/>
                  </a:cxn>
                  <a:cxn ang="0">
                    <a:pos x="2" y="5"/>
                  </a:cxn>
                  <a:cxn ang="0">
                    <a:pos x="0" y="0"/>
                  </a:cxn>
                </a:cxnLst>
                <a:rect l="0" t="0" r="r" b="b"/>
                <a:pathLst>
                  <a:path w="7" h="5">
                    <a:moveTo>
                      <a:pt x="0" y="0"/>
                    </a:moveTo>
                    <a:lnTo>
                      <a:pt x="7" y="5"/>
                    </a:lnTo>
                    <a:lnTo>
                      <a:pt x="2" y="5"/>
                    </a:lnTo>
                    <a:lnTo>
                      <a:pt x="0" y="0"/>
                    </a:lnTo>
                    <a:close/>
                  </a:path>
                </a:pathLst>
              </a:custGeom>
              <a:solidFill>
                <a:srgbClr val="2520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 name="Freeform 1068"/>
              <p:cNvSpPr>
                <a:spLocks/>
              </p:cNvSpPr>
              <p:nvPr/>
            </p:nvSpPr>
            <p:spPr bwMode="auto">
              <a:xfrm>
                <a:off x="1066" y="2208"/>
                <a:ext cx="5" cy="3"/>
              </a:xfrm>
              <a:custGeom>
                <a:avLst/>
                <a:gdLst/>
                <a:ahLst/>
                <a:cxnLst>
                  <a:cxn ang="0">
                    <a:pos x="2" y="3"/>
                  </a:cxn>
                  <a:cxn ang="0">
                    <a:pos x="0" y="0"/>
                  </a:cxn>
                  <a:cxn ang="0">
                    <a:pos x="5" y="0"/>
                  </a:cxn>
                  <a:cxn ang="0">
                    <a:pos x="5" y="0"/>
                  </a:cxn>
                  <a:cxn ang="0">
                    <a:pos x="2" y="3"/>
                  </a:cxn>
                </a:cxnLst>
                <a:rect l="0" t="0" r="r" b="b"/>
                <a:pathLst>
                  <a:path w="5" h="3">
                    <a:moveTo>
                      <a:pt x="2" y="3"/>
                    </a:moveTo>
                    <a:lnTo>
                      <a:pt x="0" y="0"/>
                    </a:lnTo>
                    <a:lnTo>
                      <a:pt x="5" y="0"/>
                    </a:lnTo>
                    <a:lnTo>
                      <a:pt x="5" y="0"/>
                    </a:lnTo>
                    <a:lnTo>
                      <a:pt x="2" y="3"/>
                    </a:lnTo>
                    <a:close/>
                  </a:path>
                </a:pathLst>
              </a:custGeom>
              <a:solidFill>
                <a:srgbClr val="0652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 name="Freeform 1069"/>
              <p:cNvSpPr>
                <a:spLocks/>
              </p:cNvSpPr>
              <p:nvPr/>
            </p:nvSpPr>
            <p:spPr bwMode="auto">
              <a:xfrm>
                <a:off x="1302" y="2208"/>
                <a:ext cx="14" cy="22"/>
              </a:xfrm>
              <a:custGeom>
                <a:avLst/>
                <a:gdLst/>
                <a:ahLst/>
                <a:cxnLst>
                  <a:cxn ang="0">
                    <a:pos x="7" y="0"/>
                  </a:cxn>
                  <a:cxn ang="0">
                    <a:pos x="14" y="7"/>
                  </a:cxn>
                  <a:cxn ang="0">
                    <a:pos x="12" y="19"/>
                  </a:cxn>
                  <a:cxn ang="0">
                    <a:pos x="2" y="22"/>
                  </a:cxn>
                  <a:cxn ang="0">
                    <a:pos x="0" y="19"/>
                  </a:cxn>
                  <a:cxn ang="0">
                    <a:pos x="0" y="10"/>
                  </a:cxn>
                  <a:cxn ang="0">
                    <a:pos x="7" y="17"/>
                  </a:cxn>
                  <a:cxn ang="0">
                    <a:pos x="7" y="0"/>
                  </a:cxn>
                </a:cxnLst>
                <a:rect l="0" t="0" r="r" b="b"/>
                <a:pathLst>
                  <a:path w="14" h="22">
                    <a:moveTo>
                      <a:pt x="7" y="0"/>
                    </a:moveTo>
                    <a:lnTo>
                      <a:pt x="14" y="7"/>
                    </a:lnTo>
                    <a:lnTo>
                      <a:pt x="12" y="19"/>
                    </a:lnTo>
                    <a:lnTo>
                      <a:pt x="2" y="22"/>
                    </a:lnTo>
                    <a:lnTo>
                      <a:pt x="0" y="19"/>
                    </a:lnTo>
                    <a:lnTo>
                      <a:pt x="0" y="10"/>
                    </a:lnTo>
                    <a:lnTo>
                      <a:pt x="7" y="17"/>
                    </a:lnTo>
                    <a:lnTo>
                      <a:pt x="7" y="0"/>
                    </a:lnTo>
                    <a:close/>
                  </a:path>
                </a:pathLst>
              </a:custGeom>
              <a:solidFill>
                <a:srgbClr val="F5C7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 name="Freeform 1070"/>
              <p:cNvSpPr>
                <a:spLocks/>
              </p:cNvSpPr>
              <p:nvPr/>
            </p:nvSpPr>
            <p:spPr bwMode="auto">
              <a:xfrm>
                <a:off x="1078" y="2213"/>
                <a:ext cx="4" cy="10"/>
              </a:xfrm>
              <a:custGeom>
                <a:avLst/>
                <a:gdLst/>
                <a:ahLst/>
                <a:cxnLst>
                  <a:cxn ang="0">
                    <a:pos x="2" y="5"/>
                  </a:cxn>
                  <a:cxn ang="0">
                    <a:pos x="4" y="0"/>
                  </a:cxn>
                  <a:cxn ang="0">
                    <a:pos x="4" y="5"/>
                  </a:cxn>
                  <a:cxn ang="0">
                    <a:pos x="2" y="10"/>
                  </a:cxn>
                  <a:cxn ang="0">
                    <a:pos x="2" y="7"/>
                  </a:cxn>
                  <a:cxn ang="0">
                    <a:pos x="0" y="5"/>
                  </a:cxn>
                  <a:cxn ang="0">
                    <a:pos x="2" y="5"/>
                  </a:cxn>
                </a:cxnLst>
                <a:rect l="0" t="0" r="r" b="b"/>
                <a:pathLst>
                  <a:path w="4" h="10">
                    <a:moveTo>
                      <a:pt x="2" y="5"/>
                    </a:moveTo>
                    <a:lnTo>
                      <a:pt x="4" y="0"/>
                    </a:lnTo>
                    <a:lnTo>
                      <a:pt x="4" y="5"/>
                    </a:lnTo>
                    <a:lnTo>
                      <a:pt x="2" y="10"/>
                    </a:lnTo>
                    <a:lnTo>
                      <a:pt x="2" y="7"/>
                    </a:lnTo>
                    <a:lnTo>
                      <a:pt x="0" y="5"/>
                    </a:lnTo>
                    <a:lnTo>
                      <a:pt x="2" y="5"/>
                    </a:lnTo>
                    <a:close/>
                  </a:path>
                </a:pathLst>
              </a:custGeom>
              <a:solidFill>
                <a:srgbClr val="1923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 name="Freeform 1071"/>
              <p:cNvSpPr>
                <a:spLocks/>
              </p:cNvSpPr>
              <p:nvPr/>
            </p:nvSpPr>
            <p:spPr bwMode="auto">
              <a:xfrm>
                <a:off x="1092" y="2213"/>
                <a:ext cx="42" cy="35"/>
              </a:xfrm>
              <a:custGeom>
                <a:avLst/>
                <a:gdLst/>
                <a:ahLst/>
                <a:cxnLst>
                  <a:cxn ang="0">
                    <a:pos x="19" y="2"/>
                  </a:cxn>
                  <a:cxn ang="0">
                    <a:pos x="40" y="0"/>
                  </a:cxn>
                  <a:cxn ang="0">
                    <a:pos x="40" y="7"/>
                  </a:cxn>
                  <a:cxn ang="0">
                    <a:pos x="42" y="10"/>
                  </a:cxn>
                  <a:cxn ang="0">
                    <a:pos x="40" y="10"/>
                  </a:cxn>
                  <a:cxn ang="0">
                    <a:pos x="31" y="10"/>
                  </a:cxn>
                  <a:cxn ang="0">
                    <a:pos x="33" y="12"/>
                  </a:cxn>
                  <a:cxn ang="0">
                    <a:pos x="33" y="14"/>
                  </a:cxn>
                  <a:cxn ang="0">
                    <a:pos x="26" y="12"/>
                  </a:cxn>
                  <a:cxn ang="0">
                    <a:pos x="28" y="12"/>
                  </a:cxn>
                  <a:cxn ang="0">
                    <a:pos x="31" y="12"/>
                  </a:cxn>
                  <a:cxn ang="0">
                    <a:pos x="23" y="5"/>
                  </a:cxn>
                  <a:cxn ang="0">
                    <a:pos x="26" y="10"/>
                  </a:cxn>
                  <a:cxn ang="0">
                    <a:pos x="9" y="14"/>
                  </a:cxn>
                  <a:cxn ang="0">
                    <a:pos x="7" y="28"/>
                  </a:cxn>
                  <a:cxn ang="0">
                    <a:pos x="9" y="35"/>
                  </a:cxn>
                  <a:cxn ang="0">
                    <a:pos x="2" y="31"/>
                  </a:cxn>
                  <a:cxn ang="0">
                    <a:pos x="0" y="21"/>
                  </a:cxn>
                  <a:cxn ang="0">
                    <a:pos x="19" y="2"/>
                  </a:cxn>
                </a:cxnLst>
                <a:rect l="0" t="0" r="r" b="b"/>
                <a:pathLst>
                  <a:path w="42" h="35">
                    <a:moveTo>
                      <a:pt x="19" y="2"/>
                    </a:moveTo>
                    <a:lnTo>
                      <a:pt x="40" y="0"/>
                    </a:lnTo>
                    <a:lnTo>
                      <a:pt x="40" y="7"/>
                    </a:lnTo>
                    <a:lnTo>
                      <a:pt x="42" y="10"/>
                    </a:lnTo>
                    <a:lnTo>
                      <a:pt x="40" y="10"/>
                    </a:lnTo>
                    <a:lnTo>
                      <a:pt x="31" y="10"/>
                    </a:lnTo>
                    <a:lnTo>
                      <a:pt x="33" y="12"/>
                    </a:lnTo>
                    <a:lnTo>
                      <a:pt x="33" y="14"/>
                    </a:lnTo>
                    <a:lnTo>
                      <a:pt x="26" y="12"/>
                    </a:lnTo>
                    <a:lnTo>
                      <a:pt x="28" y="12"/>
                    </a:lnTo>
                    <a:lnTo>
                      <a:pt x="31" y="12"/>
                    </a:lnTo>
                    <a:lnTo>
                      <a:pt x="23" y="5"/>
                    </a:lnTo>
                    <a:lnTo>
                      <a:pt x="26" y="10"/>
                    </a:lnTo>
                    <a:lnTo>
                      <a:pt x="9" y="14"/>
                    </a:lnTo>
                    <a:lnTo>
                      <a:pt x="7" y="28"/>
                    </a:lnTo>
                    <a:lnTo>
                      <a:pt x="9" y="35"/>
                    </a:lnTo>
                    <a:lnTo>
                      <a:pt x="2" y="31"/>
                    </a:lnTo>
                    <a:lnTo>
                      <a:pt x="0" y="21"/>
                    </a:lnTo>
                    <a:lnTo>
                      <a:pt x="19" y="2"/>
                    </a:lnTo>
                    <a:close/>
                  </a:path>
                </a:pathLst>
              </a:custGeom>
              <a:solidFill>
                <a:srgbClr val="8BB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 name="Freeform 1072"/>
              <p:cNvSpPr>
                <a:spLocks/>
              </p:cNvSpPr>
              <p:nvPr/>
            </p:nvSpPr>
            <p:spPr bwMode="auto">
              <a:xfrm>
                <a:off x="1191" y="2213"/>
                <a:ext cx="12" cy="7"/>
              </a:xfrm>
              <a:custGeom>
                <a:avLst/>
                <a:gdLst/>
                <a:ahLst/>
                <a:cxnLst>
                  <a:cxn ang="0">
                    <a:pos x="5" y="0"/>
                  </a:cxn>
                  <a:cxn ang="0">
                    <a:pos x="12" y="7"/>
                  </a:cxn>
                  <a:cxn ang="0">
                    <a:pos x="5" y="7"/>
                  </a:cxn>
                  <a:cxn ang="0">
                    <a:pos x="0" y="0"/>
                  </a:cxn>
                  <a:cxn ang="0">
                    <a:pos x="7" y="5"/>
                  </a:cxn>
                  <a:cxn ang="0">
                    <a:pos x="5" y="0"/>
                  </a:cxn>
                </a:cxnLst>
                <a:rect l="0" t="0" r="r" b="b"/>
                <a:pathLst>
                  <a:path w="12" h="7">
                    <a:moveTo>
                      <a:pt x="5" y="0"/>
                    </a:moveTo>
                    <a:lnTo>
                      <a:pt x="12" y="7"/>
                    </a:lnTo>
                    <a:lnTo>
                      <a:pt x="5" y="7"/>
                    </a:lnTo>
                    <a:lnTo>
                      <a:pt x="0" y="0"/>
                    </a:lnTo>
                    <a:lnTo>
                      <a:pt x="7" y="5"/>
                    </a:lnTo>
                    <a:lnTo>
                      <a:pt x="5"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 name="Freeform 1073"/>
              <p:cNvSpPr>
                <a:spLocks/>
              </p:cNvSpPr>
              <p:nvPr/>
            </p:nvSpPr>
            <p:spPr bwMode="auto">
              <a:xfrm>
                <a:off x="1392" y="2213"/>
                <a:ext cx="144" cy="170"/>
              </a:xfrm>
              <a:custGeom>
                <a:avLst/>
                <a:gdLst/>
                <a:ahLst/>
                <a:cxnLst>
                  <a:cxn ang="0">
                    <a:pos x="61" y="0"/>
                  </a:cxn>
                  <a:cxn ang="0">
                    <a:pos x="61" y="10"/>
                  </a:cxn>
                  <a:cxn ang="0">
                    <a:pos x="58" y="17"/>
                  </a:cxn>
                  <a:cxn ang="0">
                    <a:pos x="51" y="29"/>
                  </a:cxn>
                  <a:cxn ang="0">
                    <a:pos x="44" y="35"/>
                  </a:cxn>
                  <a:cxn ang="0">
                    <a:pos x="38" y="42"/>
                  </a:cxn>
                  <a:cxn ang="0">
                    <a:pos x="36" y="49"/>
                  </a:cxn>
                  <a:cxn ang="0">
                    <a:pos x="36" y="51"/>
                  </a:cxn>
                  <a:cxn ang="0">
                    <a:pos x="20" y="63"/>
                  </a:cxn>
                  <a:cxn ang="0">
                    <a:pos x="4" y="69"/>
                  </a:cxn>
                  <a:cxn ang="0">
                    <a:pos x="0" y="72"/>
                  </a:cxn>
                  <a:cxn ang="0">
                    <a:pos x="3" y="68"/>
                  </a:cxn>
                  <a:cxn ang="0">
                    <a:pos x="5" y="66"/>
                  </a:cxn>
                  <a:cxn ang="0">
                    <a:pos x="9" y="63"/>
                  </a:cxn>
                  <a:cxn ang="0">
                    <a:pos x="14" y="55"/>
                  </a:cxn>
                  <a:cxn ang="0">
                    <a:pos x="26" y="38"/>
                  </a:cxn>
                  <a:cxn ang="0">
                    <a:pos x="26" y="36"/>
                  </a:cxn>
                  <a:cxn ang="0">
                    <a:pos x="26" y="46"/>
                  </a:cxn>
                  <a:cxn ang="0">
                    <a:pos x="13" y="61"/>
                  </a:cxn>
                  <a:cxn ang="0">
                    <a:pos x="19" y="57"/>
                  </a:cxn>
                  <a:cxn ang="0">
                    <a:pos x="32" y="47"/>
                  </a:cxn>
                  <a:cxn ang="0">
                    <a:pos x="37" y="41"/>
                  </a:cxn>
                  <a:cxn ang="0">
                    <a:pos x="40" y="39"/>
                  </a:cxn>
                  <a:cxn ang="0">
                    <a:pos x="41" y="37"/>
                  </a:cxn>
                  <a:cxn ang="0">
                    <a:pos x="43" y="28"/>
                  </a:cxn>
                  <a:cxn ang="0">
                    <a:pos x="49" y="8"/>
                  </a:cxn>
                  <a:cxn ang="0">
                    <a:pos x="53" y="2"/>
                  </a:cxn>
                  <a:cxn ang="0">
                    <a:pos x="53" y="6"/>
                  </a:cxn>
                  <a:cxn ang="0">
                    <a:pos x="54" y="6"/>
                  </a:cxn>
                  <a:cxn ang="0">
                    <a:pos x="45" y="30"/>
                  </a:cxn>
                  <a:cxn ang="0">
                    <a:pos x="51" y="23"/>
                  </a:cxn>
                  <a:cxn ang="0">
                    <a:pos x="59" y="3"/>
                  </a:cxn>
                </a:cxnLst>
                <a:rect l="0" t="0" r="r" b="b"/>
                <a:pathLst>
                  <a:path w="61" h="72">
                    <a:moveTo>
                      <a:pt x="59" y="3"/>
                    </a:moveTo>
                    <a:cubicBezTo>
                      <a:pt x="61" y="0"/>
                      <a:pt x="61" y="0"/>
                      <a:pt x="61" y="0"/>
                    </a:cubicBezTo>
                    <a:cubicBezTo>
                      <a:pt x="61" y="3"/>
                      <a:pt x="61" y="3"/>
                      <a:pt x="61" y="3"/>
                    </a:cubicBezTo>
                    <a:cubicBezTo>
                      <a:pt x="61" y="10"/>
                      <a:pt x="61" y="10"/>
                      <a:pt x="61" y="10"/>
                    </a:cubicBezTo>
                    <a:cubicBezTo>
                      <a:pt x="61" y="12"/>
                      <a:pt x="61" y="12"/>
                      <a:pt x="61" y="12"/>
                    </a:cubicBezTo>
                    <a:cubicBezTo>
                      <a:pt x="58" y="17"/>
                      <a:pt x="58" y="17"/>
                      <a:pt x="58" y="17"/>
                    </a:cubicBezTo>
                    <a:cubicBezTo>
                      <a:pt x="53" y="24"/>
                      <a:pt x="53" y="24"/>
                      <a:pt x="53" y="24"/>
                    </a:cubicBezTo>
                    <a:cubicBezTo>
                      <a:pt x="51" y="29"/>
                      <a:pt x="51" y="29"/>
                      <a:pt x="51" y="29"/>
                    </a:cubicBezTo>
                    <a:cubicBezTo>
                      <a:pt x="47" y="32"/>
                      <a:pt x="47" y="32"/>
                      <a:pt x="47" y="32"/>
                    </a:cubicBezTo>
                    <a:cubicBezTo>
                      <a:pt x="44" y="35"/>
                      <a:pt x="44" y="35"/>
                      <a:pt x="44" y="35"/>
                    </a:cubicBezTo>
                    <a:cubicBezTo>
                      <a:pt x="40" y="40"/>
                      <a:pt x="40" y="40"/>
                      <a:pt x="40" y="40"/>
                    </a:cubicBezTo>
                    <a:cubicBezTo>
                      <a:pt x="38" y="42"/>
                      <a:pt x="38" y="42"/>
                      <a:pt x="38" y="42"/>
                    </a:cubicBezTo>
                    <a:cubicBezTo>
                      <a:pt x="37" y="43"/>
                      <a:pt x="37" y="43"/>
                      <a:pt x="37" y="43"/>
                    </a:cubicBezTo>
                    <a:cubicBezTo>
                      <a:pt x="36" y="49"/>
                      <a:pt x="36" y="49"/>
                      <a:pt x="36" y="49"/>
                    </a:cubicBezTo>
                    <a:cubicBezTo>
                      <a:pt x="38" y="48"/>
                      <a:pt x="38" y="48"/>
                      <a:pt x="38" y="48"/>
                    </a:cubicBezTo>
                    <a:cubicBezTo>
                      <a:pt x="36" y="51"/>
                      <a:pt x="36" y="51"/>
                      <a:pt x="36" y="51"/>
                    </a:cubicBezTo>
                    <a:cubicBezTo>
                      <a:pt x="32" y="55"/>
                      <a:pt x="32" y="55"/>
                      <a:pt x="32" y="55"/>
                    </a:cubicBezTo>
                    <a:cubicBezTo>
                      <a:pt x="20" y="63"/>
                      <a:pt x="20" y="63"/>
                      <a:pt x="20" y="63"/>
                    </a:cubicBezTo>
                    <a:cubicBezTo>
                      <a:pt x="9" y="65"/>
                      <a:pt x="9" y="65"/>
                      <a:pt x="9" y="65"/>
                    </a:cubicBezTo>
                    <a:cubicBezTo>
                      <a:pt x="4" y="69"/>
                      <a:pt x="4" y="69"/>
                      <a:pt x="4" y="69"/>
                    </a:cubicBezTo>
                    <a:cubicBezTo>
                      <a:pt x="1" y="72"/>
                      <a:pt x="1" y="72"/>
                      <a:pt x="1" y="72"/>
                    </a:cubicBezTo>
                    <a:cubicBezTo>
                      <a:pt x="0" y="72"/>
                      <a:pt x="0" y="72"/>
                      <a:pt x="0" y="72"/>
                    </a:cubicBezTo>
                    <a:cubicBezTo>
                      <a:pt x="2" y="69"/>
                      <a:pt x="2" y="69"/>
                      <a:pt x="2" y="69"/>
                    </a:cubicBezTo>
                    <a:cubicBezTo>
                      <a:pt x="3" y="68"/>
                      <a:pt x="3" y="68"/>
                      <a:pt x="3" y="68"/>
                    </a:cubicBezTo>
                    <a:cubicBezTo>
                      <a:pt x="5" y="66"/>
                      <a:pt x="5" y="66"/>
                      <a:pt x="5" y="66"/>
                    </a:cubicBezTo>
                    <a:cubicBezTo>
                      <a:pt x="5" y="66"/>
                      <a:pt x="5" y="66"/>
                      <a:pt x="5" y="66"/>
                    </a:cubicBezTo>
                    <a:cubicBezTo>
                      <a:pt x="8" y="63"/>
                      <a:pt x="8" y="63"/>
                      <a:pt x="8" y="63"/>
                    </a:cubicBezTo>
                    <a:cubicBezTo>
                      <a:pt x="9" y="63"/>
                      <a:pt x="9" y="63"/>
                      <a:pt x="9" y="63"/>
                    </a:cubicBezTo>
                    <a:cubicBezTo>
                      <a:pt x="12" y="60"/>
                      <a:pt x="12" y="60"/>
                      <a:pt x="12" y="60"/>
                    </a:cubicBezTo>
                    <a:cubicBezTo>
                      <a:pt x="14" y="55"/>
                      <a:pt x="14" y="55"/>
                      <a:pt x="14" y="55"/>
                    </a:cubicBezTo>
                    <a:cubicBezTo>
                      <a:pt x="22" y="47"/>
                      <a:pt x="22" y="47"/>
                      <a:pt x="22" y="47"/>
                    </a:cubicBezTo>
                    <a:cubicBezTo>
                      <a:pt x="26" y="38"/>
                      <a:pt x="26" y="38"/>
                      <a:pt x="26" y="38"/>
                    </a:cubicBezTo>
                    <a:cubicBezTo>
                      <a:pt x="25" y="37"/>
                      <a:pt x="25" y="37"/>
                      <a:pt x="25" y="37"/>
                    </a:cubicBezTo>
                    <a:cubicBezTo>
                      <a:pt x="26" y="36"/>
                      <a:pt x="26" y="36"/>
                      <a:pt x="26" y="36"/>
                    </a:cubicBezTo>
                    <a:cubicBezTo>
                      <a:pt x="27" y="43"/>
                      <a:pt x="27" y="43"/>
                      <a:pt x="27" y="43"/>
                    </a:cubicBezTo>
                    <a:cubicBezTo>
                      <a:pt x="26" y="46"/>
                      <a:pt x="26" y="46"/>
                      <a:pt x="26" y="46"/>
                    </a:cubicBezTo>
                    <a:cubicBezTo>
                      <a:pt x="21" y="51"/>
                      <a:pt x="21" y="51"/>
                      <a:pt x="21" y="51"/>
                    </a:cubicBezTo>
                    <a:cubicBezTo>
                      <a:pt x="13" y="61"/>
                      <a:pt x="13" y="61"/>
                      <a:pt x="13" y="61"/>
                    </a:cubicBezTo>
                    <a:cubicBezTo>
                      <a:pt x="13" y="62"/>
                      <a:pt x="13" y="62"/>
                      <a:pt x="13" y="62"/>
                    </a:cubicBezTo>
                    <a:cubicBezTo>
                      <a:pt x="19" y="57"/>
                      <a:pt x="19" y="57"/>
                      <a:pt x="19" y="57"/>
                    </a:cubicBezTo>
                    <a:cubicBezTo>
                      <a:pt x="26" y="51"/>
                      <a:pt x="26" y="51"/>
                      <a:pt x="26" y="51"/>
                    </a:cubicBezTo>
                    <a:cubicBezTo>
                      <a:pt x="32" y="47"/>
                      <a:pt x="32" y="47"/>
                      <a:pt x="32" y="47"/>
                    </a:cubicBezTo>
                    <a:cubicBezTo>
                      <a:pt x="36" y="42"/>
                      <a:pt x="36" y="42"/>
                      <a:pt x="36" y="42"/>
                    </a:cubicBezTo>
                    <a:cubicBezTo>
                      <a:pt x="37" y="41"/>
                      <a:pt x="37" y="41"/>
                      <a:pt x="37" y="41"/>
                    </a:cubicBezTo>
                    <a:cubicBezTo>
                      <a:pt x="40" y="39"/>
                      <a:pt x="40" y="39"/>
                      <a:pt x="40" y="39"/>
                    </a:cubicBezTo>
                    <a:cubicBezTo>
                      <a:pt x="40" y="39"/>
                      <a:pt x="40" y="39"/>
                      <a:pt x="40" y="39"/>
                    </a:cubicBezTo>
                    <a:cubicBezTo>
                      <a:pt x="41" y="38"/>
                      <a:pt x="41" y="38"/>
                      <a:pt x="41" y="38"/>
                    </a:cubicBezTo>
                    <a:cubicBezTo>
                      <a:pt x="41" y="37"/>
                      <a:pt x="41" y="37"/>
                      <a:pt x="41" y="37"/>
                    </a:cubicBezTo>
                    <a:cubicBezTo>
                      <a:pt x="42" y="36"/>
                      <a:pt x="42" y="36"/>
                      <a:pt x="42" y="36"/>
                    </a:cubicBezTo>
                    <a:cubicBezTo>
                      <a:pt x="43" y="28"/>
                      <a:pt x="43" y="28"/>
                      <a:pt x="43" y="28"/>
                    </a:cubicBezTo>
                    <a:cubicBezTo>
                      <a:pt x="44" y="15"/>
                      <a:pt x="44" y="15"/>
                      <a:pt x="44" y="15"/>
                    </a:cubicBezTo>
                    <a:cubicBezTo>
                      <a:pt x="49" y="8"/>
                      <a:pt x="49" y="8"/>
                      <a:pt x="49" y="8"/>
                    </a:cubicBezTo>
                    <a:cubicBezTo>
                      <a:pt x="53" y="3"/>
                      <a:pt x="53" y="3"/>
                      <a:pt x="53" y="3"/>
                    </a:cubicBezTo>
                    <a:cubicBezTo>
                      <a:pt x="53" y="2"/>
                      <a:pt x="53" y="2"/>
                      <a:pt x="53" y="2"/>
                    </a:cubicBezTo>
                    <a:cubicBezTo>
                      <a:pt x="54" y="2"/>
                      <a:pt x="54" y="2"/>
                      <a:pt x="54" y="2"/>
                    </a:cubicBezTo>
                    <a:cubicBezTo>
                      <a:pt x="53" y="6"/>
                      <a:pt x="53" y="6"/>
                      <a:pt x="53" y="6"/>
                    </a:cubicBezTo>
                    <a:cubicBezTo>
                      <a:pt x="55" y="4"/>
                      <a:pt x="55" y="4"/>
                      <a:pt x="55" y="4"/>
                    </a:cubicBezTo>
                    <a:cubicBezTo>
                      <a:pt x="54" y="6"/>
                      <a:pt x="54" y="6"/>
                      <a:pt x="54" y="6"/>
                    </a:cubicBezTo>
                    <a:cubicBezTo>
                      <a:pt x="51" y="11"/>
                      <a:pt x="48" y="15"/>
                      <a:pt x="47" y="20"/>
                    </a:cubicBezTo>
                    <a:cubicBezTo>
                      <a:pt x="45" y="30"/>
                      <a:pt x="45" y="30"/>
                      <a:pt x="45" y="30"/>
                    </a:cubicBezTo>
                    <a:cubicBezTo>
                      <a:pt x="47" y="27"/>
                      <a:pt x="47" y="27"/>
                      <a:pt x="47" y="27"/>
                    </a:cubicBezTo>
                    <a:cubicBezTo>
                      <a:pt x="51" y="23"/>
                      <a:pt x="51" y="23"/>
                      <a:pt x="51" y="23"/>
                    </a:cubicBezTo>
                    <a:cubicBezTo>
                      <a:pt x="56" y="11"/>
                      <a:pt x="56" y="11"/>
                      <a:pt x="56" y="11"/>
                    </a:cubicBezTo>
                    <a:lnTo>
                      <a:pt x="59" y="3"/>
                    </a:lnTo>
                    <a:close/>
                  </a:path>
                </a:pathLst>
              </a:custGeom>
              <a:solidFill>
                <a:srgbClr val="9CA0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 name="Freeform 1074"/>
              <p:cNvSpPr>
                <a:spLocks/>
              </p:cNvSpPr>
              <p:nvPr/>
            </p:nvSpPr>
            <p:spPr bwMode="auto">
              <a:xfrm>
                <a:off x="1080" y="2218"/>
                <a:ext cx="7" cy="5"/>
              </a:xfrm>
              <a:custGeom>
                <a:avLst/>
                <a:gdLst/>
                <a:ahLst/>
                <a:cxnLst>
                  <a:cxn ang="0">
                    <a:pos x="2" y="0"/>
                  </a:cxn>
                  <a:cxn ang="0">
                    <a:pos x="7" y="0"/>
                  </a:cxn>
                  <a:cxn ang="0">
                    <a:pos x="5" y="5"/>
                  </a:cxn>
                  <a:cxn ang="0">
                    <a:pos x="0" y="5"/>
                  </a:cxn>
                  <a:cxn ang="0">
                    <a:pos x="0" y="2"/>
                  </a:cxn>
                  <a:cxn ang="0">
                    <a:pos x="0" y="2"/>
                  </a:cxn>
                  <a:cxn ang="0">
                    <a:pos x="0" y="5"/>
                  </a:cxn>
                  <a:cxn ang="0">
                    <a:pos x="2" y="0"/>
                  </a:cxn>
                </a:cxnLst>
                <a:rect l="0" t="0" r="r" b="b"/>
                <a:pathLst>
                  <a:path w="7" h="5">
                    <a:moveTo>
                      <a:pt x="2" y="0"/>
                    </a:moveTo>
                    <a:lnTo>
                      <a:pt x="7" y="0"/>
                    </a:lnTo>
                    <a:lnTo>
                      <a:pt x="5" y="5"/>
                    </a:lnTo>
                    <a:lnTo>
                      <a:pt x="0" y="5"/>
                    </a:lnTo>
                    <a:lnTo>
                      <a:pt x="0" y="2"/>
                    </a:lnTo>
                    <a:lnTo>
                      <a:pt x="0" y="2"/>
                    </a:lnTo>
                    <a:lnTo>
                      <a:pt x="0" y="5"/>
                    </a:lnTo>
                    <a:lnTo>
                      <a:pt x="2" y="0"/>
                    </a:lnTo>
                    <a:close/>
                  </a:path>
                </a:pathLst>
              </a:custGeom>
              <a:solidFill>
                <a:srgbClr val="8BBC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 name="Freeform 1075"/>
              <p:cNvSpPr>
                <a:spLocks/>
              </p:cNvSpPr>
              <p:nvPr/>
            </p:nvSpPr>
            <p:spPr bwMode="auto">
              <a:xfrm>
                <a:off x="1316" y="2218"/>
                <a:ext cx="10" cy="9"/>
              </a:xfrm>
              <a:custGeom>
                <a:avLst/>
                <a:gdLst/>
                <a:ahLst/>
                <a:cxnLst>
                  <a:cxn ang="0">
                    <a:pos x="5" y="0"/>
                  </a:cxn>
                  <a:cxn ang="0">
                    <a:pos x="5" y="0"/>
                  </a:cxn>
                  <a:cxn ang="0">
                    <a:pos x="7" y="2"/>
                  </a:cxn>
                  <a:cxn ang="0">
                    <a:pos x="10" y="5"/>
                  </a:cxn>
                  <a:cxn ang="0">
                    <a:pos x="5" y="9"/>
                  </a:cxn>
                  <a:cxn ang="0">
                    <a:pos x="0" y="7"/>
                  </a:cxn>
                  <a:cxn ang="0">
                    <a:pos x="0" y="0"/>
                  </a:cxn>
                  <a:cxn ang="0">
                    <a:pos x="5" y="0"/>
                  </a:cxn>
                </a:cxnLst>
                <a:rect l="0" t="0" r="r" b="b"/>
                <a:pathLst>
                  <a:path w="10" h="9">
                    <a:moveTo>
                      <a:pt x="5" y="0"/>
                    </a:moveTo>
                    <a:lnTo>
                      <a:pt x="5" y="0"/>
                    </a:lnTo>
                    <a:lnTo>
                      <a:pt x="7" y="2"/>
                    </a:lnTo>
                    <a:lnTo>
                      <a:pt x="10" y="5"/>
                    </a:lnTo>
                    <a:lnTo>
                      <a:pt x="5" y="9"/>
                    </a:lnTo>
                    <a:lnTo>
                      <a:pt x="0" y="7"/>
                    </a:lnTo>
                    <a:lnTo>
                      <a:pt x="0" y="0"/>
                    </a:lnTo>
                    <a:lnTo>
                      <a:pt x="5" y="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 name="Freeform 1076"/>
              <p:cNvSpPr>
                <a:spLocks/>
              </p:cNvSpPr>
              <p:nvPr/>
            </p:nvSpPr>
            <p:spPr bwMode="auto">
              <a:xfrm>
                <a:off x="1063" y="2218"/>
                <a:ext cx="5" cy="5"/>
              </a:xfrm>
              <a:custGeom>
                <a:avLst/>
                <a:gdLst/>
                <a:ahLst/>
                <a:cxnLst>
                  <a:cxn ang="0">
                    <a:pos x="0" y="0"/>
                  </a:cxn>
                  <a:cxn ang="0">
                    <a:pos x="3" y="0"/>
                  </a:cxn>
                  <a:cxn ang="0">
                    <a:pos x="5" y="5"/>
                  </a:cxn>
                  <a:cxn ang="0">
                    <a:pos x="3" y="5"/>
                  </a:cxn>
                  <a:cxn ang="0">
                    <a:pos x="0" y="0"/>
                  </a:cxn>
                </a:cxnLst>
                <a:rect l="0" t="0" r="r" b="b"/>
                <a:pathLst>
                  <a:path w="5" h="5">
                    <a:moveTo>
                      <a:pt x="0" y="0"/>
                    </a:moveTo>
                    <a:lnTo>
                      <a:pt x="3" y="0"/>
                    </a:lnTo>
                    <a:lnTo>
                      <a:pt x="5" y="5"/>
                    </a:lnTo>
                    <a:lnTo>
                      <a:pt x="3" y="5"/>
                    </a:lnTo>
                    <a:lnTo>
                      <a:pt x="0" y="0"/>
                    </a:lnTo>
                    <a:close/>
                  </a:path>
                </a:pathLst>
              </a:custGeom>
              <a:solidFill>
                <a:srgbClr val="1C22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 name="Freeform 1077"/>
              <p:cNvSpPr>
                <a:spLocks/>
              </p:cNvSpPr>
              <p:nvPr/>
            </p:nvSpPr>
            <p:spPr bwMode="auto">
              <a:xfrm>
                <a:off x="1066" y="2218"/>
                <a:ext cx="7" cy="7"/>
              </a:xfrm>
              <a:custGeom>
                <a:avLst/>
                <a:gdLst/>
                <a:ahLst/>
                <a:cxnLst>
                  <a:cxn ang="0">
                    <a:pos x="0" y="0"/>
                  </a:cxn>
                  <a:cxn ang="0">
                    <a:pos x="7" y="2"/>
                  </a:cxn>
                  <a:cxn ang="0">
                    <a:pos x="5" y="7"/>
                  </a:cxn>
                  <a:cxn ang="0">
                    <a:pos x="0" y="7"/>
                  </a:cxn>
                  <a:cxn ang="0">
                    <a:pos x="0" y="5"/>
                  </a:cxn>
                  <a:cxn ang="0">
                    <a:pos x="2" y="5"/>
                  </a:cxn>
                  <a:cxn ang="0">
                    <a:pos x="0" y="0"/>
                  </a:cxn>
                </a:cxnLst>
                <a:rect l="0" t="0" r="r" b="b"/>
                <a:pathLst>
                  <a:path w="7" h="7">
                    <a:moveTo>
                      <a:pt x="0" y="0"/>
                    </a:moveTo>
                    <a:lnTo>
                      <a:pt x="7" y="2"/>
                    </a:lnTo>
                    <a:lnTo>
                      <a:pt x="5" y="7"/>
                    </a:lnTo>
                    <a:lnTo>
                      <a:pt x="0" y="7"/>
                    </a:lnTo>
                    <a:lnTo>
                      <a:pt x="0" y="5"/>
                    </a:lnTo>
                    <a:lnTo>
                      <a:pt x="2" y="5"/>
                    </a:lnTo>
                    <a:lnTo>
                      <a:pt x="0" y="0"/>
                    </a:lnTo>
                    <a:close/>
                  </a:path>
                </a:pathLst>
              </a:custGeom>
              <a:solidFill>
                <a:srgbClr val="8BB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 name="Freeform 1078"/>
              <p:cNvSpPr>
                <a:spLocks/>
              </p:cNvSpPr>
              <p:nvPr/>
            </p:nvSpPr>
            <p:spPr bwMode="auto">
              <a:xfrm>
                <a:off x="1115" y="2218"/>
                <a:ext cx="8" cy="7"/>
              </a:xfrm>
              <a:custGeom>
                <a:avLst/>
                <a:gdLst/>
                <a:ahLst/>
                <a:cxnLst>
                  <a:cxn ang="0">
                    <a:pos x="0" y="0"/>
                  </a:cxn>
                  <a:cxn ang="0">
                    <a:pos x="8" y="7"/>
                  </a:cxn>
                  <a:cxn ang="0">
                    <a:pos x="5" y="7"/>
                  </a:cxn>
                  <a:cxn ang="0">
                    <a:pos x="3" y="5"/>
                  </a:cxn>
                  <a:cxn ang="0">
                    <a:pos x="0" y="0"/>
                  </a:cxn>
                </a:cxnLst>
                <a:rect l="0" t="0" r="r" b="b"/>
                <a:pathLst>
                  <a:path w="8" h="7">
                    <a:moveTo>
                      <a:pt x="0" y="0"/>
                    </a:moveTo>
                    <a:lnTo>
                      <a:pt x="8" y="7"/>
                    </a:lnTo>
                    <a:lnTo>
                      <a:pt x="5" y="7"/>
                    </a:lnTo>
                    <a:lnTo>
                      <a:pt x="3" y="5"/>
                    </a:lnTo>
                    <a:lnTo>
                      <a:pt x="0" y="0"/>
                    </a:lnTo>
                    <a:close/>
                  </a:path>
                </a:pathLst>
              </a:custGeom>
              <a:solidFill>
                <a:srgbClr val="22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 name="Freeform 1079"/>
              <p:cNvSpPr>
                <a:spLocks/>
              </p:cNvSpPr>
              <p:nvPr/>
            </p:nvSpPr>
            <p:spPr bwMode="auto">
              <a:xfrm>
                <a:off x="1486" y="2218"/>
                <a:ext cx="31" cy="80"/>
              </a:xfrm>
              <a:custGeom>
                <a:avLst/>
                <a:gdLst/>
                <a:ahLst/>
                <a:cxnLst>
                  <a:cxn ang="0">
                    <a:pos x="10" y="14"/>
                  </a:cxn>
                  <a:cxn ang="0">
                    <a:pos x="31" y="0"/>
                  </a:cxn>
                  <a:cxn ang="0">
                    <a:pos x="31" y="2"/>
                  </a:cxn>
                  <a:cxn ang="0">
                    <a:pos x="22" y="14"/>
                  </a:cxn>
                  <a:cxn ang="0">
                    <a:pos x="10" y="30"/>
                  </a:cxn>
                  <a:cxn ang="0">
                    <a:pos x="7" y="61"/>
                  </a:cxn>
                  <a:cxn ang="0">
                    <a:pos x="5" y="80"/>
                  </a:cxn>
                  <a:cxn ang="0">
                    <a:pos x="5" y="64"/>
                  </a:cxn>
                  <a:cxn ang="0">
                    <a:pos x="0" y="40"/>
                  </a:cxn>
                  <a:cxn ang="0">
                    <a:pos x="10" y="14"/>
                  </a:cxn>
                </a:cxnLst>
                <a:rect l="0" t="0" r="r" b="b"/>
                <a:pathLst>
                  <a:path w="31" h="80">
                    <a:moveTo>
                      <a:pt x="10" y="14"/>
                    </a:moveTo>
                    <a:lnTo>
                      <a:pt x="31" y="0"/>
                    </a:lnTo>
                    <a:lnTo>
                      <a:pt x="31" y="2"/>
                    </a:lnTo>
                    <a:lnTo>
                      <a:pt x="22" y="14"/>
                    </a:lnTo>
                    <a:lnTo>
                      <a:pt x="10" y="30"/>
                    </a:lnTo>
                    <a:lnTo>
                      <a:pt x="7" y="61"/>
                    </a:lnTo>
                    <a:lnTo>
                      <a:pt x="5" y="80"/>
                    </a:lnTo>
                    <a:lnTo>
                      <a:pt x="5" y="64"/>
                    </a:lnTo>
                    <a:lnTo>
                      <a:pt x="0" y="40"/>
                    </a:lnTo>
                    <a:lnTo>
                      <a:pt x="10" y="14"/>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 name="Freeform 1080"/>
              <p:cNvSpPr>
                <a:spLocks/>
              </p:cNvSpPr>
              <p:nvPr/>
            </p:nvSpPr>
            <p:spPr bwMode="auto">
              <a:xfrm>
                <a:off x="1224" y="2220"/>
                <a:ext cx="5" cy="7"/>
              </a:xfrm>
              <a:custGeom>
                <a:avLst/>
                <a:gdLst/>
                <a:ahLst/>
                <a:cxnLst>
                  <a:cxn ang="0">
                    <a:pos x="0" y="0"/>
                  </a:cxn>
                  <a:cxn ang="0">
                    <a:pos x="2" y="3"/>
                  </a:cxn>
                  <a:cxn ang="0">
                    <a:pos x="5" y="7"/>
                  </a:cxn>
                  <a:cxn ang="0">
                    <a:pos x="0" y="7"/>
                  </a:cxn>
                  <a:cxn ang="0">
                    <a:pos x="0" y="7"/>
                  </a:cxn>
                  <a:cxn ang="0">
                    <a:pos x="0" y="0"/>
                  </a:cxn>
                </a:cxnLst>
                <a:rect l="0" t="0" r="r" b="b"/>
                <a:pathLst>
                  <a:path w="5" h="7">
                    <a:moveTo>
                      <a:pt x="0" y="0"/>
                    </a:moveTo>
                    <a:lnTo>
                      <a:pt x="2" y="3"/>
                    </a:lnTo>
                    <a:lnTo>
                      <a:pt x="5" y="7"/>
                    </a:lnTo>
                    <a:lnTo>
                      <a:pt x="0" y="7"/>
                    </a:lnTo>
                    <a:lnTo>
                      <a:pt x="0" y="7"/>
                    </a:lnTo>
                    <a:lnTo>
                      <a:pt x="0" y="0"/>
                    </a:lnTo>
                    <a:close/>
                  </a:path>
                </a:pathLst>
              </a:custGeom>
              <a:solidFill>
                <a:srgbClr val="221F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 name="Freeform 1081"/>
              <p:cNvSpPr>
                <a:spLocks/>
              </p:cNvSpPr>
              <p:nvPr/>
            </p:nvSpPr>
            <p:spPr bwMode="auto">
              <a:xfrm>
                <a:off x="1288" y="2218"/>
                <a:ext cx="12" cy="12"/>
              </a:xfrm>
              <a:custGeom>
                <a:avLst/>
                <a:gdLst/>
                <a:ahLst/>
                <a:cxnLst>
                  <a:cxn ang="0">
                    <a:pos x="0" y="7"/>
                  </a:cxn>
                  <a:cxn ang="0">
                    <a:pos x="12" y="0"/>
                  </a:cxn>
                  <a:cxn ang="0">
                    <a:pos x="12" y="7"/>
                  </a:cxn>
                  <a:cxn ang="0">
                    <a:pos x="7" y="12"/>
                  </a:cxn>
                  <a:cxn ang="0">
                    <a:pos x="2" y="12"/>
                  </a:cxn>
                  <a:cxn ang="0">
                    <a:pos x="0" y="7"/>
                  </a:cxn>
                </a:cxnLst>
                <a:rect l="0" t="0" r="r" b="b"/>
                <a:pathLst>
                  <a:path w="12" h="12">
                    <a:moveTo>
                      <a:pt x="0" y="7"/>
                    </a:moveTo>
                    <a:lnTo>
                      <a:pt x="12" y="0"/>
                    </a:lnTo>
                    <a:lnTo>
                      <a:pt x="12" y="7"/>
                    </a:lnTo>
                    <a:lnTo>
                      <a:pt x="7" y="12"/>
                    </a:lnTo>
                    <a:lnTo>
                      <a:pt x="2" y="12"/>
                    </a:lnTo>
                    <a:lnTo>
                      <a:pt x="0" y="7"/>
                    </a:lnTo>
                    <a:close/>
                  </a:path>
                </a:pathLst>
              </a:custGeom>
              <a:solidFill>
                <a:srgbClr val="F7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 name="Freeform 1082"/>
              <p:cNvSpPr>
                <a:spLocks/>
              </p:cNvSpPr>
              <p:nvPr/>
            </p:nvSpPr>
            <p:spPr bwMode="auto">
              <a:xfrm>
                <a:off x="1068" y="2220"/>
                <a:ext cx="5" cy="5"/>
              </a:xfrm>
              <a:custGeom>
                <a:avLst/>
                <a:gdLst/>
                <a:ahLst/>
                <a:cxnLst>
                  <a:cxn ang="0">
                    <a:pos x="5" y="0"/>
                  </a:cxn>
                  <a:cxn ang="0">
                    <a:pos x="5" y="3"/>
                  </a:cxn>
                  <a:cxn ang="0">
                    <a:pos x="0" y="5"/>
                  </a:cxn>
                  <a:cxn ang="0">
                    <a:pos x="3" y="5"/>
                  </a:cxn>
                  <a:cxn ang="0">
                    <a:pos x="5" y="0"/>
                  </a:cxn>
                  <a:cxn ang="0">
                    <a:pos x="5" y="0"/>
                  </a:cxn>
                </a:cxnLst>
                <a:rect l="0" t="0" r="r" b="b"/>
                <a:pathLst>
                  <a:path w="5" h="5">
                    <a:moveTo>
                      <a:pt x="5" y="0"/>
                    </a:moveTo>
                    <a:lnTo>
                      <a:pt x="5" y="3"/>
                    </a:lnTo>
                    <a:lnTo>
                      <a:pt x="0" y="5"/>
                    </a:lnTo>
                    <a:lnTo>
                      <a:pt x="3" y="5"/>
                    </a:lnTo>
                    <a:lnTo>
                      <a:pt x="5" y="0"/>
                    </a:lnTo>
                    <a:lnTo>
                      <a:pt x="5" y="0"/>
                    </a:lnTo>
                    <a:close/>
                  </a:path>
                </a:pathLst>
              </a:custGeom>
              <a:solidFill>
                <a:srgbClr val="0353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 name="Freeform 1083"/>
              <p:cNvSpPr>
                <a:spLocks/>
              </p:cNvSpPr>
              <p:nvPr/>
            </p:nvSpPr>
            <p:spPr bwMode="auto">
              <a:xfrm>
                <a:off x="964" y="2223"/>
                <a:ext cx="50" cy="68"/>
              </a:xfrm>
              <a:custGeom>
                <a:avLst/>
                <a:gdLst/>
                <a:ahLst/>
                <a:cxnLst>
                  <a:cxn ang="0">
                    <a:pos x="3" y="0"/>
                  </a:cxn>
                  <a:cxn ang="0">
                    <a:pos x="7" y="0"/>
                  </a:cxn>
                  <a:cxn ang="0">
                    <a:pos x="12" y="7"/>
                  </a:cxn>
                  <a:cxn ang="0">
                    <a:pos x="12" y="7"/>
                  </a:cxn>
                  <a:cxn ang="0">
                    <a:pos x="17" y="0"/>
                  </a:cxn>
                  <a:cxn ang="0">
                    <a:pos x="22" y="0"/>
                  </a:cxn>
                  <a:cxn ang="0">
                    <a:pos x="24" y="4"/>
                  </a:cxn>
                  <a:cxn ang="0">
                    <a:pos x="22" y="16"/>
                  </a:cxn>
                  <a:cxn ang="0">
                    <a:pos x="24" y="18"/>
                  </a:cxn>
                  <a:cxn ang="0">
                    <a:pos x="29" y="7"/>
                  </a:cxn>
                  <a:cxn ang="0">
                    <a:pos x="33" y="4"/>
                  </a:cxn>
                  <a:cxn ang="0">
                    <a:pos x="38" y="7"/>
                  </a:cxn>
                  <a:cxn ang="0">
                    <a:pos x="43" y="14"/>
                  </a:cxn>
                  <a:cxn ang="0">
                    <a:pos x="40" y="37"/>
                  </a:cxn>
                  <a:cxn ang="0">
                    <a:pos x="43" y="37"/>
                  </a:cxn>
                  <a:cxn ang="0">
                    <a:pos x="47" y="30"/>
                  </a:cxn>
                  <a:cxn ang="0">
                    <a:pos x="50" y="30"/>
                  </a:cxn>
                  <a:cxn ang="0">
                    <a:pos x="47" y="49"/>
                  </a:cxn>
                  <a:cxn ang="0">
                    <a:pos x="47" y="68"/>
                  </a:cxn>
                  <a:cxn ang="0">
                    <a:pos x="45" y="68"/>
                  </a:cxn>
                  <a:cxn ang="0">
                    <a:pos x="40" y="59"/>
                  </a:cxn>
                  <a:cxn ang="0">
                    <a:pos x="22" y="54"/>
                  </a:cxn>
                  <a:cxn ang="0">
                    <a:pos x="38" y="54"/>
                  </a:cxn>
                  <a:cxn ang="0">
                    <a:pos x="43" y="42"/>
                  </a:cxn>
                  <a:cxn ang="0">
                    <a:pos x="36" y="51"/>
                  </a:cxn>
                  <a:cxn ang="0">
                    <a:pos x="31" y="44"/>
                  </a:cxn>
                  <a:cxn ang="0">
                    <a:pos x="24" y="42"/>
                  </a:cxn>
                  <a:cxn ang="0">
                    <a:pos x="5" y="37"/>
                  </a:cxn>
                  <a:cxn ang="0">
                    <a:pos x="31" y="42"/>
                  </a:cxn>
                  <a:cxn ang="0">
                    <a:pos x="36" y="14"/>
                  </a:cxn>
                  <a:cxn ang="0">
                    <a:pos x="31" y="23"/>
                  </a:cxn>
                  <a:cxn ang="0">
                    <a:pos x="26" y="35"/>
                  </a:cxn>
                  <a:cxn ang="0">
                    <a:pos x="19" y="28"/>
                  </a:cxn>
                  <a:cxn ang="0">
                    <a:pos x="17" y="25"/>
                  </a:cxn>
                  <a:cxn ang="0">
                    <a:pos x="0" y="18"/>
                  </a:cxn>
                  <a:cxn ang="0">
                    <a:pos x="17" y="21"/>
                  </a:cxn>
                  <a:cxn ang="0">
                    <a:pos x="19" y="7"/>
                  </a:cxn>
                  <a:cxn ang="0">
                    <a:pos x="17" y="14"/>
                  </a:cxn>
                  <a:cxn ang="0">
                    <a:pos x="12" y="16"/>
                  </a:cxn>
                  <a:cxn ang="0">
                    <a:pos x="5" y="7"/>
                  </a:cxn>
                  <a:cxn ang="0">
                    <a:pos x="3" y="0"/>
                  </a:cxn>
                </a:cxnLst>
                <a:rect l="0" t="0" r="r" b="b"/>
                <a:pathLst>
                  <a:path w="50" h="68">
                    <a:moveTo>
                      <a:pt x="3" y="0"/>
                    </a:moveTo>
                    <a:lnTo>
                      <a:pt x="7" y="0"/>
                    </a:lnTo>
                    <a:lnTo>
                      <a:pt x="12" y="7"/>
                    </a:lnTo>
                    <a:lnTo>
                      <a:pt x="12" y="7"/>
                    </a:lnTo>
                    <a:lnTo>
                      <a:pt x="17" y="0"/>
                    </a:lnTo>
                    <a:lnTo>
                      <a:pt x="22" y="0"/>
                    </a:lnTo>
                    <a:lnTo>
                      <a:pt x="24" y="4"/>
                    </a:lnTo>
                    <a:lnTo>
                      <a:pt x="22" y="16"/>
                    </a:lnTo>
                    <a:lnTo>
                      <a:pt x="24" y="18"/>
                    </a:lnTo>
                    <a:lnTo>
                      <a:pt x="29" y="7"/>
                    </a:lnTo>
                    <a:lnTo>
                      <a:pt x="33" y="4"/>
                    </a:lnTo>
                    <a:lnTo>
                      <a:pt x="38" y="7"/>
                    </a:lnTo>
                    <a:lnTo>
                      <a:pt x="43" y="14"/>
                    </a:lnTo>
                    <a:lnTo>
                      <a:pt x="40" y="37"/>
                    </a:lnTo>
                    <a:lnTo>
                      <a:pt x="43" y="37"/>
                    </a:lnTo>
                    <a:lnTo>
                      <a:pt x="47" y="30"/>
                    </a:lnTo>
                    <a:lnTo>
                      <a:pt x="50" y="30"/>
                    </a:lnTo>
                    <a:lnTo>
                      <a:pt x="47" y="49"/>
                    </a:lnTo>
                    <a:lnTo>
                      <a:pt x="47" y="68"/>
                    </a:lnTo>
                    <a:lnTo>
                      <a:pt x="45" y="68"/>
                    </a:lnTo>
                    <a:lnTo>
                      <a:pt x="40" y="59"/>
                    </a:lnTo>
                    <a:lnTo>
                      <a:pt x="22" y="54"/>
                    </a:lnTo>
                    <a:lnTo>
                      <a:pt x="38" y="54"/>
                    </a:lnTo>
                    <a:lnTo>
                      <a:pt x="43" y="42"/>
                    </a:lnTo>
                    <a:lnTo>
                      <a:pt x="36" y="51"/>
                    </a:lnTo>
                    <a:lnTo>
                      <a:pt x="31" y="44"/>
                    </a:lnTo>
                    <a:lnTo>
                      <a:pt x="24" y="42"/>
                    </a:lnTo>
                    <a:lnTo>
                      <a:pt x="5" y="37"/>
                    </a:lnTo>
                    <a:lnTo>
                      <a:pt x="31" y="42"/>
                    </a:lnTo>
                    <a:lnTo>
                      <a:pt x="36" y="14"/>
                    </a:lnTo>
                    <a:lnTo>
                      <a:pt x="31" y="23"/>
                    </a:lnTo>
                    <a:lnTo>
                      <a:pt x="26" y="35"/>
                    </a:lnTo>
                    <a:lnTo>
                      <a:pt x="19" y="28"/>
                    </a:lnTo>
                    <a:lnTo>
                      <a:pt x="17" y="25"/>
                    </a:lnTo>
                    <a:lnTo>
                      <a:pt x="0" y="18"/>
                    </a:lnTo>
                    <a:lnTo>
                      <a:pt x="17" y="21"/>
                    </a:lnTo>
                    <a:lnTo>
                      <a:pt x="19" y="7"/>
                    </a:lnTo>
                    <a:lnTo>
                      <a:pt x="17" y="14"/>
                    </a:lnTo>
                    <a:lnTo>
                      <a:pt x="12" y="16"/>
                    </a:lnTo>
                    <a:lnTo>
                      <a:pt x="5" y="7"/>
                    </a:lnTo>
                    <a:lnTo>
                      <a:pt x="3"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 name="Freeform 1084"/>
              <p:cNvSpPr>
                <a:spLocks/>
              </p:cNvSpPr>
              <p:nvPr/>
            </p:nvSpPr>
            <p:spPr bwMode="auto">
              <a:xfrm>
                <a:off x="1042" y="2223"/>
                <a:ext cx="10" cy="2"/>
              </a:xfrm>
              <a:custGeom>
                <a:avLst/>
                <a:gdLst/>
                <a:ahLst/>
                <a:cxnLst>
                  <a:cxn ang="0">
                    <a:pos x="0" y="0"/>
                  </a:cxn>
                  <a:cxn ang="0">
                    <a:pos x="7" y="0"/>
                  </a:cxn>
                  <a:cxn ang="0">
                    <a:pos x="10" y="2"/>
                  </a:cxn>
                  <a:cxn ang="0">
                    <a:pos x="0" y="0"/>
                  </a:cxn>
                </a:cxnLst>
                <a:rect l="0" t="0" r="r" b="b"/>
                <a:pathLst>
                  <a:path w="10" h="2">
                    <a:moveTo>
                      <a:pt x="0" y="0"/>
                    </a:moveTo>
                    <a:lnTo>
                      <a:pt x="7" y="0"/>
                    </a:lnTo>
                    <a:lnTo>
                      <a:pt x="10" y="2"/>
                    </a:lnTo>
                    <a:lnTo>
                      <a:pt x="0" y="0"/>
                    </a:lnTo>
                    <a:close/>
                  </a:path>
                </a:pathLst>
              </a:custGeom>
              <a:solidFill>
                <a:srgbClr val="2021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 name="Freeform 1085"/>
              <p:cNvSpPr>
                <a:spLocks/>
              </p:cNvSpPr>
              <p:nvPr/>
            </p:nvSpPr>
            <p:spPr bwMode="auto">
              <a:xfrm>
                <a:off x="1099" y="2223"/>
                <a:ext cx="73" cy="37"/>
              </a:xfrm>
              <a:custGeom>
                <a:avLst/>
                <a:gdLst/>
                <a:ahLst/>
                <a:cxnLst>
                  <a:cxn ang="0">
                    <a:pos x="8" y="0"/>
                  </a:cxn>
                  <a:cxn ang="0">
                    <a:pos x="9" y="1"/>
                  </a:cxn>
                  <a:cxn ang="0">
                    <a:pos x="8" y="1"/>
                  </a:cxn>
                  <a:cxn ang="0">
                    <a:pos x="9" y="3"/>
                  </a:cxn>
                  <a:cxn ang="0">
                    <a:pos x="11" y="2"/>
                  </a:cxn>
                  <a:cxn ang="0">
                    <a:pos x="11" y="1"/>
                  </a:cxn>
                  <a:cxn ang="0">
                    <a:pos x="10" y="0"/>
                  </a:cxn>
                  <a:cxn ang="0">
                    <a:pos x="15" y="0"/>
                  </a:cxn>
                  <a:cxn ang="0">
                    <a:pos x="16" y="3"/>
                  </a:cxn>
                  <a:cxn ang="0">
                    <a:pos x="18" y="4"/>
                  </a:cxn>
                  <a:cxn ang="0">
                    <a:pos x="21" y="4"/>
                  </a:cxn>
                  <a:cxn ang="0">
                    <a:pos x="28" y="9"/>
                  </a:cxn>
                  <a:cxn ang="0">
                    <a:pos x="29" y="8"/>
                  </a:cxn>
                  <a:cxn ang="0">
                    <a:pos x="27" y="4"/>
                  </a:cxn>
                  <a:cxn ang="0">
                    <a:pos x="31" y="8"/>
                  </a:cxn>
                  <a:cxn ang="0">
                    <a:pos x="29" y="13"/>
                  </a:cxn>
                  <a:cxn ang="0">
                    <a:pos x="18" y="16"/>
                  </a:cxn>
                  <a:cxn ang="0">
                    <a:pos x="1" y="11"/>
                  </a:cxn>
                  <a:cxn ang="0">
                    <a:pos x="0" y="8"/>
                  </a:cxn>
                  <a:cxn ang="0">
                    <a:pos x="1" y="2"/>
                  </a:cxn>
                  <a:cxn ang="0">
                    <a:pos x="8" y="0"/>
                  </a:cxn>
                </a:cxnLst>
                <a:rect l="0" t="0" r="r" b="b"/>
                <a:pathLst>
                  <a:path w="31" h="16">
                    <a:moveTo>
                      <a:pt x="8" y="0"/>
                    </a:moveTo>
                    <a:cubicBezTo>
                      <a:pt x="9" y="1"/>
                      <a:pt x="9" y="1"/>
                      <a:pt x="9" y="1"/>
                    </a:cubicBezTo>
                    <a:cubicBezTo>
                      <a:pt x="8" y="1"/>
                      <a:pt x="8" y="1"/>
                      <a:pt x="8" y="1"/>
                    </a:cubicBezTo>
                    <a:cubicBezTo>
                      <a:pt x="9" y="3"/>
                      <a:pt x="9" y="3"/>
                      <a:pt x="9" y="3"/>
                    </a:cubicBezTo>
                    <a:cubicBezTo>
                      <a:pt x="11" y="2"/>
                      <a:pt x="11" y="2"/>
                      <a:pt x="11" y="2"/>
                    </a:cubicBezTo>
                    <a:cubicBezTo>
                      <a:pt x="11" y="1"/>
                      <a:pt x="11" y="1"/>
                      <a:pt x="11" y="1"/>
                    </a:cubicBezTo>
                    <a:cubicBezTo>
                      <a:pt x="10" y="0"/>
                      <a:pt x="10" y="0"/>
                      <a:pt x="10" y="0"/>
                    </a:cubicBezTo>
                    <a:cubicBezTo>
                      <a:pt x="15" y="0"/>
                      <a:pt x="15" y="0"/>
                      <a:pt x="15" y="0"/>
                    </a:cubicBezTo>
                    <a:cubicBezTo>
                      <a:pt x="16" y="3"/>
                      <a:pt x="16" y="3"/>
                      <a:pt x="16" y="3"/>
                    </a:cubicBezTo>
                    <a:cubicBezTo>
                      <a:pt x="18" y="4"/>
                      <a:pt x="18" y="4"/>
                      <a:pt x="18" y="4"/>
                    </a:cubicBezTo>
                    <a:cubicBezTo>
                      <a:pt x="21" y="4"/>
                      <a:pt x="21" y="4"/>
                      <a:pt x="21" y="4"/>
                    </a:cubicBezTo>
                    <a:cubicBezTo>
                      <a:pt x="28" y="9"/>
                      <a:pt x="28" y="9"/>
                      <a:pt x="28" y="9"/>
                    </a:cubicBezTo>
                    <a:cubicBezTo>
                      <a:pt x="29" y="8"/>
                      <a:pt x="29" y="8"/>
                      <a:pt x="29" y="8"/>
                    </a:cubicBezTo>
                    <a:cubicBezTo>
                      <a:pt x="27" y="4"/>
                      <a:pt x="27" y="4"/>
                      <a:pt x="27" y="4"/>
                    </a:cubicBezTo>
                    <a:cubicBezTo>
                      <a:pt x="31" y="8"/>
                      <a:pt x="31" y="8"/>
                      <a:pt x="31" y="8"/>
                    </a:cubicBezTo>
                    <a:cubicBezTo>
                      <a:pt x="29" y="13"/>
                      <a:pt x="29" y="13"/>
                      <a:pt x="29" y="13"/>
                    </a:cubicBezTo>
                    <a:cubicBezTo>
                      <a:pt x="18" y="16"/>
                      <a:pt x="18" y="16"/>
                      <a:pt x="18" y="16"/>
                    </a:cubicBezTo>
                    <a:cubicBezTo>
                      <a:pt x="12" y="16"/>
                      <a:pt x="6" y="14"/>
                      <a:pt x="1" y="11"/>
                    </a:cubicBezTo>
                    <a:cubicBezTo>
                      <a:pt x="0" y="8"/>
                      <a:pt x="0" y="8"/>
                      <a:pt x="0" y="8"/>
                    </a:cubicBezTo>
                    <a:cubicBezTo>
                      <a:pt x="1" y="2"/>
                      <a:pt x="1" y="2"/>
                      <a:pt x="1" y="2"/>
                    </a:cubicBezTo>
                    <a:lnTo>
                      <a:pt x="8" y="0"/>
                    </a:lnTo>
                    <a:close/>
                  </a:path>
                </a:pathLst>
              </a:custGeom>
              <a:solidFill>
                <a:srgbClr val="14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 name="Freeform 1086"/>
              <p:cNvSpPr>
                <a:spLocks/>
              </p:cNvSpPr>
              <p:nvPr/>
            </p:nvSpPr>
            <p:spPr bwMode="auto">
              <a:xfrm>
                <a:off x="1080" y="2223"/>
                <a:ext cx="7" cy="4"/>
              </a:xfrm>
              <a:custGeom>
                <a:avLst/>
                <a:gdLst/>
                <a:ahLst/>
                <a:cxnLst>
                  <a:cxn ang="0">
                    <a:pos x="5" y="0"/>
                  </a:cxn>
                  <a:cxn ang="0">
                    <a:pos x="7" y="0"/>
                  </a:cxn>
                  <a:cxn ang="0">
                    <a:pos x="2" y="4"/>
                  </a:cxn>
                  <a:cxn ang="0">
                    <a:pos x="0" y="0"/>
                  </a:cxn>
                  <a:cxn ang="0">
                    <a:pos x="0" y="0"/>
                  </a:cxn>
                  <a:cxn ang="0">
                    <a:pos x="5" y="0"/>
                  </a:cxn>
                </a:cxnLst>
                <a:rect l="0" t="0" r="r" b="b"/>
                <a:pathLst>
                  <a:path w="7" h="4">
                    <a:moveTo>
                      <a:pt x="5" y="0"/>
                    </a:moveTo>
                    <a:lnTo>
                      <a:pt x="7" y="0"/>
                    </a:lnTo>
                    <a:lnTo>
                      <a:pt x="2" y="4"/>
                    </a:lnTo>
                    <a:lnTo>
                      <a:pt x="0" y="0"/>
                    </a:lnTo>
                    <a:lnTo>
                      <a:pt x="0" y="0"/>
                    </a:lnTo>
                    <a:lnTo>
                      <a:pt x="5" y="0"/>
                    </a:lnTo>
                    <a:close/>
                  </a:path>
                </a:pathLst>
              </a:custGeom>
              <a:solidFill>
                <a:srgbClr val="0753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 name="Freeform 1087"/>
              <p:cNvSpPr>
                <a:spLocks/>
              </p:cNvSpPr>
              <p:nvPr/>
            </p:nvSpPr>
            <p:spPr bwMode="auto">
              <a:xfrm>
                <a:off x="1174" y="2223"/>
                <a:ext cx="8" cy="9"/>
              </a:xfrm>
              <a:custGeom>
                <a:avLst/>
                <a:gdLst/>
                <a:ahLst/>
                <a:cxnLst>
                  <a:cxn ang="0">
                    <a:pos x="0" y="0"/>
                  </a:cxn>
                  <a:cxn ang="0">
                    <a:pos x="8" y="4"/>
                  </a:cxn>
                  <a:cxn ang="0">
                    <a:pos x="5" y="9"/>
                  </a:cxn>
                  <a:cxn ang="0">
                    <a:pos x="0" y="0"/>
                  </a:cxn>
                </a:cxnLst>
                <a:rect l="0" t="0" r="r" b="b"/>
                <a:pathLst>
                  <a:path w="8" h="9">
                    <a:moveTo>
                      <a:pt x="0" y="0"/>
                    </a:moveTo>
                    <a:lnTo>
                      <a:pt x="8" y="4"/>
                    </a:lnTo>
                    <a:lnTo>
                      <a:pt x="5" y="9"/>
                    </a:lnTo>
                    <a:lnTo>
                      <a:pt x="0" y="0"/>
                    </a:lnTo>
                    <a:close/>
                  </a:path>
                </a:pathLst>
              </a:custGeom>
              <a:solidFill>
                <a:srgbClr val="221F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 name="Freeform 1088"/>
              <p:cNvSpPr>
                <a:spLocks/>
              </p:cNvSpPr>
              <p:nvPr/>
            </p:nvSpPr>
            <p:spPr bwMode="auto">
              <a:xfrm>
                <a:off x="1231" y="2223"/>
                <a:ext cx="3" cy="7"/>
              </a:xfrm>
              <a:custGeom>
                <a:avLst/>
                <a:gdLst/>
                <a:ahLst/>
                <a:cxnLst>
                  <a:cxn ang="0">
                    <a:pos x="0" y="0"/>
                  </a:cxn>
                  <a:cxn ang="0">
                    <a:pos x="3" y="7"/>
                  </a:cxn>
                  <a:cxn ang="0">
                    <a:pos x="0" y="7"/>
                  </a:cxn>
                  <a:cxn ang="0">
                    <a:pos x="0" y="7"/>
                  </a:cxn>
                  <a:cxn ang="0">
                    <a:pos x="0" y="0"/>
                  </a:cxn>
                </a:cxnLst>
                <a:rect l="0" t="0" r="r" b="b"/>
                <a:pathLst>
                  <a:path w="3" h="7">
                    <a:moveTo>
                      <a:pt x="0" y="0"/>
                    </a:moveTo>
                    <a:lnTo>
                      <a:pt x="3" y="7"/>
                    </a:lnTo>
                    <a:lnTo>
                      <a:pt x="0" y="7"/>
                    </a:lnTo>
                    <a:lnTo>
                      <a:pt x="0" y="7"/>
                    </a:lnTo>
                    <a:lnTo>
                      <a:pt x="0"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 name="Freeform 1089"/>
              <p:cNvSpPr>
                <a:spLocks/>
              </p:cNvSpPr>
              <p:nvPr/>
            </p:nvSpPr>
            <p:spPr bwMode="auto">
              <a:xfrm>
                <a:off x="1323" y="2225"/>
                <a:ext cx="10" cy="9"/>
              </a:xfrm>
              <a:custGeom>
                <a:avLst/>
                <a:gdLst/>
                <a:ahLst/>
                <a:cxnLst>
                  <a:cxn ang="0">
                    <a:pos x="3" y="0"/>
                  </a:cxn>
                  <a:cxn ang="0">
                    <a:pos x="10" y="2"/>
                  </a:cxn>
                  <a:cxn ang="0">
                    <a:pos x="5" y="9"/>
                  </a:cxn>
                  <a:cxn ang="0">
                    <a:pos x="0" y="5"/>
                  </a:cxn>
                  <a:cxn ang="0">
                    <a:pos x="0" y="2"/>
                  </a:cxn>
                  <a:cxn ang="0">
                    <a:pos x="3" y="0"/>
                  </a:cxn>
                </a:cxnLst>
                <a:rect l="0" t="0" r="r" b="b"/>
                <a:pathLst>
                  <a:path w="10" h="9">
                    <a:moveTo>
                      <a:pt x="3" y="0"/>
                    </a:moveTo>
                    <a:lnTo>
                      <a:pt x="10" y="2"/>
                    </a:lnTo>
                    <a:lnTo>
                      <a:pt x="5" y="9"/>
                    </a:lnTo>
                    <a:lnTo>
                      <a:pt x="0" y="5"/>
                    </a:lnTo>
                    <a:lnTo>
                      <a:pt x="0" y="2"/>
                    </a:lnTo>
                    <a:lnTo>
                      <a:pt x="3" y="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 name="Freeform 1090"/>
              <p:cNvSpPr>
                <a:spLocks/>
              </p:cNvSpPr>
              <p:nvPr/>
            </p:nvSpPr>
            <p:spPr bwMode="auto">
              <a:xfrm>
                <a:off x="1118" y="2225"/>
                <a:ext cx="7" cy="5"/>
              </a:xfrm>
              <a:custGeom>
                <a:avLst/>
                <a:gdLst/>
                <a:ahLst/>
                <a:cxnLst>
                  <a:cxn ang="0">
                    <a:pos x="7" y="0"/>
                  </a:cxn>
                  <a:cxn ang="0">
                    <a:pos x="7" y="2"/>
                  </a:cxn>
                  <a:cxn ang="0">
                    <a:pos x="2" y="5"/>
                  </a:cxn>
                  <a:cxn ang="0">
                    <a:pos x="0" y="0"/>
                  </a:cxn>
                  <a:cxn ang="0">
                    <a:pos x="7" y="2"/>
                  </a:cxn>
                  <a:cxn ang="0">
                    <a:pos x="7" y="0"/>
                  </a:cxn>
                </a:cxnLst>
                <a:rect l="0" t="0" r="r" b="b"/>
                <a:pathLst>
                  <a:path w="7" h="5">
                    <a:moveTo>
                      <a:pt x="7" y="0"/>
                    </a:moveTo>
                    <a:lnTo>
                      <a:pt x="7" y="2"/>
                    </a:lnTo>
                    <a:lnTo>
                      <a:pt x="2" y="5"/>
                    </a:lnTo>
                    <a:lnTo>
                      <a:pt x="0" y="0"/>
                    </a:lnTo>
                    <a:lnTo>
                      <a:pt x="7" y="2"/>
                    </a:lnTo>
                    <a:lnTo>
                      <a:pt x="7" y="0"/>
                    </a:lnTo>
                    <a:close/>
                  </a:path>
                </a:pathLst>
              </a:custGeom>
              <a:solidFill>
                <a:srgbClr val="0A52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 name="Freeform 1091"/>
              <p:cNvSpPr>
                <a:spLocks/>
              </p:cNvSpPr>
              <p:nvPr/>
            </p:nvSpPr>
            <p:spPr bwMode="auto">
              <a:xfrm>
                <a:off x="1148" y="2225"/>
                <a:ext cx="19" cy="19"/>
              </a:xfrm>
              <a:custGeom>
                <a:avLst/>
                <a:gdLst/>
                <a:ahLst/>
                <a:cxnLst>
                  <a:cxn ang="0">
                    <a:pos x="5" y="0"/>
                  </a:cxn>
                  <a:cxn ang="0">
                    <a:pos x="5" y="0"/>
                  </a:cxn>
                  <a:cxn ang="0">
                    <a:pos x="15" y="7"/>
                  </a:cxn>
                  <a:cxn ang="0">
                    <a:pos x="19" y="16"/>
                  </a:cxn>
                  <a:cxn ang="0">
                    <a:pos x="17" y="19"/>
                  </a:cxn>
                  <a:cxn ang="0">
                    <a:pos x="0" y="7"/>
                  </a:cxn>
                  <a:cxn ang="0">
                    <a:pos x="3" y="5"/>
                  </a:cxn>
                  <a:cxn ang="0">
                    <a:pos x="5" y="0"/>
                  </a:cxn>
                </a:cxnLst>
                <a:rect l="0" t="0" r="r" b="b"/>
                <a:pathLst>
                  <a:path w="19" h="19">
                    <a:moveTo>
                      <a:pt x="5" y="0"/>
                    </a:moveTo>
                    <a:lnTo>
                      <a:pt x="5" y="0"/>
                    </a:lnTo>
                    <a:lnTo>
                      <a:pt x="15" y="7"/>
                    </a:lnTo>
                    <a:lnTo>
                      <a:pt x="19" y="16"/>
                    </a:lnTo>
                    <a:lnTo>
                      <a:pt x="17" y="19"/>
                    </a:lnTo>
                    <a:lnTo>
                      <a:pt x="0" y="7"/>
                    </a:lnTo>
                    <a:lnTo>
                      <a:pt x="3" y="5"/>
                    </a:lnTo>
                    <a:lnTo>
                      <a:pt x="5" y="0"/>
                    </a:lnTo>
                    <a:close/>
                  </a:path>
                </a:pathLst>
              </a:custGeom>
              <a:solidFill>
                <a:srgbClr val="8B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 name="Freeform 1092"/>
              <p:cNvSpPr>
                <a:spLocks/>
              </p:cNvSpPr>
              <p:nvPr/>
            </p:nvSpPr>
            <p:spPr bwMode="auto">
              <a:xfrm>
                <a:off x="1264" y="2225"/>
                <a:ext cx="29" cy="19"/>
              </a:xfrm>
              <a:custGeom>
                <a:avLst/>
                <a:gdLst/>
                <a:ahLst/>
                <a:cxnLst>
                  <a:cxn ang="0">
                    <a:pos x="0" y="7"/>
                  </a:cxn>
                  <a:cxn ang="0">
                    <a:pos x="7" y="0"/>
                  </a:cxn>
                  <a:cxn ang="0">
                    <a:pos x="12" y="2"/>
                  </a:cxn>
                  <a:cxn ang="0">
                    <a:pos x="14" y="7"/>
                  </a:cxn>
                  <a:cxn ang="0">
                    <a:pos x="17" y="9"/>
                  </a:cxn>
                  <a:cxn ang="0">
                    <a:pos x="26" y="7"/>
                  </a:cxn>
                  <a:cxn ang="0">
                    <a:pos x="29" y="7"/>
                  </a:cxn>
                  <a:cxn ang="0">
                    <a:pos x="14" y="12"/>
                  </a:cxn>
                  <a:cxn ang="0">
                    <a:pos x="7" y="19"/>
                  </a:cxn>
                  <a:cxn ang="0">
                    <a:pos x="3" y="19"/>
                  </a:cxn>
                  <a:cxn ang="0">
                    <a:pos x="3" y="16"/>
                  </a:cxn>
                  <a:cxn ang="0">
                    <a:pos x="0" y="7"/>
                  </a:cxn>
                </a:cxnLst>
                <a:rect l="0" t="0" r="r" b="b"/>
                <a:pathLst>
                  <a:path w="29" h="19">
                    <a:moveTo>
                      <a:pt x="0" y="7"/>
                    </a:moveTo>
                    <a:lnTo>
                      <a:pt x="7" y="0"/>
                    </a:lnTo>
                    <a:lnTo>
                      <a:pt x="12" y="2"/>
                    </a:lnTo>
                    <a:lnTo>
                      <a:pt x="14" y="7"/>
                    </a:lnTo>
                    <a:lnTo>
                      <a:pt x="17" y="9"/>
                    </a:lnTo>
                    <a:lnTo>
                      <a:pt x="26" y="7"/>
                    </a:lnTo>
                    <a:lnTo>
                      <a:pt x="29" y="7"/>
                    </a:lnTo>
                    <a:lnTo>
                      <a:pt x="14" y="12"/>
                    </a:lnTo>
                    <a:lnTo>
                      <a:pt x="7" y="19"/>
                    </a:lnTo>
                    <a:lnTo>
                      <a:pt x="3" y="19"/>
                    </a:lnTo>
                    <a:lnTo>
                      <a:pt x="3" y="16"/>
                    </a:lnTo>
                    <a:lnTo>
                      <a:pt x="0" y="7"/>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 name="Freeform 1093"/>
              <p:cNvSpPr>
                <a:spLocks/>
              </p:cNvSpPr>
              <p:nvPr/>
            </p:nvSpPr>
            <p:spPr bwMode="auto">
              <a:xfrm>
                <a:off x="1170" y="2225"/>
                <a:ext cx="101" cy="38"/>
              </a:xfrm>
              <a:custGeom>
                <a:avLst/>
                <a:gdLst/>
                <a:ahLst/>
                <a:cxnLst>
                  <a:cxn ang="0">
                    <a:pos x="14" y="5"/>
                  </a:cxn>
                  <a:cxn ang="0">
                    <a:pos x="35" y="0"/>
                  </a:cxn>
                  <a:cxn ang="0">
                    <a:pos x="54" y="5"/>
                  </a:cxn>
                  <a:cxn ang="0">
                    <a:pos x="68" y="12"/>
                  </a:cxn>
                  <a:cxn ang="0">
                    <a:pos x="80" y="16"/>
                  </a:cxn>
                  <a:cxn ang="0">
                    <a:pos x="80" y="14"/>
                  </a:cxn>
                  <a:cxn ang="0">
                    <a:pos x="85" y="26"/>
                  </a:cxn>
                  <a:cxn ang="0">
                    <a:pos x="85" y="23"/>
                  </a:cxn>
                  <a:cxn ang="0">
                    <a:pos x="90" y="21"/>
                  </a:cxn>
                  <a:cxn ang="0">
                    <a:pos x="101" y="21"/>
                  </a:cxn>
                  <a:cxn ang="0">
                    <a:pos x="101" y="23"/>
                  </a:cxn>
                  <a:cxn ang="0">
                    <a:pos x="97" y="33"/>
                  </a:cxn>
                  <a:cxn ang="0">
                    <a:pos x="94" y="33"/>
                  </a:cxn>
                  <a:cxn ang="0">
                    <a:pos x="90" y="33"/>
                  </a:cxn>
                  <a:cxn ang="0">
                    <a:pos x="66" y="21"/>
                  </a:cxn>
                  <a:cxn ang="0">
                    <a:pos x="66" y="19"/>
                  </a:cxn>
                  <a:cxn ang="0">
                    <a:pos x="64" y="21"/>
                  </a:cxn>
                  <a:cxn ang="0">
                    <a:pos x="59" y="21"/>
                  </a:cxn>
                  <a:cxn ang="0">
                    <a:pos x="59" y="19"/>
                  </a:cxn>
                  <a:cxn ang="0">
                    <a:pos x="61" y="19"/>
                  </a:cxn>
                  <a:cxn ang="0">
                    <a:pos x="61" y="16"/>
                  </a:cxn>
                  <a:cxn ang="0">
                    <a:pos x="54" y="12"/>
                  </a:cxn>
                  <a:cxn ang="0">
                    <a:pos x="54" y="14"/>
                  </a:cxn>
                  <a:cxn ang="0">
                    <a:pos x="54" y="14"/>
                  </a:cxn>
                  <a:cxn ang="0">
                    <a:pos x="38" y="9"/>
                  </a:cxn>
                  <a:cxn ang="0">
                    <a:pos x="40" y="9"/>
                  </a:cxn>
                  <a:cxn ang="0">
                    <a:pos x="38" y="14"/>
                  </a:cxn>
                  <a:cxn ang="0">
                    <a:pos x="30" y="14"/>
                  </a:cxn>
                  <a:cxn ang="0">
                    <a:pos x="30" y="9"/>
                  </a:cxn>
                  <a:cxn ang="0">
                    <a:pos x="35" y="14"/>
                  </a:cxn>
                  <a:cxn ang="0">
                    <a:pos x="35" y="9"/>
                  </a:cxn>
                  <a:cxn ang="0">
                    <a:pos x="28" y="7"/>
                  </a:cxn>
                  <a:cxn ang="0">
                    <a:pos x="28" y="7"/>
                  </a:cxn>
                  <a:cxn ang="0">
                    <a:pos x="7" y="19"/>
                  </a:cxn>
                  <a:cxn ang="0">
                    <a:pos x="2" y="38"/>
                  </a:cxn>
                  <a:cxn ang="0">
                    <a:pos x="0" y="28"/>
                  </a:cxn>
                  <a:cxn ang="0">
                    <a:pos x="4" y="16"/>
                  </a:cxn>
                  <a:cxn ang="0">
                    <a:pos x="14" y="5"/>
                  </a:cxn>
                </a:cxnLst>
                <a:rect l="0" t="0" r="r" b="b"/>
                <a:pathLst>
                  <a:path w="101" h="38">
                    <a:moveTo>
                      <a:pt x="14" y="5"/>
                    </a:moveTo>
                    <a:lnTo>
                      <a:pt x="35" y="0"/>
                    </a:lnTo>
                    <a:lnTo>
                      <a:pt x="54" y="5"/>
                    </a:lnTo>
                    <a:lnTo>
                      <a:pt x="68" y="12"/>
                    </a:lnTo>
                    <a:lnTo>
                      <a:pt x="80" y="16"/>
                    </a:lnTo>
                    <a:lnTo>
                      <a:pt x="80" y="14"/>
                    </a:lnTo>
                    <a:lnTo>
                      <a:pt x="85" y="26"/>
                    </a:lnTo>
                    <a:lnTo>
                      <a:pt x="85" y="23"/>
                    </a:lnTo>
                    <a:lnTo>
                      <a:pt x="90" y="21"/>
                    </a:lnTo>
                    <a:lnTo>
                      <a:pt x="101" y="21"/>
                    </a:lnTo>
                    <a:lnTo>
                      <a:pt x="101" y="23"/>
                    </a:lnTo>
                    <a:lnTo>
                      <a:pt x="97" y="33"/>
                    </a:lnTo>
                    <a:lnTo>
                      <a:pt x="94" y="33"/>
                    </a:lnTo>
                    <a:lnTo>
                      <a:pt x="90" y="33"/>
                    </a:lnTo>
                    <a:lnTo>
                      <a:pt x="66" y="21"/>
                    </a:lnTo>
                    <a:lnTo>
                      <a:pt x="66" y="19"/>
                    </a:lnTo>
                    <a:lnTo>
                      <a:pt x="64" y="21"/>
                    </a:lnTo>
                    <a:lnTo>
                      <a:pt x="59" y="21"/>
                    </a:lnTo>
                    <a:lnTo>
                      <a:pt x="59" y="19"/>
                    </a:lnTo>
                    <a:lnTo>
                      <a:pt x="61" y="19"/>
                    </a:lnTo>
                    <a:lnTo>
                      <a:pt x="61" y="16"/>
                    </a:lnTo>
                    <a:lnTo>
                      <a:pt x="54" y="12"/>
                    </a:lnTo>
                    <a:lnTo>
                      <a:pt x="54" y="14"/>
                    </a:lnTo>
                    <a:lnTo>
                      <a:pt x="54" y="14"/>
                    </a:lnTo>
                    <a:lnTo>
                      <a:pt x="38" y="9"/>
                    </a:lnTo>
                    <a:lnTo>
                      <a:pt x="40" y="9"/>
                    </a:lnTo>
                    <a:lnTo>
                      <a:pt x="38" y="14"/>
                    </a:lnTo>
                    <a:lnTo>
                      <a:pt x="30" y="14"/>
                    </a:lnTo>
                    <a:lnTo>
                      <a:pt x="30" y="9"/>
                    </a:lnTo>
                    <a:lnTo>
                      <a:pt x="35" y="14"/>
                    </a:lnTo>
                    <a:lnTo>
                      <a:pt x="35" y="9"/>
                    </a:lnTo>
                    <a:lnTo>
                      <a:pt x="28" y="7"/>
                    </a:lnTo>
                    <a:lnTo>
                      <a:pt x="28" y="7"/>
                    </a:lnTo>
                    <a:lnTo>
                      <a:pt x="7" y="19"/>
                    </a:lnTo>
                    <a:lnTo>
                      <a:pt x="2" y="38"/>
                    </a:lnTo>
                    <a:lnTo>
                      <a:pt x="0" y="28"/>
                    </a:lnTo>
                    <a:lnTo>
                      <a:pt x="4" y="16"/>
                    </a:lnTo>
                    <a:lnTo>
                      <a:pt x="14" y="5"/>
                    </a:lnTo>
                    <a:close/>
                  </a:path>
                </a:pathLst>
              </a:custGeom>
              <a:solidFill>
                <a:srgbClr val="8BB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 name="Freeform 1094"/>
              <p:cNvSpPr>
                <a:spLocks/>
              </p:cNvSpPr>
              <p:nvPr/>
            </p:nvSpPr>
            <p:spPr bwMode="auto">
              <a:xfrm>
                <a:off x="1278" y="2225"/>
                <a:ext cx="10" cy="9"/>
              </a:xfrm>
              <a:custGeom>
                <a:avLst/>
                <a:gdLst/>
                <a:ahLst/>
                <a:cxnLst>
                  <a:cxn ang="0">
                    <a:pos x="0" y="2"/>
                  </a:cxn>
                  <a:cxn ang="0">
                    <a:pos x="8" y="0"/>
                  </a:cxn>
                  <a:cxn ang="0">
                    <a:pos x="10" y="5"/>
                  </a:cxn>
                  <a:cxn ang="0">
                    <a:pos x="3" y="9"/>
                  </a:cxn>
                  <a:cxn ang="0">
                    <a:pos x="0" y="2"/>
                  </a:cxn>
                </a:cxnLst>
                <a:rect l="0" t="0" r="r" b="b"/>
                <a:pathLst>
                  <a:path w="10" h="9">
                    <a:moveTo>
                      <a:pt x="0" y="2"/>
                    </a:moveTo>
                    <a:lnTo>
                      <a:pt x="8" y="0"/>
                    </a:lnTo>
                    <a:lnTo>
                      <a:pt x="10" y="5"/>
                    </a:lnTo>
                    <a:lnTo>
                      <a:pt x="3" y="9"/>
                    </a:lnTo>
                    <a:lnTo>
                      <a:pt x="0" y="2"/>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 name="Freeform 1095"/>
              <p:cNvSpPr>
                <a:spLocks/>
              </p:cNvSpPr>
              <p:nvPr/>
            </p:nvSpPr>
            <p:spPr bwMode="auto">
              <a:xfrm>
                <a:off x="1293" y="2227"/>
                <a:ext cx="14" cy="10"/>
              </a:xfrm>
              <a:custGeom>
                <a:avLst/>
                <a:gdLst/>
                <a:ahLst/>
                <a:cxnLst>
                  <a:cxn ang="0">
                    <a:pos x="0" y="5"/>
                  </a:cxn>
                  <a:cxn ang="0">
                    <a:pos x="7" y="0"/>
                  </a:cxn>
                  <a:cxn ang="0">
                    <a:pos x="14" y="5"/>
                  </a:cxn>
                  <a:cxn ang="0">
                    <a:pos x="9" y="10"/>
                  </a:cxn>
                  <a:cxn ang="0">
                    <a:pos x="4" y="10"/>
                  </a:cxn>
                  <a:cxn ang="0">
                    <a:pos x="0" y="5"/>
                  </a:cxn>
                </a:cxnLst>
                <a:rect l="0" t="0" r="r" b="b"/>
                <a:pathLst>
                  <a:path w="14" h="10">
                    <a:moveTo>
                      <a:pt x="0" y="5"/>
                    </a:moveTo>
                    <a:lnTo>
                      <a:pt x="7" y="0"/>
                    </a:lnTo>
                    <a:lnTo>
                      <a:pt x="14" y="5"/>
                    </a:lnTo>
                    <a:lnTo>
                      <a:pt x="9" y="10"/>
                    </a:lnTo>
                    <a:lnTo>
                      <a:pt x="4" y="10"/>
                    </a:lnTo>
                    <a:lnTo>
                      <a:pt x="0" y="5"/>
                    </a:lnTo>
                    <a:close/>
                  </a:path>
                </a:pathLst>
              </a:custGeom>
              <a:solidFill>
                <a:srgbClr val="F6C6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 name="Freeform 1096"/>
              <p:cNvSpPr>
                <a:spLocks/>
              </p:cNvSpPr>
              <p:nvPr/>
            </p:nvSpPr>
            <p:spPr bwMode="auto">
              <a:xfrm>
                <a:off x="1274" y="2227"/>
                <a:ext cx="82" cy="31"/>
              </a:xfrm>
              <a:custGeom>
                <a:avLst/>
                <a:gdLst/>
                <a:ahLst/>
                <a:cxnLst>
                  <a:cxn ang="0">
                    <a:pos x="40" y="3"/>
                  </a:cxn>
                  <a:cxn ang="0">
                    <a:pos x="42" y="0"/>
                  </a:cxn>
                  <a:cxn ang="0">
                    <a:pos x="47" y="3"/>
                  </a:cxn>
                  <a:cxn ang="0">
                    <a:pos x="52" y="7"/>
                  </a:cxn>
                  <a:cxn ang="0">
                    <a:pos x="54" y="7"/>
                  </a:cxn>
                  <a:cxn ang="0">
                    <a:pos x="59" y="12"/>
                  </a:cxn>
                  <a:cxn ang="0">
                    <a:pos x="63" y="14"/>
                  </a:cxn>
                  <a:cxn ang="0">
                    <a:pos x="68" y="7"/>
                  </a:cxn>
                  <a:cxn ang="0">
                    <a:pos x="78" y="7"/>
                  </a:cxn>
                  <a:cxn ang="0">
                    <a:pos x="80" y="14"/>
                  </a:cxn>
                  <a:cxn ang="0">
                    <a:pos x="82" y="14"/>
                  </a:cxn>
                  <a:cxn ang="0">
                    <a:pos x="73" y="24"/>
                  </a:cxn>
                  <a:cxn ang="0">
                    <a:pos x="73" y="24"/>
                  </a:cxn>
                  <a:cxn ang="0">
                    <a:pos x="66" y="26"/>
                  </a:cxn>
                  <a:cxn ang="0">
                    <a:pos x="59" y="17"/>
                  </a:cxn>
                  <a:cxn ang="0">
                    <a:pos x="56" y="17"/>
                  </a:cxn>
                  <a:cxn ang="0">
                    <a:pos x="56" y="14"/>
                  </a:cxn>
                  <a:cxn ang="0">
                    <a:pos x="52" y="12"/>
                  </a:cxn>
                  <a:cxn ang="0">
                    <a:pos x="52" y="10"/>
                  </a:cxn>
                  <a:cxn ang="0">
                    <a:pos x="49" y="10"/>
                  </a:cxn>
                  <a:cxn ang="0">
                    <a:pos x="47" y="14"/>
                  </a:cxn>
                  <a:cxn ang="0">
                    <a:pos x="42" y="17"/>
                  </a:cxn>
                  <a:cxn ang="0">
                    <a:pos x="40" y="12"/>
                  </a:cxn>
                  <a:cxn ang="0">
                    <a:pos x="37" y="14"/>
                  </a:cxn>
                  <a:cxn ang="0">
                    <a:pos x="33" y="14"/>
                  </a:cxn>
                  <a:cxn ang="0">
                    <a:pos x="30" y="12"/>
                  </a:cxn>
                  <a:cxn ang="0">
                    <a:pos x="28" y="14"/>
                  </a:cxn>
                  <a:cxn ang="0">
                    <a:pos x="19" y="21"/>
                  </a:cxn>
                  <a:cxn ang="0">
                    <a:pos x="16" y="26"/>
                  </a:cxn>
                  <a:cxn ang="0">
                    <a:pos x="7" y="31"/>
                  </a:cxn>
                  <a:cxn ang="0">
                    <a:pos x="7" y="29"/>
                  </a:cxn>
                  <a:cxn ang="0">
                    <a:pos x="0" y="21"/>
                  </a:cxn>
                  <a:cxn ang="0">
                    <a:pos x="0" y="19"/>
                  </a:cxn>
                  <a:cxn ang="0">
                    <a:pos x="4" y="12"/>
                  </a:cxn>
                  <a:cxn ang="0">
                    <a:pos x="7" y="12"/>
                  </a:cxn>
                  <a:cxn ang="0">
                    <a:pos x="16" y="17"/>
                  </a:cxn>
                  <a:cxn ang="0">
                    <a:pos x="23" y="12"/>
                  </a:cxn>
                  <a:cxn ang="0">
                    <a:pos x="33" y="5"/>
                  </a:cxn>
                  <a:cxn ang="0">
                    <a:pos x="40" y="3"/>
                  </a:cxn>
                </a:cxnLst>
                <a:rect l="0" t="0" r="r" b="b"/>
                <a:pathLst>
                  <a:path w="82" h="31">
                    <a:moveTo>
                      <a:pt x="40" y="3"/>
                    </a:moveTo>
                    <a:lnTo>
                      <a:pt x="42" y="0"/>
                    </a:lnTo>
                    <a:lnTo>
                      <a:pt x="47" y="3"/>
                    </a:lnTo>
                    <a:lnTo>
                      <a:pt x="52" y="7"/>
                    </a:lnTo>
                    <a:lnTo>
                      <a:pt x="54" y="7"/>
                    </a:lnTo>
                    <a:lnTo>
                      <a:pt x="59" y="12"/>
                    </a:lnTo>
                    <a:lnTo>
                      <a:pt x="63" y="14"/>
                    </a:lnTo>
                    <a:lnTo>
                      <a:pt x="68" y="7"/>
                    </a:lnTo>
                    <a:lnTo>
                      <a:pt x="78" y="7"/>
                    </a:lnTo>
                    <a:lnTo>
                      <a:pt x="80" y="14"/>
                    </a:lnTo>
                    <a:lnTo>
                      <a:pt x="82" y="14"/>
                    </a:lnTo>
                    <a:lnTo>
                      <a:pt x="73" y="24"/>
                    </a:lnTo>
                    <a:lnTo>
                      <a:pt x="73" y="24"/>
                    </a:lnTo>
                    <a:lnTo>
                      <a:pt x="66" y="26"/>
                    </a:lnTo>
                    <a:lnTo>
                      <a:pt x="59" y="17"/>
                    </a:lnTo>
                    <a:lnTo>
                      <a:pt x="56" y="17"/>
                    </a:lnTo>
                    <a:lnTo>
                      <a:pt x="56" y="14"/>
                    </a:lnTo>
                    <a:lnTo>
                      <a:pt x="52" y="12"/>
                    </a:lnTo>
                    <a:lnTo>
                      <a:pt x="52" y="10"/>
                    </a:lnTo>
                    <a:lnTo>
                      <a:pt x="49" y="10"/>
                    </a:lnTo>
                    <a:lnTo>
                      <a:pt x="47" y="14"/>
                    </a:lnTo>
                    <a:lnTo>
                      <a:pt x="42" y="17"/>
                    </a:lnTo>
                    <a:lnTo>
                      <a:pt x="40" y="12"/>
                    </a:lnTo>
                    <a:lnTo>
                      <a:pt x="37" y="14"/>
                    </a:lnTo>
                    <a:lnTo>
                      <a:pt x="33" y="14"/>
                    </a:lnTo>
                    <a:lnTo>
                      <a:pt x="30" y="12"/>
                    </a:lnTo>
                    <a:lnTo>
                      <a:pt x="28" y="14"/>
                    </a:lnTo>
                    <a:lnTo>
                      <a:pt x="19" y="21"/>
                    </a:lnTo>
                    <a:lnTo>
                      <a:pt x="16" y="26"/>
                    </a:lnTo>
                    <a:lnTo>
                      <a:pt x="7" y="31"/>
                    </a:lnTo>
                    <a:lnTo>
                      <a:pt x="7" y="29"/>
                    </a:lnTo>
                    <a:lnTo>
                      <a:pt x="0" y="21"/>
                    </a:lnTo>
                    <a:lnTo>
                      <a:pt x="0" y="19"/>
                    </a:lnTo>
                    <a:lnTo>
                      <a:pt x="4" y="12"/>
                    </a:lnTo>
                    <a:lnTo>
                      <a:pt x="7" y="12"/>
                    </a:lnTo>
                    <a:lnTo>
                      <a:pt x="16" y="17"/>
                    </a:lnTo>
                    <a:lnTo>
                      <a:pt x="23" y="12"/>
                    </a:lnTo>
                    <a:lnTo>
                      <a:pt x="33" y="5"/>
                    </a:lnTo>
                    <a:lnTo>
                      <a:pt x="40" y="3"/>
                    </a:lnTo>
                    <a:close/>
                  </a:path>
                </a:pathLst>
              </a:custGeom>
              <a:solidFill>
                <a:srgbClr val="F7C8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 name="Freeform 1097"/>
              <p:cNvSpPr>
                <a:spLocks/>
              </p:cNvSpPr>
              <p:nvPr/>
            </p:nvSpPr>
            <p:spPr bwMode="auto">
              <a:xfrm>
                <a:off x="1330" y="2230"/>
                <a:ext cx="10" cy="9"/>
              </a:xfrm>
              <a:custGeom>
                <a:avLst/>
                <a:gdLst/>
                <a:ahLst/>
                <a:cxnLst>
                  <a:cxn ang="0">
                    <a:pos x="3" y="0"/>
                  </a:cxn>
                  <a:cxn ang="0">
                    <a:pos x="5" y="0"/>
                  </a:cxn>
                  <a:cxn ang="0">
                    <a:pos x="10" y="4"/>
                  </a:cxn>
                  <a:cxn ang="0">
                    <a:pos x="5" y="9"/>
                  </a:cxn>
                  <a:cxn ang="0">
                    <a:pos x="0" y="4"/>
                  </a:cxn>
                  <a:cxn ang="0">
                    <a:pos x="3" y="0"/>
                  </a:cxn>
                </a:cxnLst>
                <a:rect l="0" t="0" r="r" b="b"/>
                <a:pathLst>
                  <a:path w="10" h="9">
                    <a:moveTo>
                      <a:pt x="3" y="0"/>
                    </a:moveTo>
                    <a:lnTo>
                      <a:pt x="5" y="0"/>
                    </a:lnTo>
                    <a:lnTo>
                      <a:pt x="10" y="4"/>
                    </a:lnTo>
                    <a:lnTo>
                      <a:pt x="5" y="9"/>
                    </a:lnTo>
                    <a:lnTo>
                      <a:pt x="0" y="4"/>
                    </a:lnTo>
                    <a:lnTo>
                      <a:pt x="3" y="0"/>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 name="Freeform 1098"/>
              <p:cNvSpPr>
                <a:spLocks/>
              </p:cNvSpPr>
              <p:nvPr/>
            </p:nvSpPr>
            <p:spPr bwMode="auto">
              <a:xfrm>
                <a:off x="1106" y="2230"/>
                <a:ext cx="7" cy="4"/>
              </a:xfrm>
              <a:custGeom>
                <a:avLst/>
                <a:gdLst/>
                <a:ahLst/>
                <a:cxnLst>
                  <a:cxn ang="0">
                    <a:pos x="0" y="0"/>
                  </a:cxn>
                  <a:cxn ang="0">
                    <a:pos x="2" y="2"/>
                  </a:cxn>
                  <a:cxn ang="0">
                    <a:pos x="7" y="4"/>
                  </a:cxn>
                  <a:cxn ang="0">
                    <a:pos x="2" y="4"/>
                  </a:cxn>
                  <a:cxn ang="0">
                    <a:pos x="2" y="4"/>
                  </a:cxn>
                  <a:cxn ang="0">
                    <a:pos x="0" y="0"/>
                  </a:cxn>
                </a:cxnLst>
                <a:rect l="0" t="0" r="r" b="b"/>
                <a:pathLst>
                  <a:path w="7" h="4">
                    <a:moveTo>
                      <a:pt x="0" y="0"/>
                    </a:moveTo>
                    <a:lnTo>
                      <a:pt x="2" y="2"/>
                    </a:lnTo>
                    <a:lnTo>
                      <a:pt x="7" y="4"/>
                    </a:lnTo>
                    <a:lnTo>
                      <a:pt x="2" y="4"/>
                    </a:lnTo>
                    <a:lnTo>
                      <a:pt x="2" y="4"/>
                    </a:lnTo>
                    <a:lnTo>
                      <a:pt x="0" y="0"/>
                    </a:lnTo>
                    <a:close/>
                  </a:path>
                </a:pathLst>
              </a:custGeom>
              <a:solidFill>
                <a:srgbClr val="2020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 name="Freeform 1099"/>
              <p:cNvSpPr>
                <a:spLocks/>
              </p:cNvSpPr>
              <p:nvPr/>
            </p:nvSpPr>
            <p:spPr bwMode="auto">
              <a:xfrm>
                <a:off x="1108" y="2230"/>
                <a:ext cx="7" cy="7"/>
              </a:xfrm>
              <a:custGeom>
                <a:avLst/>
                <a:gdLst/>
                <a:ahLst/>
                <a:cxnLst>
                  <a:cxn ang="0">
                    <a:pos x="0" y="0"/>
                  </a:cxn>
                  <a:cxn ang="0">
                    <a:pos x="7" y="4"/>
                  </a:cxn>
                  <a:cxn ang="0">
                    <a:pos x="3" y="7"/>
                  </a:cxn>
                  <a:cxn ang="0">
                    <a:pos x="0" y="4"/>
                  </a:cxn>
                  <a:cxn ang="0">
                    <a:pos x="5" y="4"/>
                  </a:cxn>
                  <a:cxn ang="0">
                    <a:pos x="0" y="2"/>
                  </a:cxn>
                  <a:cxn ang="0">
                    <a:pos x="0" y="0"/>
                  </a:cxn>
                </a:cxnLst>
                <a:rect l="0" t="0" r="r" b="b"/>
                <a:pathLst>
                  <a:path w="7" h="7">
                    <a:moveTo>
                      <a:pt x="0" y="0"/>
                    </a:moveTo>
                    <a:lnTo>
                      <a:pt x="7" y="4"/>
                    </a:lnTo>
                    <a:lnTo>
                      <a:pt x="3" y="7"/>
                    </a:lnTo>
                    <a:lnTo>
                      <a:pt x="0" y="4"/>
                    </a:lnTo>
                    <a:lnTo>
                      <a:pt x="5" y="4"/>
                    </a:lnTo>
                    <a:lnTo>
                      <a:pt x="0" y="2"/>
                    </a:lnTo>
                    <a:lnTo>
                      <a:pt x="0" y="0"/>
                    </a:lnTo>
                    <a:close/>
                  </a:path>
                </a:pathLst>
              </a:custGeom>
              <a:solidFill>
                <a:srgbClr val="8A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 name="Freeform 1100"/>
              <p:cNvSpPr>
                <a:spLocks/>
              </p:cNvSpPr>
              <p:nvPr/>
            </p:nvSpPr>
            <p:spPr bwMode="auto">
              <a:xfrm>
                <a:off x="1250" y="2230"/>
                <a:ext cx="17" cy="21"/>
              </a:xfrm>
              <a:custGeom>
                <a:avLst/>
                <a:gdLst/>
                <a:ahLst/>
                <a:cxnLst>
                  <a:cxn ang="0">
                    <a:pos x="2" y="2"/>
                  </a:cxn>
                  <a:cxn ang="0">
                    <a:pos x="12" y="0"/>
                  </a:cxn>
                  <a:cxn ang="0">
                    <a:pos x="14" y="2"/>
                  </a:cxn>
                  <a:cxn ang="0">
                    <a:pos x="17" y="11"/>
                  </a:cxn>
                  <a:cxn ang="0">
                    <a:pos x="14" y="14"/>
                  </a:cxn>
                  <a:cxn ang="0">
                    <a:pos x="7" y="11"/>
                  </a:cxn>
                  <a:cxn ang="0">
                    <a:pos x="5" y="18"/>
                  </a:cxn>
                  <a:cxn ang="0">
                    <a:pos x="5" y="21"/>
                  </a:cxn>
                  <a:cxn ang="0">
                    <a:pos x="0" y="9"/>
                  </a:cxn>
                  <a:cxn ang="0">
                    <a:pos x="0" y="9"/>
                  </a:cxn>
                  <a:cxn ang="0">
                    <a:pos x="2" y="2"/>
                  </a:cxn>
                </a:cxnLst>
                <a:rect l="0" t="0" r="r" b="b"/>
                <a:pathLst>
                  <a:path w="17" h="21">
                    <a:moveTo>
                      <a:pt x="2" y="2"/>
                    </a:moveTo>
                    <a:lnTo>
                      <a:pt x="12" y="0"/>
                    </a:lnTo>
                    <a:lnTo>
                      <a:pt x="14" y="2"/>
                    </a:lnTo>
                    <a:lnTo>
                      <a:pt x="17" y="11"/>
                    </a:lnTo>
                    <a:lnTo>
                      <a:pt x="14" y="14"/>
                    </a:lnTo>
                    <a:lnTo>
                      <a:pt x="7" y="11"/>
                    </a:lnTo>
                    <a:lnTo>
                      <a:pt x="5" y="18"/>
                    </a:lnTo>
                    <a:lnTo>
                      <a:pt x="5" y="21"/>
                    </a:lnTo>
                    <a:lnTo>
                      <a:pt x="0" y="9"/>
                    </a:lnTo>
                    <a:lnTo>
                      <a:pt x="0" y="9"/>
                    </a:lnTo>
                    <a:lnTo>
                      <a:pt x="2" y="2"/>
                    </a:lnTo>
                    <a:close/>
                  </a:path>
                </a:pathLst>
              </a:custGeom>
              <a:solidFill>
                <a:srgbClr val="2122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 name="Freeform 1101"/>
              <p:cNvSpPr>
                <a:spLocks/>
              </p:cNvSpPr>
              <p:nvPr/>
            </p:nvSpPr>
            <p:spPr bwMode="auto">
              <a:xfrm>
                <a:off x="1482" y="2232"/>
                <a:ext cx="75" cy="80"/>
              </a:xfrm>
              <a:custGeom>
                <a:avLst/>
                <a:gdLst/>
                <a:ahLst/>
                <a:cxnLst>
                  <a:cxn ang="0">
                    <a:pos x="54" y="9"/>
                  </a:cxn>
                  <a:cxn ang="0">
                    <a:pos x="75" y="0"/>
                  </a:cxn>
                  <a:cxn ang="0">
                    <a:pos x="73" y="0"/>
                  </a:cxn>
                  <a:cxn ang="0">
                    <a:pos x="63" y="5"/>
                  </a:cxn>
                  <a:cxn ang="0">
                    <a:pos x="56" y="14"/>
                  </a:cxn>
                  <a:cxn ang="0">
                    <a:pos x="40" y="42"/>
                  </a:cxn>
                  <a:cxn ang="0">
                    <a:pos x="23" y="57"/>
                  </a:cxn>
                  <a:cxn ang="0">
                    <a:pos x="9" y="71"/>
                  </a:cxn>
                  <a:cxn ang="0">
                    <a:pos x="9" y="71"/>
                  </a:cxn>
                  <a:cxn ang="0">
                    <a:pos x="7" y="73"/>
                  </a:cxn>
                  <a:cxn ang="0">
                    <a:pos x="7" y="76"/>
                  </a:cxn>
                  <a:cxn ang="0">
                    <a:pos x="0" y="80"/>
                  </a:cxn>
                  <a:cxn ang="0">
                    <a:pos x="4" y="76"/>
                  </a:cxn>
                  <a:cxn ang="0">
                    <a:pos x="14" y="64"/>
                  </a:cxn>
                  <a:cxn ang="0">
                    <a:pos x="21" y="57"/>
                  </a:cxn>
                  <a:cxn ang="0">
                    <a:pos x="30" y="50"/>
                  </a:cxn>
                  <a:cxn ang="0">
                    <a:pos x="35" y="38"/>
                  </a:cxn>
                  <a:cxn ang="0">
                    <a:pos x="47" y="21"/>
                  </a:cxn>
                  <a:cxn ang="0">
                    <a:pos x="54" y="9"/>
                  </a:cxn>
                </a:cxnLst>
                <a:rect l="0" t="0" r="r" b="b"/>
                <a:pathLst>
                  <a:path w="75" h="80">
                    <a:moveTo>
                      <a:pt x="54" y="9"/>
                    </a:moveTo>
                    <a:lnTo>
                      <a:pt x="75" y="0"/>
                    </a:lnTo>
                    <a:lnTo>
                      <a:pt x="73" y="0"/>
                    </a:lnTo>
                    <a:lnTo>
                      <a:pt x="63" y="5"/>
                    </a:lnTo>
                    <a:lnTo>
                      <a:pt x="56" y="14"/>
                    </a:lnTo>
                    <a:lnTo>
                      <a:pt x="40" y="42"/>
                    </a:lnTo>
                    <a:lnTo>
                      <a:pt x="23" y="57"/>
                    </a:lnTo>
                    <a:lnTo>
                      <a:pt x="9" y="71"/>
                    </a:lnTo>
                    <a:lnTo>
                      <a:pt x="9" y="71"/>
                    </a:lnTo>
                    <a:lnTo>
                      <a:pt x="7" y="73"/>
                    </a:lnTo>
                    <a:lnTo>
                      <a:pt x="7" y="76"/>
                    </a:lnTo>
                    <a:lnTo>
                      <a:pt x="0" y="80"/>
                    </a:lnTo>
                    <a:lnTo>
                      <a:pt x="4" y="76"/>
                    </a:lnTo>
                    <a:lnTo>
                      <a:pt x="14" y="64"/>
                    </a:lnTo>
                    <a:lnTo>
                      <a:pt x="21" y="57"/>
                    </a:lnTo>
                    <a:lnTo>
                      <a:pt x="30" y="50"/>
                    </a:lnTo>
                    <a:lnTo>
                      <a:pt x="35" y="38"/>
                    </a:lnTo>
                    <a:lnTo>
                      <a:pt x="47" y="21"/>
                    </a:lnTo>
                    <a:lnTo>
                      <a:pt x="54" y="9"/>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 name="Freeform 1102"/>
              <p:cNvSpPr>
                <a:spLocks/>
              </p:cNvSpPr>
              <p:nvPr/>
            </p:nvSpPr>
            <p:spPr bwMode="auto">
              <a:xfrm>
                <a:off x="1198" y="2232"/>
                <a:ext cx="7" cy="7"/>
              </a:xfrm>
              <a:custGeom>
                <a:avLst/>
                <a:gdLst/>
                <a:ahLst/>
                <a:cxnLst>
                  <a:cxn ang="0">
                    <a:pos x="0" y="0"/>
                  </a:cxn>
                  <a:cxn ang="0">
                    <a:pos x="7" y="2"/>
                  </a:cxn>
                  <a:cxn ang="0">
                    <a:pos x="7" y="7"/>
                  </a:cxn>
                  <a:cxn ang="0">
                    <a:pos x="2" y="2"/>
                  </a:cxn>
                  <a:cxn ang="0">
                    <a:pos x="0" y="0"/>
                  </a:cxn>
                  <a:cxn ang="0">
                    <a:pos x="0" y="0"/>
                  </a:cxn>
                </a:cxnLst>
                <a:rect l="0" t="0" r="r" b="b"/>
                <a:pathLst>
                  <a:path w="7" h="7">
                    <a:moveTo>
                      <a:pt x="0" y="0"/>
                    </a:moveTo>
                    <a:lnTo>
                      <a:pt x="7" y="2"/>
                    </a:lnTo>
                    <a:lnTo>
                      <a:pt x="7" y="7"/>
                    </a:lnTo>
                    <a:lnTo>
                      <a:pt x="2" y="2"/>
                    </a:lnTo>
                    <a:lnTo>
                      <a:pt x="0" y="0"/>
                    </a:lnTo>
                    <a:lnTo>
                      <a:pt x="0"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 name="Freeform 1103"/>
              <p:cNvSpPr>
                <a:spLocks/>
              </p:cNvSpPr>
              <p:nvPr/>
            </p:nvSpPr>
            <p:spPr bwMode="auto">
              <a:xfrm>
                <a:off x="1505" y="2232"/>
                <a:ext cx="50" cy="57"/>
              </a:xfrm>
              <a:custGeom>
                <a:avLst/>
                <a:gdLst/>
                <a:ahLst/>
                <a:cxnLst>
                  <a:cxn ang="0">
                    <a:pos x="40" y="5"/>
                  </a:cxn>
                  <a:cxn ang="0">
                    <a:pos x="50" y="0"/>
                  </a:cxn>
                  <a:cxn ang="0">
                    <a:pos x="40" y="16"/>
                  </a:cxn>
                  <a:cxn ang="0">
                    <a:pos x="26" y="47"/>
                  </a:cxn>
                  <a:cxn ang="0">
                    <a:pos x="0" y="57"/>
                  </a:cxn>
                  <a:cxn ang="0">
                    <a:pos x="17" y="42"/>
                  </a:cxn>
                  <a:cxn ang="0">
                    <a:pos x="33" y="14"/>
                  </a:cxn>
                  <a:cxn ang="0">
                    <a:pos x="40" y="5"/>
                  </a:cxn>
                </a:cxnLst>
                <a:rect l="0" t="0" r="r" b="b"/>
                <a:pathLst>
                  <a:path w="50" h="57">
                    <a:moveTo>
                      <a:pt x="40" y="5"/>
                    </a:moveTo>
                    <a:lnTo>
                      <a:pt x="50" y="0"/>
                    </a:lnTo>
                    <a:lnTo>
                      <a:pt x="40" y="16"/>
                    </a:lnTo>
                    <a:lnTo>
                      <a:pt x="26" y="47"/>
                    </a:lnTo>
                    <a:lnTo>
                      <a:pt x="0" y="57"/>
                    </a:lnTo>
                    <a:lnTo>
                      <a:pt x="17" y="42"/>
                    </a:lnTo>
                    <a:lnTo>
                      <a:pt x="33" y="14"/>
                    </a:lnTo>
                    <a:lnTo>
                      <a:pt x="40" y="5"/>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 name="Freeform 1104"/>
              <p:cNvSpPr>
                <a:spLocks/>
              </p:cNvSpPr>
              <p:nvPr/>
            </p:nvSpPr>
            <p:spPr bwMode="auto">
              <a:xfrm>
                <a:off x="1172" y="2232"/>
                <a:ext cx="92" cy="50"/>
              </a:xfrm>
              <a:custGeom>
                <a:avLst/>
                <a:gdLst/>
                <a:ahLst/>
                <a:cxnLst>
                  <a:cxn ang="0">
                    <a:pos x="2" y="5"/>
                  </a:cxn>
                  <a:cxn ang="0">
                    <a:pos x="11" y="0"/>
                  </a:cxn>
                  <a:cxn ang="0">
                    <a:pos x="12" y="1"/>
                  </a:cxn>
                  <a:cxn ang="0">
                    <a:pos x="12" y="3"/>
                  </a:cxn>
                  <a:cxn ang="0">
                    <a:pos x="14" y="4"/>
                  </a:cxn>
                  <a:cxn ang="0">
                    <a:pos x="16" y="2"/>
                  </a:cxn>
                  <a:cxn ang="0">
                    <a:pos x="16" y="1"/>
                  </a:cxn>
                  <a:cxn ang="0">
                    <a:pos x="15" y="1"/>
                  </a:cxn>
                  <a:cxn ang="0">
                    <a:pos x="22" y="3"/>
                  </a:cxn>
                  <a:cxn ang="0">
                    <a:pos x="22" y="3"/>
                  </a:cxn>
                  <a:cxn ang="0">
                    <a:pos x="24" y="5"/>
                  </a:cxn>
                  <a:cxn ang="0">
                    <a:pos x="24" y="6"/>
                  </a:cxn>
                  <a:cxn ang="0">
                    <a:pos x="27" y="6"/>
                  </a:cxn>
                  <a:cxn ang="0">
                    <a:pos x="27" y="6"/>
                  </a:cxn>
                  <a:cxn ang="0">
                    <a:pos x="37" y="11"/>
                  </a:cxn>
                  <a:cxn ang="0">
                    <a:pos x="39" y="11"/>
                  </a:cxn>
                  <a:cxn ang="0">
                    <a:pos x="37" y="14"/>
                  </a:cxn>
                  <a:cxn ang="0">
                    <a:pos x="34" y="17"/>
                  </a:cxn>
                  <a:cxn ang="0">
                    <a:pos x="19" y="21"/>
                  </a:cxn>
                  <a:cxn ang="0">
                    <a:pos x="10" y="19"/>
                  </a:cxn>
                  <a:cxn ang="0">
                    <a:pos x="0" y="13"/>
                  </a:cxn>
                  <a:cxn ang="0">
                    <a:pos x="2" y="5"/>
                  </a:cxn>
                </a:cxnLst>
                <a:rect l="0" t="0" r="r" b="b"/>
                <a:pathLst>
                  <a:path w="39" h="21">
                    <a:moveTo>
                      <a:pt x="2" y="5"/>
                    </a:moveTo>
                    <a:cubicBezTo>
                      <a:pt x="11" y="0"/>
                      <a:pt x="11" y="0"/>
                      <a:pt x="11" y="0"/>
                    </a:cubicBezTo>
                    <a:cubicBezTo>
                      <a:pt x="12" y="1"/>
                      <a:pt x="12" y="1"/>
                      <a:pt x="12" y="1"/>
                    </a:cubicBezTo>
                    <a:cubicBezTo>
                      <a:pt x="12" y="3"/>
                      <a:pt x="12" y="3"/>
                      <a:pt x="12" y="3"/>
                    </a:cubicBezTo>
                    <a:cubicBezTo>
                      <a:pt x="14" y="4"/>
                      <a:pt x="14" y="4"/>
                      <a:pt x="14" y="4"/>
                    </a:cubicBezTo>
                    <a:cubicBezTo>
                      <a:pt x="16" y="2"/>
                      <a:pt x="16" y="2"/>
                      <a:pt x="16" y="2"/>
                    </a:cubicBezTo>
                    <a:cubicBezTo>
                      <a:pt x="16" y="1"/>
                      <a:pt x="16" y="1"/>
                      <a:pt x="16" y="1"/>
                    </a:cubicBezTo>
                    <a:cubicBezTo>
                      <a:pt x="15" y="1"/>
                      <a:pt x="15" y="1"/>
                      <a:pt x="15" y="1"/>
                    </a:cubicBezTo>
                    <a:cubicBezTo>
                      <a:pt x="22" y="3"/>
                      <a:pt x="22" y="3"/>
                      <a:pt x="22" y="3"/>
                    </a:cubicBezTo>
                    <a:cubicBezTo>
                      <a:pt x="22" y="3"/>
                      <a:pt x="22" y="3"/>
                      <a:pt x="22" y="3"/>
                    </a:cubicBezTo>
                    <a:cubicBezTo>
                      <a:pt x="24" y="5"/>
                      <a:pt x="24" y="5"/>
                      <a:pt x="24" y="5"/>
                    </a:cubicBezTo>
                    <a:cubicBezTo>
                      <a:pt x="24" y="6"/>
                      <a:pt x="24" y="6"/>
                      <a:pt x="24" y="6"/>
                    </a:cubicBezTo>
                    <a:cubicBezTo>
                      <a:pt x="27" y="6"/>
                      <a:pt x="27" y="6"/>
                      <a:pt x="27" y="6"/>
                    </a:cubicBezTo>
                    <a:cubicBezTo>
                      <a:pt x="27" y="6"/>
                      <a:pt x="27" y="6"/>
                      <a:pt x="27" y="6"/>
                    </a:cubicBezTo>
                    <a:cubicBezTo>
                      <a:pt x="37" y="11"/>
                      <a:pt x="37" y="11"/>
                      <a:pt x="37" y="11"/>
                    </a:cubicBezTo>
                    <a:cubicBezTo>
                      <a:pt x="39" y="11"/>
                      <a:pt x="39" y="11"/>
                      <a:pt x="39" y="11"/>
                    </a:cubicBezTo>
                    <a:cubicBezTo>
                      <a:pt x="37" y="14"/>
                      <a:pt x="37" y="14"/>
                      <a:pt x="37" y="14"/>
                    </a:cubicBezTo>
                    <a:cubicBezTo>
                      <a:pt x="34" y="17"/>
                      <a:pt x="34" y="17"/>
                      <a:pt x="34" y="17"/>
                    </a:cubicBezTo>
                    <a:cubicBezTo>
                      <a:pt x="30" y="20"/>
                      <a:pt x="24" y="21"/>
                      <a:pt x="19" y="21"/>
                    </a:cubicBezTo>
                    <a:cubicBezTo>
                      <a:pt x="10" y="19"/>
                      <a:pt x="10" y="19"/>
                      <a:pt x="10" y="19"/>
                    </a:cubicBezTo>
                    <a:cubicBezTo>
                      <a:pt x="0" y="13"/>
                      <a:pt x="0" y="13"/>
                      <a:pt x="0" y="13"/>
                    </a:cubicBezTo>
                    <a:lnTo>
                      <a:pt x="2" y="5"/>
                    </a:lnTo>
                    <a:close/>
                  </a:path>
                </a:pathLst>
              </a:custGeom>
              <a:solidFill>
                <a:srgbClr val="12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 name="Freeform 1105"/>
              <p:cNvSpPr>
                <a:spLocks/>
              </p:cNvSpPr>
              <p:nvPr/>
            </p:nvSpPr>
            <p:spPr bwMode="auto">
              <a:xfrm>
                <a:off x="1108" y="2234"/>
                <a:ext cx="7" cy="5"/>
              </a:xfrm>
              <a:custGeom>
                <a:avLst/>
                <a:gdLst/>
                <a:ahLst/>
                <a:cxnLst>
                  <a:cxn ang="0">
                    <a:pos x="3" y="3"/>
                  </a:cxn>
                  <a:cxn ang="0">
                    <a:pos x="7" y="0"/>
                  </a:cxn>
                  <a:cxn ang="0">
                    <a:pos x="3" y="5"/>
                  </a:cxn>
                  <a:cxn ang="0">
                    <a:pos x="0" y="0"/>
                  </a:cxn>
                  <a:cxn ang="0">
                    <a:pos x="0" y="0"/>
                  </a:cxn>
                  <a:cxn ang="0">
                    <a:pos x="3" y="3"/>
                  </a:cxn>
                </a:cxnLst>
                <a:rect l="0" t="0" r="r" b="b"/>
                <a:pathLst>
                  <a:path w="7" h="5">
                    <a:moveTo>
                      <a:pt x="3" y="3"/>
                    </a:moveTo>
                    <a:lnTo>
                      <a:pt x="7" y="0"/>
                    </a:lnTo>
                    <a:lnTo>
                      <a:pt x="3" y="5"/>
                    </a:lnTo>
                    <a:lnTo>
                      <a:pt x="0" y="0"/>
                    </a:lnTo>
                    <a:lnTo>
                      <a:pt x="0" y="0"/>
                    </a:lnTo>
                    <a:lnTo>
                      <a:pt x="3" y="3"/>
                    </a:lnTo>
                    <a:close/>
                  </a:path>
                </a:pathLst>
              </a:custGeom>
              <a:solidFill>
                <a:srgbClr val="0453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 name="Freeform 1106"/>
              <p:cNvSpPr>
                <a:spLocks/>
              </p:cNvSpPr>
              <p:nvPr/>
            </p:nvSpPr>
            <p:spPr bwMode="auto">
              <a:xfrm>
                <a:off x="1283" y="2234"/>
                <a:ext cx="12" cy="7"/>
              </a:xfrm>
              <a:custGeom>
                <a:avLst/>
                <a:gdLst/>
                <a:ahLst/>
                <a:cxnLst>
                  <a:cxn ang="0">
                    <a:pos x="0" y="3"/>
                  </a:cxn>
                  <a:cxn ang="0">
                    <a:pos x="7" y="0"/>
                  </a:cxn>
                  <a:cxn ang="0">
                    <a:pos x="12" y="3"/>
                  </a:cxn>
                  <a:cxn ang="0">
                    <a:pos x="10" y="7"/>
                  </a:cxn>
                  <a:cxn ang="0">
                    <a:pos x="3" y="7"/>
                  </a:cxn>
                  <a:cxn ang="0">
                    <a:pos x="0" y="3"/>
                  </a:cxn>
                </a:cxnLst>
                <a:rect l="0" t="0" r="r" b="b"/>
                <a:pathLst>
                  <a:path w="12" h="7">
                    <a:moveTo>
                      <a:pt x="0" y="3"/>
                    </a:moveTo>
                    <a:lnTo>
                      <a:pt x="7" y="0"/>
                    </a:lnTo>
                    <a:lnTo>
                      <a:pt x="12" y="3"/>
                    </a:lnTo>
                    <a:lnTo>
                      <a:pt x="10" y="7"/>
                    </a:lnTo>
                    <a:lnTo>
                      <a:pt x="3" y="7"/>
                    </a:lnTo>
                    <a:lnTo>
                      <a:pt x="0" y="3"/>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 name="Freeform 1107"/>
              <p:cNvSpPr>
                <a:spLocks/>
              </p:cNvSpPr>
              <p:nvPr/>
            </p:nvSpPr>
            <p:spPr bwMode="auto">
              <a:xfrm>
                <a:off x="1394" y="2234"/>
                <a:ext cx="10" cy="7"/>
              </a:xfrm>
              <a:custGeom>
                <a:avLst/>
                <a:gdLst/>
                <a:ahLst/>
                <a:cxnLst>
                  <a:cxn ang="0">
                    <a:pos x="0" y="7"/>
                  </a:cxn>
                  <a:cxn ang="0">
                    <a:pos x="10" y="0"/>
                  </a:cxn>
                  <a:cxn ang="0">
                    <a:pos x="5" y="5"/>
                  </a:cxn>
                  <a:cxn ang="0">
                    <a:pos x="0" y="7"/>
                  </a:cxn>
                </a:cxnLst>
                <a:rect l="0" t="0" r="r" b="b"/>
                <a:pathLst>
                  <a:path w="10" h="7">
                    <a:moveTo>
                      <a:pt x="0" y="7"/>
                    </a:moveTo>
                    <a:lnTo>
                      <a:pt x="10" y="0"/>
                    </a:lnTo>
                    <a:lnTo>
                      <a:pt x="5" y="5"/>
                    </a:lnTo>
                    <a:lnTo>
                      <a:pt x="0" y="7"/>
                    </a:lnTo>
                    <a:close/>
                  </a:path>
                </a:pathLst>
              </a:custGeom>
              <a:solidFill>
                <a:srgbClr val="221F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 name="Freeform 1108"/>
              <p:cNvSpPr>
                <a:spLocks/>
              </p:cNvSpPr>
              <p:nvPr/>
            </p:nvSpPr>
            <p:spPr bwMode="auto">
              <a:xfrm>
                <a:off x="1066" y="2234"/>
                <a:ext cx="7" cy="7"/>
              </a:xfrm>
              <a:custGeom>
                <a:avLst/>
                <a:gdLst/>
                <a:ahLst/>
                <a:cxnLst>
                  <a:cxn ang="0">
                    <a:pos x="5" y="0"/>
                  </a:cxn>
                  <a:cxn ang="0">
                    <a:pos x="7" y="0"/>
                  </a:cxn>
                  <a:cxn ang="0">
                    <a:pos x="5" y="5"/>
                  </a:cxn>
                  <a:cxn ang="0">
                    <a:pos x="0" y="7"/>
                  </a:cxn>
                  <a:cxn ang="0">
                    <a:pos x="5" y="0"/>
                  </a:cxn>
                </a:cxnLst>
                <a:rect l="0" t="0" r="r" b="b"/>
                <a:pathLst>
                  <a:path w="7" h="7">
                    <a:moveTo>
                      <a:pt x="5" y="0"/>
                    </a:moveTo>
                    <a:lnTo>
                      <a:pt x="7" y="0"/>
                    </a:lnTo>
                    <a:lnTo>
                      <a:pt x="5" y="5"/>
                    </a:lnTo>
                    <a:lnTo>
                      <a:pt x="0" y="7"/>
                    </a:lnTo>
                    <a:lnTo>
                      <a:pt x="5"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 name="Freeform 1109"/>
              <p:cNvSpPr>
                <a:spLocks/>
              </p:cNvSpPr>
              <p:nvPr/>
            </p:nvSpPr>
            <p:spPr bwMode="auto">
              <a:xfrm>
                <a:off x="1200" y="2234"/>
                <a:ext cx="10" cy="7"/>
              </a:xfrm>
              <a:custGeom>
                <a:avLst/>
                <a:gdLst/>
                <a:ahLst/>
                <a:cxnLst>
                  <a:cxn ang="0">
                    <a:pos x="10" y="0"/>
                  </a:cxn>
                  <a:cxn ang="0">
                    <a:pos x="10" y="3"/>
                  </a:cxn>
                  <a:cxn ang="0">
                    <a:pos x="5" y="7"/>
                  </a:cxn>
                  <a:cxn ang="0">
                    <a:pos x="0" y="5"/>
                  </a:cxn>
                  <a:cxn ang="0">
                    <a:pos x="8" y="5"/>
                  </a:cxn>
                  <a:cxn ang="0">
                    <a:pos x="10" y="0"/>
                  </a:cxn>
                </a:cxnLst>
                <a:rect l="0" t="0" r="r" b="b"/>
                <a:pathLst>
                  <a:path w="10" h="7">
                    <a:moveTo>
                      <a:pt x="10" y="0"/>
                    </a:moveTo>
                    <a:lnTo>
                      <a:pt x="10" y="3"/>
                    </a:lnTo>
                    <a:lnTo>
                      <a:pt x="5" y="7"/>
                    </a:lnTo>
                    <a:lnTo>
                      <a:pt x="0" y="5"/>
                    </a:lnTo>
                    <a:lnTo>
                      <a:pt x="8" y="5"/>
                    </a:lnTo>
                    <a:lnTo>
                      <a:pt x="10" y="0"/>
                    </a:lnTo>
                    <a:close/>
                  </a:path>
                </a:pathLst>
              </a:custGeom>
              <a:solidFill>
                <a:srgbClr val="10626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 name="Freeform 1110"/>
              <p:cNvSpPr>
                <a:spLocks/>
              </p:cNvSpPr>
              <p:nvPr/>
            </p:nvSpPr>
            <p:spPr bwMode="auto">
              <a:xfrm>
                <a:off x="1224" y="2237"/>
                <a:ext cx="7" cy="7"/>
              </a:xfrm>
              <a:custGeom>
                <a:avLst/>
                <a:gdLst/>
                <a:ahLst/>
                <a:cxnLst>
                  <a:cxn ang="0">
                    <a:pos x="0" y="0"/>
                  </a:cxn>
                  <a:cxn ang="0">
                    <a:pos x="7" y="4"/>
                  </a:cxn>
                  <a:cxn ang="0">
                    <a:pos x="7" y="7"/>
                  </a:cxn>
                  <a:cxn ang="0">
                    <a:pos x="5" y="7"/>
                  </a:cxn>
                  <a:cxn ang="0">
                    <a:pos x="0" y="2"/>
                  </a:cxn>
                  <a:cxn ang="0">
                    <a:pos x="0" y="0"/>
                  </a:cxn>
                </a:cxnLst>
                <a:rect l="0" t="0" r="r" b="b"/>
                <a:pathLst>
                  <a:path w="7" h="7">
                    <a:moveTo>
                      <a:pt x="0" y="0"/>
                    </a:moveTo>
                    <a:lnTo>
                      <a:pt x="7" y="4"/>
                    </a:lnTo>
                    <a:lnTo>
                      <a:pt x="7" y="7"/>
                    </a:lnTo>
                    <a:lnTo>
                      <a:pt x="5" y="7"/>
                    </a:lnTo>
                    <a:lnTo>
                      <a:pt x="0" y="2"/>
                    </a:lnTo>
                    <a:lnTo>
                      <a:pt x="0"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 name="Freeform 1111"/>
              <p:cNvSpPr>
                <a:spLocks/>
              </p:cNvSpPr>
              <p:nvPr/>
            </p:nvSpPr>
            <p:spPr bwMode="auto">
              <a:xfrm>
                <a:off x="1125" y="2237"/>
                <a:ext cx="7" cy="7"/>
              </a:xfrm>
              <a:custGeom>
                <a:avLst/>
                <a:gdLst/>
                <a:ahLst/>
                <a:cxnLst>
                  <a:cxn ang="0">
                    <a:pos x="0" y="0"/>
                  </a:cxn>
                  <a:cxn ang="0">
                    <a:pos x="5" y="2"/>
                  </a:cxn>
                  <a:cxn ang="0">
                    <a:pos x="7" y="7"/>
                  </a:cxn>
                  <a:cxn ang="0">
                    <a:pos x="5" y="7"/>
                  </a:cxn>
                  <a:cxn ang="0">
                    <a:pos x="2" y="7"/>
                  </a:cxn>
                  <a:cxn ang="0">
                    <a:pos x="0" y="7"/>
                  </a:cxn>
                  <a:cxn ang="0">
                    <a:pos x="5" y="4"/>
                  </a:cxn>
                  <a:cxn ang="0">
                    <a:pos x="0" y="0"/>
                  </a:cxn>
                </a:cxnLst>
                <a:rect l="0" t="0" r="r" b="b"/>
                <a:pathLst>
                  <a:path w="7" h="7">
                    <a:moveTo>
                      <a:pt x="0" y="0"/>
                    </a:moveTo>
                    <a:lnTo>
                      <a:pt x="5" y="2"/>
                    </a:lnTo>
                    <a:lnTo>
                      <a:pt x="7" y="7"/>
                    </a:lnTo>
                    <a:lnTo>
                      <a:pt x="5" y="7"/>
                    </a:lnTo>
                    <a:lnTo>
                      <a:pt x="2" y="7"/>
                    </a:lnTo>
                    <a:lnTo>
                      <a:pt x="0" y="7"/>
                    </a:lnTo>
                    <a:lnTo>
                      <a:pt x="5" y="4"/>
                    </a:lnTo>
                    <a:lnTo>
                      <a:pt x="0"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 name="Freeform 1112"/>
              <p:cNvSpPr>
                <a:spLocks/>
              </p:cNvSpPr>
              <p:nvPr/>
            </p:nvSpPr>
            <p:spPr bwMode="auto">
              <a:xfrm>
                <a:off x="1130" y="2239"/>
                <a:ext cx="7" cy="7"/>
              </a:xfrm>
              <a:custGeom>
                <a:avLst/>
                <a:gdLst/>
                <a:ahLst/>
                <a:cxnLst>
                  <a:cxn ang="0">
                    <a:pos x="0" y="0"/>
                  </a:cxn>
                  <a:cxn ang="0">
                    <a:pos x="7" y="5"/>
                  </a:cxn>
                  <a:cxn ang="0">
                    <a:pos x="0" y="7"/>
                  </a:cxn>
                  <a:cxn ang="0">
                    <a:pos x="0" y="5"/>
                  </a:cxn>
                  <a:cxn ang="0">
                    <a:pos x="2" y="5"/>
                  </a:cxn>
                  <a:cxn ang="0">
                    <a:pos x="0" y="0"/>
                  </a:cxn>
                </a:cxnLst>
                <a:rect l="0" t="0" r="r" b="b"/>
                <a:pathLst>
                  <a:path w="7" h="7">
                    <a:moveTo>
                      <a:pt x="0" y="0"/>
                    </a:moveTo>
                    <a:lnTo>
                      <a:pt x="7" y="5"/>
                    </a:lnTo>
                    <a:lnTo>
                      <a:pt x="0" y="7"/>
                    </a:lnTo>
                    <a:lnTo>
                      <a:pt x="0" y="5"/>
                    </a:lnTo>
                    <a:lnTo>
                      <a:pt x="2" y="5"/>
                    </a:lnTo>
                    <a:lnTo>
                      <a:pt x="0" y="0"/>
                    </a:lnTo>
                    <a:close/>
                  </a:path>
                </a:pathLst>
              </a:custGeom>
              <a:solidFill>
                <a:srgbClr val="8C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 name="Freeform 1113"/>
              <p:cNvSpPr>
                <a:spLocks/>
              </p:cNvSpPr>
              <p:nvPr/>
            </p:nvSpPr>
            <p:spPr bwMode="auto">
              <a:xfrm>
                <a:off x="1255" y="2241"/>
                <a:ext cx="16" cy="7"/>
              </a:xfrm>
              <a:custGeom>
                <a:avLst/>
                <a:gdLst/>
                <a:ahLst/>
                <a:cxnLst>
                  <a:cxn ang="0">
                    <a:pos x="2" y="0"/>
                  </a:cxn>
                  <a:cxn ang="0">
                    <a:pos x="9" y="3"/>
                  </a:cxn>
                  <a:cxn ang="0">
                    <a:pos x="16" y="5"/>
                  </a:cxn>
                  <a:cxn ang="0">
                    <a:pos x="16" y="5"/>
                  </a:cxn>
                  <a:cxn ang="0">
                    <a:pos x="5" y="5"/>
                  </a:cxn>
                  <a:cxn ang="0">
                    <a:pos x="0" y="7"/>
                  </a:cxn>
                  <a:cxn ang="0">
                    <a:pos x="2" y="0"/>
                  </a:cxn>
                </a:cxnLst>
                <a:rect l="0" t="0" r="r" b="b"/>
                <a:pathLst>
                  <a:path w="16" h="7">
                    <a:moveTo>
                      <a:pt x="2" y="0"/>
                    </a:moveTo>
                    <a:lnTo>
                      <a:pt x="9" y="3"/>
                    </a:lnTo>
                    <a:lnTo>
                      <a:pt x="16" y="5"/>
                    </a:lnTo>
                    <a:lnTo>
                      <a:pt x="16" y="5"/>
                    </a:lnTo>
                    <a:lnTo>
                      <a:pt x="5" y="5"/>
                    </a:lnTo>
                    <a:lnTo>
                      <a:pt x="0" y="7"/>
                    </a:lnTo>
                    <a:lnTo>
                      <a:pt x="2" y="0"/>
                    </a:lnTo>
                    <a:close/>
                  </a:path>
                </a:pathLst>
              </a:custGeom>
              <a:solidFill>
                <a:srgbClr val="0453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 name="Freeform 1114"/>
              <p:cNvSpPr>
                <a:spLocks/>
              </p:cNvSpPr>
              <p:nvPr/>
            </p:nvSpPr>
            <p:spPr bwMode="auto">
              <a:xfrm>
                <a:off x="1182" y="2241"/>
                <a:ext cx="9" cy="10"/>
              </a:xfrm>
              <a:custGeom>
                <a:avLst/>
                <a:gdLst/>
                <a:ahLst/>
                <a:cxnLst>
                  <a:cxn ang="0">
                    <a:pos x="2" y="0"/>
                  </a:cxn>
                  <a:cxn ang="0">
                    <a:pos x="9" y="5"/>
                  </a:cxn>
                  <a:cxn ang="0">
                    <a:pos x="9" y="10"/>
                  </a:cxn>
                  <a:cxn ang="0">
                    <a:pos x="7" y="10"/>
                  </a:cxn>
                  <a:cxn ang="0">
                    <a:pos x="7" y="10"/>
                  </a:cxn>
                  <a:cxn ang="0">
                    <a:pos x="0" y="10"/>
                  </a:cxn>
                  <a:cxn ang="0">
                    <a:pos x="7" y="7"/>
                  </a:cxn>
                  <a:cxn ang="0">
                    <a:pos x="2" y="0"/>
                  </a:cxn>
                </a:cxnLst>
                <a:rect l="0" t="0" r="r" b="b"/>
                <a:pathLst>
                  <a:path w="9" h="10">
                    <a:moveTo>
                      <a:pt x="2" y="0"/>
                    </a:moveTo>
                    <a:lnTo>
                      <a:pt x="9" y="5"/>
                    </a:lnTo>
                    <a:lnTo>
                      <a:pt x="9" y="10"/>
                    </a:lnTo>
                    <a:lnTo>
                      <a:pt x="7" y="10"/>
                    </a:lnTo>
                    <a:lnTo>
                      <a:pt x="7" y="10"/>
                    </a:lnTo>
                    <a:lnTo>
                      <a:pt x="0" y="10"/>
                    </a:lnTo>
                    <a:lnTo>
                      <a:pt x="7" y="7"/>
                    </a:lnTo>
                    <a:lnTo>
                      <a:pt x="2" y="0"/>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3" name="Freeform 1115"/>
              <p:cNvSpPr>
                <a:spLocks/>
              </p:cNvSpPr>
              <p:nvPr/>
            </p:nvSpPr>
            <p:spPr bwMode="auto">
              <a:xfrm>
                <a:off x="1347" y="2241"/>
                <a:ext cx="61" cy="45"/>
              </a:xfrm>
              <a:custGeom>
                <a:avLst/>
                <a:gdLst/>
                <a:ahLst/>
                <a:cxnLst>
                  <a:cxn ang="0">
                    <a:pos x="35" y="12"/>
                  </a:cxn>
                  <a:cxn ang="0">
                    <a:pos x="52" y="0"/>
                  </a:cxn>
                  <a:cxn ang="0">
                    <a:pos x="61" y="5"/>
                  </a:cxn>
                  <a:cxn ang="0">
                    <a:pos x="57" y="7"/>
                  </a:cxn>
                  <a:cxn ang="0">
                    <a:pos x="45" y="17"/>
                  </a:cxn>
                  <a:cxn ang="0">
                    <a:pos x="42" y="17"/>
                  </a:cxn>
                  <a:cxn ang="0">
                    <a:pos x="42" y="17"/>
                  </a:cxn>
                  <a:cxn ang="0">
                    <a:pos x="42" y="12"/>
                  </a:cxn>
                  <a:cxn ang="0">
                    <a:pos x="38" y="19"/>
                  </a:cxn>
                  <a:cxn ang="0">
                    <a:pos x="40" y="19"/>
                  </a:cxn>
                  <a:cxn ang="0">
                    <a:pos x="42" y="17"/>
                  </a:cxn>
                  <a:cxn ang="0">
                    <a:pos x="42" y="24"/>
                  </a:cxn>
                  <a:cxn ang="0">
                    <a:pos x="38" y="22"/>
                  </a:cxn>
                  <a:cxn ang="0">
                    <a:pos x="38" y="24"/>
                  </a:cxn>
                  <a:cxn ang="0">
                    <a:pos x="31" y="33"/>
                  </a:cxn>
                  <a:cxn ang="0">
                    <a:pos x="19" y="36"/>
                  </a:cxn>
                  <a:cxn ang="0">
                    <a:pos x="16" y="41"/>
                  </a:cxn>
                  <a:cxn ang="0">
                    <a:pos x="9" y="45"/>
                  </a:cxn>
                  <a:cxn ang="0">
                    <a:pos x="5" y="41"/>
                  </a:cxn>
                  <a:cxn ang="0">
                    <a:pos x="7" y="36"/>
                  </a:cxn>
                  <a:cxn ang="0">
                    <a:pos x="0" y="36"/>
                  </a:cxn>
                  <a:cxn ang="0">
                    <a:pos x="0" y="31"/>
                  </a:cxn>
                  <a:cxn ang="0">
                    <a:pos x="16" y="31"/>
                  </a:cxn>
                  <a:cxn ang="0">
                    <a:pos x="26" y="24"/>
                  </a:cxn>
                  <a:cxn ang="0">
                    <a:pos x="35" y="12"/>
                  </a:cxn>
                </a:cxnLst>
                <a:rect l="0" t="0" r="r" b="b"/>
                <a:pathLst>
                  <a:path w="61" h="45">
                    <a:moveTo>
                      <a:pt x="35" y="12"/>
                    </a:moveTo>
                    <a:lnTo>
                      <a:pt x="52" y="0"/>
                    </a:lnTo>
                    <a:lnTo>
                      <a:pt x="61" y="5"/>
                    </a:lnTo>
                    <a:lnTo>
                      <a:pt x="57" y="7"/>
                    </a:lnTo>
                    <a:lnTo>
                      <a:pt x="45" y="17"/>
                    </a:lnTo>
                    <a:lnTo>
                      <a:pt x="42" y="17"/>
                    </a:lnTo>
                    <a:lnTo>
                      <a:pt x="42" y="17"/>
                    </a:lnTo>
                    <a:lnTo>
                      <a:pt x="42" y="12"/>
                    </a:lnTo>
                    <a:lnTo>
                      <a:pt x="38" y="19"/>
                    </a:lnTo>
                    <a:lnTo>
                      <a:pt x="40" y="19"/>
                    </a:lnTo>
                    <a:lnTo>
                      <a:pt x="42" y="17"/>
                    </a:lnTo>
                    <a:lnTo>
                      <a:pt x="42" y="24"/>
                    </a:lnTo>
                    <a:lnTo>
                      <a:pt x="38" y="22"/>
                    </a:lnTo>
                    <a:lnTo>
                      <a:pt x="38" y="24"/>
                    </a:lnTo>
                    <a:lnTo>
                      <a:pt x="31" y="33"/>
                    </a:lnTo>
                    <a:lnTo>
                      <a:pt x="19" y="36"/>
                    </a:lnTo>
                    <a:lnTo>
                      <a:pt x="16" y="41"/>
                    </a:lnTo>
                    <a:lnTo>
                      <a:pt x="9" y="45"/>
                    </a:lnTo>
                    <a:lnTo>
                      <a:pt x="5" y="41"/>
                    </a:lnTo>
                    <a:lnTo>
                      <a:pt x="7" y="36"/>
                    </a:lnTo>
                    <a:lnTo>
                      <a:pt x="0" y="36"/>
                    </a:lnTo>
                    <a:lnTo>
                      <a:pt x="0" y="31"/>
                    </a:lnTo>
                    <a:lnTo>
                      <a:pt x="16" y="31"/>
                    </a:lnTo>
                    <a:lnTo>
                      <a:pt x="26" y="24"/>
                    </a:lnTo>
                    <a:lnTo>
                      <a:pt x="35" y="12"/>
                    </a:lnTo>
                    <a:close/>
                  </a:path>
                </a:pathLst>
              </a:custGeom>
              <a:solidFill>
                <a:srgbClr val="8BB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4" name="Freeform 1116"/>
              <p:cNvSpPr>
                <a:spLocks/>
              </p:cNvSpPr>
              <p:nvPr/>
            </p:nvSpPr>
            <p:spPr bwMode="auto">
              <a:xfrm>
                <a:off x="1127" y="2244"/>
                <a:ext cx="10" cy="4"/>
              </a:xfrm>
              <a:custGeom>
                <a:avLst/>
                <a:gdLst/>
                <a:ahLst/>
                <a:cxnLst>
                  <a:cxn ang="0">
                    <a:pos x="10" y="0"/>
                  </a:cxn>
                  <a:cxn ang="0">
                    <a:pos x="10" y="0"/>
                  </a:cxn>
                  <a:cxn ang="0">
                    <a:pos x="3" y="4"/>
                  </a:cxn>
                  <a:cxn ang="0">
                    <a:pos x="0" y="0"/>
                  </a:cxn>
                  <a:cxn ang="0">
                    <a:pos x="3" y="0"/>
                  </a:cxn>
                  <a:cxn ang="0">
                    <a:pos x="3" y="2"/>
                  </a:cxn>
                  <a:cxn ang="0">
                    <a:pos x="10" y="0"/>
                  </a:cxn>
                </a:cxnLst>
                <a:rect l="0" t="0" r="r" b="b"/>
                <a:pathLst>
                  <a:path w="10" h="4">
                    <a:moveTo>
                      <a:pt x="10" y="0"/>
                    </a:moveTo>
                    <a:lnTo>
                      <a:pt x="10" y="0"/>
                    </a:lnTo>
                    <a:lnTo>
                      <a:pt x="3" y="4"/>
                    </a:lnTo>
                    <a:lnTo>
                      <a:pt x="0" y="0"/>
                    </a:lnTo>
                    <a:lnTo>
                      <a:pt x="3" y="0"/>
                    </a:lnTo>
                    <a:lnTo>
                      <a:pt x="3" y="2"/>
                    </a:lnTo>
                    <a:lnTo>
                      <a:pt x="10" y="0"/>
                    </a:lnTo>
                    <a:close/>
                  </a:path>
                </a:pathLst>
              </a:custGeom>
              <a:solidFill>
                <a:srgbClr val="0453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 name="Freeform 1117"/>
              <p:cNvSpPr>
                <a:spLocks/>
              </p:cNvSpPr>
              <p:nvPr/>
            </p:nvSpPr>
            <p:spPr bwMode="auto">
              <a:xfrm>
                <a:off x="1151" y="2244"/>
                <a:ext cx="7" cy="4"/>
              </a:xfrm>
              <a:custGeom>
                <a:avLst/>
                <a:gdLst/>
                <a:ahLst/>
                <a:cxnLst>
                  <a:cxn ang="0">
                    <a:pos x="0" y="0"/>
                  </a:cxn>
                  <a:cxn ang="0">
                    <a:pos x="7" y="0"/>
                  </a:cxn>
                  <a:cxn ang="0">
                    <a:pos x="7" y="4"/>
                  </a:cxn>
                  <a:cxn ang="0">
                    <a:pos x="0" y="4"/>
                  </a:cxn>
                  <a:cxn ang="0">
                    <a:pos x="0" y="2"/>
                  </a:cxn>
                  <a:cxn ang="0">
                    <a:pos x="5" y="2"/>
                  </a:cxn>
                  <a:cxn ang="0">
                    <a:pos x="5" y="2"/>
                  </a:cxn>
                  <a:cxn ang="0">
                    <a:pos x="0" y="0"/>
                  </a:cxn>
                </a:cxnLst>
                <a:rect l="0" t="0" r="r" b="b"/>
                <a:pathLst>
                  <a:path w="7" h="4">
                    <a:moveTo>
                      <a:pt x="0" y="0"/>
                    </a:moveTo>
                    <a:lnTo>
                      <a:pt x="7" y="0"/>
                    </a:lnTo>
                    <a:lnTo>
                      <a:pt x="7" y="4"/>
                    </a:lnTo>
                    <a:lnTo>
                      <a:pt x="0" y="4"/>
                    </a:lnTo>
                    <a:lnTo>
                      <a:pt x="0" y="2"/>
                    </a:lnTo>
                    <a:lnTo>
                      <a:pt x="5" y="2"/>
                    </a:lnTo>
                    <a:lnTo>
                      <a:pt x="5" y="2"/>
                    </a:lnTo>
                    <a:lnTo>
                      <a:pt x="0" y="0"/>
                    </a:lnTo>
                    <a:close/>
                  </a:path>
                </a:pathLst>
              </a:custGeom>
              <a:solidFill>
                <a:srgbClr val="89BE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 name="Freeform 1118"/>
              <p:cNvSpPr>
                <a:spLocks/>
              </p:cNvSpPr>
              <p:nvPr/>
            </p:nvSpPr>
            <p:spPr bwMode="auto">
              <a:xfrm>
                <a:off x="1347" y="2241"/>
                <a:ext cx="19" cy="24"/>
              </a:xfrm>
              <a:custGeom>
                <a:avLst/>
                <a:gdLst/>
                <a:ahLst/>
                <a:cxnLst>
                  <a:cxn ang="0">
                    <a:pos x="0" y="10"/>
                  </a:cxn>
                  <a:cxn ang="0">
                    <a:pos x="9" y="0"/>
                  </a:cxn>
                  <a:cxn ang="0">
                    <a:pos x="9" y="0"/>
                  </a:cxn>
                  <a:cxn ang="0">
                    <a:pos x="16" y="7"/>
                  </a:cxn>
                  <a:cxn ang="0">
                    <a:pos x="19" y="17"/>
                  </a:cxn>
                  <a:cxn ang="0">
                    <a:pos x="14" y="24"/>
                  </a:cxn>
                  <a:cxn ang="0">
                    <a:pos x="5" y="24"/>
                  </a:cxn>
                  <a:cxn ang="0">
                    <a:pos x="7" y="22"/>
                  </a:cxn>
                  <a:cxn ang="0">
                    <a:pos x="7" y="12"/>
                  </a:cxn>
                  <a:cxn ang="0">
                    <a:pos x="2" y="12"/>
                  </a:cxn>
                  <a:cxn ang="0">
                    <a:pos x="0" y="10"/>
                  </a:cxn>
                </a:cxnLst>
                <a:rect l="0" t="0" r="r" b="b"/>
                <a:pathLst>
                  <a:path w="19" h="24">
                    <a:moveTo>
                      <a:pt x="0" y="10"/>
                    </a:moveTo>
                    <a:lnTo>
                      <a:pt x="9" y="0"/>
                    </a:lnTo>
                    <a:lnTo>
                      <a:pt x="9" y="0"/>
                    </a:lnTo>
                    <a:lnTo>
                      <a:pt x="16" y="7"/>
                    </a:lnTo>
                    <a:lnTo>
                      <a:pt x="19" y="17"/>
                    </a:lnTo>
                    <a:lnTo>
                      <a:pt x="14" y="24"/>
                    </a:lnTo>
                    <a:lnTo>
                      <a:pt x="5" y="24"/>
                    </a:lnTo>
                    <a:lnTo>
                      <a:pt x="7" y="22"/>
                    </a:lnTo>
                    <a:lnTo>
                      <a:pt x="7" y="12"/>
                    </a:lnTo>
                    <a:lnTo>
                      <a:pt x="2" y="12"/>
                    </a:lnTo>
                    <a:lnTo>
                      <a:pt x="0" y="10"/>
                    </a:lnTo>
                    <a:close/>
                  </a:path>
                </a:pathLst>
              </a:custGeom>
              <a:solidFill>
                <a:srgbClr val="2122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 name="Freeform 1119"/>
              <p:cNvSpPr>
                <a:spLocks/>
              </p:cNvSpPr>
              <p:nvPr/>
            </p:nvSpPr>
            <p:spPr bwMode="auto">
              <a:xfrm>
                <a:off x="1229" y="2244"/>
                <a:ext cx="7" cy="2"/>
              </a:xfrm>
              <a:custGeom>
                <a:avLst/>
                <a:gdLst/>
                <a:ahLst/>
                <a:cxnLst>
                  <a:cxn ang="0">
                    <a:pos x="5" y="2"/>
                  </a:cxn>
                  <a:cxn ang="0">
                    <a:pos x="7" y="0"/>
                  </a:cxn>
                  <a:cxn ang="0">
                    <a:pos x="7" y="2"/>
                  </a:cxn>
                  <a:cxn ang="0">
                    <a:pos x="7" y="2"/>
                  </a:cxn>
                  <a:cxn ang="0">
                    <a:pos x="0" y="2"/>
                  </a:cxn>
                  <a:cxn ang="0">
                    <a:pos x="5" y="2"/>
                  </a:cxn>
                </a:cxnLst>
                <a:rect l="0" t="0" r="r" b="b"/>
                <a:pathLst>
                  <a:path w="7" h="2">
                    <a:moveTo>
                      <a:pt x="5" y="2"/>
                    </a:moveTo>
                    <a:lnTo>
                      <a:pt x="7" y="0"/>
                    </a:lnTo>
                    <a:lnTo>
                      <a:pt x="7" y="2"/>
                    </a:lnTo>
                    <a:lnTo>
                      <a:pt x="7" y="2"/>
                    </a:lnTo>
                    <a:lnTo>
                      <a:pt x="0" y="2"/>
                    </a:lnTo>
                    <a:lnTo>
                      <a:pt x="5" y="2"/>
                    </a:lnTo>
                    <a:close/>
                  </a:path>
                </a:pathLst>
              </a:custGeom>
              <a:solidFill>
                <a:srgbClr val="0752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 name="Freeform 1120"/>
              <p:cNvSpPr>
                <a:spLocks/>
              </p:cNvSpPr>
              <p:nvPr/>
            </p:nvSpPr>
            <p:spPr bwMode="auto">
              <a:xfrm>
                <a:off x="1108" y="2244"/>
                <a:ext cx="7" cy="7"/>
              </a:xfrm>
              <a:custGeom>
                <a:avLst/>
                <a:gdLst/>
                <a:ahLst/>
                <a:cxnLst>
                  <a:cxn ang="0">
                    <a:pos x="3" y="0"/>
                  </a:cxn>
                  <a:cxn ang="0">
                    <a:pos x="7" y="2"/>
                  </a:cxn>
                  <a:cxn ang="0">
                    <a:pos x="7" y="4"/>
                  </a:cxn>
                  <a:cxn ang="0">
                    <a:pos x="5" y="7"/>
                  </a:cxn>
                  <a:cxn ang="0">
                    <a:pos x="0" y="7"/>
                  </a:cxn>
                  <a:cxn ang="0">
                    <a:pos x="3" y="4"/>
                  </a:cxn>
                  <a:cxn ang="0">
                    <a:pos x="3" y="0"/>
                  </a:cxn>
                </a:cxnLst>
                <a:rect l="0" t="0" r="r" b="b"/>
                <a:pathLst>
                  <a:path w="7" h="7">
                    <a:moveTo>
                      <a:pt x="3" y="0"/>
                    </a:moveTo>
                    <a:lnTo>
                      <a:pt x="7" y="2"/>
                    </a:lnTo>
                    <a:lnTo>
                      <a:pt x="7" y="4"/>
                    </a:lnTo>
                    <a:lnTo>
                      <a:pt x="5" y="7"/>
                    </a:lnTo>
                    <a:lnTo>
                      <a:pt x="0" y="7"/>
                    </a:lnTo>
                    <a:lnTo>
                      <a:pt x="3" y="4"/>
                    </a:lnTo>
                    <a:lnTo>
                      <a:pt x="3" y="0"/>
                    </a:lnTo>
                    <a:close/>
                  </a:path>
                </a:pathLst>
              </a:custGeom>
              <a:solidFill>
                <a:srgbClr val="241F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 name="Freeform 1121"/>
              <p:cNvSpPr>
                <a:spLocks/>
              </p:cNvSpPr>
              <p:nvPr/>
            </p:nvSpPr>
            <p:spPr bwMode="auto">
              <a:xfrm>
                <a:off x="1146" y="2244"/>
                <a:ext cx="10" cy="2"/>
              </a:xfrm>
              <a:custGeom>
                <a:avLst/>
                <a:gdLst/>
                <a:ahLst/>
                <a:cxnLst>
                  <a:cxn ang="0">
                    <a:pos x="0" y="2"/>
                  </a:cxn>
                  <a:cxn ang="0">
                    <a:pos x="5" y="0"/>
                  </a:cxn>
                  <a:cxn ang="0">
                    <a:pos x="10" y="2"/>
                  </a:cxn>
                  <a:cxn ang="0">
                    <a:pos x="10" y="2"/>
                  </a:cxn>
                  <a:cxn ang="0">
                    <a:pos x="5" y="2"/>
                  </a:cxn>
                  <a:cxn ang="0">
                    <a:pos x="0" y="2"/>
                  </a:cxn>
                </a:cxnLst>
                <a:rect l="0" t="0" r="r" b="b"/>
                <a:pathLst>
                  <a:path w="10" h="2">
                    <a:moveTo>
                      <a:pt x="0" y="2"/>
                    </a:moveTo>
                    <a:lnTo>
                      <a:pt x="5" y="0"/>
                    </a:lnTo>
                    <a:lnTo>
                      <a:pt x="10" y="2"/>
                    </a:lnTo>
                    <a:lnTo>
                      <a:pt x="10" y="2"/>
                    </a:lnTo>
                    <a:lnTo>
                      <a:pt x="5" y="2"/>
                    </a:lnTo>
                    <a:lnTo>
                      <a:pt x="0" y="2"/>
                    </a:lnTo>
                    <a:close/>
                  </a:path>
                </a:pathLst>
              </a:custGeom>
              <a:solidFill>
                <a:srgbClr val="231D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 name="Freeform 1122"/>
              <p:cNvSpPr>
                <a:spLocks/>
              </p:cNvSpPr>
              <p:nvPr/>
            </p:nvSpPr>
            <p:spPr bwMode="auto">
              <a:xfrm>
                <a:off x="1337" y="2246"/>
                <a:ext cx="86" cy="50"/>
              </a:xfrm>
              <a:custGeom>
                <a:avLst/>
                <a:gdLst/>
                <a:ahLst/>
                <a:cxnLst>
                  <a:cxn ang="0">
                    <a:pos x="30" y="0"/>
                  </a:cxn>
                  <a:cxn ang="0">
                    <a:pos x="33" y="1"/>
                  </a:cxn>
                  <a:cxn ang="0">
                    <a:pos x="32" y="4"/>
                  </a:cxn>
                  <a:cxn ang="0">
                    <a:pos x="32" y="6"/>
                  </a:cxn>
                  <a:cxn ang="0">
                    <a:pos x="35" y="7"/>
                  </a:cxn>
                  <a:cxn ang="0">
                    <a:pos x="36" y="7"/>
                  </a:cxn>
                  <a:cxn ang="0">
                    <a:pos x="36" y="13"/>
                  </a:cxn>
                  <a:cxn ang="0">
                    <a:pos x="33" y="15"/>
                  </a:cxn>
                  <a:cxn ang="0">
                    <a:pos x="21" y="21"/>
                  </a:cxn>
                  <a:cxn ang="0">
                    <a:pos x="9" y="20"/>
                  </a:cxn>
                  <a:cxn ang="0">
                    <a:pos x="0" y="16"/>
                  </a:cxn>
                  <a:cxn ang="0">
                    <a:pos x="1" y="15"/>
                  </a:cxn>
                  <a:cxn ang="0">
                    <a:pos x="4" y="13"/>
                  </a:cxn>
                  <a:cxn ang="0">
                    <a:pos x="7" y="13"/>
                  </a:cxn>
                  <a:cxn ang="0">
                    <a:pos x="6" y="15"/>
                  </a:cxn>
                  <a:cxn ang="0">
                    <a:pos x="9" y="18"/>
                  </a:cxn>
                  <a:cxn ang="0">
                    <a:pos x="11" y="15"/>
                  </a:cxn>
                  <a:cxn ang="0">
                    <a:pos x="12" y="13"/>
                  </a:cxn>
                  <a:cxn ang="0">
                    <a:pos x="17" y="12"/>
                  </a:cxn>
                  <a:cxn ang="0">
                    <a:pos x="20" y="8"/>
                  </a:cxn>
                  <a:cxn ang="0">
                    <a:pos x="21" y="9"/>
                  </a:cxn>
                  <a:cxn ang="0">
                    <a:pos x="23" y="6"/>
                  </a:cxn>
                  <a:cxn ang="0">
                    <a:pos x="23" y="5"/>
                  </a:cxn>
                  <a:cxn ang="0">
                    <a:pos x="28" y="1"/>
                  </a:cxn>
                  <a:cxn ang="0">
                    <a:pos x="30" y="0"/>
                  </a:cxn>
                </a:cxnLst>
                <a:rect l="0" t="0" r="r" b="b"/>
                <a:pathLst>
                  <a:path w="36" h="21">
                    <a:moveTo>
                      <a:pt x="30" y="0"/>
                    </a:moveTo>
                    <a:cubicBezTo>
                      <a:pt x="33" y="1"/>
                      <a:pt x="33" y="1"/>
                      <a:pt x="33" y="1"/>
                    </a:cubicBezTo>
                    <a:cubicBezTo>
                      <a:pt x="32" y="4"/>
                      <a:pt x="32" y="4"/>
                      <a:pt x="32" y="4"/>
                    </a:cubicBezTo>
                    <a:cubicBezTo>
                      <a:pt x="32" y="6"/>
                      <a:pt x="32" y="6"/>
                      <a:pt x="32" y="6"/>
                    </a:cubicBezTo>
                    <a:cubicBezTo>
                      <a:pt x="35" y="7"/>
                      <a:pt x="35" y="7"/>
                      <a:pt x="35" y="7"/>
                    </a:cubicBezTo>
                    <a:cubicBezTo>
                      <a:pt x="36" y="7"/>
                      <a:pt x="36" y="7"/>
                      <a:pt x="36" y="7"/>
                    </a:cubicBezTo>
                    <a:cubicBezTo>
                      <a:pt x="36" y="13"/>
                      <a:pt x="36" y="13"/>
                      <a:pt x="36" y="13"/>
                    </a:cubicBezTo>
                    <a:cubicBezTo>
                      <a:pt x="33" y="15"/>
                      <a:pt x="33" y="15"/>
                      <a:pt x="33" y="15"/>
                    </a:cubicBezTo>
                    <a:cubicBezTo>
                      <a:pt x="29" y="18"/>
                      <a:pt x="25" y="20"/>
                      <a:pt x="21" y="21"/>
                    </a:cubicBezTo>
                    <a:cubicBezTo>
                      <a:pt x="9" y="20"/>
                      <a:pt x="9" y="20"/>
                      <a:pt x="9" y="20"/>
                    </a:cubicBezTo>
                    <a:cubicBezTo>
                      <a:pt x="0" y="16"/>
                      <a:pt x="0" y="16"/>
                      <a:pt x="0" y="16"/>
                    </a:cubicBezTo>
                    <a:cubicBezTo>
                      <a:pt x="1" y="15"/>
                      <a:pt x="1" y="15"/>
                      <a:pt x="1" y="15"/>
                    </a:cubicBezTo>
                    <a:cubicBezTo>
                      <a:pt x="4" y="13"/>
                      <a:pt x="4" y="13"/>
                      <a:pt x="4" y="13"/>
                    </a:cubicBezTo>
                    <a:cubicBezTo>
                      <a:pt x="7" y="13"/>
                      <a:pt x="7" y="13"/>
                      <a:pt x="7" y="13"/>
                    </a:cubicBezTo>
                    <a:cubicBezTo>
                      <a:pt x="6" y="15"/>
                      <a:pt x="6" y="15"/>
                      <a:pt x="6" y="15"/>
                    </a:cubicBezTo>
                    <a:cubicBezTo>
                      <a:pt x="9" y="18"/>
                      <a:pt x="9" y="18"/>
                      <a:pt x="9" y="18"/>
                    </a:cubicBezTo>
                    <a:cubicBezTo>
                      <a:pt x="11" y="15"/>
                      <a:pt x="11" y="15"/>
                      <a:pt x="11" y="15"/>
                    </a:cubicBezTo>
                    <a:cubicBezTo>
                      <a:pt x="12" y="13"/>
                      <a:pt x="12" y="13"/>
                      <a:pt x="12" y="13"/>
                    </a:cubicBezTo>
                    <a:cubicBezTo>
                      <a:pt x="17" y="12"/>
                      <a:pt x="17" y="12"/>
                      <a:pt x="17" y="12"/>
                    </a:cubicBezTo>
                    <a:cubicBezTo>
                      <a:pt x="20" y="8"/>
                      <a:pt x="20" y="8"/>
                      <a:pt x="20" y="8"/>
                    </a:cubicBezTo>
                    <a:cubicBezTo>
                      <a:pt x="21" y="9"/>
                      <a:pt x="21" y="9"/>
                      <a:pt x="21" y="9"/>
                    </a:cubicBezTo>
                    <a:cubicBezTo>
                      <a:pt x="23" y="6"/>
                      <a:pt x="23" y="6"/>
                      <a:pt x="23" y="6"/>
                    </a:cubicBezTo>
                    <a:cubicBezTo>
                      <a:pt x="23" y="5"/>
                      <a:pt x="23" y="5"/>
                      <a:pt x="23" y="5"/>
                    </a:cubicBezTo>
                    <a:cubicBezTo>
                      <a:pt x="28" y="1"/>
                      <a:pt x="28" y="1"/>
                      <a:pt x="28" y="1"/>
                    </a:cubicBezTo>
                    <a:lnTo>
                      <a:pt x="30" y="0"/>
                    </a:lnTo>
                    <a:close/>
                  </a:path>
                </a:pathLst>
              </a:custGeom>
              <a:solidFill>
                <a:srgbClr val="12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 name="Freeform 1123"/>
              <p:cNvSpPr>
                <a:spLocks/>
              </p:cNvSpPr>
              <p:nvPr/>
            </p:nvSpPr>
            <p:spPr bwMode="auto">
              <a:xfrm>
                <a:off x="1113" y="2246"/>
                <a:ext cx="7" cy="7"/>
              </a:xfrm>
              <a:custGeom>
                <a:avLst/>
                <a:gdLst/>
                <a:ahLst/>
                <a:cxnLst>
                  <a:cxn ang="0">
                    <a:pos x="2" y="0"/>
                  </a:cxn>
                  <a:cxn ang="0">
                    <a:pos x="7" y="5"/>
                  </a:cxn>
                  <a:cxn ang="0">
                    <a:pos x="2" y="7"/>
                  </a:cxn>
                  <a:cxn ang="0">
                    <a:pos x="0" y="5"/>
                  </a:cxn>
                  <a:cxn ang="0">
                    <a:pos x="2" y="2"/>
                  </a:cxn>
                  <a:cxn ang="0">
                    <a:pos x="2" y="0"/>
                  </a:cxn>
                </a:cxnLst>
                <a:rect l="0" t="0" r="r" b="b"/>
                <a:pathLst>
                  <a:path w="7" h="7">
                    <a:moveTo>
                      <a:pt x="2" y="0"/>
                    </a:moveTo>
                    <a:lnTo>
                      <a:pt x="7" y="5"/>
                    </a:lnTo>
                    <a:lnTo>
                      <a:pt x="2" y="7"/>
                    </a:lnTo>
                    <a:lnTo>
                      <a:pt x="0" y="5"/>
                    </a:lnTo>
                    <a:lnTo>
                      <a:pt x="2" y="2"/>
                    </a:lnTo>
                    <a:lnTo>
                      <a:pt x="2" y="0"/>
                    </a:lnTo>
                    <a:close/>
                  </a:path>
                </a:pathLst>
              </a:custGeom>
              <a:solidFill>
                <a:srgbClr val="8BBC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 name="Freeform 1124"/>
              <p:cNvSpPr>
                <a:spLocks/>
              </p:cNvSpPr>
              <p:nvPr/>
            </p:nvSpPr>
            <p:spPr bwMode="auto">
              <a:xfrm>
                <a:off x="1375" y="2246"/>
                <a:ext cx="7" cy="10"/>
              </a:xfrm>
              <a:custGeom>
                <a:avLst/>
                <a:gdLst/>
                <a:ahLst/>
                <a:cxnLst>
                  <a:cxn ang="0">
                    <a:pos x="3" y="5"/>
                  </a:cxn>
                  <a:cxn ang="0">
                    <a:pos x="7" y="0"/>
                  </a:cxn>
                  <a:cxn ang="0">
                    <a:pos x="5" y="7"/>
                  </a:cxn>
                  <a:cxn ang="0">
                    <a:pos x="0" y="10"/>
                  </a:cxn>
                  <a:cxn ang="0">
                    <a:pos x="3" y="5"/>
                  </a:cxn>
                </a:cxnLst>
                <a:rect l="0" t="0" r="r" b="b"/>
                <a:pathLst>
                  <a:path w="7" h="10">
                    <a:moveTo>
                      <a:pt x="3" y="5"/>
                    </a:moveTo>
                    <a:lnTo>
                      <a:pt x="7" y="0"/>
                    </a:lnTo>
                    <a:lnTo>
                      <a:pt x="5" y="7"/>
                    </a:lnTo>
                    <a:lnTo>
                      <a:pt x="0" y="10"/>
                    </a:lnTo>
                    <a:lnTo>
                      <a:pt x="3" y="5"/>
                    </a:lnTo>
                    <a:close/>
                  </a:path>
                </a:pathLst>
              </a:custGeom>
              <a:solidFill>
                <a:srgbClr val="221D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 name="Freeform 1125"/>
              <p:cNvSpPr>
                <a:spLocks/>
              </p:cNvSpPr>
              <p:nvPr/>
            </p:nvSpPr>
            <p:spPr bwMode="auto">
              <a:xfrm>
                <a:off x="1189" y="2246"/>
                <a:ext cx="7" cy="7"/>
              </a:xfrm>
              <a:custGeom>
                <a:avLst/>
                <a:gdLst/>
                <a:ahLst/>
                <a:cxnLst>
                  <a:cxn ang="0">
                    <a:pos x="2" y="0"/>
                  </a:cxn>
                  <a:cxn ang="0">
                    <a:pos x="7" y="2"/>
                  </a:cxn>
                  <a:cxn ang="0">
                    <a:pos x="7" y="5"/>
                  </a:cxn>
                  <a:cxn ang="0">
                    <a:pos x="2" y="7"/>
                  </a:cxn>
                  <a:cxn ang="0">
                    <a:pos x="0" y="5"/>
                  </a:cxn>
                  <a:cxn ang="0">
                    <a:pos x="2" y="5"/>
                  </a:cxn>
                  <a:cxn ang="0">
                    <a:pos x="2" y="0"/>
                  </a:cxn>
                </a:cxnLst>
                <a:rect l="0" t="0" r="r" b="b"/>
                <a:pathLst>
                  <a:path w="7" h="7">
                    <a:moveTo>
                      <a:pt x="2" y="0"/>
                    </a:moveTo>
                    <a:lnTo>
                      <a:pt x="7" y="2"/>
                    </a:lnTo>
                    <a:lnTo>
                      <a:pt x="7" y="5"/>
                    </a:lnTo>
                    <a:lnTo>
                      <a:pt x="2" y="7"/>
                    </a:lnTo>
                    <a:lnTo>
                      <a:pt x="0" y="5"/>
                    </a:lnTo>
                    <a:lnTo>
                      <a:pt x="2" y="5"/>
                    </a:lnTo>
                    <a:lnTo>
                      <a:pt x="2" y="0"/>
                    </a:lnTo>
                    <a:close/>
                  </a:path>
                </a:pathLst>
              </a:custGeom>
              <a:solidFill>
                <a:srgbClr val="89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 name="Freeform 1126"/>
              <p:cNvSpPr>
                <a:spLocks/>
              </p:cNvSpPr>
              <p:nvPr/>
            </p:nvSpPr>
            <p:spPr bwMode="auto">
              <a:xfrm>
                <a:off x="1205" y="2246"/>
                <a:ext cx="12" cy="12"/>
              </a:xfrm>
              <a:custGeom>
                <a:avLst/>
                <a:gdLst/>
                <a:ahLst/>
                <a:cxnLst>
                  <a:cxn ang="0">
                    <a:pos x="3" y="0"/>
                  </a:cxn>
                  <a:cxn ang="0">
                    <a:pos x="10" y="5"/>
                  </a:cxn>
                  <a:cxn ang="0">
                    <a:pos x="12" y="10"/>
                  </a:cxn>
                  <a:cxn ang="0">
                    <a:pos x="10" y="12"/>
                  </a:cxn>
                  <a:cxn ang="0">
                    <a:pos x="0" y="5"/>
                  </a:cxn>
                  <a:cxn ang="0">
                    <a:pos x="5" y="5"/>
                  </a:cxn>
                  <a:cxn ang="0">
                    <a:pos x="3" y="0"/>
                  </a:cxn>
                </a:cxnLst>
                <a:rect l="0" t="0" r="r" b="b"/>
                <a:pathLst>
                  <a:path w="12" h="12">
                    <a:moveTo>
                      <a:pt x="3" y="0"/>
                    </a:moveTo>
                    <a:lnTo>
                      <a:pt x="10" y="5"/>
                    </a:lnTo>
                    <a:lnTo>
                      <a:pt x="12" y="10"/>
                    </a:lnTo>
                    <a:lnTo>
                      <a:pt x="10" y="12"/>
                    </a:lnTo>
                    <a:lnTo>
                      <a:pt x="0" y="5"/>
                    </a:lnTo>
                    <a:lnTo>
                      <a:pt x="5" y="5"/>
                    </a:lnTo>
                    <a:lnTo>
                      <a:pt x="3" y="0"/>
                    </a:lnTo>
                    <a:close/>
                  </a:path>
                </a:pathLst>
              </a:custGeom>
              <a:solidFill>
                <a:srgbClr val="2120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 name="Freeform 1127"/>
              <p:cNvSpPr>
                <a:spLocks/>
              </p:cNvSpPr>
              <p:nvPr/>
            </p:nvSpPr>
            <p:spPr bwMode="auto">
              <a:xfrm>
                <a:off x="1255" y="2248"/>
                <a:ext cx="90" cy="67"/>
              </a:xfrm>
              <a:custGeom>
                <a:avLst/>
                <a:gdLst/>
                <a:ahLst/>
                <a:cxnLst>
                  <a:cxn ang="0">
                    <a:pos x="64" y="0"/>
                  </a:cxn>
                  <a:cxn ang="0">
                    <a:pos x="75" y="0"/>
                  </a:cxn>
                  <a:cxn ang="0">
                    <a:pos x="80" y="8"/>
                  </a:cxn>
                  <a:cxn ang="0">
                    <a:pos x="90" y="15"/>
                  </a:cxn>
                  <a:cxn ang="0">
                    <a:pos x="87" y="19"/>
                  </a:cxn>
                  <a:cxn ang="0">
                    <a:pos x="78" y="15"/>
                  </a:cxn>
                  <a:cxn ang="0">
                    <a:pos x="80" y="19"/>
                  </a:cxn>
                  <a:cxn ang="0">
                    <a:pos x="73" y="22"/>
                  </a:cxn>
                  <a:cxn ang="0">
                    <a:pos x="71" y="17"/>
                  </a:cxn>
                  <a:cxn ang="0">
                    <a:pos x="71" y="12"/>
                  </a:cxn>
                  <a:cxn ang="0">
                    <a:pos x="64" y="10"/>
                  </a:cxn>
                  <a:cxn ang="0">
                    <a:pos x="59" y="12"/>
                  </a:cxn>
                  <a:cxn ang="0">
                    <a:pos x="59" y="12"/>
                  </a:cxn>
                  <a:cxn ang="0">
                    <a:pos x="54" y="17"/>
                  </a:cxn>
                  <a:cxn ang="0">
                    <a:pos x="49" y="17"/>
                  </a:cxn>
                  <a:cxn ang="0">
                    <a:pos x="52" y="15"/>
                  </a:cxn>
                  <a:cxn ang="0">
                    <a:pos x="42" y="17"/>
                  </a:cxn>
                  <a:cxn ang="0">
                    <a:pos x="33" y="24"/>
                  </a:cxn>
                  <a:cxn ang="0">
                    <a:pos x="31" y="31"/>
                  </a:cxn>
                  <a:cxn ang="0">
                    <a:pos x="26" y="34"/>
                  </a:cxn>
                  <a:cxn ang="0">
                    <a:pos x="23" y="34"/>
                  </a:cxn>
                  <a:cxn ang="0">
                    <a:pos x="21" y="36"/>
                  </a:cxn>
                  <a:cxn ang="0">
                    <a:pos x="14" y="48"/>
                  </a:cxn>
                  <a:cxn ang="0">
                    <a:pos x="9" y="57"/>
                  </a:cxn>
                  <a:cxn ang="0">
                    <a:pos x="7" y="67"/>
                  </a:cxn>
                  <a:cxn ang="0">
                    <a:pos x="5" y="67"/>
                  </a:cxn>
                  <a:cxn ang="0">
                    <a:pos x="0" y="57"/>
                  </a:cxn>
                  <a:cxn ang="0">
                    <a:pos x="0" y="52"/>
                  </a:cxn>
                  <a:cxn ang="0">
                    <a:pos x="5" y="34"/>
                  </a:cxn>
                  <a:cxn ang="0">
                    <a:pos x="12" y="17"/>
                  </a:cxn>
                  <a:cxn ang="0">
                    <a:pos x="12" y="17"/>
                  </a:cxn>
                  <a:cxn ang="0">
                    <a:pos x="16" y="22"/>
                  </a:cxn>
                  <a:cxn ang="0">
                    <a:pos x="21" y="24"/>
                  </a:cxn>
                  <a:cxn ang="0">
                    <a:pos x="23" y="24"/>
                  </a:cxn>
                  <a:cxn ang="0">
                    <a:pos x="23" y="17"/>
                  </a:cxn>
                  <a:cxn ang="0">
                    <a:pos x="26" y="15"/>
                  </a:cxn>
                  <a:cxn ang="0">
                    <a:pos x="38" y="15"/>
                  </a:cxn>
                  <a:cxn ang="0">
                    <a:pos x="40" y="12"/>
                  </a:cxn>
                  <a:cxn ang="0">
                    <a:pos x="45" y="5"/>
                  </a:cxn>
                  <a:cxn ang="0">
                    <a:pos x="64" y="0"/>
                  </a:cxn>
                </a:cxnLst>
                <a:rect l="0" t="0" r="r" b="b"/>
                <a:pathLst>
                  <a:path w="90" h="67">
                    <a:moveTo>
                      <a:pt x="64" y="0"/>
                    </a:moveTo>
                    <a:lnTo>
                      <a:pt x="75" y="0"/>
                    </a:lnTo>
                    <a:lnTo>
                      <a:pt x="80" y="8"/>
                    </a:lnTo>
                    <a:lnTo>
                      <a:pt x="90" y="15"/>
                    </a:lnTo>
                    <a:lnTo>
                      <a:pt x="87" y="19"/>
                    </a:lnTo>
                    <a:lnTo>
                      <a:pt x="78" y="15"/>
                    </a:lnTo>
                    <a:lnTo>
                      <a:pt x="80" y="19"/>
                    </a:lnTo>
                    <a:lnTo>
                      <a:pt x="73" y="22"/>
                    </a:lnTo>
                    <a:lnTo>
                      <a:pt x="71" y="17"/>
                    </a:lnTo>
                    <a:lnTo>
                      <a:pt x="71" y="12"/>
                    </a:lnTo>
                    <a:lnTo>
                      <a:pt x="64" y="10"/>
                    </a:lnTo>
                    <a:lnTo>
                      <a:pt x="59" y="12"/>
                    </a:lnTo>
                    <a:lnTo>
                      <a:pt x="59" y="12"/>
                    </a:lnTo>
                    <a:lnTo>
                      <a:pt x="54" y="17"/>
                    </a:lnTo>
                    <a:lnTo>
                      <a:pt x="49" y="17"/>
                    </a:lnTo>
                    <a:lnTo>
                      <a:pt x="52" y="15"/>
                    </a:lnTo>
                    <a:lnTo>
                      <a:pt x="42" y="17"/>
                    </a:lnTo>
                    <a:lnTo>
                      <a:pt x="33" y="24"/>
                    </a:lnTo>
                    <a:lnTo>
                      <a:pt x="31" y="31"/>
                    </a:lnTo>
                    <a:lnTo>
                      <a:pt x="26" y="34"/>
                    </a:lnTo>
                    <a:lnTo>
                      <a:pt x="23" y="34"/>
                    </a:lnTo>
                    <a:lnTo>
                      <a:pt x="21" y="36"/>
                    </a:lnTo>
                    <a:lnTo>
                      <a:pt x="14" y="48"/>
                    </a:lnTo>
                    <a:lnTo>
                      <a:pt x="9" y="57"/>
                    </a:lnTo>
                    <a:lnTo>
                      <a:pt x="7" y="67"/>
                    </a:lnTo>
                    <a:lnTo>
                      <a:pt x="5" y="67"/>
                    </a:lnTo>
                    <a:lnTo>
                      <a:pt x="0" y="57"/>
                    </a:lnTo>
                    <a:lnTo>
                      <a:pt x="0" y="52"/>
                    </a:lnTo>
                    <a:lnTo>
                      <a:pt x="5" y="34"/>
                    </a:lnTo>
                    <a:lnTo>
                      <a:pt x="12" y="17"/>
                    </a:lnTo>
                    <a:lnTo>
                      <a:pt x="12" y="17"/>
                    </a:lnTo>
                    <a:lnTo>
                      <a:pt x="16" y="22"/>
                    </a:lnTo>
                    <a:lnTo>
                      <a:pt x="21" y="24"/>
                    </a:lnTo>
                    <a:lnTo>
                      <a:pt x="23" y="24"/>
                    </a:lnTo>
                    <a:lnTo>
                      <a:pt x="23" y="17"/>
                    </a:lnTo>
                    <a:lnTo>
                      <a:pt x="26" y="15"/>
                    </a:lnTo>
                    <a:lnTo>
                      <a:pt x="38" y="15"/>
                    </a:lnTo>
                    <a:lnTo>
                      <a:pt x="40" y="12"/>
                    </a:lnTo>
                    <a:lnTo>
                      <a:pt x="45" y="5"/>
                    </a:lnTo>
                    <a:lnTo>
                      <a:pt x="64" y="0"/>
                    </a:lnTo>
                    <a:close/>
                  </a:path>
                </a:pathLst>
              </a:custGeom>
              <a:solidFill>
                <a:srgbClr val="8CBE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 name="Rectangle 1128"/>
              <p:cNvSpPr>
                <a:spLocks noChangeArrowheads="1"/>
              </p:cNvSpPr>
              <p:nvPr/>
            </p:nvSpPr>
            <p:spPr bwMode="auto">
              <a:xfrm>
                <a:off x="1151" y="2248"/>
                <a:ext cx="7" cy="1"/>
              </a:xfrm>
              <a:prstGeom prst="rect">
                <a:avLst/>
              </a:prstGeom>
              <a:solidFill>
                <a:srgbClr val="04534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7" name="Freeform 1129"/>
              <p:cNvSpPr>
                <a:spLocks/>
              </p:cNvSpPr>
              <p:nvPr/>
            </p:nvSpPr>
            <p:spPr bwMode="auto">
              <a:xfrm>
                <a:off x="1267" y="2248"/>
                <a:ext cx="14" cy="22"/>
              </a:xfrm>
              <a:custGeom>
                <a:avLst/>
                <a:gdLst/>
                <a:ahLst/>
                <a:cxnLst>
                  <a:cxn ang="0">
                    <a:pos x="4" y="0"/>
                  </a:cxn>
                  <a:cxn ang="0">
                    <a:pos x="7" y="0"/>
                  </a:cxn>
                  <a:cxn ang="0">
                    <a:pos x="14" y="8"/>
                  </a:cxn>
                  <a:cxn ang="0">
                    <a:pos x="14" y="12"/>
                  </a:cxn>
                  <a:cxn ang="0">
                    <a:pos x="9" y="12"/>
                  </a:cxn>
                  <a:cxn ang="0">
                    <a:pos x="7" y="15"/>
                  </a:cxn>
                  <a:cxn ang="0">
                    <a:pos x="9" y="22"/>
                  </a:cxn>
                  <a:cxn ang="0">
                    <a:pos x="4" y="22"/>
                  </a:cxn>
                  <a:cxn ang="0">
                    <a:pos x="0" y="17"/>
                  </a:cxn>
                  <a:cxn ang="0">
                    <a:pos x="0" y="12"/>
                  </a:cxn>
                  <a:cxn ang="0">
                    <a:pos x="0" y="10"/>
                  </a:cxn>
                  <a:cxn ang="0">
                    <a:pos x="4" y="0"/>
                  </a:cxn>
                </a:cxnLst>
                <a:rect l="0" t="0" r="r" b="b"/>
                <a:pathLst>
                  <a:path w="14" h="22">
                    <a:moveTo>
                      <a:pt x="4" y="0"/>
                    </a:moveTo>
                    <a:lnTo>
                      <a:pt x="7" y="0"/>
                    </a:lnTo>
                    <a:lnTo>
                      <a:pt x="14" y="8"/>
                    </a:lnTo>
                    <a:lnTo>
                      <a:pt x="14" y="12"/>
                    </a:lnTo>
                    <a:lnTo>
                      <a:pt x="9" y="12"/>
                    </a:lnTo>
                    <a:lnTo>
                      <a:pt x="7" y="15"/>
                    </a:lnTo>
                    <a:lnTo>
                      <a:pt x="9" y="22"/>
                    </a:lnTo>
                    <a:lnTo>
                      <a:pt x="4" y="22"/>
                    </a:lnTo>
                    <a:lnTo>
                      <a:pt x="0" y="17"/>
                    </a:lnTo>
                    <a:lnTo>
                      <a:pt x="0" y="12"/>
                    </a:lnTo>
                    <a:lnTo>
                      <a:pt x="0" y="10"/>
                    </a:lnTo>
                    <a:lnTo>
                      <a:pt x="4" y="0"/>
                    </a:lnTo>
                    <a:close/>
                  </a:path>
                </a:pathLst>
              </a:custGeom>
              <a:solidFill>
                <a:srgbClr val="2021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 name="Freeform 1130"/>
              <p:cNvSpPr>
                <a:spLocks/>
              </p:cNvSpPr>
              <p:nvPr/>
            </p:nvSpPr>
            <p:spPr bwMode="auto">
              <a:xfrm>
                <a:off x="1215" y="2251"/>
                <a:ext cx="4" cy="7"/>
              </a:xfrm>
              <a:custGeom>
                <a:avLst/>
                <a:gdLst/>
                <a:ahLst/>
                <a:cxnLst>
                  <a:cxn ang="0">
                    <a:pos x="0" y="0"/>
                  </a:cxn>
                  <a:cxn ang="0">
                    <a:pos x="4" y="0"/>
                  </a:cxn>
                  <a:cxn ang="0">
                    <a:pos x="4" y="7"/>
                  </a:cxn>
                  <a:cxn ang="0">
                    <a:pos x="0" y="7"/>
                  </a:cxn>
                  <a:cxn ang="0">
                    <a:pos x="2" y="5"/>
                  </a:cxn>
                  <a:cxn ang="0">
                    <a:pos x="0" y="0"/>
                  </a:cxn>
                </a:cxnLst>
                <a:rect l="0" t="0" r="r" b="b"/>
                <a:pathLst>
                  <a:path w="4" h="7">
                    <a:moveTo>
                      <a:pt x="0" y="0"/>
                    </a:moveTo>
                    <a:lnTo>
                      <a:pt x="4" y="0"/>
                    </a:lnTo>
                    <a:lnTo>
                      <a:pt x="4" y="7"/>
                    </a:lnTo>
                    <a:lnTo>
                      <a:pt x="0" y="7"/>
                    </a:lnTo>
                    <a:lnTo>
                      <a:pt x="2" y="5"/>
                    </a:lnTo>
                    <a:lnTo>
                      <a:pt x="0" y="0"/>
                    </a:lnTo>
                    <a:close/>
                  </a:path>
                </a:pathLst>
              </a:custGeom>
              <a:solidFill>
                <a:srgbClr val="8CBDB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 name="Freeform 1131"/>
              <p:cNvSpPr>
                <a:spLocks/>
              </p:cNvSpPr>
              <p:nvPr/>
            </p:nvSpPr>
            <p:spPr bwMode="auto">
              <a:xfrm>
                <a:off x="1189" y="2251"/>
                <a:ext cx="7" cy="2"/>
              </a:xfrm>
              <a:custGeom>
                <a:avLst/>
                <a:gdLst/>
                <a:ahLst/>
                <a:cxnLst>
                  <a:cxn ang="0">
                    <a:pos x="0" y="0"/>
                  </a:cxn>
                  <a:cxn ang="0">
                    <a:pos x="0" y="0"/>
                  </a:cxn>
                  <a:cxn ang="0">
                    <a:pos x="2" y="2"/>
                  </a:cxn>
                  <a:cxn ang="0">
                    <a:pos x="7" y="0"/>
                  </a:cxn>
                  <a:cxn ang="0">
                    <a:pos x="7" y="0"/>
                  </a:cxn>
                  <a:cxn ang="0">
                    <a:pos x="0" y="0"/>
                  </a:cxn>
                </a:cxnLst>
                <a:rect l="0" t="0" r="r" b="b"/>
                <a:pathLst>
                  <a:path w="7" h="2">
                    <a:moveTo>
                      <a:pt x="0" y="0"/>
                    </a:moveTo>
                    <a:lnTo>
                      <a:pt x="0" y="0"/>
                    </a:lnTo>
                    <a:lnTo>
                      <a:pt x="2" y="2"/>
                    </a:lnTo>
                    <a:lnTo>
                      <a:pt x="7" y="0"/>
                    </a:lnTo>
                    <a:lnTo>
                      <a:pt x="7" y="0"/>
                    </a:lnTo>
                    <a:lnTo>
                      <a:pt x="0" y="0"/>
                    </a:lnTo>
                    <a:close/>
                  </a:path>
                </a:pathLst>
              </a:custGeom>
              <a:solidFill>
                <a:srgbClr val="01515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 name="Freeform 1132"/>
              <p:cNvSpPr>
                <a:spLocks/>
              </p:cNvSpPr>
              <p:nvPr/>
            </p:nvSpPr>
            <p:spPr bwMode="auto">
              <a:xfrm>
                <a:off x="1092" y="2251"/>
                <a:ext cx="9" cy="7"/>
              </a:xfrm>
              <a:custGeom>
                <a:avLst/>
                <a:gdLst/>
                <a:ahLst/>
                <a:cxnLst>
                  <a:cxn ang="0">
                    <a:pos x="7" y="0"/>
                  </a:cxn>
                  <a:cxn ang="0">
                    <a:pos x="9" y="5"/>
                  </a:cxn>
                  <a:cxn ang="0">
                    <a:pos x="9" y="5"/>
                  </a:cxn>
                  <a:cxn ang="0">
                    <a:pos x="0" y="7"/>
                  </a:cxn>
                  <a:cxn ang="0">
                    <a:pos x="7" y="0"/>
                  </a:cxn>
                </a:cxnLst>
                <a:rect l="0" t="0" r="r" b="b"/>
                <a:pathLst>
                  <a:path w="9" h="7">
                    <a:moveTo>
                      <a:pt x="7" y="0"/>
                    </a:moveTo>
                    <a:lnTo>
                      <a:pt x="9" y="5"/>
                    </a:lnTo>
                    <a:lnTo>
                      <a:pt x="9" y="5"/>
                    </a:lnTo>
                    <a:lnTo>
                      <a:pt x="0" y="7"/>
                    </a:lnTo>
                    <a:lnTo>
                      <a:pt x="7"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 name="Freeform 1133"/>
              <p:cNvSpPr>
                <a:spLocks/>
              </p:cNvSpPr>
              <p:nvPr/>
            </p:nvSpPr>
            <p:spPr bwMode="auto">
              <a:xfrm>
                <a:off x="1307" y="2253"/>
                <a:ext cx="7" cy="7"/>
              </a:xfrm>
              <a:custGeom>
                <a:avLst/>
                <a:gdLst/>
                <a:ahLst/>
                <a:cxnLst>
                  <a:cxn ang="0">
                    <a:pos x="0" y="7"/>
                  </a:cxn>
                  <a:cxn ang="0">
                    <a:pos x="7" y="0"/>
                  </a:cxn>
                  <a:cxn ang="0">
                    <a:pos x="2" y="7"/>
                  </a:cxn>
                  <a:cxn ang="0">
                    <a:pos x="0" y="7"/>
                  </a:cxn>
                </a:cxnLst>
                <a:rect l="0" t="0" r="r" b="b"/>
                <a:pathLst>
                  <a:path w="7" h="7">
                    <a:moveTo>
                      <a:pt x="0" y="7"/>
                    </a:moveTo>
                    <a:lnTo>
                      <a:pt x="7" y="0"/>
                    </a:lnTo>
                    <a:lnTo>
                      <a:pt x="2" y="7"/>
                    </a:lnTo>
                    <a:lnTo>
                      <a:pt x="0" y="7"/>
                    </a:lnTo>
                    <a:close/>
                  </a:path>
                </a:pathLst>
              </a:custGeom>
              <a:solidFill>
                <a:srgbClr val="211F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 name="Freeform 1134"/>
              <p:cNvSpPr>
                <a:spLocks/>
              </p:cNvSpPr>
              <p:nvPr/>
            </p:nvSpPr>
            <p:spPr bwMode="auto">
              <a:xfrm>
                <a:off x="1139" y="2253"/>
                <a:ext cx="5" cy="5"/>
              </a:xfrm>
              <a:custGeom>
                <a:avLst/>
                <a:gdLst/>
                <a:ahLst/>
                <a:cxnLst>
                  <a:cxn ang="0">
                    <a:pos x="0" y="3"/>
                  </a:cxn>
                  <a:cxn ang="0">
                    <a:pos x="5" y="0"/>
                  </a:cxn>
                  <a:cxn ang="0">
                    <a:pos x="5" y="5"/>
                  </a:cxn>
                  <a:cxn ang="0">
                    <a:pos x="2" y="5"/>
                  </a:cxn>
                  <a:cxn ang="0">
                    <a:pos x="2" y="5"/>
                  </a:cxn>
                  <a:cxn ang="0">
                    <a:pos x="2" y="3"/>
                  </a:cxn>
                  <a:cxn ang="0">
                    <a:pos x="0" y="3"/>
                  </a:cxn>
                </a:cxnLst>
                <a:rect l="0" t="0" r="r" b="b"/>
                <a:pathLst>
                  <a:path w="5" h="5">
                    <a:moveTo>
                      <a:pt x="0" y="3"/>
                    </a:moveTo>
                    <a:lnTo>
                      <a:pt x="5" y="0"/>
                    </a:lnTo>
                    <a:lnTo>
                      <a:pt x="5" y="5"/>
                    </a:lnTo>
                    <a:lnTo>
                      <a:pt x="2" y="5"/>
                    </a:lnTo>
                    <a:lnTo>
                      <a:pt x="2" y="5"/>
                    </a:lnTo>
                    <a:lnTo>
                      <a:pt x="2" y="3"/>
                    </a:lnTo>
                    <a:lnTo>
                      <a:pt x="0" y="3"/>
                    </a:lnTo>
                    <a:close/>
                  </a:path>
                </a:pathLst>
              </a:custGeom>
              <a:solidFill>
                <a:srgbClr val="8B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 name="Freeform 1135"/>
              <p:cNvSpPr>
                <a:spLocks/>
              </p:cNvSpPr>
              <p:nvPr/>
            </p:nvSpPr>
            <p:spPr bwMode="auto">
              <a:xfrm>
                <a:off x="1385" y="2253"/>
                <a:ext cx="4" cy="7"/>
              </a:xfrm>
              <a:custGeom>
                <a:avLst/>
                <a:gdLst/>
                <a:ahLst/>
                <a:cxnLst>
                  <a:cxn ang="0">
                    <a:pos x="0" y="7"/>
                  </a:cxn>
                  <a:cxn ang="0">
                    <a:pos x="4" y="0"/>
                  </a:cxn>
                  <a:cxn ang="0">
                    <a:pos x="4" y="5"/>
                  </a:cxn>
                  <a:cxn ang="0">
                    <a:pos x="4" y="5"/>
                  </a:cxn>
                  <a:cxn ang="0">
                    <a:pos x="2" y="7"/>
                  </a:cxn>
                  <a:cxn ang="0">
                    <a:pos x="0" y="7"/>
                  </a:cxn>
                </a:cxnLst>
                <a:rect l="0" t="0" r="r" b="b"/>
                <a:pathLst>
                  <a:path w="4" h="7">
                    <a:moveTo>
                      <a:pt x="0" y="7"/>
                    </a:moveTo>
                    <a:lnTo>
                      <a:pt x="4" y="0"/>
                    </a:lnTo>
                    <a:lnTo>
                      <a:pt x="4" y="5"/>
                    </a:lnTo>
                    <a:lnTo>
                      <a:pt x="4" y="5"/>
                    </a:lnTo>
                    <a:lnTo>
                      <a:pt x="2" y="7"/>
                    </a:lnTo>
                    <a:lnTo>
                      <a:pt x="0" y="7"/>
                    </a:lnTo>
                    <a:close/>
                  </a:path>
                </a:pathLst>
              </a:custGeom>
              <a:solidFill>
                <a:srgbClr val="2220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 name="Freeform 1136"/>
              <p:cNvSpPr>
                <a:spLocks/>
              </p:cNvSpPr>
              <p:nvPr/>
            </p:nvSpPr>
            <p:spPr bwMode="auto">
              <a:xfrm>
                <a:off x="1134" y="2256"/>
                <a:ext cx="7" cy="2"/>
              </a:xfrm>
              <a:custGeom>
                <a:avLst/>
                <a:gdLst/>
                <a:ahLst/>
                <a:cxnLst>
                  <a:cxn ang="0">
                    <a:pos x="0" y="2"/>
                  </a:cxn>
                  <a:cxn ang="0">
                    <a:pos x="5" y="0"/>
                  </a:cxn>
                  <a:cxn ang="0">
                    <a:pos x="7" y="0"/>
                  </a:cxn>
                  <a:cxn ang="0">
                    <a:pos x="7" y="2"/>
                  </a:cxn>
                  <a:cxn ang="0">
                    <a:pos x="0" y="2"/>
                  </a:cxn>
                </a:cxnLst>
                <a:rect l="0" t="0" r="r" b="b"/>
                <a:pathLst>
                  <a:path w="7" h="2">
                    <a:moveTo>
                      <a:pt x="0" y="2"/>
                    </a:moveTo>
                    <a:lnTo>
                      <a:pt x="5" y="0"/>
                    </a:lnTo>
                    <a:lnTo>
                      <a:pt x="7" y="0"/>
                    </a:lnTo>
                    <a:lnTo>
                      <a:pt x="7" y="2"/>
                    </a:lnTo>
                    <a:lnTo>
                      <a:pt x="0" y="2"/>
                    </a:lnTo>
                    <a:close/>
                  </a:path>
                </a:pathLst>
              </a:custGeom>
              <a:solidFill>
                <a:srgbClr val="241E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 name="Freeform 1137"/>
              <p:cNvSpPr>
                <a:spLocks/>
              </p:cNvSpPr>
              <p:nvPr/>
            </p:nvSpPr>
            <p:spPr bwMode="auto">
              <a:xfrm>
                <a:off x="1234" y="2256"/>
                <a:ext cx="7" cy="7"/>
              </a:xfrm>
              <a:custGeom>
                <a:avLst/>
                <a:gdLst/>
                <a:ahLst/>
                <a:cxnLst>
                  <a:cxn ang="0">
                    <a:pos x="0" y="2"/>
                  </a:cxn>
                  <a:cxn ang="0">
                    <a:pos x="2" y="0"/>
                  </a:cxn>
                  <a:cxn ang="0">
                    <a:pos x="7" y="2"/>
                  </a:cxn>
                  <a:cxn ang="0">
                    <a:pos x="7" y="7"/>
                  </a:cxn>
                  <a:cxn ang="0">
                    <a:pos x="0" y="4"/>
                  </a:cxn>
                  <a:cxn ang="0">
                    <a:pos x="4" y="7"/>
                  </a:cxn>
                  <a:cxn ang="0">
                    <a:pos x="4" y="2"/>
                  </a:cxn>
                  <a:cxn ang="0">
                    <a:pos x="0" y="2"/>
                  </a:cxn>
                </a:cxnLst>
                <a:rect l="0" t="0" r="r" b="b"/>
                <a:pathLst>
                  <a:path w="7" h="7">
                    <a:moveTo>
                      <a:pt x="0" y="2"/>
                    </a:moveTo>
                    <a:lnTo>
                      <a:pt x="2" y="0"/>
                    </a:lnTo>
                    <a:lnTo>
                      <a:pt x="7" y="2"/>
                    </a:lnTo>
                    <a:lnTo>
                      <a:pt x="7" y="7"/>
                    </a:lnTo>
                    <a:lnTo>
                      <a:pt x="0" y="4"/>
                    </a:lnTo>
                    <a:lnTo>
                      <a:pt x="4" y="7"/>
                    </a:lnTo>
                    <a:lnTo>
                      <a:pt x="4" y="2"/>
                    </a:lnTo>
                    <a:lnTo>
                      <a:pt x="0" y="2"/>
                    </a:lnTo>
                    <a:close/>
                  </a:path>
                </a:pathLst>
              </a:custGeom>
              <a:solidFill>
                <a:srgbClr val="8A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 name="Freeform 1138"/>
              <p:cNvSpPr>
                <a:spLocks/>
              </p:cNvSpPr>
              <p:nvPr/>
            </p:nvSpPr>
            <p:spPr bwMode="auto">
              <a:xfrm>
                <a:off x="1385" y="2258"/>
                <a:ext cx="7" cy="9"/>
              </a:xfrm>
              <a:custGeom>
                <a:avLst/>
                <a:gdLst/>
                <a:ahLst/>
                <a:cxnLst>
                  <a:cxn ang="0">
                    <a:pos x="4" y="0"/>
                  </a:cxn>
                  <a:cxn ang="0">
                    <a:pos x="4" y="0"/>
                  </a:cxn>
                  <a:cxn ang="0">
                    <a:pos x="4" y="0"/>
                  </a:cxn>
                  <a:cxn ang="0">
                    <a:pos x="7" y="0"/>
                  </a:cxn>
                  <a:cxn ang="0">
                    <a:pos x="7" y="2"/>
                  </a:cxn>
                  <a:cxn ang="0">
                    <a:pos x="2" y="9"/>
                  </a:cxn>
                  <a:cxn ang="0">
                    <a:pos x="0" y="7"/>
                  </a:cxn>
                  <a:cxn ang="0">
                    <a:pos x="0" y="5"/>
                  </a:cxn>
                  <a:cxn ang="0">
                    <a:pos x="4" y="7"/>
                  </a:cxn>
                  <a:cxn ang="0">
                    <a:pos x="4" y="0"/>
                  </a:cxn>
                </a:cxnLst>
                <a:rect l="0" t="0" r="r" b="b"/>
                <a:pathLst>
                  <a:path w="7" h="9">
                    <a:moveTo>
                      <a:pt x="4" y="0"/>
                    </a:moveTo>
                    <a:lnTo>
                      <a:pt x="4" y="0"/>
                    </a:lnTo>
                    <a:lnTo>
                      <a:pt x="4" y="0"/>
                    </a:lnTo>
                    <a:lnTo>
                      <a:pt x="7" y="0"/>
                    </a:lnTo>
                    <a:lnTo>
                      <a:pt x="7" y="2"/>
                    </a:lnTo>
                    <a:lnTo>
                      <a:pt x="2" y="9"/>
                    </a:lnTo>
                    <a:lnTo>
                      <a:pt x="0" y="7"/>
                    </a:lnTo>
                    <a:lnTo>
                      <a:pt x="0" y="5"/>
                    </a:lnTo>
                    <a:lnTo>
                      <a:pt x="4" y="7"/>
                    </a:lnTo>
                    <a:lnTo>
                      <a:pt x="4" y="0"/>
                    </a:lnTo>
                    <a:close/>
                  </a:path>
                </a:pathLst>
              </a:custGeom>
              <a:solidFill>
                <a:srgbClr val="0552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 name="Freeform 1139"/>
              <p:cNvSpPr>
                <a:spLocks/>
              </p:cNvSpPr>
              <p:nvPr/>
            </p:nvSpPr>
            <p:spPr bwMode="auto">
              <a:xfrm>
                <a:off x="1229" y="2258"/>
                <a:ext cx="9" cy="5"/>
              </a:xfrm>
              <a:custGeom>
                <a:avLst/>
                <a:gdLst/>
                <a:ahLst/>
                <a:cxnLst>
                  <a:cxn ang="0">
                    <a:pos x="0" y="0"/>
                  </a:cxn>
                  <a:cxn ang="0">
                    <a:pos x="5" y="0"/>
                  </a:cxn>
                  <a:cxn ang="0">
                    <a:pos x="9" y="0"/>
                  </a:cxn>
                  <a:cxn ang="0">
                    <a:pos x="9" y="5"/>
                  </a:cxn>
                  <a:cxn ang="0">
                    <a:pos x="5" y="2"/>
                  </a:cxn>
                  <a:cxn ang="0">
                    <a:pos x="5" y="2"/>
                  </a:cxn>
                  <a:cxn ang="0">
                    <a:pos x="0" y="0"/>
                  </a:cxn>
                </a:cxnLst>
                <a:rect l="0" t="0" r="r" b="b"/>
                <a:pathLst>
                  <a:path w="9" h="5">
                    <a:moveTo>
                      <a:pt x="0" y="0"/>
                    </a:moveTo>
                    <a:lnTo>
                      <a:pt x="5" y="0"/>
                    </a:lnTo>
                    <a:lnTo>
                      <a:pt x="9" y="0"/>
                    </a:lnTo>
                    <a:lnTo>
                      <a:pt x="9" y="5"/>
                    </a:lnTo>
                    <a:lnTo>
                      <a:pt x="5" y="2"/>
                    </a:lnTo>
                    <a:lnTo>
                      <a:pt x="5" y="2"/>
                    </a:lnTo>
                    <a:lnTo>
                      <a:pt x="0" y="0"/>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 name="Freeform 1140"/>
              <p:cNvSpPr>
                <a:spLocks/>
              </p:cNvSpPr>
              <p:nvPr/>
            </p:nvSpPr>
            <p:spPr bwMode="auto">
              <a:xfrm>
                <a:off x="1255" y="2258"/>
                <a:ext cx="92" cy="66"/>
              </a:xfrm>
              <a:custGeom>
                <a:avLst/>
                <a:gdLst/>
                <a:ahLst/>
                <a:cxnLst>
                  <a:cxn ang="0">
                    <a:pos x="25" y="1"/>
                  </a:cxn>
                  <a:cxn ang="0">
                    <a:pos x="27" y="0"/>
                  </a:cxn>
                  <a:cxn ang="0">
                    <a:pos x="30" y="1"/>
                  </a:cxn>
                  <a:cxn ang="0">
                    <a:pos x="30" y="3"/>
                  </a:cxn>
                  <a:cxn ang="0">
                    <a:pos x="30" y="5"/>
                  </a:cxn>
                  <a:cxn ang="0">
                    <a:pos x="34" y="4"/>
                  </a:cxn>
                  <a:cxn ang="0">
                    <a:pos x="33" y="2"/>
                  </a:cxn>
                  <a:cxn ang="0">
                    <a:pos x="37" y="4"/>
                  </a:cxn>
                  <a:cxn ang="0">
                    <a:pos x="38" y="2"/>
                  </a:cxn>
                  <a:cxn ang="0">
                    <a:pos x="39" y="4"/>
                  </a:cxn>
                  <a:cxn ang="0">
                    <a:pos x="32" y="11"/>
                  </a:cxn>
                  <a:cxn ang="0">
                    <a:pos x="27" y="12"/>
                  </a:cxn>
                  <a:cxn ang="0">
                    <a:pos x="15" y="17"/>
                  </a:cxn>
                  <a:cxn ang="0">
                    <a:pos x="11" y="24"/>
                  </a:cxn>
                  <a:cxn ang="0">
                    <a:pos x="10" y="27"/>
                  </a:cxn>
                  <a:cxn ang="0">
                    <a:pos x="3" y="28"/>
                  </a:cxn>
                  <a:cxn ang="0">
                    <a:pos x="0" y="27"/>
                  </a:cxn>
                  <a:cxn ang="0">
                    <a:pos x="0" y="25"/>
                  </a:cxn>
                  <a:cxn ang="0">
                    <a:pos x="0" y="20"/>
                  </a:cxn>
                  <a:cxn ang="0">
                    <a:pos x="2" y="24"/>
                  </a:cxn>
                  <a:cxn ang="0">
                    <a:pos x="3" y="24"/>
                  </a:cxn>
                  <a:cxn ang="0">
                    <a:pos x="4" y="20"/>
                  </a:cxn>
                  <a:cxn ang="0">
                    <a:pos x="6" y="16"/>
                  </a:cxn>
                  <a:cxn ang="0">
                    <a:pos x="9" y="11"/>
                  </a:cxn>
                  <a:cxn ang="0">
                    <a:pos x="10" y="10"/>
                  </a:cxn>
                  <a:cxn ang="0">
                    <a:pos x="10" y="11"/>
                  </a:cxn>
                  <a:cxn ang="0">
                    <a:pos x="13" y="9"/>
                  </a:cxn>
                  <a:cxn ang="0">
                    <a:pos x="14" y="6"/>
                  </a:cxn>
                  <a:cxn ang="0">
                    <a:pos x="18" y="3"/>
                  </a:cxn>
                  <a:cxn ang="0">
                    <a:pos x="22" y="2"/>
                  </a:cxn>
                  <a:cxn ang="0">
                    <a:pos x="21" y="3"/>
                  </a:cxn>
                  <a:cxn ang="0">
                    <a:pos x="23" y="3"/>
                  </a:cxn>
                  <a:cxn ang="0">
                    <a:pos x="24" y="3"/>
                  </a:cxn>
                  <a:cxn ang="0">
                    <a:pos x="25" y="1"/>
                  </a:cxn>
                </a:cxnLst>
                <a:rect l="0" t="0" r="r" b="b"/>
                <a:pathLst>
                  <a:path w="39" h="28">
                    <a:moveTo>
                      <a:pt x="25" y="1"/>
                    </a:moveTo>
                    <a:cubicBezTo>
                      <a:pt x="27" y="0"/>
                      <a:pt x="27" y="0"/>
                      <a:pt x="27" y="0"/>
                    </a:cubicBezTo>
                    <a:cubicBezTo>
                      <a:pt x="30" y="1"/>
                      <a:pt x="30" y="1"/>
                      <a:pt x="30" y="1"/>
                    </a:cubicBezTo>
                    <a:cubicBezTo>
                      <a:pt x="30" y="3"/>
                      <a:pt x="30" y="3"/>
                      <a:pt x="30" y="3"/>
                    </a:cubicBezTo>
                    <a:cubicBezTo>
                      <a:pt x="30" y="5"/>
                      <a:pt x="30" y="5"/>
                      <a:pt x="30" y="5"/>
                    </a:cubicBezTo>
                    <a:cubicBezTo>
                      <a:pt x="34" y="4"/>
                      <a:pt x="34" y="4"/>
                      <a:pt x="34" y="4"/>
                    </a:cubicBezTo>
                    <a:cubicBezTo>
                      <a:pt x="33" y="2"/>
                      <a:pt x="33" y="2"/>
                      <a:pt x="33" y="2"/>
                    </a:cubicBezTo>
                    <a:cubicBezTo>
                      <a:pt x="37" y="4"/>
                      <a:pt x="37" y="4"/>
                      <a:pt x="37" y="4"/>
                    </a:cubicBezTo>
                    <a:cubicBezTo>
                      <a:pt x="38" y="2"/>
                      <a:pt x="38" y="2"/>
                      <a:pt x="38" y="2"/>
                    </a:cubicBezTo>
                    <a:cubicBezTo>
                      <a:pt x="39" y="4"/>
                      <a:pt x="39" y="4"/>
                      <a:pt x="39" y="4"/>
                    </a:cubicBezTo>
                    <a:cubicBezTo>
                      <a:pt x="32" y="11"/>
                      <a:pt x="32" y="11"/>
                      <a:pt x="32" y="11"/>
                    </a:cubicBezTo>
                    <a:cubicBezTo>
                      <a:pt x="27" y="12"/>
                      <a:pt x="27" y="12"/>
                      <a:pt x="27" y="12"/>
                    </a:cubicBezTo>
                    <a:cubicBezTo>
                      <a:pt x="23" y="12"/>
                      <a:pt x="18" y="14"/>
                      <a:pt x="15" y="17"/>
                    </a:cubicBezTo>
                    <a:cubicBezTo>
                      <a:pt x="11" y="24"/>
                      <a:pt x="11" y="24"/>
                      <a:pt x="11" y="24"/>
                    </a:cubicBezTo>
                    <a:cubicBezTo>
                      <a:pt x="10" y="27"/>
                      <a:pt x="10" y="27"/>
                      <a:pt x="10" y="27"/>
                    </a:cubicBezTo>
                    <a:cubicBezTo>
                      <a:pt x="3" y="28"/>
                      <a:pt x="3" y="28"/>
                      <a:pt x="3" y="28"/>
                    </a:cubicBezTo>
                    <a:cubicBezTo>
                      <a:pt x="0" y="27"/>
                      <a:pt x="0" y="27"/>
                      <a:pt x="0" y="27"/>
                    </a:cubicBezTo>
                    <a:cubicBezTo>
                      <a:pt x="0" y="25"/>
                      <a:pt x="0" y="25"/>
                      <a:pt x="0" y="25"/>
                    </a:cubicBezTo>
                    <a:cubicBezTo>
                      <a:pt x="0" y="20"/>
                      <a:pt x="0" y="20"/>
                      <a:pt x="0" y="20"/>
                    </a:cubicBezTo>
                    <a:cubicBezTo>
                      <a:pt x="2" y="24"/>
                      <a:pt x="2" y="24"/>
                      <a:pt x="2" y="24"/>
                    </a:cubicBezTo>
                    <a:cubicBezTo>
                      <a:pt x="3" y="24"/>
                      <a:pt x="3" y="24"/>
                      <a:pt x="3" y="24"/>
                    </a:cubicBezTo>
                    <a:cubicBezTo>
                      <a:pt x="4" y="20"/>
                      <a:pt x="4" y="20"/>
                      <a:pt x="4" y="20"/>
                    </a:cubicBezTo>
                    <a:cubicBezTo>
                      <a:pt x="6" y="16"/>
                      <a:pt x="6" y="16"/>
                      <a:pt x="6" y="16"/>
                    </a:cubicBezTo>
                    <a:cubicBezTo>
                      <a:pt x="9" y="11"/>
                      <a:pt x="9" y="11"/>
                      <a:pt x="9" y="11"/>
                    </a:cubicBezTo>
                    <a:cubicBezTo>
                      <a:pt x="10" y="10"/>
                      <a:pt x="10" y="10"/>
                      <a:pt x="10" y="10"/>
                    </a:cubicBezTo>
                    <a:cubicBezTo>
                      <a:pt x="10" y="11"/>
                      <a:pt x="10" y="11"/>
                      <a:pt x="10" y="11"/>
                    </a:cubicBezTo>
                    <a:cubicBezTo>
                      <a:pt x="13" y="9"/>
                      <a:pt x="13" y="9"/>
                      <a:pt x="13" y="9"/>
                    </a:cubicBezTo>
                    <a:cubicBezTo>
                      <a:pt x="14" y="6"/>
                      <a:pt x="14" y="6"/>
                      <a:pt x="14" y="6"/>
                    </a:cubicBezTo>
                    <a:cubicBezTo>
                      <a:pt x="18" y="3"/>
                      <a:pt x="18" y="3"/>
                      <a:pt x="18" y="3"/>
                    </a:cubicBezTo>
                    <a:cubicBezTo>
                      <a:pt x="22" y="2"/>
                      <a:pt x="22" y="2"/>
                      <a:pt x="22" y="2"/>
                    </a:cubicBezTo>
                    <a:cubicBezTo>
                      <a:pt x="21" y="3"/>
                      <a:pt x="21" y="3"/>
                      <a:pt x="21" y="3"/>
                    </a:cubicBezTo>
                    <a:cubicBezTo>
                      <a:pt x="23" y="3"/>
                      <a:pt x="23" y="3"/>
                      <a:pt x="23" y="3"/>
                    </a:cubicBezTo>
                    <a:cubicBezTo>
                      <a:pt x="24" y="3"/>
                      <a:pt x="24" y="3"/>
                      <a:pt x="24" y="3"/>
                    </a:cubicBezTo>
                    <a:cubicBezTo>
                      <a:pt x="25" y="1"/>
                      <a:pt x="25" y="1"/>
                      <a:pt x="25" y="1"/>
                    </a:cubicBezTo>
                    <a:close/>
                  </a:path>
                </a:pathLst>
              </a:custGeom>
              <a:solidFill>
                <a:srgbClr val="12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 name="Freeform 1141"/>
              <p:cNvSpPr>
                <a:spLocks/>
              </p:cNvSpPr>
              <p:nvPr/>
            </p:nvSpPr>
            <p:spPr bwMode="auto">
              <a:xfrm>
                <a:off x="1328" y="2258"/>
                <a:ext cx="7" cy="9"/>
              </a:xfrm>
              <a:custGeom>
                <a:avLst/>
                <a:gdLst/>
                <a:ahLst/>
                <a:cxnLst>
                  <a:cxn ang="0">
                    <a:pos x="0" y="9"/>
                  </a:cxn>
                  <a:cxn ang="0">
                    <a:pos x="7" y="0"/>
                  </a:cxn>
                  <a:cxn ang="0">
                    <a:pos x="2" y="9"/>
                  </a:cxn>
                  <a:cxn ang="0">
                    <a:pos x="0" y="9"/>
                  </a:cxn>
                </a:cxnLst>
                <a:rect l="0" t="0" r="r" b="b"/>
                <a:pathLst>
                  <a:path w="7" h="9">
                    <a:moveTo>
                      <a:pt x="0" y="9"/>
                    </a:moveTo>
                    <a:lnTo>
                      <a:pt x="7" y="0"/>
                    </a:lnTo>
                    <a:lnTo>
                      <a:pt x="2" y="9"/>
                    </a:lnTo>
                    <a:lnTo>
                      <a:pt x="0" y="9"/>
                    </a:lnTo>
                    <a:close/>
                  </a:path>
                </a:pathLst>
              </a:custGeom>
              <a:solidFill>
                <a:srgbClr val="201E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 name="Freeform 1142"/>
              <p:cNvSpPr>
                <a:spLocks/>
              </p:cNvSpPr>
              <p:nvPr/>
            </p:nvSpPr>
            <p:spPr bwMode="auto">
              <a:xfrm>
                <a:off x="1234" y="2260"/>
                <a:ext cx="7" cy="5"/>
              </a:xfrm>
              <a:custGeom>
                <a:avLst/>
                <a:gdLst/>
                <a:ahLst/>
                <a:cxnLst>
                  <a:cxn ang="0">
                    <a:pos x="0" y="0"/>
                  </a:cxn>
                  <a:cxn ang="0">
                    <a:pos x="0" y="0"/>
                  </a:cxn>
                  <a:cxn ang="0">
                    <a:pos x="7" y="3"/>
                  </a:cxn>
                  <a:cxn ang="0">
                    <a:pos x="7" y="5"/>
                  </a:cxn>
                  <a:cxn ang="0">
                    <a:pos x="0" y="3"/>
                  </a:cxn>
                  <a:cxn ang="0">
                    <a:pos x="0" y="0"/>
                  </a:cxn>
                </a:cxnLst>
                <a:rect l="0" t="0" r="r" b="b"/>
                <a:pathLst>
                  <a:path w="7" h="5">
                    <a:moveTo>
                      <a:pt x="0" y="0"/>
                    </a:moveTo>
                    <a:lnTo>
                      <a:pt x="0" y="0"/>
                    </a:lnTo>
                    <a:lnTo>
                      <a:pt x="7" y="3"/>
                    </a:lnTo>
                    <a:lnTo>
                      <a:pt x="7" y="5"/>
                    </a:lnTo>
                    <a:lnTo>
                      <a:pt x="0" y="3"/>
                    </a:lnTo>
                    <a:lnTo>
                      <a:pt x="0" y="0"/>
                    </a:lnTo>
                    <a:close/>
                  </a:path>
                </a:pathLst>
              </a:custGeom>
              <a:solidFill>
                <a:srgbClr val="0652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 name="Freeform 1143"/>
              <p:cNvSpPr>
                <a:spLocks/>
              </p:cNvSpPr>
              <p:nvPr/>
            </p:nvSpPr>
            <p:spPr bwMode="auto">
              <a:xfrm>
                <a:off x="1309" y="2260"/>
                <a:ext cx="5" cy="5"/>
              </a:xfrm>
              <a:custGeom>
                <a:avLst/>
                <a:gdLst/>
                <a:ahLst/>
                <a:cxnLst>
                  <a:cxn ang="0">
                    <a:pos x="5" y="0"/>
                  </a:cxn>
                  <a:cxn ang="0">
                    <a:pos x="2" y="5"/>
                  </a:cxn>
                  <a:cxn ang="0">
                    <a:pos x="0" y="5"/>
                  </a:cxn>
                  <a:cxn ang="0">
                    <a:pos x="5" y="0"/>
                  </a:cxn>
                </a:cxnLst>
                <a:rect l="0" t="0" r="r" b="b"/>
                <a:pathLst>
                  <a:path w="5" h="5">
                    <a:moveTo>
                      <a:pt x="5" y="0"/>
                    </a:moveTo>
                    <a:lnTo>
                      <a:pt x="2" y="5"/>
                    </a:lnTo>
                    <a:lnTo>
                      <a:pt x="0" y="5"/>
                    </a:lnTo>
                    <a:lnTo>
                      <a:pt x="5" y="0"/>
                    </a:lnTo>
                    <a:close/>
                  </a:path>
                </a:pathLst>
              </a:custGeom>
              <a:solidFill>
                <a:srgbClr val="01535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 name="Freeform 1144"/>
              <p:cNvSpPr>
                <a:spLocks/>
              </p:cNvSpPr>
              <p:nvPr/>
            </p:nvSpPr>
            <p:spPr bwMode="auto">
              <a:xfrm>
                <a:off x="1255" y="2260"/>
                <a:ext cx="12" cy="40"/>
              </a:xfrm>
              <a:custGeom>
                <a:avLst/>
                <a:gdLst/>
                <a:ahLst/>
                <a:cxnLst>
                  <a:cxn ang="0">
                    <a:pos x="0" y="24"/>
                  </a:cxn>
                  <a:cxn ang="0">
                    <a:pos x="12" y="0"/>
                  </a:cxn>
                  <a:cxn ang="0">
                    <a:pos x="12" y="5"/>
                  </a:cxn>
                  <a:cxn ang="0">
                    <a:pos x="12" y="5"/>
                  </a:cxn>
                  <a:cxn ang="0">
                    <a:pos x="5" y="22"/>
                  </a:cxn>
                  <a:cxn ang="0">
                    <a:pos x="0" y="40"/>
                  </a:cxn>
                  <a:cxn ang="0">
                    <a:pos x="0" y="24"/>
                  </a:cxn>
                </a:cxnLst>
                <a:rect l="0" t="0" r="r" b="b"/>
                <a:pathLst>
                  <a:path w="12" h="40">
                    <a:moveTo>
                      <a:pt x="0" y="24"/>
                    </a:moveTo>
                    <a:lnTo>
                      <a:pt x="12" y="0"/>
                    </a:lnTo>
                    <a:lnTo>
                      <a:pt x="12" y="5"/>
                    </a:lnTo>
                    <a:lnTo>
                      <a:pt x="12" y="5"/>
                    </a:lnTo>
                    <a:lnTo>
                      <a:pt x="5" y="22"/>
                    </a:lnTo>
                    <a:lnTo>
                      <a:pt x="0" y="40"/>
                    </a:lnTo>
                    <a:lnTo>
                      <a:pt x="0" y="24"/>
                    </a:lnTo>
                    <a:close/>
                  </a:path>
                </a:pathLst>
              </a:custGeom>
              <a:solidFill>
                <a:srgbClr val="1183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 name="Freeform 1145"/>
              <p:cNvSpPr>
                <a:spLocks/>
              </p:cNvSpPr>
              <p:nvPr/>
            </p:nvSpPr>
            <p:spPr bwMode="auto">
              <a:xfrm>
                <a:off x="1399" y="2263"/>
                <a:ext cx="5" cy="4"/>
              </a:xfrm>
              <a:custGeom>
                <a:avLst/>
                <a:gdLst/>
                <a:ahLst/>
                <a:cxnLst>
                  <a:cxn ang="0">
                    <a:pos x="2" y="2"/>
                  </a:cxn>
                  <a:cxn ang="0">
                    <a:pos x="5" y="0"/>
                  </a:cxn>
                  <a:cxn ang="0">
                    <a:pos x="5" y="2"/>
                  </a:cxn>
                  <a:cxn ang="0">
                    <a:pos x="2" y="2"/>
                  </a:cxn>
                  <a:cxn ang="0">
                    <a:pos x="0" y="4"/>
                  </a:cxn>
                  <a:cxn ang="0">
                    <a:pos x="0" y="4"/>
                  </a:cxn>
                  <a:cxn ang="0">
                    <a:pos x="2" y="2"/>
                  </a:cxn>
                </a:cxnLst>
                <a:rect l="0" t="0" r="r" b="b"/>
                <a:pathLst>
                  <a:path w="5" h="4">
                    <a:moveTo>
                      <a:pt x="2" y="2"/>
                    </a:moveTo>
                    <a:lnTo>
                      <a:pt x="5" y="0"/>
                    </a:lnTo>
                    <a:lnTo>
                      <a:pt x="5" y="2"/>
                    </a:lnTo>
                    <a:lnTo>
                      <a:pt x="2" y="2"/>
                    </a:lnTo>
                    <a:lnTo>
                      <a:pt x="0" y="4"/>
                    </a:lnTo>
                    <a:lnTo>
                      <a:pt x="0" y="4"/>
                    </a:lnTo>
                    <a:lnTo>
                      <a:pt x="2" y="2"/>
                    </a:lnTo>
                    <a:close/>
                  </a:path>
                </a:pathLst>
              </a:custGeom>
              <a:solidFill>
                <a:srgbClr val="1F23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 name="Freeform 1146"/>
              <p:cNvSpPr>
                <a:spLocks/>
              </p:cNvSpPr>
              <p:nvPr/>
            </p:nvSpPr>
            <p:spPr bwMode="auto">
              <a:xfrm>
                <a:off x="1120" y="2263"/>
                <a:ext cx="12" cy="7"/>
              </a:xfrm>
              <a:custGeom>
                <a:avLst/>
                <a:gdLst/>
                <a:ahLst/>
                <a:cxnLst>
                  <a:cxn ang="0">
                    <a:pos x="3" y="0"/>
                  </a:cxn>
                  <a:cxn ang="0">
                    <a:pos x="12" y="2"/>
                  </a:cxn>
                  <a:cxn ang="0">
                    <a:pos x="5" y="7"/>
                  </a:cxn>
                  <a:cxn ang="0">
                    <a:pos x="7" y="2"/>
                  </a:cxn>
                  <a:cxn ang="0">
                    <a:pos x="0" y="4"/>
                  </a:cxn>
                  <a:cxn ang="0">
                    <a:pos x="3" y="0"/>
                  </a:cxn>
                </a:cxnLst>
                <a:rect l="0" t="0" r="r" b="b"/>
                <a:pathLst>
                  <a:path w="12" h="7">
                    <a:moveTo>
                      <a:pt x="3" y="0"/>
                    </a:moveTo>
                    <a:lnTo>
                      <a:pt x="12" y="2"/>
                    </a:lnTo>
                    <a:lnTo>
                      <a:pt x="5" y="7"/>
                    </a:lnTo>
                    <a:lnTo>
                      <a:pt x="7" y="2"/>
                    </a:lnTo>
                    <a:lnTo>
                      <a:pt x="0" y="4"/>
                    </a:lnTo>
                    <a:lnTo>
                      <a:pt x="3"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 name="Freeform 1147"/>
              <p:cNvSpPr>
                <a:spLocks/>
              </p:cNvSpPr>
              <p:nvPr/>
            </p:nvSpPr>
            <p:spPr bwMode="auto">
              <a:xfrm>
                <a:off x="1193" y="2265"/>
                <a:ext cx="10" cy="5"/>
              </a:xfrm>
              <a:custGeom>
                <a:avLst/>
                <a:gdLst/>
                <a:ahLst/>
                <a:cxnLst>
                  <a:cxn ang="0">
                    <a:pos x="0" y="2"/>
                  </a:cxn>
                  <a:cxn ang="0">
                    <a:pos x="10" y="0"/>
                  </a:cxn>
                  <a:cxn ang="0">
                    <a:pos x="5" y="5"/>
                  </a:cxn>
                  <a:cxn ang="0">
                    <a:pos x="3" y="5"/>
                  </a:cxn>
                  <a:cxn ang="0">
                    <a:pos x="3" y="5"/>
                  </a:cxn>
                  <a:cxn ang="0">
                    <a:pos x="5" y="0"/>
                  </a:cxn>
                  <a:cxn ang="0">
                    <a:pos x="0" y="2"/>
                  </a:cxn>
                </a:cxnLst>
                <a:rect l="0" t="0" r="r" b="b"/>
                <a:pathLst>
                  <a:path w="10" h="5">
                    <a:moveTo>
                      <a:pt x="0" y="2"/>
                    </a:moveTo>
                    <a:lnTo>
                      <a:pt x="10" y="0"/>
                    </a:lnTo>
                    <a:lnTo>
                      <a:pt x="5" y="5"/>
                    </a:lnTo>
                    <a:lnTo>
                      <a:pt x="3" y="5"/>
                    </a:lnTo>
                    <a:lnTo>
                      <a:pt x="3" y="5"/>
                    </a:lnTo>
                    <a:lnTo>
                      <a:pt x="5" y="0"/>
                    </a:lnTo>
                    <a:lnTo>
                      <a:pt x="0" y="2"/>
                    </a:lnTo>
                    <a:close/>
                  </a:path>
                </a:pathLst>
              </a:custGeom>
              <a:solidFill>
                <a:srgbClr val="8CBC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 name="Freeform 1148"/>
              <p:cNvSpPr>
                <a:spLocks/>
              </p:cNvSpPr>
              <p:nvPr/>
            </p:nvSpPr>
            <p:spPr bwMode="auto">
              <a:xfrm>
                <a:off x="1397" y="2265"/>
                <a:ext cx="4" cy="5"/>
              </a:xfrm>
              <a:custGeom>
                <a:avLst/>
                <a:gdLst/>
                <a:ahLst/>
                <a:cxnLst>
                  <a:cxn ang="0">
                    <a:pos x="0" y="0"/>
                  </a:cxn>
                  <a:cxn ang="0">
                    <a:pos x="4" y="0"/>
                  </a:cxn>
                  <a:cxn ang="0">
                    <a:pos x="2" y="2"/>
                  </a:cxn>
                  <a:cxn ang="0">
                    <a:pos x="2" y="2"/>
                  </a:cxn>
                  <a:cxn ang="0">
                    <a:pos x="4" y="0"/>
                  </a:cxn>
                  <a:cxn ang="0">
                    <a:pos x="4" y="5"/>
                  </a:cxn>
                  <a:cxn ang="0">
                    <a:pos x="0" y="5"/>
                  </a:cxn>
                  <a:cxn ang="0">
                    <a:pos x="0" y="0"/>
                  </a:cxn>
                </a:cxnLst>
                <a:rect l="0" t="0" r="r" b="b"/>
                <a:pathLst>
                  <a:path w="4" h="5">
                    <a:moveTo>
                      <a:pt x="0" y="0"/>
                    </a:moveTo>
                    <a:lnTo>
                      <a:pt x="4" y="0"/>
                    </a:lnTo>
                    <a:lnTo>
                      <a:pt x="2" y="2"/>
                    </a:lnTo>
                    <a:lnTo>
                      <a:pt x="2" y="2"/>
                    </a:lnTo>
                    <a:lnTo>
                      <a:pt x="4" y="0"/>
                    </a:lnTo>
                    <a:lnTo>
                      <a:pt x="4" y="5"/>
                    </a:lnTo>
                    <a:lnTo>
                      <a:pt x="0" y="5"/>
                    </a:lnTo>
                    <a:lnTo>
                      <a:pt x="0" y="0"/>
                    </a:lnTo>
                    <a:close/>
                  </a:path>
                </a:pathLst>
              </a:custGeom>
              <a:solidFill>
                <a:srgbClr val="8B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 name="Freeform 1149"/>
              <p:cNvSpPr>
                <a:spLocks/>
              </p:cNvSpPr>
              <p:nvPr/>
            </p:nvSpPr>
            <p:spPr bwMode="auto">
              <a:xfrm>
                <a:off x="1326" y="2265"/>
                <a:ext cx="9" cy="5"/>
              </a:xfrm>
              <a:custGeom>
                <a:avLst/>
                <a:gdLst/>
                <a:ahLst/>
                <a:cxnLst>
                  <a:cxn ang="0">
                    <a:pos x="0" y="5"/>
                  </a:cxn>
                  <a:cxn ang="0">
                    <a:pos x="0" y="0"/>
                  </a:cxn>
                  <a:cxn ang="0">
                    <a:pos x="2" y="5"/>
                  </a:cxn>
                  <a:cxn ang="0">
                    <a:pos x="9" y="2"/>
                  </a:cxn>
                  <a:cxn ang="0">
                    <a:pos x="0" y="5"/>
                  </a:cxn>
                </a:cxnLst>
                <a:rect l="0" t="0" r="r" b="b"/>
                <a:pathLst>
                  <a:path w="9" h="5">
                    <a:moveTo>
                      <a:pt x="0" y="5"/>
                    </a:moveTo>
                    <a:lnTo>
                      <a:pt x="0" y="0"/>
                    </a:lnTo>
                    <a:lnTo>
                      <a:pt x="2" y="5"/>
                    </a:lnTo>
                    <a:lnTo>
                      <a:pt x="9" y="2"/>
                    </a:lnTo>
                    <a:lnTo>
                      <a:pt x="0" y="5"/>
                    </a:lnTo>
                    <a:close/>
                  </a:path>
                </a:pathLst>
              </a:custGeom>
              <a:solidFill>
                <a:srgbClr val="0553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 name="Freeform 1150"/>
              <p:cNvSpPr>
                <a:spLocks/>
              </p:cNvSpPr>
              <p:nvPr/>
            </p:nvSpPr>
            <p:spPr bwMode="auto">
              <a:xfrm>
                <a:off x="1397" y="2265"/>
                <a:ext cx="9" cy="5"/>
              </a:xfrm>
              <a:custGeom>
                <a:avLst/>
                <a:gdLst/>
                <a:ahLst/>
                <a:cxnLst>
                  <a:cxn ang="0">
                    <a:pos x="4" y="0"/>
                  </a:cxn>
                  <a:cxn ang="0">
                    <a:pos x="7" y="0"/>
                  </a:cxn>
                  <a:cxn ang="0">
                    <a:pos x="9" y="5"/>
                  </a:cxn>
                  <a:cxn ang="0">
                    <a:pos x="0" y="5"/>
                  </a:cxn>
                  <a:cxn ang="0">
                    <a:pos x="0" y="5"/>
                  </a:cxn>
                  <a:cxn ang="0">
                    <a:pos x="4" y="5"/>
                  </a:cxn>
                  <a:cxn ang="0">
                    <a:pos x="4" y="0"/>
                  </a:cxn>
                </a:cxnLst>
                <a:rect l="0" t="0" r="r" b="b"/>
                <a:pathLst>
                  <a:path w="9" h="5">
                    <a:moveTo>
                      <a:pt x="4" y="0"/>
                    </a:moveTo>
                    <a:lnTo>
                      <a:pt x="7" y="0"/>
                    </a:lnTo>
                    <a:lnTo>
                      <a:pt x="9" y="5"/>
                    </a:lnTo>
                    <a:lnTo>
                      <a:pt x="0" y="5"/>
                    </a:lnTo>
                    <a:lnTo>
                      <a:pt x="0" y="5"/>
                    </a:lnTo>
                    <a:lnTo>
                      <a:pt x="4" y="5"/>
                    </a:lnTo>
                    <a:lnTo>
                      <a:pt x="4" y="0"/>
                    </a:lnTo>
                    <a:close/>
                  </a:path>
                </a:pathLst>
              </a:custGeom>
              <a:solidFill>
                <a:srgbClr val="0452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9" name="Freeform 1151"/>
              <p:cNvSpPr>
                <a:spLocks/>
              </p:cNvSpPr>
              <p:nvPr/>
            </p:nvSpPr>
            <p:spPr bwMode="auto">
              <a:xfrm>
                <a:off x="1198" y="2265"/>
                <a:ext cx="5" cy="7"/>
              </a:xfrm>
              <a:custGeom>
                <a:avLst/>
                <a:gdLst/>
                <a:ahLst/>
                <a:cxnLst>
                  <a:cxn ang="0">
                    <a:pos x="5" y="0"/>
                  </a:cxn>
                  <a:cxn ang="0">
                    <a:pos x="5" y="5"/>
                  </a:cxn>
                  <a:cxn ang="0">
                    <a:pos x="0" y="7"/>
                  </a:cxn>
                  <a:cxn ang="0">
                    <a:pos x="0" y="5"/>
                  </a:cxn>
                  <a:cxn ang="0">
                    <a:pos x="5" y="0"/>
                  </a:cxn>
                </a:cxnLst>
                <a:rect l="0" t="0" r="r" b="b"/>
                <a:pathLst>
                  <a:path w="5" h="7">
                    <a:moveTo>
                      <a:pt x="5" y="0"/>
                    </a:moveTo>
                    <a:lnTo>
                      <a:pt x="5" y="5"/>
                    </a:lnTo>
                    <a:lnTo>
                      <a:pt x="0" y="7"/>
                    </a:lnTo>
                    <a:lnTo>
                      <a:pt x="0" y="5"/>
                    </a:lnTo>
                    <a:lnTo>
                      <a:pt x="5" y="0"/>
                    </a:lnTo>
                    <a:close/>
                  </a:path>
                </a:pathLst>
              </a:custGeom>
              <a:solidFill>
                <a:srgbClr val="0752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 name="Freeform 1152"/>
              <p:cNvSpPr>
                <a:spLocks/>
              </p:cNvSpPr>
              <p:nvPr/>
            </p:nvSpPr>
            <p:spPr bwMode="auto">
              <a:xfrm>
                <a:off x="1193" y="2265"/>
                <a:ext cx="5" cy="5"/>
              </a:xfrm>
              <a:custGeom>
                <a:avLst/>
                <a:gdLst/>
                <a:ahLst/>
                <a:cxnLst>
                  <a:cxn ang="0">
                    <a:pos x="0" y="2"/>
                  </a:cxn>
                  <a:cxn ang="0">
                    <a:pos x="5" y="0"/>
                  </a:cxn>
                  <a:cxn ang="0">
                    <a:pos x="3" y="5"/>
                  </a:cxn>
                  <a:cxn ang="0">
                    <a:pos x="0" y="5"/>
                  </a:cxn>
                  <a:cxn ang="0">
                    <a:pos x="0" y="2"/>
                  </a:cxn>
                </a:cxnLst>
                <a:rect l="0" t="0" r="r" b="b"/>
                <a:pathLst>
                  <a:path w="5" h="5">
                    <a:moveTo>
                      <a:pt x="0" y="2"/>
                    </a:moveTo>
                    <a:lnTo>
                      <a:pt x="5" y="0"/>
                    </a:lnTo>
                    <a:lnTo>
                      <a:pt x="3" y="5"/>
                    </a:lnTo>
                    <a:lnTo>
                      <a:pt x="0" y="5"/>
                    </a:lnTo>
                    <a:lnTo>
                      <a:pt x="0" y="2"/>
                    </a:lnTo>
                    <a:close/>
                  </a:path>
                </a:pathLst>
              </a:custGeom>
              <a:solidFill>
                <a:srgbClr val="241C1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 name="Freeform 1153"/>
              <p:cNvSpPr>
                <a:spLocks/>
              </p:cNvSpPr>
              <p:nvPr/>
            </p:nvSpPr>
            <p:spPr bwMode="auto">
              <a:xfrm>
                <a:off x="1219" y="2267"/>
                <a:ext cx="7" cy="7"/>
              </a:xfrm>
              <a:custGeom>
                <a:avLst/>
                <a:gdLst/>
                <a:ahLst/>
                <a:cxnLst>
                  <a:cxn ang="0">
                    <a:pos x="0" y="3"/>
                  </a:cxn>
                  <a:cxn ang="0">
                    <a:pos x="7" y="0"/>
                  </a:cxn>
                  <a:cxn ang="0">
                    <a:pos x="7" y="7"/>
                  </a:cxn>
                  <a:cxn ang="0">
                    <a:pos x="3" y="5"/>
                  </a:cxn>
                  <a:cxn ang="0">
                    <a:pos x="5" y="5"/>
                  </a:cxn>
                  <a:cxn ang="0">
                    <a:pos x="7" y="5"/>
                  </a:cxn>
                  <a:cxn ang="0">
                    <a:pos x="0" y="3"/>
                  </a:cxn>
                  <a:cxn ang="0">
                    <a:pos x="0" y="3"/>
                  </a:cxn>
                </a:cxnLst>
                <a:rect l="0" t="0" r="r" b="b"/>
                <a:pathLst>
                  <a:path w="7" h="7">
                    <a:moveTo>
                      <a:pt x="0" y="3"/>
                    </a:moveTo>
                    <a:lnTo>
                      <a:pt x="7" y="0"/>
                    </a:lnTo>
                    <a:lnTo>
                      <a:pt x="7" y="7"/>
                    </a:lnTo>
                    <a:lnTo>
                      <a:pt x="3" y="5"/>
                    </a:lnTo>
                    <a:lnTo>
                      <a:pt x="5" y="5"/>
                    </a:lnTo>
                    <a:lnTo>
                      <a:pt x="7" y="5"/>
                    </a:lnTo>
                    <a:lnTo>
                      <a:pt x="0" y="3"/>
                    </a:lnTo>
                    <a:lnTo>
                      <a:pt x="0" y="3"/>
                    </a:lnTo>
                    <a:close/>
                  </a:path>
                </a:pathLst>
              </a:custGeom>
              <a:solidFill>
                <a:srgbClr val="8DBC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 name="Freeform 1154"/>
              <p:cNvSpPr>
                <a:spLocks/>
              </p:cNvSpPr>
              <p:nvPr/>
            </p:nvSpPr>
            <p:spPr bwMode="auto">
              <a:xfrm>
                <a:off x="1281" y="2267"/>
                <a:ext cx="7" cy="12"/>
              </a:xfrm>
              <a:custGeom>
                <a:avLst/>
                <a:gdLst/>
                <a:ahLst/>
                <a:cxnLst>
                  <a:cxn ang="0">
                    <a:pos x="0" y="5"/>
                  </a:cxn>
                  <a:cxn ang="0">
                    <a:pos x="7" y="0"/>
                  </a:cxn>
                  <a:cxn ang="0">
                    <a:pos x="2" y="10"/>
                  </a:cxn>
                  <a:cxn ang="0">
                    <a:pos x="0" y="12"/>
                  </a:cxn>
                  <a:cxn ang="0">
                    <a:pos x="0" y="5"/>
                  </a:cxn>
                </a:cxnLst>
                <a:rect l="0" t="0" r="r" b="b"/>
                <a:pathLst>
                  <a:path w="7" h="12">
                    <a:moveTo>
                      <a:pt x="0" y="5"/>
                    </a:moveTo>
                    <a:lnTo>
                      <a:pt x="7" y="0"/>
                    </a:lnTo>
                    <a:lnTo>
                      <a:pt x="2" y="10"/>
                    </a:lnTo>
                    <a:lnTo>
                      <a:pt x="0" y="12"/>
                    </a:lnTo>
                    <a:lnTo>
                      <a:pt x="0" y="5"/>
                    </a:lnTo>
                    <a:close/>
                  </a:path>
                </a:pathLst>
              </a:custGeom>
              <a:solidFill>
                <a:srgbClr val="221F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 name="Freeform 1155"/>
              <p:cNvSpPr>
                <a:spLocks/>
              </p:cNvSpPr>
              <p:nvPr/>
            </p:nvSpPr>
            <p:spPr bwMode="auto">
              <a:xfrm>
                <a:off x="1217" y="2270"/>
                <a:ext cx="9" cy="2"/>
              </a:xfrm>
              <a:custGeom>
                <a:avLst/>
                <a:gdLst/>
                <a:ahLst/>
                <a:cxnLst>
                  <a:cxn ang="0">
                    <a:pos x="2" y="0"/>
                  </a:cxn>
                  <a:cxn ang="0">
                    <a:pos x="2" y="0"/>
                  </a:cxn>
                  <a:cxn ang="0">
                    <a:pos x="2" y="0"/>
                  </a:cxn>
                  <a:cxn ang="0">
                    <a:pos x="9" y="2"/>
                  </a:cxn>
                  <a:cxn ang="0">
                    <a:pos x="7" y="2"/>
                  </a:cxn>
                  <a:cxn ang="0">
                    <a:pos x="0" y="2"/>
                  </a:cxn>
                  <a:cxn ang="0">
                    <a:pos x="2" y="0"/>
                  </a:cxn>
                </a:cxnLst>
                <a:rect l="0" t="0" r="r" b="b"/>
                <a:pathLst>
                  <a:path w="9" h="2">
                    <a:moveTo>
                      <a:pt x="2" y="0"/>
                    </a:moveTo>
                    <a:lnTo>
                      <a:pt x="2" y="0"/>
                    </a:lnTo>
                    <a:lnTo>
                      <a:pt x="2" y="0"/>
                    </a:lnTo>
                    <a:lnTo>
                      <a:pt x="9" y="2"/>
                    </a:lnTo>
                    <a:lnTo>
                      <a:pt x="7" y="2"/>
                    </a:lnTo>
                    <a:lnTo>
                      <a:pt x="0" y="2"/>
                    </a:lnTo>
                    <a:lnTo>
                      <a:pt x="2" y="0"/>
                    </a:lnTo>
                    <a:close/>
                  </a:path>
                </a:pathLst>
              </a:custGeom>
              <a:solidFill>
                <a:srgbClr val="221E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 name="Freeform 1156"/>
              <p:cNvSpPr>
                <a:spLocks/>
              </p:cNvSpPr>
              <p:nvPr/>
            </p:nvSpPr>
            <p:spPr bwMode="auto">
              <a:xfrm>
                <a:off x="1300" y="2270"/>
                <a:ext cx="9" cy="9"/>
              </a:xfrm>
              <a:custGeom>
                <a:avLst/>
                <a:gdLst/>
                <a:ahLst/>
                <a:cxnLst>
                  <a:cxn ang="0">
                    <a:pos x="0" y="4"/>
                  </a:cxn>
                  <a:cxn ang="0">
                    <a:pos x="4" y="0"/>
                  </a:cxn>
                  <a:cxn ang="0">
                    <a:pos x="2" y="4"/>
                  </a:cxn>
                  <a:cxn ang="0">
                    <a:pos x="9" y="7"/>
                  </a:cxn>
                  <a:cxn ang="0">
                    <a:pos x="4" y="7"/>
                  </a:cxn>
                  <a:cxn ang="0">
                    <a:pos x="0" y="9"/>
                  </a:cxn>
                  <a:cxn ang="0">
                    <a:pos x="0" y="4"/>
                  </a:cxn>
                </a:cxnLst>
                <a:rect l="0" t="0" r="r" b="b"/>
                <a:pathLst>
                  <a:path w="9" h="9">
                    <a:moveTo>
                      <a:pt x="0" y="4"/>
                    </a:moveTo>
                    <a:lnTo>
                      <a:pt x="4" y="0"/>
                    </a:lnTo>
                    <a:lnTo>
                      <a:pt x="2" y="4"/>
                    </a:lnTo>
                    <a:lnTo>
                      <a:pt x="9" y="7"/>
                    </a:lnTo>
                    <a:lnTo>
                      <a:pt x="4" y="7"/>
                    </a:lnTo>
                    <a:lnTo>
                      <a:pt x="0" y="9"/>
                    </a:lnTo>
                    <a:lnTo>
                      <a:pt x="0" y="4"/>
                    </a:lnTo>
                    <a:close/>
                  </a:path>
                </a:pathLst>
              </a:custGeom>
              <a:solidFill>
                <a:srgbClr val="201E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 name="Freeform 1157"/>
              <p:cNvSpPr>
                <a:spLocks/>
              </p:cNvSpPr>
              <p:nvPr/>
            </p:nvSpPr>
            <p:spPr bwMode="auto">
              <a:xfrm>
                <a:off x="1378" y="2272"/>
                <a:ext cx="7" cy="10"/>
              </a:xfrm>
              <a:custGeom>
                <a:avLst/>
                <a:gdLst/>
                <a:ahLst/>
                <a:cxnLst>
                  <a:cxn ang="0">
                    <a:pos x="0" y="5"/>
                  </a:cxn>
                  <a:cxn ang="0">
                    <a:pos x="4" y="0"/>
                  </a:cxn>
                  <a:cxn ang="0">
                    <a:pos x="2" y="2"/>
                  </a:cxn>
                  <a:cxn ang="0">
                    <a:pos x="2" y="5"/>
                  </a:cxn>
                  <a:cxn ang="0">
                    <a:pos x="7" y="2"/>
                  </a:cxn>
                  <a:cxn ang="0">
                    <a:pos x="7" y="2"/>
                  </a:cxn>
                  <a:cxn ang="0">
                    <a:pos x="7" y="5"/>
                  </a:cxn>
                  <a:cxn ang="0">
                    <a:pos x="7" y="5"/>
                  </a:cxn>
                  <a:cxn ang="0">
                    <a:pos x="0" y="10"/>
                  </a:cxn>
                  <a:cxn ang="0">
                    <a:pos x="0" y="5"/>
                  </a:cxn>
                </a:cxnLst>
                <a:rect l="0" t="0" r="r" b="b"/>
                <a:pathLst>
                  <a:path w="7" h="10">
                    <a:moveTo>
                      <a:pt x="0" y="5"/>
                    </a:moveTo>
                    <a:lnTo>
                      <a:pt x="4" y="0"/>
                    </a:lnTo>
                    <a:lnTo>
                      <a:pt x="2" y="2"/>
                    </a:lnTo>
                    <a:lnTo>
                      <a:pt x="2" y="5"/>
                    </a:lnTo>
                    <a:lnTo>
                      <a:pt x="7" y="2"/>
                    </a:lnTo>
                    <a:lnTo>
                      <a:pt x="7" y="2"/>
                    </a:lnTo>
                    <a:lnTo>
                      <a:pt x="7" y="5"/>
                    </a:lnTo>
                    <a:lnTo>
                      <a:pt x="7" y="5"/>
                    </a:lnTo>
                    <a:lnTo>
                      <a:pt x="0" y="10"/>
                    </a:lnTo>
                    <a:lnTo>
                      <a:pt x="0" y="5"/>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 name="Freeform 1158"/>
              <p:cNvSpPr>
                <a:spLocks/>
              </p:cNvSpPr>
              <p:nvPr/>
            </p:nvSpPr>
            <p:spPr bwMode="auto">
              <a:xfrm>
                <a:off x="1264" y="2272"/>
                <a:ext cx="3" cy="10"/>
              </a:xfrm>
              <a:custGeom>
                <a:avLst/>
                <a:gdLst/>
                <a:ahLst/>
                <a:cxnLst>
                  <a:cxn ang="0">
                    <a:pos x="0" y="10"/>
                  </a:cxn>
                  <a:cxn ang="0">
                    <a:pos x="0" y="0"/>
                  </a:cxn>
                  <a:cxn ang="0">
                    <a:pos x="3" y="7"/>
                  </a:cxn>
                  <a:cxn ang="0">
                    <a:pos x="3" y="10"/>
                  </a:cxn>
                  <a:cxn ang="0">
                    <a:pos x="0" y="10"/>
                  </a:cxn>
                </a:cxnLst>
                <a:rect l="0" t="0" r="r" b="b"/>
                <a:pathLst>
                  <a:path w="3" h="10">
                    <a:moveTo>
                      <a:pt x="0" y="10"/>
                    </a:moveTo>
                    <a:lnTo>
                      <a:pt x="0" y="0"/>
                    </a:lnTo>
                    <a:lnTo>
                      <a:pt x="3" y="7"/>
                    </a:lnTo>
                    <a:lnTo>
                      <a:pt x="3" y="10"/>
                    </a:lnTo>
                    <a:lnTo>
                      <a:pt x="0" y="10"/>
                    </a:lnTo>
                    <a:close/>
                  </a:path>
                </a:pathLst>
              </a:custGeom>
              <a:solidFill>
                <a:srgbClr val="2322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 name="Freeform 1159"/>
              <p:cNvSpPr>
                <a:spLocks/>
              </p:cNvSpPr>
              <p:nvPr/>
            </p:nvSpPr>
            <p:spPr bwMode="auto">
              <a:xfrm>
                <a:off x="1425" y="2272"/>
                <a:ext cx="9" cy="7"/>
              </a:xfrm>
              <a:custGeom>
                <a:avLst/>
                <a:gdLst/>
                <a:ahLst/>
                <a:cxnLst>
                  <a:cxn ang="0">
                    <a:pos x="0" y="7"/>
                  </a:cxn>
                  <a:cxn ang="0">
                    <a:pos x="2" y="0"/>
                  </a:cxn>
                  <a:cxn ang="0">
                    <a:pos x="2" y="5"/>
                  </a:cxn>
                  <a:cxn ang="0">
                    <a:pos x="9" y="5"/>
                  </a:cxn>
                  <a:cxn ang="0">
                    <a:pos x="7" y="7"/>
                  </a:cxn>
                  <a:cxn ang="0">
                    <a:pos x="0" y="7"/>
                  </a:cxn>
                </a:cxnLst>
                <a:rect l="0" t="0" r="r" b="b"/>
                <a:pathLst>
                  <a:path w="9" h="7">
                    <a:moveTo>
                      <a:pt x="0" y="7"/>
                    </a:moveTo>
                    <a:lnTo>
                      <a:pt x="2" y="0"/>
                    </a:lnTo>
                    <a:lnTo>
                      <a:pt x="2" y="5"/>
                    </a:lnTo>
                    <a:lnTo>
                      <a:pt x="9" y="5"/>
                    </a:lnTo>
                    <a:lnTo>
                      <a:pt x="7" y="7"/>
                    </a:lnTo>
                    <a:lnTo>
                      <a:pt x="0" y="7"/>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 name="Freeform 1160"/>
              <p:cNvSpPr>
                <a:spLocks/>
              </p:cNvSpPr>
              <p:nvPr/>
            </p:nvSpPr>
            <p:spPr bwMode="auto">
              <a:xfrm>
                <a:off x="1295" y="2274"/>
                <a:ext cx="9" cy="8"/>
              </a:xfrm>
              <a:custGeom>
                <a:avLst/>
                <a:gdLst/>
                <a:ahLst/>
                <a:cxnLst>
                  <a:cxn ang="0">
                    <a:pos x="0" y="5"/>
                  </a:cxn>
                  <a:cxn ang="0">
                    <a:pos x="5" y="0"/>
                  </a:cxn>
                  <a:cxn ang="0">
                    <a:pos x="5" y="5"/>
                  </a:cxn>
                  <a:cxn ang="0">
                    <a:pos x="9" y="3"/>
                  </a:cxn>
                  <a:cxn ang="0">
                    <a:pos x="9" y="8"/>
                  </a:cxn>
                  <a:cxn ang="0">
                    <a:pos x="5" y="8"/>
                  </a:cxn>
                  <a:cxn ang="0">
                    <a:pos x="0" y="5"/>
                  </a:cxn>
                </a:cxnLst>
                <a:rect l="0" t="0" r="r" b="b"/>
                <a:pathLst>
                  <a:path w="9" h="8">
                    <a:moveTo>
                      <a:pt x="0" y="5"/>
                    </a:moveTo>
                    <a:lnTo>
                      <a:pt x="5" y="0"/>
                    </a:lnTo>
                    <a:lnTo>
                      <a:pt x="5" y="5"/>
                    </a:lnTo>
                    <a:lnTo>
                      <a:pt x="9" y="3"/>
                    </a:lnTo>
                    <a:lnTo>
                      <a:pt x="9" y="8"/>
                    </a:lnTo>
                    <a:lnTo>
                      <a:pt x="5" y="8"/>
                    </a:lnTo>
                    <a:lnTo>
                      <a:pt x="0" y="5"/>
                    </a:lnTo>
                    <a:close/>
                  </a:path>
                </a:pathLst>
              </a:custGeom>
              <a:solidFill>
                <a:srgbClr val="8ABC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 name="Freeform 1161"/>
              <p:cNvSpPr>
                <a:spLocks/>
              </p:cNvSpPr>
              <p:nvPr/>
            </p:nvSpPr>
            <p:spPr bwMode="auto">
              <a:xfrm>
                <a:off x="1380" y="2274"/>
                <a:ext cx="5" cy="3"/>
              </a:xfrm>
              <a:custGeom>
                <a:avLst/>
                <a:gdLst/>
                <a:ahLst/>
                <a:cxnLst>
                  <a:cxn ang="0">
                    <a:pos x="0" y="3"/>
                  </a:cxn>
                  <a:cxn ang="0">
                    <a:pos x="0" y="0"/>
                  </a:cxn>
                  <a:cxn ang="0">
                    <a:pos x="5" y="0"/>
                  </a:cxn>
                  <a:cxn ang="0">
                    <a:pos x="0" y="3"/>
                  </a:cxn>
                </a:cxnLst>
                <a:rect l="0" t="0" r="r" b="b"/>
                <a:pathLst>
                  <a:path w="5" h="3">
                    <a:moveTo>
                      <a:pt x="0" y="3"/>
                    </a:moveTo>
                    <a:lnTo>
                      <a:pt x="0" y="0"/>
                    </a:lnTo>
                    <a:lnTo>
                      <a:pt x="5" y="0"/>
                    </a:lnTo>
                    <a:lnTo>
                      <a:pt x="0" y="3"/>
                    </a:lnTo>
                    <a:close/>
                  </a:path>
                </a:pathLst>
              </a:custGeom>
              <a:solidFill>
                <a:srgbClr val="8DBC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 name="Freeform 1162"/>
              <p:cNvSpPr>
                <a:spLocks/>
              </p:cNvSpPr>
              <p:nvPr/>
            </p:nvSpPr>
            <p:spPr bwMode="auto">
              <a:xfrm>
                <a:off x="1356" y="2277"/>
                <a:ext cx="7" cy="7"/>
              </a:xfrm>
              <a:custGeom>
                <a:avLst/>
                <a:gdLst/>
                <a:ahLst/>
                <a:cxnLst>
                  <a:cxn ang="0">
                    <a:pos x="0" y="5"/>
                  </a:cxn>
                  <a:cxn ang="0">
                    <a:pos x="7" y="0"/>
                  </a:cxn>
                  <a:cxn ang="0">
                    <a:pos x="3" y="5"/>
                  </a:cxn>
                  <a:cxn ang="0">
                    <a:pos x="0" y="7"/>
                  </a:cxn>
                  <a:cxn ang="0">
                    <a:pos x="0" y="5"/>
                  </a:cxn>
                </a:cxnLst>
                <a:rect l="0" t="0" r="r" b="b"/>
                <a:pathLst>
                  <a:path w="7" h="7">
                    <a:moveTo>
                      <a:pt x="0" y="5"/>
                    </a:moveTo>
                    <a:lnTo>
                      <a:pt x="7" y="0"/>
                    </a:lnTo>
                    <a:lnTo>
                      <a:pt x="3" y="5"/>
                    </a:lnTo>
                    <a:lnTo>
                      <a:pt x="0" y="7"/>
                    </a:lnTo>
                    <a:lnTo>
                      <a:pt x="0" y="5"/>
                    </a:lnTo>
                    <a:close/>
                  </a:path>
                </a:pathLst>
              </a:custGeom>
              <a:solidFill>
                <a:srgbClr val="211F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 name="Freeform 1163"/>
              <p:cNvSpPr>
                <a:spLocks/>
              </p:cNvSpPr>
              <p:nvPr/>
            </p:nvSpPr>
            <p:spPr bwMode="auto">
              <a:xfrm>
                <a:off x="1378" y="2277"/>
                <a:ext cx="7" cy="9"/>
              </a:xfrm>
              <a:custGeom>
                <a:avLst/>
                <a:gdLst/>
                <a:ahLst/>
                <a:cxnLst>
                  <a:cxn ang="0">
                    <a:pos x="7" y="0"/>
                  </a:cxn>
                  <a:cxn ang="0">
                    <a:pos x="7" y="0"/>
                  </a:cxn>
                  <a:cxn ang="0">
                    <a:pos x="7" y="7"/>
                  </a:cxn>
                  <a:cxn ang="0">
                    <a:pos x="2" y="9"/>
                  </a:cxn>
                  <a:cxn ang="0">
                    <a:pos x="0" y="0"/>
                  </a:cxn>
                  <a:cxn ang="0">
                    <a:pos x="2" y="7"/>
                  </a:cxn>
                  <a:cxn ang="0">
                    <a:pos x="7" y="0"/>
                  </a:cxn>
                  <a:cxn ang="0">
                    <a:pos x="7" y="0"/>
                  </a:cxn>
                </a:cxnLst>
                <a:rect l="0" t="0" r="r" b="b"/>
                <a:pathLst>
                  <a:path w="7" h="9">
                    <a:moveTo>
                      <a:pt x="7" y="0"/>
                    </a:moveTo>
                    <a:lnTo>
                      <a:pt x="7" y="0"/>
                    </a:lnTo>
                    <a:lnTo>
                      <a:pt x="7" y="7"/>
                    </a:lnTo>
                    <a:lnTo>
                      <a:pt x="2" y="9"/>
                    </a:lnTo>
                    <a:lnTo>
                      <a:pt x="0" y="0"/>
                    </a:lnTo>
                    <a:lnTo>
                      <a:pt x="2" y="7"/>
                    </a:lnTo>
                    <a:lnTo>
                      <a:pt x="7" y="0"/>
                    </a:lnTo>
                    <a:lnTo>
                      <a:pt x="7" y="0"/>
                    </a:lnTo>
                    <a:close/>
                  </a:path>
                </a:pathLst>
              </a:custGeom>
              <a:solidFill>
                <a:srgbClr val="0752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 name="Freeform 1164"/>
              <p:cNvSpPr>
                <a:spLocks/>
              </p:cNvSpPr>
              <p:nvPr/>
            </p:nvSpPr>
            <p:spPr bwMode="auto">
              <a:xfrm>
                <a:off x="1378" y="2277"/>
                <a:ext cx="7" cy="7"/>
              </a:xfrm>
              <a:custGeom>
                <a:avLst/>
                <a:gdLst/>
                <a:ahLst/>
                <a:cxnLst>
                  <a:cxn ang="0">
                    <a:pos x="0" y="0"/>
                  </a:cxn>
                  <a:cxn ang="0">
                    <a:pos x="0" y="0"/>
                  </a:cxn>
                  <a:cxn ang="0">
                    <a:pos x="0" y="5"/>
                  </a:cxn>
                  <a:cxn ang="0">
                    <a:pos x="7" y="0"/>
                  </a:cxn>
                  <a:cxn ang="0">
                    <a:pos x="7" y="0"/>
                  </a:cxn>
                  <a:cxn ang="0">
                    <a:pos x="2" y="7"/>
                  </a:cxn>
                  <a:cxn ang="0">
                    <a:pos x="0" y="0"/>
                  </a:cxn>
                </a:cxnLst>
                <a:rect l="0" t="0" r="r" b="b"/>
                <a:pathLst>
                  <a:path w="7" h="7">
                    <a:moveTo>
                      <a:pt x="0" y="0"/>
                    </a:moveTo>
                    <a:lnTo>
                      <a:pt x="0" y="0"/>
                    </a:lnTo>
                    <a:lnTo>
                      <a:pt x="0" y="5"/>
                    </a:lnTo>
                    <a:lnTo>
                      <a:pt x="7" y="0"/>
                    </a:lnTo>
                    <a:lnTo>
                      <a:pt x="7" y="0"/>
                    </a:lnTo>
                    <a:lnTo>
                      <a:pt x="2" y="7"/>
                    </a:lnTo>
                    <a:lnTo>
                      <a:pt x="0" y="0"/>
                    </a:lnTo>
                    <a:close/>
                  </a:path>
                </a:pathLst>
              </a:custGeom>
              <a:solidFill>
                <a:srgbClr val="89BF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 name="Freeform 1165"/>
              <p:cNvSpPr>
                <a:spLocks/>
              </p:cNvSpPr>
              <p:nvPr/>
            </p:nvSpPr>
            <p:spPr bwMode="auto">
              <a:xfrm>
                <a:off x="1316" y="2279"/>
                <a:ext cx="10" cy="5"/>
              </a:xfrm>
              <a:custGeom>
                <a:avLst/>
                <a:gdLst/>
                <a:ahLst/>
                <a:cxnLst>
                  <a:cxn ang="0">
                    <a:pos x="3" y="0"/>
                  </a:cxn>
                  <a:cxn ang="0">
                    <a:pos x="10" y="0"/>
                  </a:cxn>
                  <a:cxn ang="0">
                    <a:pos x="5" y="5"/>
                  </a:cxn>
                  <a:cxn ang="0">
                    <a:pos x="0" y="5"/>
                  </a:cxn>
                  <a:cxn ang="0">
                    <a:pos x="3" y="0"/>
                  </a:cxn>
                </a:cxnLst>
                <a:rect l="0" t="0" r="r" b="b"/>
                <a:pathLst>
                  <a:path w="10" h="5">
                    <a:moveTo>
                      <a:pt x="3" y="0"/>
                    </a:moveTo>
                    <a:lnTo>
                      <a:pt x="10" y="0"/>
                    </a:lnTo>
                    <a:lnTo>
                      <a:pt x="5" y="5"/>
                    </a:lnTo>
                    <a:lnTo>
                      <a:pt x="0" y="5"/>
                    </a:lnTo>
                    <a:lnTo>
                      <a:pt x="3" y="0"/>
                    </a:lnTo>
                    <a:close/>
                  </a:path>
                </a:pathLst>
              </a:custGeom>
              <a:solidFill>
                <a:srgbClr val="241F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 name="Freeform 1166"/>
              <p:cNvSpPr>
                <a:spLocks/>
              </p:cNvSpPr>
              <p:nvPr/>
            </p:nvSpPr>
            <p:spPr bwMode="auto">
              <a:xfrm>
                <a:off x="1295" y="2279"/>
                <a:ext cx="9" cy="5"/>
              </a:xfrm>
              <a:custGeom>
                <a:avLst/>
                <a:gdLst/>
                <a:ahLst/>
                <a:cxnLst>
                  <a:cxn ang="0">
                    <a:pos x="2" y="5"/>
                  </a:cxn>
                  <a:cxn ang="0">
                    <a:pos x="0" y="0"/>
                  </a:cxn>
                  <a:cxn ang="0">
                    <a:pos x="5" y="3"/>
                  </a:cxn>
                  <a:cxn ang="0">
                    <a:pos x="9" y="3"/>
                  </a:cxn>
                  <a:cxn ang="0">
                    <a:pos x="9" y="3"/>
                  </a:cxn>
                  <a:cxn ang="0">
                    <a:pos x="2" y="5"/>
                  </a:cxn>
                </a:cxnLst>
                <a:rect l="0" t="0" r="r" b="b"/>
                <a:pathLst>
                  <a:path w="9" h="5">
                    <a:moveTo>
                      <a:pt x="2" y="5"/>
                    </a:moveTo>
                    <a:lnTo>
                      <a:pt x="0" y="0"/>
                    </a:lnTo>
                    <a:lnTo>
                      <a:pt x="5" y="3"/>
                    </a:lnTo>
                    <a:lnTo>
                      <a:pt x="9" y="3"/>
                    </a:lnTo>
                    <a:lnTo>
                      <a:pt x="9" y="3"/>
                    </a:lnTo>
                    <a:lnTo>
                      <a:pt x="2" y="5"/>
                    </a:lnTo>
                    <a:close/>
                  </a:path>
                </a:pathLst>
              </a:custGeom>
              <a:solidFill>
                <a:srgbClr val="0852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5" name="Freeform 1167"/>
              <p:cNvSpPr>
                <a:spLocks/>
              </p:cNvSpPr>
              <p:nvPr/>
            </p:nvSpPr>
            <p:spPr bwMode="auto">
              <a:xfrm>
                <a:off x="1182" y="2279"/>
                <a:ext cx="7" cy="5"/>
              </a:xfrm>
              <a:custGeom>
                <a:avLst/>
                <a:gdLst/>
                <a:ahLst/>
                <a:cxnLst>
                  <a:cxn ang="0">
                    <a:pos x="4" y="0"/>
                  </a:cxn>
                  <a:cxn ang="0">
                    <a:pos x="7" y="3"/>
                  </a:cxn>
                  <a:cxn ang="0">
                    <a:pos x="0" y="5"/>
                  </a:cxn>
                  <a:cxn ang="0">
                    <a:pos x="2" y="3"/>
                  </a:cxn>
                  <a:cxn ang="0">
                    <a:pos x="4" y="0"/>
                  </a:cxn>
                </a:cxnLst>
                <a:rect l="0" t="0" r="r" b="b"/>
                <a:pathLst>
                  <a:path w="7" h="5">
                    <a:moveTo>
                      <a:pt x="4" y="0"/>
                    </a:moveTo>
                    <a:lnTo>
                      <a:pt x="7" y="3"/>
                    </a:lnTo>
                    <a:lnTo>
                      <a:pt x="0" y="5"/>
                    </a:lnTo>
                    <a:lnTo>
                      <a:pt x="2" y="3"/>
                    </a:lnTo>
                    <a:lnTo>
                      <a:pt x="4"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 name="Freeform 1168"/>
              <p:cNvSpPr>
                <a:spLocks/>
              </p:cNvSpPr>
              <p:nvPr/>
            </p:nvSpPr>
            <p:spPr bwMode="auto">
              <a:xfrm>
                <a:off x="1314" y="2279"/>
                <a:ext cx="7" cy="5"/>
              </a:xfrm>
              <a:custGeom>
                <a:avLst/>
                <a:gdLst/>
                <a:ahLst/>
                <a:cxnLst>
                  <a:cxn ang="0">
                    <a:pos x="0" y="5"/>
                  </a:cxn>
                  <a:cxn ang="0">
                    <a:pos x="5" y="0"/>
                  </a:cxn>
                  <a:cxn ang="0">
                    <a:pos x="2" y="5"/>
                  </a:cxn>
                  <a:cxn ang="0">
                    <a:pos x="7" y="5"/>
                  </a:cxn>
                  <a:cxn ang="0">
                    <a:pos x="0" y="5"/>
                  </a:cxn>
                </a:cxnLst>
                <a:rect l="0" t="0" r="r" b="b"/>
                <a:pathLst>
                  <a:path w="7" h="5">
                    <a:moveTo>
                      <a:pt x="0" y="5"/>
                    </a:moveTo>
                    <a:lnTo>
                      <a:pt x="5" y="0"/>
                    </a:lnTo>
                    <a:lnTo>
                      <a:pt x="2" y="5"/>
                    </a:lnTo>
                    <a:lnTo>
                      <a:pt x="7" y="5"/>
                    </a:lnTo>
                    <a:lnTo>
                      <a:pt x="0" y="5"/>
                    </a:lnTo>
                    <a:close/>
                  </a:path>
                </a:pathLst>
              </a:custGeom>
              <a:solidFill>
                <a:srgbClr val="88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 name="Freeform 1169"/>
              <p:cNvSpPr>
                <a:spLocks/>
              </p:cNvSpPr>
              <p:nvPr/>
            </p:nvSpPr>
            <p:spPr bwMode="auto">
              <a:xfrm>
                <a:off x="1394" y="2279"/>
                <a:ext cx="7" cy="5"/>
              </a:xfrm>
              <a:custGeom>
                <a:avLst/>
                <a:gdLst/>
                <a:ahLst/>
                <a:cxnLst>
                  <a:cxn ang="0">
                    <a:pos x="5" y="3"/>
                  </a:cxn>
                  <a:cxn ang="0">
                    <a:pos x="7" y="0"/>
                  </a:cxn>
                  <a:cxn ang="0">
                    <a:pos x="5" y="5"/>
                  </a:cxn>
                  <a:cxn ang="0">
                    <a:pos x="3" y="5"/>
                  </a:cxn>
                  <a:cxn ang="0">
                    <a:pos x="0" y="5"/>
                  </a:cxn>
                  <a:cxn ang="0">
                    <a:pos x="5" y="3"/>
                  </a:cxn>
                </a:cxnLst>
                <a:rect l="0" t="0" r="r" b="b"/>
                <a:pathLst>
                  <a:path w="7" h="5">
                    <a:moveTo>
                      <a:pt x="5" y="3"/>
                    </a:moveTo>
                    <a:lnTo>
                      <a:pt x="7" y="0"/>
                    </a:lnTo>
                    <a:lnTo>
                      <a:pt x="5" y="5"/>
                    </a:lnTo>
                    <a:lnTo>
                      <a:pt x="3" y="5"/>
                    </a:lnTo>
                    <a:lnTo>
                      <a:pt x="0" y="5"/>
                    </a:lnTo>
                    <a:lnTo>
                      <a:pt x="5" y="3"/>
                    </a:lnTo>
                    <a:close/>
                  </a:path>
                </a:pathLst>
              </a:custGeom>
              <a:solidFill>
                <a:srgbClr val="251C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 name="Freeform 1170"/>
              <p:cNvSpPr>
                <a:spLocks/>
              </p:cNvSpPr>
              <p:nvPr/>
            </p:nvSpPr>
            <p:spPr bwMode="auto">
              <a:xfrm>
                <a:off x="1278" y="2279"/>
                <a:ext cx="8" cy="5"/>
              </a:xfrm>
              <a:custGeom>
                <a:avLst/>
                <a:gdLst/>
                <a:ahLst/>
                <a:cxnLst>
                  <a:cxn ang="0">
                    <a:pos x="3" y="3"/>
                  </a:cxn>
                  <a:cxn ang="0">
                    <a:pos x="8" y="0"/>
                  </a:cxn>
                  <a:cxn ang="0">
                    <a:pos x="0" y="5"/>
                  </a:cxn>
                  <a:cxn ang="0">
                    <a:pos x="0" y="3"/>
                  </a:cxn>
                  <a:cxn ang="0">
                    <a:pos x="3" y="3"/>
                  </a:cxn>
                </a:cxnLst>
                <a:rect l="0" t="0" r="r" b="b"/>
                <a:pathLst>
                  <a:path w="8" h="5">
                    <a:moveTo>
                      <a:pt x="3" y="3"/>
                    </a:moveTo>
                    <a:lnTo>
                      <a:pt x="8" y="0"/>
                    </a:lnTo>
                    <a:lnTo>
                      <a:pt x="0" y="5"/>
                    </a:lnTo>
                    <a:lnTo>
                      <a:pt x="0" y="3"/>
                    </a:lnTo>
                    <a:lnTo>
                      <a:pt x="3" y="3"/>
                    </a:lnTo>
                    <a:close/>
                  </a:path>
                </a:pathLst>
              </a:custGeom>
              <a:solidFill>
                <a:srgbClr val="09524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 name="Freeform 1171"/>
              <p:cNvSpPr>
                <a:spLocks/>
              </p:cNvSpPr>
              <p:nvPr/>
            </p:nvSpPr>
            <p:spPr bwMode="auto">
              <a:xfrm>
                <a:off x="1392" y="2282"/>
                <a:ext cx="9" cy="7"/>
              </a:xfrm>
              <a:custGeom>
                <a:avLst/>
                <a:gdLst/>
                <a:ahLst/>
                <a:cxnLst>
                  <a:cxn ang="0">
                    <a:pos x="2" y="0"/>
                  </a:cxn>
                  <a:cxn ang="0">
                    <a:pos x="7" y="0"/>
                  </a:cxn>
                  <a:cxn ang="0">
                    <a:pos x="2" y="2"/>
                  </a:cxn>
                  <a:cxn ang="0">
                    <a:pos x="5" y="2"/>
                  </a:cxn>
                  <a:cxn ang="0">
                    <a:pos x="7" y="2"/>
                  </a:cxn>
                  <a:cxn ang="0">
                    <a:pos x="9" y="0"/>
                  </a:cxn>
                  <a:cxn ang="0">
                    <a:pos x="7" y="4"/>
                  </a:cxn>
                  <a:cxn ang="0">
                    <a:pos x="2" y="7"/>
                  </a:cxn>
                  <a:cxn ang="0">
                    <a:pos x="0" y="2"/>
                  </a:cxn>
                  <a:cxn ang="0">
                    <a:pos x="2" y="0"/>
                  </a:cxn>
                </a:cxnLst>
                <a:rect l="0" t="0" r="r" b="b"/>
                <a:pathLst>
                  <a:path w="9" h="7">
                    <a:moveTo>
                      <a:pt x="2" y="0"/>
                    </a:moveTo>
                    <a:lnTo>
                      <a:pt x="7" y="0"/>
                    </a:lnTo>
                    <a:lnTo>
                      <a:pt x="2" y="2"/>
                    </a:lnTo>
                    <a:lnTo>
                      <a:pt x="5" y="2"/>
                    </a:lnTo>
                    <a:lnTo>
                      <a:pt x="7" y="2"/>
                    </a:lnTo>
                    <a:lnTo>
                      <a:pt x="9" y="0"/>
                    </a:lnTo>
                    <a:lnTo>
                      <a:pt x="7" y="4"/>
                    </a:lnTo>
                    <a:lnTo>
                      <a:pt x="2" y="7"/>
                    </a:lnTo>
                    <a:lnTo>
                      <a:pt x="0" y="2"/>
                    </a:lnTo>
                    <a:lnTo>
                      <a:pt x="2" y="0"/>
                    </a:lnTo>
                    <a:close/>
                  </a:path>
                </a:pathLst>
              </a:custGeom>
              <a:solidFill>
                <a:srgbClr val="8BBDB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 name="Freeform 1172"/>
              <p:cNvSpPr>
                <a:spLocks/>
              </p:cNvSpPr>
              <p:nvPr/>
            </p:nvSpPr>
            <p:spPr bwMode="auto">
              <a:xfrm>
                <a:off x="1352" y="2282"/>
                <a:ext cx="11" cy="7"/>
              </a:xfrm>
              <a:custGeom>
                <a:avLst/>
                <a:gdLst/>
                <a:ahLst/>
                <a:cxnLst>
                  <a:cxn ang="0">
                    <a:pos x="11" y="0"/>
                  </a:cxn>
                  <a:cxn ang="0">
                    <a:pos x="7" y="7"/>
                  </a:cxn>
                  <a:cxn ang="0">
                    <a:pos x="0" y="0"/>
                  </a:cxn>
                  <a:cxn ang="0">
                    <a:pos x="4" y="4"/>
                  </a:cxn>
                  <a:cxn ang="0">
                    <a:pos x="11" y="0"/>
                  </a:cxn>
                </a:cxnLst>
                <a:rect l="0" t="0" r="r" b="b"/>
                <a:pathLst>
                  <a:path w="11" h="7">
                    <a:moveTo>
                      <a:pt x="11" y="0"/>
                    </a:moveTo>
                    <a:lnTo>
                      <a:pt x="7" y="7"/>
                    </a:lnTo>
                    <a:lnTo>
                      <a:pt x="0" y="0"/>
                    </a:lnTo>
                    <a:lnTo>
                      <a:pt x="4" y="4"/>
                    </a:lnTo>
                    <a:lnTo>
                      <a:pt x="11" y="0"/>
                    </a:lnTo>
                    <a:close/>
                  </a:path>
                </a:pathLst>
              </a:custGeom>
              <a:solidFill>
                <a:srgbClr val="01535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 name="Freeform 1173"/>
              <p:cNvSpPr>
                <a:spLocks/>
              </p:cNvSpPr>
              <p:nvPr/>
            </p:nvSpPr>
            <p:spPr bwMode="auto">
              <a:xfrm>
                <a:off x="1231" y="2284"/>
                <a:ext cx="12" cy="7"/>
              </a:xfrm>
              <a:custGeom>
                <a:avLst/>
                <a:gdLst/>
                <a:ahLst/>
                <a:cxnLst>
                  <a:cxn ang="0">
                    <a:pos x="3" y="0"/>
                  </a:cxn>
                  <a:cxn ang="0">
                    <a:pos x="12" y="0"/>
                  </a:cxn>
                  <a:cxn ang="0">
                    <a:pos x="7" y="7"/>
                  </a:cxn>
                  <a:cxn ang="0">
                    <a:pos x="7" y="2"/>
                  </a:cxn>
                  <a:cxn ang="0">
                    <a:pos x="0" y="7"/>
                  </a:cxn>
                  <a:cxn ang="0">
                    <a:pos x="3" y="0"/>
                  </a:cxn>
                </a:cxnLst>
                <a:rect l="0" t="0" r="r" b="b"/>
                <a:pathLst>
                  <a:path w="12" h="7">
                    <a:moveTo>
                      <a:pt x="3" y="0"/>
                    </a:moveTo>
                    <a:lnTo>
                      <a:pt x="12" y="0"/>
                    </a:lnTo>
                    <a:lnTo>
                      <a:pt x="7" y="7"/>
                    </a:lnTo>
                    <a:lnTo>
                      <a:pt x="7" y="2"/>
                    </a:lnTo>
                    <a:lnTo>
                      <a:pt x="0" y="7"/>
                    </a:lnTo>
                    <a:lnTo>
                      <a:pt x="3"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 name="Freeform 1174"/>
              <p:cNvSpPr>
                <a:spLocks/>
              </p:cNvSpPr>
              <p:nvPr/>
            </p:nvSpPr>
            <p:spPr bwMode="auto">
              <a:xfrm>
                <a:off x="1392" y="2284"/>
                <a:ext cx="7" cy="5"/>
              </a:xfrm>
              <a:custGeom>
                <a:avLst/>
                <a:gdLst/>
                <a:ahLst/>
                <a:cxnLst>
                  <a:cxn ang="0">
                    <a:pos x="0" y="0"/>
                  </a:cxn>
                  <a:cxn ang="0">
                    <a:pos x="0" y="0"/>
                  </a:cxn>
                  <a:cxn ang="0">
                    <a:pos x="2" y="5"/>
                  </a:cxn>
                  <a:cxn ang="0">
                    <a:pos x="7" y="2"/>
                  </a:cxn>
                  <a:cxn ang="0">
                    <a:pos x="7" y="2"/>
                  </a:cxn>
                  <a:cxn ang="0">
                    <a:pos x="2" y="5"/>
                  </a:cxn>
                  <a:cxn ang="0">
                    <a:pos x="0" y="0"/>
                  </a:cxn>
                </a:cxnLst>
                <a:rect l="0" t="0" r="r" b="b"/>
                <a:pathLst>
                  <a:path w="7" h="5">
                    <a:moveTo>
                      <a:pt x="0" y="0"/>
                    </a:moveTo>
                    <a:lnTo>
                      <a:pt x="0" y="0"/>
                    </a:lnTo>
                    <a:lnTo>
                      <a:pt x="2" y="5"/>
                    </a:lnTo>
                    <a:lnTo>
                      <a:pt x="7" y="2"/>
                    </a:lnTo>
                    <a:lnTo>
                      <a:pt x="7" y="2"/>
                    </a:lnTo>
                    <a:lnTo>
                      <a:pt x="2" y="5"/>
                    </a:lnTo>
                    <a:lnTo>
                      <a:pt x="0" y="0"/>
                    </a:lnTo>
                    <a:close/>
                  </a:path>
                </a:pathLst>
              </a:custGeom>
              <a:solidFill>
                <a:srgbClr val="04524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 name="Freeform 1175"/>
              <p:cNvSpPr>
                <a:spLocks/>
              </p:cNvSpPr>
              <p:nvPr/>
            </p:nvSpPr>
            <p:spPr bwMode="auto">
              <a:xfrm>
                <a:off x="1208" y="2284"/>
                <a:ext cx="7" cy="7"/>
              </a:xfrm>
              <a:custGeom>
                <a:avLst/>
                <a:gdLst/>
                <a:ahLst/>
                <a:cxnLst>
                  <a:cxn ang="0">
                    <a:pos x="4" y="0"/>
                  </a:cxn>
                  <a:cxn ang="0">
                    <a:pos x="7" y="2"/>
                  </a:cxn>
                  <a:cxn ang="0">
                    <a:pos x="0" y="7"/>
                  </a:cxn>
                  <a:cxn ang="0">
                    <a:pos x="4" y="0"/>
                  </a:cxn>
                </a:cxnLst>
                <a:rect l="0" t="0" r="r" b="b"/>
                <a:pathLst>
                  <a:path w="7" h="7">
                    <a:moveTo>
                      <a:pt x="4" y="0"/>
                    </a:moveTo>
                    <a:lnTo>
                      <a:pt x="7" y="2"/>
                    </a:lnTo>
                    <a:lnTo>
                      <a:pt x="0" y="7"/>
                    </a:lnTo>
                    <a:lnTo>
                      <a:pt x="4"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 name="Freeform 1176"/>
              <p:cNvSpPr>
                <a:spLocks/>
              </p:cNvSpPr>
              <p:nvPr/>
            </p:nvSpPr>
            <p:spPr bwMode="auto">
              <a:xfrm>
                <a:off x="1274" y="2289"/>
                <a:ext cx="12" cy="11"/>
              </a:xfrm>
              <a:custGeom>
                <a:avLst/>
                <a:gdLst/>
                <a:ahLst/>
                <a:cxnLst>
                  <a:cxn ang="0">
                    <a:pos x="0" y="7"/>
                  </a:cxn>
                  <a:cxn ang="0">
                    <a:pos x="4" y="0"/>
                  </a:cxn>
                  <a:cxn ang="0">
                    <a:pos x="2" y="7"/>
                  </a:cxn>
                  <a:cxn ang="0">
                    <a:pos x="12" y="7"/>
                  </a:cxn>
                  <a:cxn ang="0">
                    <a:pos x="7" y="9"/>
                  </a:cxn>
                  <a:cxn ang="0">
                    <a:pos x="0" y="11"/>
                  </a:cxn>
                  <a:cxn ang="0">
                    <a:pos x="0" y="7"/>
                  </a:cxn>
                </a:cxnLst>
                <a:rect l="0" t="0" r="r" b="b"/>
                <a:pathLst>
                  <a:path w="12" h="11">
                    <a:moveTo>
                      <a:pt x="0" y="7"/>
                    </a:moveTo>
                    <a:lnTo>
                      <a:pt x="4" y="0"/>
                    </a:lnTo>
                    <a:lnTo>
                      <a:pt x="2" y="7"/>
                    </a:lnTo>
                    <a:lnTo>
                      <a:pt x="12" y="7"/>
                    </a:lnTo>
                    <a:lnTo>
                      <a:pt x="7" y="9"/>
                    </a:lnTo>
                    <a:lnTo>
                      <a:pt x="0" y="11"/>
                    </a:lnTo>
                    <a:lnTo>
                      <a:pt x="0" y="7"/>
                    </a:lnTo>
                    <a:close/>
                  </a:path>
                </a:pathLst>
              </a:custGeom>
              <a:solidFill>
                <a:srgbClr val="1E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 name="Freeform 1177"/>
              <p:cNvSpPr>
                <a:spLocks/>
              </p:cNvSpPr>
              <p:nvPr/>
            </p:nvSpPr>
            <p:spPr bwMode="auto">
              <a:xfrm>
                <a:off x="1404" y="2291"/>
                <a:ext cx="9" cy="5"/>
              </a:xfrm>
              <a:custGeom>
                <a:avLst/>
                <a:gdLst/>
                <a:ahLst/>
                <a:cxnLst>
                  <a:cxn ang="0">
                    <a:pos x="0" y="2"/>
                  </a:cxn>
                  <a:cxn ang="0">
                    <a:pos x="2" y="0"/>
                  </a:cxn>
                  <a:cxn ang="0">
                    <a:pos x="9" y="5"/>
                  </a:cxn>
                  <a:cxn ang="0">
                    <a:pos x="4" y="5"/>
                  </a:cxn>
                  <a:cxn ang="0">
                    <a:pos x="0" y="2"/>
                  </a:cxn>
                </a:cxnLst>
                <a:rect l="0" t="0" r="r" b="b"/>
                <a:pathLst>
                  <a:path w="9" h="5">
                    <a:moveTo>
                      <a:pt x="0" y="2"/>
                    </a:moveTo>
                    <a:lnTo>
                      <a:pt x="2" y="0"/>
                    </a:lnTo>
                    <a:lnTo>
                      <a:pt x="9" y="5"/>
                    </a:lnTo>
                    <a:lnTo>
                      <a:pt x="4" y="5"/>
                    </a:lnTo>
                    <a:lnTo>
                      <a:pt x="0" y="2"/>
                    </a:lnTo>
                    <a:close/>
                  </a:path>
                </a:pathLst>
              </a:custGeom>
              <a:solidFill>
                <a:srgbClr val="25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 name="Freeform 1178"/>
              <p:cNvSpPr>
                <a:spLocks/>
              </p:cNvSpPr>
              <p:nvPr/>
            </p:nvSpPr>
            <p:spPr bwMode="auto">
              <a:xfrm>
                <a:off x="1352" y="2293"/>
                <a:ext cx="7" cy="10"/>
              </a:xfrm>
              <a:custGeom>
                <a:avLst/>
                <a:gdLst/>
                <a:ahLst/>
                <a:cxnLst>
                  <a:cxn ang="0">
                    <a:pos x="0" y="0"/>
                  </a:cxn>
                  <a:cxn ang="0">
                    <a:pos x="2" y="3"/>
                  </a:cxn>
                  <a:cxn ang="0">
                    <a:pos x="7" y="10"/>
                  </a:cxn>
                  <a:cxn ang="0">
                    <a:pos x="0" y="0"/>
                  </a:cxn>
                </a:cxnLst>
                <a:rect l="0" t="0" r="r" b="b"/>
                <a:pathLst>
                  <a:path w="7" h="10">
                    <a:moveTo>
                      <a:pt x="0" y="0"/>
                    </a:moveTo>
                    <a:lnTo>
                      <a:pt x="2" y="3"/>
                    </a:lnTo>
                    <a:lnTo>
                      <a:pt x="7" y="10"/>
                    </a:lnTo>
                    <a:lnTo>
                      <a:pt x="0"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 name="Freeform 1179"/>
              <p:cNvSpPr>
                <a:spLocks/>
              </p:cNvSpPr>
              <p:nvPr/>
            </p:nvSpPr>
            <p:spPr bwMode="auto">
              <a:xfrm>
                <a:off x="1399" y="2293"/>
                <a:ext cx="9" cy="5"/>
              </a:xfrm>
              <a:custGeom>
                <a:avLst/>
                <a:gdLst/>
                <a:ahLst/>
                <a:cxnLst>
                  <a:cxn ang="0">
                    <a:pos x="0" y="3"/>
                  </a:cxn>
                  <a:cxn ang="0">
                    <a:pos x="2" y="0"/>
                  </a:cxn>
                  <a:cxn ang="0">
                    <a:pos x="9" y="5"/>
                  </a:cxn>
                  <a:cxn ang="0">
                    <a:pos x="0" y="3"/>
                  </a:cxn>
                </a:cxnLst>
                <a:rect l="0" t="0" r="r" b="b"/>
                <a:pathLst>
                  <a:path w="9" h="5">
                    <a:moveTo>
                      <a:pt x="0" y="3"/>
                    </a:moveTo>
                    <a:lnTo>
                      <a:pt x="2" y="0"/>
                    </a:lnTo>
                    <a:lnTo>
                      <a:pt x="9" y="5"/>
                    </a:lnTo>
                    <a:lnTo>
                      <a:pt x="0" y="3"/>
                    </a:lnTo>
                    <a:close/>
                  </a:path>
                </a:pathLst>
              </a:custGeom>
              <a:solidFill>
                <a:srgbClr val="251E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 name="Freeform 1180"/>
              <p:cNvSpPr>
                <a:spLocks/>
              </p:cNvSpPr>
              <p:nvPr/>
            </p:nvSpPr>
            <p:spPr bwMode="auto">
              <a:xfrm>
                <a:off x="1030" y="2296"/>
                <a:ext cx="67" cy="73"/>
              </a:xfrm>
              <a:custGeom>
                <a:avLst/>
                <a:gdLst/>
                <a:ahLst/>
                <a:cxnLst>
                  <a:cxn ang="0">
                    <a:pos x="5" y="2"/>
                  </a:cxn>
                  <a:cxn ang="0">
                    <a:pos x="7" y="0"/>
                  </a:cxn>
                  <a:cxn ang="0">
                    <a:pos x="7" y="7"/>
                  </a:cxn>
                  <a:cxn ang="0">
                    <a:pos x="12" y="7"/>
                  </a:cxn>
                  <a:cxn ang="0">
                    <a:pos x="15" y="14"/>
                  </a:cxn>
                  <a:cxn ang="0">
                    <a:pos x="17" y="14"/>
                  </a:cxn>
                  <a:cxn ang="0">
                    <a:pos x="19" y="4"/>
                  </a:cxn>
                  <a:cxn ang="0">
                    <a:pos x="22" y="2"/>
                  </a:cxn>
                  <a:cxn ang="0">
                    <a:pos x="26" y="12"/>
                  </a:cxn>
                  <a:cxn ang="0">
                    <a:pos x="26" y="26"/>
                  </a:cxn>
                  <a:cxn ang="0">
                    <a:pos x="26" y="33"/>
                  </a:cxn>
                  <a:cxn ang="0">
                    <a:pos x="31" y="33"/>
                  </a:cxn>
                  <a:cxn ang="0">
                    <a:pos x="33" y="19"/>
                  </a:cxn>
                  <a:cxn ang="0">
                    <a:pos x="36" y="19"/>
                  </a:cxn>
                  <a:cxn ang="0">
                    <a:pos x="45" y="26"/>
                  </a:cxn>
                  <a:cxn ang="0">
                    <a:pos x="48" y="40"/>
                  </a:cxn>
                  <a:cxn ang="0">
                    <a:pos x="48" y="52"/>
                  </a:cxn>
                  <a:cxn ang="0">
                    <a:pos x="50" y="52"/>
                  </a:cxn>
                  <a:cxn ang="0">
                    <a:pos x="55" y="47"/>
                  </a:cxn>
                  <a:cxn ang="0">
                    <a:pos x="57" y="45"/>
                  </a:cxn>
                  <a:cxn ang="0">
                    <a:pos x="59" y="61"/>
                  </a:cxn>
                  <a:cxn ang="0">
                    <a:pos x="67" y="73"/>
                  </a:cxn>
                  <a:cxn ang="0">
                    <a:pos x="64" y="73"/>
                  </a:cxn>
                  <a:cxn ang="0">
                    <a:pos x="57" y="68"/>
                  </a:cxn>
                  <a:cxn ang="0">
                    <a:pos x="55" y="66"/>
                  </a:cxn>
                  <a:cxn ang="0">
                    <a:pos x="52" y="56"/>
                  </a:cxn>
                  <a:cxn ang="0">
                    <a:pos x="52" y="68"/>
                  </a:cxn>
                  <a:cxn ang="0">
                    <a:pos x="38" y="71"/>
                  </a:cxn>
                  <a:cxn ang="0">
                    <a:pos x="48" y="66"/>
                  </a:cxn>
                  <a:cxn ang="0">
                    <a:pos x="41" y="59"/>
                  </a:cxn>
                  <a:cxn ang="0">
                    <a:pos x="36" y="59"/>
                  </a:cxn>
                  <a:cxn ang="0">
                    <a:pos x="17" y="61"/>
                  </a:cxn>
                  <a:cxn ang="0">
                    <a:pos x="38" y="54"/>
                  </a:cxn>
                  <a:cxn ang="0">
                    <a:pos x="38" y="45"/>
                  </a:cxn>
                  <a:cxn ang="0">
                    <a:pos x="38" y="30"/>
                  </a:cxn>
                  <a:cxn ang="0">
                    <a:pos x="38" y="42"/>
                  </a:cxn>
                  <a:cxn ang="0">
                    <a:pos x="33" y="52"/>
                  </a:cxn>
                  <a:cxn ang="0">
                    <a:pos x="26" y="45"/>
                  </a:cxn>
                  <a:cxn ang="0">
                    <a:pos x="0" y="40"/>
                  </a:cxn>
                  <a:cxn ang="0">
                    <a:pos x="22" y="42"/>
                  </a:cxn>
                  <a:cxn ang="0">
                    <a:pos x="24" y="40"/>
                  </a:cxn>
                  <a:cxn ang="0">
                    <a:pos x="22" y="33"/>
                  </a:cxn>
                  <a:cxn ang="0">
                    <a:pos x="22" y="16"/>
                  </a:cxn>
                  <a:cxn ang="0">
                    <a:pos x="19" y="33"/>
                  </a:cxn>
                  <a:cxn ang="0">
                    <a:pos x="15" y="26"/>
                  </a:cxn>
                  <a:cxn ang="0">
                    <a:pos x="10" y="23"/>
                  </a:cxn>
                  <a:cxn ang="0">
                    <a:pos x="0" y="23"/>
                  </a:cxn>
                  <a:cxn ang="0">
                    <a:pos x="10" y="21"/>
                  </a:cxn>
                  <a:cxn ang="0">
                    <a:pos x="7" y="16"/>
                  </a:cxn>
                  <a:cxn ang="0">
                    <a:pos x="3" y="4"/>
                  </a:cxn>
                  <a:cxn ang="0">
                    <a:pos x="5" y="2"/>
                  </a:cxn>
                </a:cxnLst>
                <a:rect l="0" t="0" r="r" b="b"/>
                <a:pathLst>
                  <a:path w="67" h="73">
                    <a:moveTo>
                      <a:pt x="5" y="2"/>
                    </a:moveTo>
                    <a:lnTo>
                      <a:pt x="7" y="0"/>
                    </a:lnTo>
                    <a:lnTo>
                      <a:pt x="7" y="7"/>
                    </a:lnTo>
                    <a:lnTo>
                      <a:pt x="12" y="7"/>
                    </a:lnTo>
                    <a:lnTo>
                      <a:pt x="15" y="14"/>
                    </a:lnTo>
                    <a:lnTo>
                      <a:pt x="17" y="14"/>
                    </a:lnTo>
                    <a:lnTo>
                      <a:pt x="19" y="4"/>
                    </a:lnTo>
                    <a:lnTo>
                      <a:pt x="22" y="2"/>
                    </a:lnTo>
                    <a:lnTo>
                      <a:pt x="26" y="12"/>
                    </a:lnTo>
                    <a:lnTo>
                      <a:pt x="26" y="26"/>
                    </a:lnTo>
                    <a:lnTo>
                      <a:pt x="26" y="33"/>
                    </a:lnTo>
                    <a:lnTo>
                      <a:pt x="31" y="33"/>
                    </a:lnTo>
                    <a:lnTo>
                      <a:pt x="33" y="19"/>
                    </a:lnTo>
                    <a:lnTo>
                      <a:pt x="36" y="19"/>
                    </a:lnTo>
                    <a:lnTo>
                      <a:pt x="45" y="26"/>
                    </a:lnTo>
                    <a:lnTo>
                      <a:pt x="48" y="40"/>
                    </a:lnTo>
                    <a:lnTo>
                      <a:pt x="48" y="52"/>
                    </a:lnTo>
                    <a:lnTo>
                      <a:pt x="50" y="52"/>
                    </a:lnTo>
                    <a:lnTo>
                      <a:pt x="55" y="47"/>
                    </a:lnTo>
                    <a:lnTo>
                      <a:pt x="57" y="45"/>
                    </a:lnTo>
                    <a:lnTo>
                      <a:pt x="59" y="61"/>
                    </a:lnTo>
                    <a:lnTo>
                      <a:pt x="67" y="73"/>
                    </a:lnTo>
                    <a:lnTo>
                      <a:pt x="64" y="73"/>
                    </a:lnTo>
                    <a:lnTo>
                      <a:pt x="57" y="68"/>
                    </a:lnTo>
                    <a:lnTo>
                      <a:pt x="55" y="66"/>
                    </a:lnTo>
                    <a:lnTo>
                      <a:pt x="52" y="56"/>
                    </a:lnTo>
                    <a:lnTo>
                      <a:pt x="52" y="68"/>
                    </a:lnTo>
                    <a:lnTo>
                      <a:pt x="38" y="71"/>
                    </a:lnTo>
                    <a:lnTo>
                      <a:pt x="48" y="66"/>
                    </a:lnTo>
                    <a:lnTo>
                      <a:pt x="41" y="59"/>
                    </a:lnTo>
                    <a:lnTo>
                      <a:pt x="36" y="59"/>
                    </a:lnTo>
                    <a:lnTo>
                      <a:pt x="17" y="61"/>
                    </a:lnTo>
                    <a:lnTo>
                      <a:pt x="38" y="54"/>
                    </a:lnTo>
                    <a:lnTo>
                      <a:pt x="38" y="45"/>
                    </a:lnTo>
                    <a:lnTo>
                      <a:pt x="38" y="30"/>
                    </a:lnTo>
                    <a:lnTo>
                      <a:pt x="38" y="42"/>
                    </a:lnTo>
                    <a:lnTo>
                      <a:pt x="33" y="52"/>
                    </a:lnTo>
                    <a:lnTo>
                      <a:pt x="26" y="45"/>
                    </a:lnTo>
                    <a:lnTo>
                      <a:pt x="0" y="40"/>
                    </a:lnTo>
                    <a:lnTo>
                      <a:pt x="22" y="42"/>
                    </a:lnTo>
                    <a:lnTo>
                      <a:pt x="24" y="40"/>
                    </a:lnTo>
                    <a:lnTo>
                      <a:pt x="22" y="33"/>
                    </a:lnTo>
                    <a:lnTo>
                      <a:pt x="22" y="16"/>
                    </a:lnTo>
                    <a:lnTo>
                      <a:pt x="19" y="33"/>
                    </a:lnTo>
                    <a:lnTo>
                      <a:pt x="15" y="26"/>
                    </a:lnTo>
                    <a:lnTo>
                      <a:pt x="10" y="23"/>
                    </a:lnTo>
                    <a:lnTo>
                      <a:pt x="0" y="23"/>
                    </a:lnTo>
                    <a:lnTo>
                      <a:pt x="10" y="21"/>
                    </a:lnTo>
                    <a:lnTo>
                      <a:pt x="7" y="16"/>
                    </a:lnTo>
                    <a:lnTo>
                      <a:pt x="3" y="4"/>
                    </a:lnTo>
                    <a:lnTo>
                      <a:pt x="5" y="2"/>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 name="Freeform 1181"/>
              <p:cNvSpPr>
                <a:spLocks/>
              </p:cNvSpPr>
              <p:nvPr/>
            </p:nvSpPr>
            <p:spPr bwMode="auto">
              <a:xfrm>
                <a:off x="1271" y="2296"/>
                <a:ext cx="10" cy="7"/>
              </a:xfrm>
              <a:custGeom>
                <a:avLst/>
                <a:gdLst/>
                <a:ahLst/>
                <a:cxnLst>
                  <a:cxn ang="0">
                    <a:pos x="0" y="4"/>
                  </a:cxn>
                  <a:cxn ang="0">
                    <a:pos x="3" y="0"/>
                  </a:cxn>
                  <a:cxn ang="0">
                    <a:pos x="3" y="4"/>
                  </a:cxn>
                  <a:cxn ang="0">
                    <a:pos x="10" y="2"/>
                  </a:cxn>
                  <a:cxn ang="0">
                    <a:pos x="10" y="2"/>
                  </a:cxn>
                  <a:cxn ang="0">
                    <a:pos x="10" y="4"/>
                  </a:cxn>
                  <a:cxn ang="0">
                    <a:pos x="0" y="7"/>
                  </a:cxn>
                  <a:cxn ang="0">
                    <a:pos x="0" y="4"/>
                  </a:cxn>
                </a:cxnLst>
                <a:rect l="0" t="0" r="r" b="b"/>
                <a:pathLst>
                  <a:path w="10" h="7">
                    <a:moveTo>
                      <a:pt x="0" y="4"/>
                    </a:moveTo>
                    <a:lnTo>
                      <a:pt x="3" y="0"/>
                    </a:lnTo>
                    <a:lnTo>
                      <a:pt x="3" y="4"/>
                    </a:lnTo>
                    <a:lnTo>
                      <a:pt x="10" y="2"/>
                    </a:lnTo>
                    <a:lnTo>
                      <a:pt x="10" y="2"/>
                    </a:lnTo>
                    <a:lnTo>
                      <a:pt x="10" y="4"/>
                    </a:lnTo>
                    <a:lnTo>
                      <a:pt x="0" y="7"/>
                    </a:lnTo>
                    <a:lnTo>
                      <a:pt x="0" y="4"/>
                    </a:lnTo>
                    <a:close/>
                  </a:path>
                </a:pathLst>
              </a:custGeom>
              <a:solidFill>
                <a:srgbClr val="89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 name="Freeform 1182"/>
              <p:cNvSpPr>
                <a:spLocks/>
              </p:cNvSpPr>
              <p:nvPr/>
            </p:nvSpPr>
            <p:spPr bwMode="auto">
              <a:xfrm>
                <a:off x="1009" y="2298"/>
                <a:ext cx="24" cy="19"/>
              </a:xfrm>
              <a:custGeom>
                <a:avLst/>
                <a:gdLst/>
                <a:ahLst/>
                <a:cxnLst>
                  <a:cxn ang="0">
                    <a:pos x="0" y="0"/>
                  </a:cxn>
                  <a:cxn ang="0">
                    <a:pos x="2" y="0"/>
                  </a:cxn>
                  <a:cxn ang="0">
                    <a:pos x="24" y="14"/>
                  </a:cxn>
                  <a:cxn ang="0">
                    <a:pos x="24" y="19"/>
                  </a:cxn>
                  <a:cxn ang="0">
                    <a:pos x="21" y="17"/>
                  </a:cxn>
                  <a:cxn ang="0">
                    <a:pos x="12" y="10"/>
                  </a:cxn>
                  <a:cxn ang="0">
                    <a:pos x="12" y="10"/>
                  </a:cxn>
                  <a:cxn ang="0">
                    <a:pos x="7" y="7"/>
                  </a:cxn>
                  <a:cxn ang="0">
                    <a:pos x="5" y="5"/>
                  </a:cxn>
                  <a:cxn ang="0">
                    <a:pos x="0" y="0"/>
                  </a:cxn>
                </a:cxnLst>
                <a:rect l="0" t="0" r="r" b="b"/>
                <a:pathLst>
                  <a:path w="24" h="19">
                    <a:moveTo>
                      <a:pt x="0" y="0"/>
                    </a:moveTo>
                    <a:lnTo>
                      <a:pt x="2" y="0"/>
                    </a:lnTo>
                    <a:lnTo>
                      <a:pt x="24" y="14"/>
                    </a:lnTo>
                    <a:lnTo>
                      <a:pt x="24" y="19"/>
                    </a:lnTo>
                    <a:lnTo>
                      <a:pt x="21" y="17"/>
                    </a:lnTo>
                    <a:lnTo>
                      <a:pt x="12" y="10"/>
                    </a:lnTo>
                    <a:lnTo>
                      <a:pt x="12" y="10"/>
                    </a:lnTo>
                    <a:lnTo>
                      <a:pt x="7" y="7"/>
                    </a:lnTo>
                    <a:lnTo>
                      <a:pt x="5" y="5"/>
                    </a:lnTo>
                    <a:lnTo>
                      <a:pt x="0" y="0"/>
                    </a:lnTo>
                    <a:close/>
                  </a:path>
                </a:pathLst>
              </a:custGeom>
              <a:solidFill>
                <a:srgbClr val="7177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 name="Freeform 1183"/>
              <p:cNvSpPr>
                <a:spLocks/>
              </p:cNvSpPr>
              <p:nvPr/>
            </p:nvSpPr>
            <p:spPr bwMode="auto">
              <a:xfrm>
                <a:off x="1271" y="2300"/>
                <a:ext cx="10" cy="5"/>
              </a:xfrm>
              <a:custGeom>
                <a:avLst/>
                <a:gdLst/>
                <a:ahLst/>
                <a:cxnLst>
                  <a:cxn ang="0">
                    <a:pos x="0" y="3"/>
                  </a:cxn>
                  <a:cxn ang="0">
                    <a:pos x="10" y="0"/>
                  </a:cxn>
                  <a:cxn ang="0">
                    <a:pos x="7" y="5"/>
                  </a:cxn>
                  <a:cxn ang="0">
                    <a:pos x="0" y="3"/>
                  </a:cxn>
                  <a:cxn ang="0">
                    <a:pos x="0" y="3"/>
                  </a:cxn>
                </a:cxnLst>
                <a:rect l="0" t="0" r="r" b="b"/>
                <a:pathLst>
                  <a:path w="10" h="5">
                    <a:moveTo>
                      <a:pt x="0" y="3"/>
                    </a:moveTo>
                    <a:lnTo>
                      <a:pt x="10" y="0"/>
                    </a:lnTo>
                    <a:lnTo>
                      <a:pt x="7" y="5"/>
                    </a:lnTo>
                    <a:lnTo>
                      <a:pt x="0" y="3"/>
                    </a:lnTo>
                    <a:lnTo>
                      <a:pt x="0" y="3"/>
                    </a:lnTo>
                    <a:close/>
                  </a:path>
                </a:pathLst>
              </a:custGeom>
              <a:solidFill>
                <a:srgbClr val="0953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 name="Freeform 1184"/>
              <p:cNvSpPr>
                <a:spLocks/>
              </p:cNvSpPr>
              <p:nvPr/>
            </p:nvSpPr>
            <p:spPr bwMode="auto">
              <a:xfrm>
                <a:off x="1411" y="2300"/>
                <a:ext cx="42" cy="62"/>
              </a:xfrm>
              <a:custGeom>
                <a:avLst/>
                <a:gdLst/>
                <a:ahLst/>
                <a:cxnLst>
                  <a:cxn ang="0">
                    <a:pos x="40" y="0"/>
                  </a:cxn>
                  <a:cxn ang="0">
                    <a:pos x="42" y="3"/>
                  </a:cxn>
                  <a:cxn ang="0">
                    <a:pos x="33" y="24"/>
                  </a:cxn>
                  <a:cxn ang="0">
                    <a:pos x="14" y="43"/>
                  </a:cxn>
                  <a:cxn ang="0">
                    <a:pos x="9" y="55"/>
                  </a:cxn>
                  <a:cxn ang="0">
                    <a:pos x="2" y="62"/>
                  </a:cxn>
                  <a:cxn ang="0">
                    <a:pos x="0" y="62"/>
                  </a:cxn>
                  <a:cxn ang="0">
                    <a:pos x="7" y="50"/>
                  </a:cxn>
                  <a:cxn ang="0">
                    <a:pos x="9" y="38"/>
                  </a:cxn>
                  <a:cxn ang="0">
                    <a:pos x="14" y="31"/>
                  </a:cxn>
                  <a:cxn ang="0">
                    <a:pos x="35" y="12"/>
                  </a:cxn>
                  <a:cxn ang="0">
                    <a:pos x="40" y="0"/>
                  </a:cxn>
                </a:cxnLst>
                <a:rect l="0" t="0" r="r" b="b"/>
                <a:pathLst>
                  <a:path w="42" h="62">
                    <a:moveTo>
                      <a:pt x="40" y="0"/>
                    </a:moveTo>
                    <a:lnTo>
                      <a:pt x="42" y="3"/>
                    </a:lnTo>
                    <a:lnTo>
                      <a:pt x="33" y="24"/>
                    </a:lnTo>
                    <a:lnTo>
                      <a:pt x="14" y="43"/>
                    </a:lnTo>
                    <a:lnTo>
                      <a:pt x="9" y="55"/>
                    </a:lnTo>
                    <a:lnTo>
                      <a:pt x="2" y="62"/>
                    </a:lnTo>
                    <a:lnTo>
                      <a:pt x="0" y="62"/>
                    </a:lnTo>
                    <a:lnTo>
                      <a:pt x="7" y="50"/>
                    </a:lnTo>
                    <a:lnTo>
                      <a:pt x="9" y="38"/>
                    </a:lnTo>
                    <a:lnTo>
                      <a:pt x="14" y="31"/>
                    </a:lnTo>
                    <a:lnTo>
                      <a:pt x="35" y="12"/>
                    </a:lnTo>
                    <a:lnTo>
                      <a:pt x="40"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 name="Freeform 1185"/>
              <p:cNvSpPr>
                <a:spLocks/>
              </p:cNvSpPr>
              <p:nvPr/>
            </p:nvSpPr>
            <p:spPr bwMode="auto">
              <a:xfrm>
                <a:off x="1252" y="2303"/>
                <a:ext cx="1" cy="19"/>
              </a:xfrm>
              <a:custGeom>
                <a:avLst/>
                <a:gdLst/>
                <a:ahLst/>
                <a:cxnLst>
                  <a:cxn ang="0">
                    <a:pos x="0" y="0"/>
                  </a:cxn>
                  <a:cxn ang="0">
                    <a:pos x="0" y="0"/>
                  </a:cxn>
                  <a:cxn ang="0">
                    <a:pos x="0" y="14"/>
                  </a:cxn>
                  <a:cxn ang="0">
                    <a:pos x="0" y="19"/>
                  </a:cxn>
                  <a:cxn ang="0">
                    <a:pos x="0" y="0"/>
                  </a:cxn>
                </a:cxnLst>
                <a:rect l="0" t="0" r="r" b="b"/>
                <a:pathLst>
                  <a:path h="19">
                    <a:moveTo>
                      <a:pt x="0" y="0"/>
                    </a:moveTo>
                    <a:lnTo>
                      <a:pt x="0" y="0"/>
                    </a:lnTo>
                    <a:lnTo>
                      <a:pt x="0" y="14"/>
                    </a:lnTo>
                    <a:lnTo>
                      <a:pt x="0" y="19"/>
                    </a:lnTo>
                    <a:lnTo>
                      <a:pt x="0" y="0"/>
                    </a:lnTo>
                    <a:close/>
                  </a:path>
                </a:pathLst>
              </a:custGeom>
              <a:solidFill>
                <a:srgbClr val="E2B0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 name="Freeform 1186"/>
              <p:cNvSpPr>
                <a:spLocks/>
              </p:cNvSpPr>
              <p:nvPr/>
            </p:nvSpPr>
            <p:spPr bwMode="auto">
              <a:xfrm>
                <a:off x="1423" y="2310"/>
                <a:ext cx="56" cy="49"/>
              </a:xfrm>
              <a:custGeom>
                <a:avLst/>
                <a:gdLst/>
                <a:ahLst/>
                <a:cxnLst>
                  <a:cxn ang="0">
                    <a:pos x="40" y="5"/>
                  </a:cxn>
                  <a:cxn ang="0">
                    <a:pos x="56" y="0"/>
                  </a:cxn>
                  <a:cxn ang="0">
                    <a:pos x="54" y="2"/>
                  </a:cxn>
                  <a:cxn ang="0">
                    <a:pos x="44" y="14"/>
                  </a:cxn>
                  <a:cxn ang="0">
                    <a:pos x="30" y="24"/>
                  </a:cxn>
                  <a:cxn ang="0">
                    <a:pos x="14" y="38"/>
                  </a:cxn>
                  <a:cxn ang="0">
                    <a:pos x="0" y="49"/>
                  </a:cxn>
                  <a:cxn ang="0">
                    <a:pos x="0" y="47"/>
                  </a:cxn>
                  <a:cxn ang="0">
                    <a:pos x="18" y="24"/>
                  </a:cxn>
                  <a:cxn ang="0">
                    <a:pos x="30" y="12"/>
                  </a:cxn>
                  <a:cxn ang="0">
                    <a:pos x="40" y="5"/>
                  </a:cxn>
                </a:cxnLst>
                <a:rect l="0" t="0" r="r" b="b"/>
                <a:pathLst>
                  <a:path w="56" h="49">
                    <a:moveTo>
                      <a:pt x="40" y="5"/>
                    </a:moveTo>
                    <a:lnTo>
                      <a:pt x="56" y="0"/>
                    </a:lnTo>
                    <a:lnTo>
                      <a:pt x="54" y="2"/>
                    </a:lnTo>
                    <a:lnTo>
                      <a:pt x="44" y="14"/>
                    </a:lnTo>
                    <a:lnTo>
                      <a:pt x="30" y="24"/>
                    </a:lnTo>
                    <a:lnTo>
                      <a:pt x="14" y="38"/>
                    </a:lnTo>
                    <a:lnTo>
                      <a:pt x="0" y="49"/>
                    </a:lnTo>
                    <a:lnTo>
                      <a:pt x="0" y="47"/>
                    </a:lnTo>
                    <a:lnTo>
                      <a:pt x="18" y="24"/>
                    </a:lnTo>
                    <a:lnTo>
                      <a:pt x="30" y="12"/>
                    </a:lnTo>
                    <a:lnTo>
                      <a:pt x="40" y="5"/>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 name="Freeform 1187"/>
              <p:cNvSpPr>
                <a:spLocks/>
              </p:cNvSpPr>
              <p:nvPr/>
            </p:nvSpPr>
            <p:spPr bwMode="auto">
              <a:xfrm>
                <a:off x="1314" y="2310"/>
                <a:ext cx="59" cy="12"/>
              </a:xfrm>
              <a:custGeom>
                <a:avLst/>
                <a:gdLst/>
                <a:ahLst/>
                <a:cxnLst>
                  <a:cxn ang="0">
                    <a:pos x="19" y="1"/>
                  </a:cxn>
                  <a:cxn ang="0">
                    <a:pos x="25" y="0"/>
                  </a:cxn>
                  <a:cxn ang="0">
                    <a:pos x="25" y="0"/>
                  </a:cxn>
                  <a:cxn ang="0">
                    <a:pos x="24" y="1"/>
                  </a:cxn>
                  <a:cxn ang="0">
                    <a:pos x="20" y="2"/>
                  </a:cxn>
                  <a:cxn ang="0">
                    <a:pos x="0" y="5"/>
                  </a:cxn>
                  <a:cxn ang="0">
                    <a:pos x="0" y="4"/>
                  </a:cxn>
                  <a:cxn ang="0">
                    <a:pos x="19" y="1"/>
                  </a:cxn>
                </a:cxnLst>
                <a:rect l="0" t="0" r="r" b="b"/>
                <a:pathLst>
                  <a:path w="25" h="5">
                    <a:moveTo>
                      <a:pt x="19" y="1"/>
                    </a:moveTo>
                    <a:cubicBezTo>
                      <a:pt x="25" y="0"/>
                      <a:pt x="25" y="0"/>
                      <a:pt x="25" y="0"/>
                    </a:cubicBezTo>
                    <a:cubicBezTo>
                      <a:pt x="25" y="0"/>
                      <a:pt x="25" y="0"/>
                      <a:pt x="25" y="0"/>
                    </a:cubicBezTo>
                    <a:cubicBezTo>
                      <a:pt x="24" y="1"/>
                      <a:pt x="24" y="1"/>
                      <a:pt x="24" y="1"/>
                    </a:cubicBezTo>
                    <a:cubicBezTo>
                      <a:pt x="20" y="2"/>
                      <a:pt x="20" y="2"/>
                      <a:pt x="20" y="2"/>
                    </a:cubicBezTo>
                    <a:cubicBezTo>
                      <a:pt x="13" y="4"/>
                      <a:pt x="7" y="5"/>
                      <a:pt x="0" y="5"/>
                    </a:cubicBezTo>
                    <a:cubicBezTo>
                      <a:pt x="0" y="4"/>
                      <a:pt x="0" y="4"/>
                      <a:pt x="0" y="4"/>
                    </a:cubicBezTo>
                    <a:cubicBezTo>
                      <a:pt x="7" y="4"/>
                      <a:pt x="13" y="3"/>
                      <a:pt x="19" y="1"/>
                    </a:cubicBezTo>
                    <a:close/>
                  </a:path>
                </a:pathLst>
              </a:custGeom>
              <a:solidFill>
                <a:srgbClr val="0D72A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 name="Freeform 1188"/>
              <p:cNvSpPr>
                <a:spLocks noEditPoints="1"/>
              </p:cNvSpPr>
              <p:nvPr/>
            </p:nvSpPr>
            <p:spPr bwMode="auto">
              <a:xfrm>
                <a:off x="1368" y="2305"/>
                <a:ext cx="26" cy="21"/>
              </a:xfrm>
              <a:custGeom>
                <a:avLst/>
                <a:gdLst/>
                <a:ahLst/>
                <a:cxnLst>
                  <a:cxn ang="0">
                    <a:pos x="19" y="0"/>
                  </a:cxn>
                  <a:cxn ang="0">
                    <a:pos x="12" y="0"/>
                  </a:cxn>
                  <a:cxn ang="0">
                    <a:pos x="5" y="5"/>
                  </a:cxn>
                  <a:cxn ang="0">
                    <a:pos x="3" y="7"/>
                  </a:cxn>
                  <a:cxn ang="0">
                    <a:pos x="3" y="10"/>
                  </a:cxn>
                  <a:cxn ang="0">
                    <a:pos x="0" y="14"/>
                  </a:cxn>
                  <a:cxn ang="0">
                    <a:pos x="0" y="17"/>
                  </a:cxn>
                  <a:cxn ang="0">
                    <a:pos x="3" y="19"/>
                  </a:cxn>
                  <a:cxn ang="0">
                    <a:pos x="7" y="21"/>
                  </a:cxn>
                  <a:cxn ang="0">
                    <a:pos x="17" y="17"/>
                  </a:cxn>
                  <a:cxn ang="0">
                    <a:pos x="26" y="7"/>
                  </a:cxn>
                  <a:cxn ang="0">
                    <a:pos x="19" y="0"/>
                  </a:cxn>
                  <a:cxn ang="0">
                    <a:pos x="21" y="10"/>
                  </a:cxn>
                  <a:cxn ang="0">
                    <a:pos x="14" y="12"/>
                  </a:cxn>
                  <a:cxn ang="0">
                    <a:pos x="10" y="10"/>
                  </a:cxn>
                  <a:cxn ang="0">
                    <a:pos x="5" y="12"/>
                  </a:cxn>
                  <a:cxn ang="0">
                    <a:pos x="10" y="7"/>
                  </a:cxn>
                  <a:cxn ang="0">
                    <a:pos x="17" y="7"/>
                  </a:cxn>
                  <a:cxn ang="0">
                    <a:pos x="21" y="10"/>
                  </a:cxn>
                  <a:cxn ang="0">
                    <a:pos x="21" y="7"/>
                  </a:cxn>
                  <a:cxn ang="0">
                    <a:pos x="21" y="10"/>
                  </a:cxn>
                </a:cxnLst>
                <a:rect l="0" t="0" r="r" b="b"/>
                <a:pathLst>
                  <a:path w="26" h="21">
                    <a:moveTo>
                      <a:pt x="19" y="0"/>
                    </a:moveTo>
                    <a:lnTo>
                      <a:pt x="12" y="0"/>
                    </a:lnTo>
                    <a:lnTo>
                      <a:pt x="5" y="5"/>
                    </a:lnTo>
                    <a:lnTo>
                      <a:pt x="3" y="7"/>
                    </a:lnTo>
                    <a:lnTo>
                      <a:pt x="3" y="10"/>
                    </a:lnTo>
                    <a:lnTo>
                      <a:pt x="0" y="14"/>
                    </a:lnTo>
                    <a:lnTo>
                      <a:pt x="0" y="17"/>
                    </a:lnTo>
                    <a:lnTo>
                      <a:pt x="3" y="19"/>
                    </a:lnTo>
                    <a:lnTo>
                      <a:pt x="7" y="21"/>
                    </a:lnTo>
                    <a:lnTo>
                      <a:pt x="17" y="17"/>
                    </a:lnTo>
                    <a:lnTo>
                      <a:pt x="26" y="7"/>
                    </a:lnTo>
                    <a:lnTo>
                      <a:pt x="19" y="0"/>
                    </a:lnTo>
                    <a:close/>
                    <a:moveTo>
                      <a:pt x="21" y="10"/>
                    </a:moveTo>
                    <a:lnTo>
                      <a:pt x="14" y="12"/>
                    </a:lnTo>
                    <a:lnTo>
                      <a:pt x="10" y="10"/>
                    </a:lnTo>
                    <a:lnTo>
                      <a:pt x="5" y="12"/>
                    </a:lnTo>
                    <a:lnTo>
                      <a:pt x="10" y="7"/>
                    </a:lnTo>
                    <a:lnTo>
                      <a:pt x="17" y="7"/>
                    </a:lnTo>
                    <a:lnTo>
                      <a:pt x="21" y="10"/>
                    </a:lnTo>
                    <a:lnTo>
                      <a:pt x="21" y="7"/>
                    </a:lnTo>
                    <a:lnTo>
                      <a:pt x="21" y="1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 name="Freeform 1189"/>
              <p:cNvSpPr>
                <a:spLocks noEditPoints="1"/>
              </p:cNvSpPr>
              <p:nvPr/>
            </p:nvSpPr>
            <p:spPr bwMode="auto">
              <a:xfrm>
                <a:off x="1094" y="2289"/>
                <a:ext cx="73" cy="59"/>
              </a:xfrm>
              <a:custGeom>
                <a:avLst/>
                <a:gdLst/>
                <a:ahLst/>
                <a:cxnLst>
                  <a:cxn ang="0">
                    <a:pos x="30" y="19"/>
                  </a:cxn>
                  <a:cxn ang="0">
                    <a:pos x="25" y="16"/>
                  </a:cxn>
                  <a:cxn ang="0">
                    <a:pos x="10" y="14"/>
                  </a:cxn>
                  <a:cxn ang="0">
                    <a:pos x="9" y="11"/>
                  </a:cxn>
                  <a:cxn ang="0">
                    <a:pos x="12" y="10"/>
                  </a:cxn>
                  <a:cxn ang="0">
                    <a:pos x="12" y="7"/>
                  </a:cxn>
                  <a:cxn ang="0">
                    <a:pos x="8" y="4"/>
                  </a:cxn>
                  <a:cxn ang="0">
                    <a:pos x="1" y="0"/>
                  </a:cxn>
                  <a:cxn ang="0">
                    <a:pos x="0" y="0"/>
                  </a:cxn>
                  <a:cxn ang="0">
                    <a:pos x="7" y="5"/>
                  </a:cxn>
                  <a:cxn ang="0">
                    <a:pos x="11" y="8"/>
                  </a:cxn>
                  <a:cxn ang="0">
                    <a:pos x="11" y="9"/>
                  </a:cxn>
                  <a:cxn ang="0">
                    <a:pos x="9" y="11"/>
                  </a:cxn>
                  <a:cxn ang="0">
                    <a:pos x="7" y="10"/>
                  </a:cxn>
                  <a:cxn ang="0">
                    <a:pos x="3" y="10"/>
                  </a:cxn>
                  <a:cxn ang="0">
                    <a:pos x="1" y="14"/>
                  </a:cxn>
                  <a:cxn ang="0">
                    <a:pos x="3" y="17"/>
                  </a:cxn>
                  <a:cxn ang="0">
                    <a:pos x="8" y="18"/>
                  </a:cxn>
                  <a:cxn ang="0">
                    <a:pos x="10" y="15"/>
                  </a:cxn>
                  <a:cxn ang="0">
                    <a:pos x="17" y="15"/>
                  </a:cxn>
                  <a:cxn ang="0">
                    <a:pos x="26" y="18"/>
                  </a:cxn>
                  <a:cxn ang="0">
                    <a:pos x="30" y="20"/>
                  </a:cxn>
                  <a:cxn ang="0">
                    <a:pos x="30" y="22"/>
                  </a:cxn>
                  <a:cxn ang="0">
                    <a:pos x="26" y="25"/>
                  </a:cxn>
                  <a:cxn ang="0">
                    <a:pos x="26" y="25"/>
                  </a:cxn>
                  <a:cxn ang="0">
                    <a:pos x="28" y="25"/>
                  </a:cxn>
                  <a:cxn ang="0">
                    <a:pos x="31" y="22"/>
                  </a:cxn>
                  <a:cxn ang="0">
                    <a:pos x="30" y="19"/>
                  </a:cxn>
                  <a:cxn ang="0">
                    <a:pos x="7" y="16"/>
                  </a:cxn>
                  <a:cxn ang="0">
                    <a:pos x="3" y="15"/>
                  </a:cxn>
                  <a:cxn ang="0">
                    <a:pos x="4" y="12"/>
                  </a:cxn>
                  <a:cxn ang="0">
                    <a:pos x="8" y="12"/>
                  </a:cxn>
                  <a:cxn ang="0">
                    <a:pos x="7" y="16"/>
                  </a:cxn>
                </a:cxnLst>
                <a:rect l="0" t="0" r="r" b="b"/>
                <a:pathLst>
                  <a:path w="31" h="25">
                    <a:moveTo>
                      <a:pt x="30" y="19"/>
                    </a:moveTo>
                    <a:cubicBezTo>
                      <a:pt x="25" y="16"/>
                      <a:pt x="25" y="16"/>
                      <a:pt x="25" y="16"/>
                    </a:cubicBezTo>
                    <a:cubicBezTo>
                      <a:pt x="20" y="15"/>
                      <a:pt x="15" y="14"/>
                      <a:pt x="10" y="14"/>
                    </a:cubicBezTo>
                    <a:cubicBezTo>
                      <a:pt x="9" y="11"/>
                      <a:pt x="9" y="11"/>
                      <a:pt x="9" y="11"/>
                    </a:cubicBezTo>
                    <a:cubicBezTo>
                      <a:pt x="12" y="10"/>
                      <a:pt x="12" y="10"/>
                      <a:pt x="12" y="10"/>
                    </a:cubicBezTo>
                    <a:cubicBezTo>
                      <a:pt x="12" y="7"/>
                      <a:pt x="12" y="7"/>
                      <a:pt x="12" y="7"/>
                    </a:cubicBezTo>
                    <a:cubicBezTo>
                      <a:pt x="8" y="4"/>
                      <a:pt x="8" y="4"/>
                      <a:pt x="8" y="4"/>
                    </a:cubicBezTo>
                    <a:cubicBezTo>
                      <a:pt x="1" y="0"/>
                      <a:pt x="1" y="0"/>
                      <a:pt x="1" y="0"/>
                    </a:cubicBezTo>
                    <a:cubicBezTo>
                      <a:pt x="0" y="0"/>
                      <a:pt x="0" y="0"/>
                      <a:pt x="0" y="0"/>
                    </a:cubicBezTo>
                    <a:cubicBezTo>
                      <a:pt x="7" y="5"/>
                      <a:pt x="7" y="5"/>
                      <a:pt x="7" y="5"/>
                    </a:cubicBezTo>
                    <a:cubicBezTo>
                      <a:pt x="11" y="8"/>
                      <a:pt x="11" y="8"/>
                      <a:pt x="11" y="8"/>
                    </a:cubicBezTo>
                    <a:cubicBezTo>
                      <a:pt x="11" y="9"/>
                      <a:pt x="11" y="9"/>
                      <a:pt x="11" y="9"/>
                    </a:cubicBezTo>
                    <a:cubicBezTo>
                      <a:pt x="9" y="11"/>
                      <a:pt x="9" y="11"/>
                      <a:pt x="9" y="11"/>
                    </a:cubicBezTo>
                    <a:cubicBezTo>
                      <a:pt x="7" y="10"/>
                      <a:pt x="7" y="10"/>
                      <a:pt x="7" y="10"/>
                    </a:cubicBezTo>
                    <a:cubicBezTo>
                      <a:pt x="3" y="10"/>
                      <a:pt x="3" y="10"/>
                      <a:pt x="3" y="10"/>
                    </a:cubicBezTo>
                    <a:cubicBezTo>
                      <a:pt x="1" y="14"/>
                      <a:pt x="1" y="14"/>
                      <a:pt x="1" y="14"/>
                    </a:cubicBezTo>
                    <a:cubicBezTo>
                      <a:pt x="3" y="17"/>
                      <a:pt x="3" y="17"/>
                      <a:pt x="3" y="17"/>
                    </a:cubicBezTo>
                    <a:cubicBezTo>
                      <a:pt x="8" y="18"/>
                      <a:pt x="8" y="18"/>
                      <a:pt x="8" y="18"/>
                    </a:cubicBezTo>
                    <a:cubicBezTo>
                      <a:pt x="10" y="15"/>
                      <a:pt x="10" y="15"/>
                      <a:pt x="10" y="15"/>
                    </a:cubicBezTo>
                    <a:cubicBezTo>
                      <a:pt x="17" y="15"/>
                      <a:pt x="17" y="15"/>
                      <a:pt x="17" y="15"/>
                    </a:cubicBezTo>
                    <a:cubicBezTo>
                      <a:pt x="26" y="18"/>
                      <a:pt x="26" y="18"/>
                      <a:pt x="26" y="18"/>
                    </a:cubicBezTo>
                    <a:cubicBezTo>
                      <a:pt x="30" y="20"/>
                      <a:pt x="30" y="20"/>
                      <a:pt x="30" y="20"/>
                    </a:cubicBezTo>
                    <a:cubicBezTo>
                      <a:pt x="30" y="22"/>
                      <a:pt x="30" y="22"/>
                      <a:pt x="30" y="22"/>
                    </a:cubicBezTo>
                    <a:cubicBezTo>
                      <a:pt x="26" y="25"/>
                      <a:pt x="26" y="25"/>
                      <a:pt x="26" y="25"/>
                    </a:cubicBezTo>
                    <a:cubicBezTo>
                      <a:pt x="26" y="25"/>
                      <a:pt x="26" y="25"/>
                      <a:pt x="26" y="25"/>
                    </a:cubicBezTo>
                    <a:cubicBezTo>
                      <a:pt x="28" y="25"/>
                      <a:pt x="28" y="25"/>
                      <a:pt x="28" y="25"/>
                    </a:cubicBezTo>
                    <a:cubicBezTo>
                      <a:pt x="31" y="22"/>
                      <a:pt x="31" y="22"/>
                      <a:pt x="31" y="22"/>
                    </a:cubicBezTo>
                    <a:lnTo>
                      <a:pt x="30" y="19"/>
                    </a:lnTo>
                    <a:close/>
                    <a:moveTo>
                      <a:pt x="7" y="16"/>
                    </a:moveTo>
                    <a:cubicBezTo>
                      <a:pt x="3" y="15"/>
                      <a:pt x="3" y="15"/>
                      <a:pt x="3" y="15"/>
                    </a:cubicBezTo>
                    <a:cubicBezTo>
                      <a:pt x="4" y="12"/>
                      <a:pt x="4" y="12"/>
                      <a:pt x="4" y="12"/>
                    </a:cubicBezTo>
                    <a:cubicBezTo>
                      <a:pt x="8" y="12"/>
                      <a:pt x="8" y="12"/>
                      <a:pt x="8" y="12"/>
                    </a:cubicBezTo>
                    <a:lnTo>
                      <a:pt x="7" y="16"/>
                    </a:lnTo>
                    <a:close/>
                  </a:path>
                </a:pathLst>
              </a:custGeom>
              <a:solidFill>
                <a:srgbClr val="0C71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 name="Freeform 1190"/>
              <p:cNvSpPr>
                <a:spLocks/>
              </p:cNvSpPr>
              <p:nvPr/>
            </p:nvSpPr>
            <p:spPr bwMode="auto">
              <a:xfrm>
                <a:off x="1309" y="2326"/>
                <a:ext cx="177" cy="81"/>
              </a:xfrm>
              <a:custGeom>
                <a:avLst/>
                <a:gdLst/>
                <a:ahLst/>
                <a:cxnLst>
                  <a:cxn ang="0">
                    <a:pos x="73" y="0"/>
                  </a:cxn>
                  <a:cxn ang="0">
                    <a:pos x="75" y="0"/>
                  </a:cxn>
                  <a:cxn ang="0">
                    <a:pos x="74" y="2"/>
                  </a:cxn>
                  <a:cxn ang="0">
                    <a:pos x="70" y="6"/>
                  </a:cxn>
                  <a:cxn ang="0">
                    <a:pos x="63" y="12"/>
                  </a:cxn>
                  <a:cxn ang="0">
                    <a:pos x="58" y="16"/>
                  </a:cxn>
                  <a:cxn ang="0">
                    <a:pos x="47" y="18"/>
                  </a:cxn>
                  <a:cxn ang="0">
                    <a:pos x="46" y="18"/>
                  </a:cxn>
                  <a:cxn ang="0">
                    <a:pos x="41" y="20"/>
                  </a:cxn>
                  <a:cxn ang="0">
                    <a:pos x="41" y="20"/>
                  </a:cxn>
                  <a:cxn ang="0">
                    <a:pos x="39" y="22"/>
                  </a:cxn>
                  <a:cxn ang="0">
                    <a:pos x="39" y="22"/>
                  </a:cxn>
                  <a:cxn ang="0">
                    <a:pos x="36" y="25"/>
                  </a:cxn>
                  <a:cxn ang="0">
                    <a:pos x="32" y="24"/>
                  </a:cxn>
                  <a:cxn ang="0">
                    <a:pos x="25" y="27"/>
                  </a:cxn>
                  <a:cxn ang="0">
                    <a:pos x="15" y="32"/>
                  </a:cxn>
                  <a:cxn ang="0">
                    <a:pos x="3" y="34"/>
                  </a:cxn>
                  <a:cxn ang="0">
                    <a:pos x="0" y="33"/>
                  </a:cxn>
                  <a:cxn ang="0">
                    <a:pos x="8" y="30"/>
                  </a:cxn>
                  <a:cxn ang="0">
                    <a:pos x="23" y="23"/>
                  </a:cxn>
                  <a:cxn ang="0">
                    <a:pos x="26" y="23"/>
                  </a:cxn>
                  <a:cxn ang="0">
                    <a:pos x="35" y="24"/>
                  </a:cxn>
                  <a:cxn ang="0">
                    <a:pos x="36" y="24"/>
                  </a:cxn>
                  <a:cxn ang="0">
                    <a:pos x="39" y="21"/>
                  </a:cxn>
                  <a:cxn ang="0">
                    <a:pos x="44" y="17"/>
                  </a:cxn>
                  <a:cxn ang="0">
                    <a:pos x="55" y="15"/>
                  </a:cxn>
                  <a:cxn ang="0">
                    <a:pos x="67" y="7"/>
                  </a:cxn>
                  <a:cxn ang="0">
                    <a:pos x="71" y="3"/>
                  </a:cxn>
                  <a:cxn ang="0">
                    <a:pos x="73" y="0"/>
                  </a:cxn>
                </a:cxnLst>
                <a:rect l="0" t="0" r="r" b="b"/>
                <a:pathLst>
                  <a:path w="75" h="34">
                    <a:moveTo>
                      <a:pt x="73" y="0"/>
                    </a:moveTo>
                    <a:cubicBezTo>
                      <a:pt x="75" y="0"/>
                      <a:pt x="75" y="0"/>
                      <a:pt x="75" y="0"/>
                    </a:cubicBezTo>
                    <a:cubicBezTo>
                      <a:pt x="74" y="2"/>
                      <a:pt x="74" y="2"/>
                      <a:pt x="74" y="2"/>
                    </a:cubicBezTo>
                    <a:cubicBezTo>
                      <a:pt x="70" y="6"/>
                      <a:pt x="70" y="6"/>
                      <a:pt x="70" y="6"/>
                    </a:cubicBezTo>
                    <a:cubicBezTo>
                      <a:pt x="63" y="12"/>
                      <a:pt x="63" y="12"/>
                      <a:pt x="63" y="12"/>
                    </a:cubicBezTo>
                    <a:cubicBezTo>
                      <a:pt x="58" y="16"/>
                      <a:pt x="58" y="16"/>
                      <a:pt x="58" y="16"/>
                    </a:cubicBezTo>
                    <a:cubicBezTo>
                      <a:pt x="47" y="18"/>
                      <a:pt x="47" y="18"/>
                      <a:pt x="47" y="18"/>
                    </a:cubicBezTo>
                    <a:cubicBezTo>
                      <a:pt x="46" y="18"/>
                      <a:pt x="46" y="18"/>
                      <a:pt x="46" y="18"/>
                    </a:cubicBezTo>
                    <a:cubicBezTo>
                      <a:pt x="41" y="20"/>
                      <a:pt x="41" y="20"/>
                      <a:pt x="41" y="20"/>
                    </a:cubicBezTo>
                    <a:cubicBezTo>
                      <a:pt x="41" y="20"/>
                      <a:pt x="41" y="20"/>
                      <a:pt x="41" y="20"/>
                    </a:cubicBezTo>
                    <a:cubicBezTo>
                      <a:pt x="39" y="22"/>
                      <a:pt x="39" y="22"/>
                      <a:pt x="39" y="22"/>
                    </a:cubicBezTo>
                    <a:cubicBezTo>
                      <a:pt x="39" y="22"/>
                      <a:pt x="39" y="22"/>
                      <a:pt x="39" y="22"/>
                    </a:cubicBezTo>
                    <a:cubicBezTo>
                      <a:pt x="36" y="25"/>
                      <a:pt x="36" y="25"/>
                      <a:pt x="36" y="25"/>
                    </a:cubicBezTo>
                    <a:cubicBezTo>
                      <a:pt x="32" y="24"/>
                      <a:pt x="32" y="24"/>
                      <a:pt x="32" y="24"/>
                    </a:cubicBezTo>
                    <a:cubicBezTo>
                      <a:pt x="25" y="27"/>
                      <a:pt x="25" y="27"/>
                      <a:pt x="25" y="27"/>
                    </a:cubicBezTo>
                    <a:cubicBezTo>
                      <a:pt x="15" y="32"/>
                      <a:pt x="15" y="32"/>
                      <a:pt x="15" y="32"/>
                    </a:cubicBezTo>
                    <a:cubicBezTo>
                      <a:pt x="3" y="34"/>
                      <a:pt x="3" y="34"/>
                      <a:pt x="3" y="34"/>
                    </a:cubicBezTo>
                    <a:cubicBezTo>
                      <a:pt x="0" y="33"/>
                      <a:pt x="0" y="33"/>
                      <a:pt x="0" y="33"/>
                    </a:cubicBezTo>
                    <a:cubicBezTo>
                      <a:pt x="8" y="30"/>
                      <a:pt x="8" y="30"/>
                      <a:pt x="8" y="30"/>
                    </a:cubicBezTo>
                    <a:cubicBezTo>
                      <a:pt x="13" y="27"/>
                      <a:pt x="18" y="25"/>
                      <a:pt x="23" y="23"/>
                    </a:cubicBezTo>
                    <a:cubicBezTo>
                      <a:pt x="26" y="23"/>
                      <a:pt x="26" y="23"/>
                      <a:pt x="26" y="23"/>
                    </a:cubicBezTo>
                    <a:cubicBezTo>
                      <a:pt x="35" y="24"/>
                      <a:pt x="35" y="24"/>
                      <a:pt x="35" y="24"/>
                    </a:cubicBezTo>
                    <a:cubicBezTo>
                      <a:pt x="36" y="24"/>
                      <a:pt x="36" y="24"/>
                      <a:pt x="36" y="24"/>
                    </a:cubicBezTo>
                    <a:cubicBezTo>
                      <a:pt x="39" y="21"/>
                      <a:pt x="39" y="21"/>
                      <a:pt x="39" y="21"/>
                    </a:cubicBezTo>
                    <a:cubicBezTo>
                      <a:pt x="44" y="17"/>
                      <a:pt x="44" y="17"/>
                      <a:pt x="44" y="17"/>
                    </a:cubicBezTo>
                    <a:cubicBezTo>
                      <a:pt x="55" y="15"/>
                      <a:pt x="55" y="15"/>
                      <a:pt x="55" y="15"/>
                    </a:cubicBezTo>
                    <a:cubicBezTo>
                      <a:pt x="67" y="7"/>
                      <a:pt x="67" y="7"/>
                      <a:pt x="67" y="7"/>
                    </a:cubicBezTo>
                    <a:cubicBezTo>
                      <a:pt x="71" y="3"/>
                      <a:pt x="71" y="3"/>
                      <a:pt x="71" y="3"/>
                    </a:cubicBezTo>
                    <a:lnTo>
                      <a:pt x="73"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 name="Freeform 1191"/>
              <p:cNvSpPr>
                <a:spLocks/>
              </p:cNvSpPr>
              <p:nvPr/>
            </p:nvSpPr>
            <p:spPr bwMode="auto">
              <a:xfrm>
                <a:off x="1418" y="2331"/>
                <a:ext cx="66" cy="38"/>
              </a:xfrm>
              <a:custGeom>
                <a:avLst/>
                <a:gdLst/>
                <a:ahLst/>
                <a:cxnLst>
                  <a:cxn ang="0">
                    <a:pos x="56" y="10"/>
                  </a:cxn>
                  <a:cxn ang="0">
                    <a:pos x="66" y="0"/>
                  </a:cxn>
                  <a:cxn ang="0">
                    <a:pos x="64" y="12"/>
                  </a:cxn>
                  <a:cxn ang="0">
                    <a:pos x="47" y="31"/>
                  </a:cxn>
                  <a:cxn ang="0">
                    <a:pos x="26" y="38"/>
                  </a:cxn>
                  <a:cxn ang="0">
                    <a:pos x="0" y="38"/>
                  </a:cxn>
                  <a:cxn ang="0">
                    <a:pos x="2" y="38"/>
                  </a:cxn>
                  <a:cxn ang="0">
                    <a:pos x="28" y="33"/>
                  </a:cxn>
                  <a:cxn ang="0">
                    <a:pos x="40" y="24"/>
                  </a:cxn>
                  <a:cxn ang="0">
                    <a:pos x="56" y="10"/>
                  </a:cxn>
                </a:cxnLst>
                <a:rect l="0" t="0" r="r" b="b"/>
                <a:pathLst>
                  <a:path w="66" h="38">
                    <a:moveTo>
                      <a:pt x="56" y="10"/>
                    </a:moveTo>
                    <a:lnTo>
                      <a:pt x="66" y="0"/>
                    </a:lnTo>
                    <a:lnTo>
                      <a:pt x="64" y="12"/>
                    </a:lnTo>
                    <a:lnTo>
                      <a:pt x="47" y="31"/>
                    </a:lnTo>
                    <a:lnTo>
                      <a:pt x="26" y="38"/>
                    </a:lnTo>
                    <a:lnTo>
                      <a:pt x="0" y="38"/>
                    </a:lnTo>
                    <a:lnTo>
                      <a:pt x="2" y="38"/>
                    </a:lnTo>
                    <a:lnTo>
                      <a:pt x="28" y="33"/>
                    </a:lnTo>
                    <a:lnTo>
                      <a:pt x="40" y="24"/>
                    </a:lnTo>
                    <a:lnTo>
                      <a:pt x="56" y="10"/>
                    </a:lnTo>
                    <a:close/>
                  </a:path>
                </a:pathLst>
              </a:custGeom>
              <a:solidFill>
                <a:srgbClr val="9BA1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 name="Freeform 1192"/>
              <p:cNvSpPr>
                <a:spLocks noEditPoints="1"/>
              </p:cNvSpPr>
              <p:nvPr/>
            </p:nvSpPr>
            <p:spPr bwMode="auto">
              <a:xfrm>
                <a:off x="1314" y="2319"/>
                <a:ext cx="57" cy="45"/>
              </a:xfrm>
              <a:custGeom>
                <a:avLst/>
                <a:gdLst/>
                <a:ahLst/>
                <a:cxnLst>
                  <a:cxn ang="0">
                    <a:pos x="20" y="6"/>
                  </a:cxn>
                  <a:cxn ang="0">
                    <a:pos x="15" y="9"/>
                  </a:cxn>
                  <a:cxn ang="0">
                    <a:pos x="11" y="7"/>
                  </a:cxn>
                  <a:cxn ang="0">
                    <a:pos x="13" y="5"/>
                  </a:cxn>
                  <a:cxn ang="0">
                    <a:pos x="23" y="1"/>
                  </a:cxn>
                  <a:cxn ang="0">
                    <a:pos x="23" y="0"/>
                  </a:cxn>
                  <a:cxn ang="0">
                    <a:pos x="12" y="4"/>
                  </a:cxn>
                  <a:cxn ang="0">
                    <a:pos x="10" y="7"/>
                  </a:cxn>
                  <a:cxn ang="0">
                    <a:pos x="14" y="10"/>
                  </a:cxn>
                  <a:cxn ang="0">
                    <a:pos x="15" y="13"/>
                  </a:cxn>
                  <a:cxn ang="0">
                    <a:pos x="0" y="17"/>
                  </a:cxn>
                  <a:cxn ang="0">
                    <a:pos x="0" y="15"/>
                  </a:cxn>
                  <a:cxn ang="0">
                    <a:pos x="0" y="19"/>
                  </a:cxn>
                  <a:cxn ang="0">
                    <a:pos x="6" y="16"/>
                  </a:cxn>
                  <a:cxn ang="0">
                    <a:pos x="15" y="13"/>
                  </a:cxn>
                  <a:cxn ang="0">
                    <a:pos x="19" y="16"/>
                  </a:cxn>
                  <a:cxn ang="0">
                    <a:pos x="24" y="12"/>
                  </a:cxn>
                  <a:cxn ang="0">
                    <a:pos x="20" y="6"/>
                  </a:cxn>
                  <a:cxn ang="0">
                    <a:pos x="19" y="14"/>
                  </a:cxn>
                  <a:cxn ang="0">
                    <a:pos x="16" y="12"/>
                  </a:cxn>
                  <a:cxn ang="0">
                    <a:pos x="18" y="8"/>
                  </a:cxn>
                  <a:cxn ang="0">
                    <a:pos x="22" y="11"/>
                  </a:cxn>
                  <a:cxn ang="0">
                    <a:pos x="19" y="14"/>
                  </a:cxn>
                </a:cxnLst>
                <a:rect l="0" t="0" r="r" b="b"/>
                <a:pathLst>
                  <a:path w="24" h="19">
                    <a:moveTo>
                      <a:pt x="20" y="6"/>
                    </a:moveTo>
                    <a:cubicBezTo>
                      <a:pt x="15" y="9"/>
                      <a:pt x="15" y="9"/>
                      <a:pt x="15" y="9"/>
                    </a:cubicBezTo>
                    <a:cubicBezTo>
                      <a:pt x="11" y="7"/>
                      <a:pt x="11" y="7"/>
                      <a:pt x="11" y="7"/>
                    </a:cubicBezTo>
                    <a:cubicBezTo>
                      <a:pt x="13" y="5"/>
                      <a:pt x="13" y="5"/>
                      <a:pt x="13" y="5"/>
                    </a:cubicBezTo>
                    <a:cubicBezTo>
                      <a:pt x="23" y="1"/>
                      <a:pt x="23" y="1"/>
                      <a:pt x="23" y="1"/>
                    </a:cubicBezTo>
                    <a:cubicBezTo>
                      <a:pt x="23" y="0"/>
                      <a:pt x="23" y="0"/>
                      <a:pt x="23" y="0"/>
                    </a:cubicBezTo>
                    <a:cubicBezTo>
                      <a:pt x="12" y="4"/>
                      <a:pt x="12" y="4"/>
                      <a:pt x="12" y="4"/>
                    </a:cubicBezTo>
                    <a:cubicBezTo>
                      <a:pt x="10" y="7"/>
                      <a:pt x="10" y="7"/>
                      <a:pt x="10" y="7"/>
                    </a:cubicBezTo>
                    <a:cubicBezTo>
                      <a:pt x="14" y="10"/>
                      <a:pt x="14" y="10"/>
                      <a:pt x="14" y="10"/>
                    </a:cubicBezTo>
                    <a:cubicBezTo>
                      <a:pt x="15" y="13"/>
                      <a:pt x="15" y="13"/>
                      <a:pt x="15" y="13"/>
                    </a:cubicBezTo>
                    <a:cubicBezTo>
                      <a:pt x="10" y="14"/>
                      <a:pt x="5" y="15"/>
                      <a:pt x="0" y="17"/>
                    </a:cubicBezTo>
                    <a:cubicBezTo>
                      <a:pt x="0" y="15"/>
                      <a:pt x="0" y="15"/>
                      <a:pt x="0" y="15"/>
                    </a:cubicBezTo>
                    <a:cubicBezTo>
                      <a:pt x="0" y="19"/>
                      <a:pt x="0" y="19"/>
                      <a:pt x="0" y="19"/>
                    </a:cubicBezTo>
                    <a:cubicBezTo>
                      <a:pt x="6" y="16"/>
                      <a:pt x="6" y="16"/>
                      <a:pt x="6" y="16"/>
                    </a:cubicBezTo>
                    <a:cubicBezTo>
                      <a:pt x="15" y="13"/>
                      <a:pt x="15" y="13"/>
                      <a:pt x="15" y="13"/>
                    </a:cubicBezTo>
                    <a:cubicBezTo>
                      <a:pt x="19" y="16"/>
                      <a:pt x="19" y="16"/>
                      <a:pt x="19" y="16"/>
                    </a:cubicBezTo>
                    <a:cubicBezTo>
                      <a:pt x="24" y="12"/>
                      <a:pt x="24" y="12"/>
                      <a:pt x="24" y="12"/>
                    </a:cubicBezTo>
                    <a:lnTo>
                      <a:pt x="20" y="6"/>
                    </a:lnTo>
                    <a:close/>
                    <a:moveTo>
                      <a:pt x="19" y="14"/>
                    </a:moveTo>
                    <a:cubicBezTo>
                      <a:pt x="16" y="12"/>
                      <a:pt x="16" y="12"/>
                      <a:pt x="16" y="12"/>
                    </a:cubicBezTo>
                    <a:cubicBezTo>
                      <a:pt x="18" y="8"/>
                      <a:pt x="18" y="8"/>
                      <a:pt x="18" y="8"/>
                    </a:cubicBezTo>
                    <a:cubicBezTo>
                      <a:pt x="22" y="11"/>
                      <a:pt x="22" y="11"/>
                      <a:pt x="22" y="11"/>
                    </a:cubicBezTo>
                    <a:lnTo>
                      <a:pt x="19" y="14"/>
                    </a:lnTo>
                    <a:close/>
                  </a:path>
                </a:pathLst>
              </a:custGeom>
              <a:solidFill>
                <a:srgbClr val="0C71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 name="Freeform 1193"/>
              <p:cNvSpPr>
                <a:spLocks/>
              </p:cNvSpPr>
              <p:nvPr/>
            </p:nvSpPr>
            <p:spPr bwMode="auto">
              <a:xfrm>
                <a:off x="1205" y="2364"/>
                <a:ext cx="97" cy="14"/>
              </a:xfrm>
              <a:custGeom>
                <a:avLst/>
                <a:gdLst/>
                <a:ahLst/>
                <a:cxnLst>
                  <a:cxn ang="0">
                    <a:pos x="0" y="1"/>
                  </a:cxn>
                  <a:cxn ang="0">
                    <a:pos x="2" y="0"/>
                  </a:cxn>
                  <a:cxn ang="0">
                    <a:pos x="4" y="2"/>
                  </a:cxn>
                  <a:cxn ang="0">
                    <a:pos x="13" y="3"/>
                  </a:cxn>
                  <a:cxn ang="0">
                    <a:pos x="30" y="3"/>
                  </a:cxn>
                  <a:cxn ang="0">
                    <a:pos x="38" y="1"/>
                  </a:cxn>
                  <a:cxn ang="0">
                    <a:pos x="41" y="2"/>
                  </a:cxn>
                  <a:cxn ang="0">
                    <a:pos x="41" y="2"/>
                  </a:cxn>
                  <a:cxn ang="0">
                    <a:pos x="35" y="5"/>
                  </a:cxn>
                  <a:cxn ang="0">
                    <a:pos x="23" y="6"/>
                  </a:cxn>
                  <a:cxn ang="0">
                    <a:pos x="6" y="5"/>
                  </a:cxn>
                  <a:cxn ang="0">
                    <a:pos x="0" y="1"/>
                  </a:cxn>
                </a:cxnLst>
                <a:rect l="0" t="0" r="r" b="b"/>
                <a:pathLst>
                  <a:path w="41" h="6">
                    <a:moveTo>
                      <a:pt x="0" y="1"/>
                    </a:moveTo>
                    <a:cubicBezTo>
                      <a:pt x="2" y="0"/>
                      <a:pt x="2" y="0"/>
                      <a:pt x="2" y="0"/>
                    </a:cubicBezTo>
                    <a:cubicBezTo>
                      <a:pt x="4" y="2"/>
                      <a:pt x="4" y="2"/>
                      <a:pt x="4" y="2"/>
                    </a:cubicBezTo>
                    <a:cubicBezTo>
                      <a:pt x="13" y="3"/>
                      <a:pt x="13" y="3"/>
                      <a:pt x="13" y="3"/>
                    </a:cubicBezTo>
                    <a:cubicBezTo>
                      <a:pt x="19" y="3"/>
                      <a:pt x="25" y="3"/>
                      <a:pt x="30" y="3"/>
                    </a:cubicBezTo>
                    <a:cubicBezTo>
                      <a:pt x="38" y="1"/>
                      <a:pt x="38" y="1"/>
                      <a:pt x="38" y="1"/>
                    </a:cubicBezTo>
                    <a:cubicBezTo>
                      <a:pt x="41" y="2"/>
                      <a:pt x="41" y="2"/>
                      <a:pt x="41" y="2"/>
                    </a:cubicBezTo>
                    <a:cubicBezTo>
                      <a:pt x="41" y="2"/>
                      <a:pt x="41" y="2"/>
                      <a:pt x="41" y="2"/>
                    </a:cubicBezTo>
                    <a:cubicBezTo>
                      <a:pt x="35" y="5"/>
                      <a:pt x="35" y="5"/>
                      <a:pt x="35" y="5"/>
                    </a:cubicBezTo>
                    <a:cubicBezTo>
                      <a:pt x="23" y="6"/>
                      <a:pt x="23" y="6"/>
                      <a:pt x="23" y="6"/>
                    </a:cubicBezTo>
                    <a:cubicBezTo>
                      <a:pt x="17" y="6"/>
                      <a:pt x="12" y="6"/>
                      <a:pt x="6" y="5"/>
                    </a:cubicBezTo>
                    <a:lnTo>
                      <a:pt x="0" y="1"/>
                    </a:lnTo>
                    <a:close/>
                  </a:path>
                </a:pathLst>
              </a:custGeom>
              <a:solidFill>
                <a:srgbClr val="31C2D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2" name="Freeform 1194"/>
              <p:cNvSpPr>
                <a:spLocks/>
              </p:cNvSpPr>
              <p:nvPr/>
            </p:nvSpPr>
            <p:spPr bwMode="auto">
              <a:xfrm>
                <a:off x="1200" y="2367"/>
                <a:ext cx="107" cy="14"/>
              </a:xfrm>
              <a:custGeom>
                <a:avLst/>
                <a:gdLst/>
                <a:ahLst/>
                <a:cxnLst>
                  <a:cxn ang="0">
                    <a:pos x="0" y="1"/>
                  </a:cxn>
                  <a:cxn ang="0">
                    <a:pos x="2" y="0"/>
                  </a:cxn>
                  <a:cxn ang="0">
                    <a:pos x="8" y="4"/>
                  </a:cxn>
                  <a:cxn ang="0">
                    <a:pos x="25" y="5"/>
                  </a:cxn>
                  <a:cxn ang="0">
                    <a:pos x="37" y="4"/>
                  </a:cxn>
                  <a:cxn ang="0">
                    <a:pos x="43" y="1"/>
                  </a:cxn>
                  <a:cxn ang="0">
                    <a:pos x="43" y="1"/>
                  </a:cxn>
                  <a:cxn ang="0">
                    <a:pos x="45" y="1"/>
                  </a:cxn>
                  <a:cxn ang="0">
                    <a:pos x="39" y="5"/>
                  </a:cxn>
                  <a:cxn ang="0">
                    <a:pos x="29" y="5"/>
                  </a:cxn>
                  <a:cxn ang="0">
                    <a:pos x="11" y="5"/>
                  </a:cxn>
                  <a:cxn ang="0">
                    <a:pos x="5" y="4"/>
                  </a:cxn>
                  <a:cxn ang="0">
                    <a:pos x="0" y="1"/>
                  </a:cxn>
                </a:cxnLst>
                <a:rect l="0" t="0" r="r" b="b"/>
                <a:pathLst>
                  <a:path w="45" h="6">
                    <a:moveTo>
                      <a:pt x="0" y="1"/>
                    </a:moveTo>
                    <a:cubicBezTo>
                      <a:pt x="2" y="0"/>
                      <a:pt x="2" y="0"/>
                      <a:pt x="2" y="0"/>
                    </a:cubicBezTo>
                    <a:cubicBezTo>
                      <a:pt x="8" y="4"/>
                      <a:pt x="8" y="4"/>
                      <a:pt x="8" y="4"/>
                    </a:cubicBezTo>
                    <a:cubicBezTo>
                      <a:pt x="14" y="5"/>
                      <a:pt x="19" y="5"/>
                      <a:pt x="25" y="5"/>
                    </a:cubicBezTo>
                    <a:cubicBezTo>
                      <a:pt x="37" y="4"/>
                      <a:pt x="37" y="4"/>
                      <a:pt x="37" y="4"/>
                    </a:cubicBezTo>
                    <a:cubicBezTo>
                      <a:pt x="43" y="1"/>
                      <a:pt x="43" y="1"/>
                      <a:pt x="43" y="1"/>
                    </a:cubicBezTo>
                    <a:cubicBezTo>
                      <a:pt x="43" y="1"/>
                      <a:pt x="43" y="1"/>
                      <a:pt x="43" y="1"/>
                    </a:cubicBezTo>
                    <a:cubicBezTo>
                      <a:pt x="45" y="1"/>
                      <a:pt x="45" y="1"/>
                      <a:pt x="45" y="1"/>
                    </a:cubicBezTo>
                    <a:cubicBezTo>
                      <a:pt x="39" y="5"/>
                      <a:pt x="39" y="5"/>
                      <a:pt x="39" y="5"/>
                    </a:cubicBezTo>
                    <a:cubicBezTo>
                      <a:pt x="29" y="5"/>
                      <a:pt x="29" y="5"/>
                      <a:pt x="29" y="5"/>
                    </a:cubicBezTo>
                    <a:cubicBezTo>
                      <a:pt x="23" y="6"/>
                      <a:pt x="17" y="6"/>
                      <a:pt x="11" y="5"/>
                    </a:cubicBezTo>
                    <a:cubicBezTo>
                      <a:pt x="5" y="4"/>
                      <a:pt x="5" y="4"/>
                      <a:pt x="5" y="4"/>
                    </a:cubicBezTo>
                    <a:lnTo>
                      <a:pt x="0" y="1"/>
                    </a:lnTo>
                    <a:close/>
                  </a:path>
                </a:pathLst>
              </a:custGeom>
              <a:solidFill>
                <a:srgbClr val="0D72A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 name="Freeform 1195"/>
              <p:cNvSpPr>
                <a:spLocks/>
              </p:cNvSpPr>
              <p:nvPr/>
            </p:nvSpPr>
            <p:spPr bwMode="auto">
              <a:xfrm>
                <a:off x="1302" y="2369"/>
                <a:ext cx="73" cy="31"/>
              </a:xfrm>
              <a:custGeom>
                <a:avLst/>
                <a:gdLst/>
                <a:ahLst/>
                <a:cxnLst>
                  <a:cxn ang="0">
                    <a:pos x="33" y="7"/>
                  </a:cxn>
                  <a:cxn ang="0">
                    <a:pos x="57" y="0"/>
                  </a:cxn>
                  <a:cxn ang="0">
                    <a:pos x="73" y="2"/>
                  </a:cxn>
                  <a:cxn ang="0">
                    <a:pos x="57" y="2"/>
                  </a:cxn>
                  <a:cxn ang="0">
                    <a:pos x="43" y="12"/>
                  </a:cxn>
                  <a:cxn ang="0">
                    <a:pos x="26" y="24"/>
                  </a:cxn>
                  <a:cxn ang="0">
                    <a:pos x="2" y="31"/>
                  </a:cxn>
                  <a:cxn ang="0">
                    <a:pos x="0" y="28"/>
                  </a:cxn>
                  <a:cxn ang="0">
                    <a:pos x="17" y="21"/>
                  </a:cxn>
                  <a:cxn ang="0">
                    <a:pos x="33" y="7"/>
                  </a:cxn>
                </a:cxnLst>
                <a:rect l="0" t="0" r="r" b="b"/>
                <a:pathLst>
                  <a:path w="73" h="31">
                    <a:moveTo>
                      <a:pt x="33" y="7"/>
                    </a:moveTo>
                    <a:lnTo>
                      <a:pt x="57" y="0"/>
                    </a:lnTo>
                    <a:lnTo>
                      <a:pt x="73" y="2"/>
                    </a:lnTo>
                    <a:lnTo>
                      <a:pt x="57" y="2"/>
                    </a:lnTo>
                    <a:lnTo>
                      <a:pt x="43" y="12"/>
                    </a:lnTo>
                    <a:lnTo>
                      <a:pt x="26" y="24"/>
                    </a:lnTo>
                    <a:lnTo>
                      <a:pt x="2" y="31"/>
                    </a:lnTo>
                    <a:lnTo>
                      <a:pt x="0" y="28"/>
                    </a:lnTo>
                    <a:lnTo>
                      <a:pt x="17" y="21"/>
                    </a:lnTo>
                    <a:lnTo>
                      <a:pt x="33" y="7"/>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 name="Freeform 1196"/>
              <p:cNvSpPr>
                <a:spLocks/>
              </p:cNvSpPr>
              <p:nvPr/>
            </p:nvSpPr>
            <p:spPr bwMode="auto">
              <a:xfrm>
                <a:off x="1267" y="2371"/>
                <a:ext cx="127" cy="45"/>
              </a:xfrm>
              <a:custGeom>
                <a:avLst/>
                <a:gdLst/>
                <a:ahLst/>
                <a:cxnLst>
                  <a:cxn ang="0">
                    <a:pos x="39" y="0"/>
                  </a:cxn>
                  <a:cxn ang="0">
                    <a:pos x="46" y="0"/>
                  </a:cxn>
                  <a:cxn ang="0">
                    <a:pos x="47" y="1"/>
                  </a:cxn>
                  <a:cxn ang="0">
                    <a:pos x="43" y="4"/>
                  </a:cxn>
                  <a:cxn ang="0">
                    <a:pos x="44" y="4"/>
                  </a:cxn>
                  <a:cxn ang="0">
                    <a:pos x="41" y="4"/>
                  </a:cxn>
                  <a:cxn ang="0">
                    <a:pos x="26" y="11"/>
                  </a:cxn>
                  <a:cxn ang="0">
                    <a:pos x="18" y="14"/>
                  </a:cxn>
                  <a:cxn ang="0">
                    <a:pos x="21" y="15"/>
                  </a:cxn>
                  <a:cxn ang="0">
                    <a:pos x="33" y="13"/>
                  </a:cxn>
                  <a:cxn ang="0">
                    <a:pos x="43" y="8"/>
                  </a:cxn>
                  <a:cxn ang="0">
                    <a:pos x="50" y="5"/>
                  </a:cxn>
                  <a:cxn ang="0">
                    <a:pos x="54" y="6"/>
                  </a:cxn>
                  <a:cxn ang="0">
                    <a:pos x="50" y="10"/>
                  </a:cxn>
                  <a:cxn ang="0">
                    <a:pos x="46" y="13"/>
                  </a:cxn>
                  <a:cxn ang="0">
                    <a:pos x="50" y="13"/>
                  </a:cxn>
                  <a:cxn ang="0">
                    <a:pos x="47" y="14"/>
                  </a:cxn>
                  <a:cxn ang="0">
                    <a:pos x="35" y="17"/>
                  </a:cxn>
                  <a:cxn ang="0">
                    <a:pos x="26" y="19"/>
                  </a:cxn>
                  <a:cxn ang="0">
                    <a:pos x="20" y="17"/>
                  </a:cxn>
                  <a:cxn ang="0">
                    <a:pos x="15" y="14"/>
                  </a:cxn>
                  <a:cxn ang="0">
                    <a:pos x="9" y="12"/>
                  </a:cxn>
                  <a:cxn ang="0">
                    <a:pos x="0" y="11"/>
                  </a:cxn>
                  <a:cxn ang="0">
                    <a:pos x="0" y="9"/>
                  </a:cxn>
                  <a:cxn ang="0">
                    <a:pos x="2" y="9"/>
                  </a:cxn>
                  <a:cxn ang="0">
                    <a:pos x="9" y="10"/>
                  </a:cxn>
                  <a:cxn ang="0">
                    <a:pos x="15" y="11"/>
                  </a:cxn>
                  <a:cxn ang="0">
                    <a:pos x="16" y="12"/>
                  </a:cxn>
                  <a:cxn ang="0">
                    <a:pos x="26" y="9"/>
                  </a:cxn>
                  <a:cxn ang="0">
                    <a:pos x="33" y="4"/>
                  </a:cxn>
                  <a:cxn ang="0">
                    <a:pos x="39" y="0"/>
                  </a:cxn>
                </a:cxnLst>
                <a:rect l="0" t="0" r="r" b="b"/>
                <a:pathLst>
                  <a:path w="54" h="19">
                    <a:moveTo>
                      <a:pt x="39" y="0"/>
                    </a:moveTo>
                    <a:cubicBezTo>
                      <a:pt x="46" y="0"/>
                      <a:pt x="46" y="0"/>
                      <a:pt x="46" y="0"/>
                    </a:cubicBezTo>
                    <a:cubicBezTo>
                      <a:pt x="47" y="1"/>
                      <a:pt x="47" y="1"/>
                      <a:pt x="47" y="1"/>
                    </a:cubicBezTo>
                    <a:cubicBezTo>
                      <a:pt x="43" y="4"/>
                      <a:pt x="43" y="4"/>
                      <a:pt x="43" y="4"/>
                    </a:cubicBezTo>
                    <a:cubicBezTo>
                      <a:pt x="44" y="4"/>
                      <a:pt x="44" y="4"/>
                      <a:pt x="44" y="4"/>
                    </a:cubicBezTo>
                    <a:cubicBezTo>
                      <a:pt x="41" y="4"/>
                      <a:pt x="41" y="4"/>
                      <a:pt x="41" y="4"/>
                    </a:cubicBezTo>
                    <a:cubicBezTo>
                      <a:pt x="36" y="6"/>
                      <a:pt x="31" y="8"/>
                      <a:pt x="26" y="11"/>
                    </a:cubicBezTo>
                    <a:cubicBezTo>
                      <a:pt x="18" y="14"/>
                      <a:pt x="18" y="14"/>
                      <a:pt x="18" y="14"/>
                    </a:cubicBezTo>
                    <a:cubicBezTo>
                      <a:pt x="21" y="15"/>
                      <a:pt x="21" y="15"/>
                      <a:pt x="21" y="15"/>
                    </a:cubicBezTo>
                    <a:cubicBezTo>
                      <a:pt x="33" y="13"/>
                      <a:pt x="33" y="13"/>
                      <a:pt x="33" y="13"/>
                    </a:cubicBezTo>
                    <a:cubicBezTo>
                      <a:pt x="43" y="8"/>
                      <a:pt x="43" y="8"/>
                      <a:pt x="43" y="8"/>
                    </a:cubicBezTo>
                    <a:cubicBezTo>
                      <a:pt x="50" y="5"/>
                      <a:pt x="50" y="5"/>
                      <a:pt x="50" y="5"/>
                    </a:cubicBezTo>
                    <a:cubicBezTo>
                      <a:pt x="54" y="6"/>
                      <a:pt x="54" y="6"/>
                      <a:pt x="54" y="6"/>
                    </a:cubicBezTo>
                    <a:cubicBezTo>
                      <a:pt x="50" y="10"/>
                      <a:pt x="50" y="10"/>
                      <a:pt x="50" y="10"/>
                    </a:cubicBezTo>
                    <a:cubicBezTo>
                      <a:pt x="46" y="13"/>
                      <a:pt x="46" y="13"/>
                      <a:pt x="46" y="13"/>
                    </a:cubicBezTo>
                    <a:cubicBezTo>
                      <a:pt x="50" y="13"/>
                      <a:pt x="50" y="13"/>
                      <a:pt x="50" y="13"/>
                    </a:cubicBezTo>
                    <a:cubicBezTo>
                      <a:pt x="47" y="14"/>
                      <a:pt x="47" y="14"/>
                      <a:pt x="47" y="14"/>
                    </a:cubicBezTo>
                    <a:cubicBezTo>
                      <a:pt x="35" y="17"/>
                      <a:pt x="35" y="17"/>
                      <a:pt x="35" y="17"/>
                    </a:cubicBezTo>
                    <a:cubicBezTo>
                      <a:pt x="26" y="19"/>
                      <a:pt x="26" y="19"/>
                      <a:pt x="26" y="19"/>
                    </a:cubicBezTo>
                    <a:cubicBezTo>
                      <a:pt x="20" y="17"/>
                      <a:pt x="20" y="17"/>
                      <a:pt x="20" y="17"/>
                    </a:cubicBezTo>
                    <a:cubicBezTo>
                      <a:pt x="15" y="14"/>
                      <a:pt x="15" y="14"/>
                      <a:pt x="15" y="14"/>
                    </a:cubicBezTo>
                    <a:cubicBezTo>
                      <a:pt x="9" y="12"/>
                      <a:pt x="9" y="12"/>
                      <a:pt x="9" y="12"/>
                    </a:cubicBezTo>
                    <a:cubicBezTo>
                      <a:pt x="0" y="11"/>
                      <a:pt x="0" y="11"/>
                      <a:pt x="0" y="11"/>
                    </a:cubicBezTo>
                    <a:cubicBezTo>
                      <a:pt x="0" y="9"/>
                      <a:pt x="0" y="9"/>
                      <a:pt x="0" y="9"/>
                    </a:cubicBezTo>
                    <a:cubicBezTo>
                      <a:pt x="2" y="9"/>
                      <a:pt x="2" y="9"/>
                      <a:pt x="2" y="9"/>
                    </a:cubicBezTo>
                    <a:cubicBezTo>
                      <a:pt x="9" y="10"/>
                      <a:pt x="9" y="10"/>
                      <a:pt x="9" y="10"/>
                    </a:cubicBezTo>
                    <a:cubicBezTo>
                      <a:pt x="15" y="11"/>
                      <a:pt x="15" y="11"/>
                      <a:pt x="15" y="11"/>
                    </a:cubicBezTo>
                    <a:cubicBezTo>
                      <a:pt x="16" y="12"/>
                      <a:pt x="16" y="12"/>
                      <a:pt x="16" y="12"/>
                    </a:cubicBezTo>
                    <a:cubicBezTo>
                      <a:pt x="26" y="9"/>
                      <a:pt x="26" y="9"/>
                      <a:pt x="26" y="9"/>
                    </a:cubicBezTo>
                    <a:cubicBezTo>
                      <a:pt x="33" y="4"/>
                      <a:pt x="33" y="4"/>
                      <a:pt x="33" y="4"/>
                    </a:cubicBezTo>
                    <a:lnTo>
                      <a:pt x="39" y="0"/>
                    </a:lnTo>
                    <a:close/>
                  </a:path>
                </a:pathLst>
              </a:custGeom>
              <a:solidFill>
                <a:srgbClr val="9CA0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 name="Freeform 1197"/>
              <p:cNvSpPr>
                <a:spLocks/>
              </p:cNvSpPr>
              <p:nvPr/>
            </p:nvSpPr>
            <p:spPr bwMode="auto">
              <a:xfrm>
                <a:off x="1099" y="2374"/>
                <a:ext cx="104" cy="45"/>
              </a:xfrm>
              <a:custGeom>
                <a:avLst/>
                <a:gdLst/>
                <a:ahLst/>
                <a:cxnLst>
                  <a:cxn ang="0">
                    <a:pos x="33" y="2"/>
                  </a:cxn>
                  <a:cxn ang="0">
                    <a:pos x="42" y="0"/>
                  </a:cxn>
                  <a:cxn ang="0">
                    <a:pos x="57" y="14"/>
                  </a:cxn>
                  <a:cxn ang="0">
                    <a:pos x="61" y="19"/>
                  </a:cxn>
                  <a:cxn ang="0">
                    <a:pos x="54" y="4"/>
                  </a:cxn>
                  <a:cxn ang="0">
                    <a:pos x="59" y="0"/>
                  </a:cxn>
                  <a:cxn ang="0">
                    <a:pos x="68" y="2"/>
                  </a:cxn>
                  <a:cxn ang="0">
                    <a:pos x="80" y="14"/>
                  </a:cxn>
                  <a:cxn ang="0">
                    <a:pos x="85" y="19"/>
                  </a:cxn>
                  <a:cxn ang="0">
                    <a:pos x="87" y="11"/>
                  </a:cxn>
                  <a:cxn ang="0">
                    <a:pos x="90" y="11"/>
                  </a:cxn>
                  <a:cxn ang="0">
                    <a:pos x="97" y="21"/>
                  </a:cxn>
                  <a:cxn ang="0">
                    <a:pos x="101" y="21"/>
                  </a:cxn>
                  <a:cxn ang="0">
                    <a:pos x="104" y="23"/>
                  </a:cxn>
                  <a:cxn ang="0">
                    <a:pos x="97" y="26"/>
                  </a:cxn>
                  <a:cxn ang="0">
                    <a:pos x="94" y="21"/>
                  </a:cxn>
                  <a:cxn ang="0">
                    <a:pos x="90" y="16"/>
                  </a:cxn>
                  <a:cxn ang="0">
                    <a:pos x="92" y="26"/>
                  </a:cxn>
                  <a:cxn ang="0">
                    <a:pos x="87" y="33"/>
                  </a:cxn>
                  <a:cxn ang="0">
                    <a:pos x="80" y="45"/>
                  </a:cxn>
                  <a:cxn ang="0">
                    <a:pos x="85" y="30"/>
                  </a:cxn>
                  <a:cxn ang="0">
                    <a:pos x="85" y="28"/>
                  </a:cxn>
                  <a:cxn ang="0">
                    <a:pos x="80" y="28"/>
                  </a:cxn>
                  <a:cxn ang="0">
                    <a:pos x="73" y="21"/>
                  </a:cxn>
                  <a:cxn ang="0">
                    <a:pos x="68" y="11"/>
                  </a:cxn>
                  <a:cxn ang="0">
                    <a:pos x="75" y="28"/>
                  </a:cxn>
                  <a:cxn ang="0">
                    <a:pos x="68" y="28"/>
                  </a:cxn>
                  <a:cxn ang="0">
                    <a:pos x="61" y="35"/>
                  </a:cxn>
                  <a:cxn ang="0">
                    <a:pos x="57" y="42"/>
                  </a:cxn>
                  <a:cxn ang="0">
                    <a:pos x="61" y="33"/>
                  </a:cxn>
                  <a:cxn ang="0">
                    <a:pos x="64" y="26"/>
                  </a:cxn>
                  <a:cxn ang="0">
                    <a:pos x="64" y="26"/>
                  </a:cxn>
                  <a:cxn ang="0">
                    <a:pos x="57" y="26"/>
                  </a:cxn>
                  <a:cxn ang="0">
                    <a:pos x="54" y="23"/>
                  </a:cxn>
                  <a:cxn ang="0">
                    <a:pos x="45" y="9"/>
                  </a:cxn>
                  <a:cxn ang="0">
                    <a:pos x="54" y="26"/>
                  </a:cxn>
                  <a:cxn ang="0">
                    <a:pos x="47" y="23"/>
                  </a:cxn>
                  <a:cxn ang="0">
                    <a:pos x="35" y="33"/>
                  </a:cxn>
                  <a:cxn ang="0">
                    <a:pos x="42" y="23"/>
                  </a:cxn>
                  <a:cxn ang="0">
                    <a:pos x="35" y="21"/>
                  </a:cxn>
                  <a:cxn ang="0">
                    <a:pos x="21" y="11"/>
                  </a:cxn>
                  <a:cxn ang="0">
                    <a:pos x="28" y="21"/>
                  </a:cxn>
                  <a:cxn ang="0">
                    <a:pos x="7" y="21"/>
                  </a:cxn>
                  <a:cxn ang="0">
                    <a:pos x="0" y="23"/>
                  </a:cxn>
                  <a:cxn ang="0">
                    <a:pos x="5" y="19"/>
                  </a:cxn>
                  <a:cxn ang="0">
                    <a:pos x="14" y="16"/>
                  </a:cxn>
                  <a:cxn ang="0">
                    <a:pos x="14" y="16"/>
                  </a:cxn>
                  <a:cxn ang="0">
                    <a:pos x="12" y="9"/>
                  </a:cxn>
                  <a:cxn ang="0">
                    <a:pos x="14" y="7"/>
                  </a:cxn>
                  <a:cxn ang="0">
                    <a:pos x="24" y="7"/>
                  </a:cxn>
                  <a:cxn ang="0">
                    <a:pos x="35" y="14"/>
                  </a:cxn>
                  <a:cxn ang="0">
                    <a:pos x="38" y="11"/>
                  </a:cxn>
                  <a:cxn ang="0">
                    <a:pos x="31" y="4"/>
                  </a:cxn>
                  <a:cxn ang="0">
                    <a:pos x="33" y="2"/>
                  </a:cxn>
                </a:cxnLst>
                <a:rect l="0" t="0" r="r" b="b"/>
                <a:pathLst>
                  <a:path w="104" h="45">
                    <a:moveTo>
                      <a:pt x="33" y="2"/>
                    </a:moveTo>
                    <a:lnTo>
                      <a:pt x="42" y="0"/>
                    </a:lnTo>
                    <a:lnTo>
                      <a:pt x="57" y="14"/>
                    </a:lnTo>
                    <a:lnTo>
                      <a:pt x="61" y="19"/>
                    </a:lnTo>
                    <a:lnTo>
                      <a:pt x="54" y="4"/>
                    </a:lnTo>
                    <a:lnTo>
                      <a:pt x="59" y="0"/>
                    </a:lnTo>
                    <a:lnTo>
                      <a:pt x="68" y="2"/>
                    </a:lnTo>
                    <a:lnTo>
                      <a:pt x="80" y="14"/>
                    </a:lnTo>
                    <a:lnTo>
                      <a:pt x="85" y="19"/>
                    </a:lnTo>
                    <a:lnTo>
                      <a:pt x="87" y="11"/>
                    </a:lnTo>
                    <a:lnTo>
                      <a:pt x="90" y="11"/>
                    </a:lnTo>
                    <a:lnTo>
                      <a:pt x="97" y="21"/>
                    </a:lnTo>
                    <a:lnTo>
                      <a:pt x="101" y="21"/>
                    </a:lnTo>
                    <a:lnTo>
                      <a:pt x="104" y="23"/>
                    </a:lnTo>
                    <a:lnTo>
                      <a:pt x="97" y="26"/>
                    </a:lnTo>
                    <a:lnTo>
                      <a:pt x="94" y="21"/>
                    </a:lnTo>
                    <a:lnTo>
                      <a:pt x="90" y="16"/>
                    </a:lnTo>
                    <a:lnTo>
                      <a:pt x="92" y="26"/>
                    </a:lnTo>
                    <a:lnTo>
                      <a:pt x="87" y="33"/>
                    </a:lnTo>
                    <a:lnTo>
                      <a:pt x="80" y="45"/>
                    </a:lnTo>
                    <a:lnTo>
                      <a:pt x="85" y="30"/>
                    </a:lnTo>
                    <a:lnTo>
                      <a:pt x="85" y="28"/>
                    </a:lnTo>
                    <a:lnTo>
                      <a:pt x="80" y="28"/>
                    </a:lnTo>
                    <a:lnTo>
                      <a:pt x="73" y="21"/>
                    </a:lnTo>
                    <a:lnTo>
                      <a:pt x="68" y="11"/>
                    </a:lnTo>
                    <a:lnTo>
                      <a:pt x="75" y="28"/>
                    </a:lnTo>
                    <a:lnTo>
                      <a:pt x="68" y="28"/>
                    </a:lnTo>
                    <a:lnTo>
                      <a:pt x="61" y="35"/>
                    </a:lnTo>
                    <a:lnTo>
                      <a:pt x="57" y="42"/>
                    </a:lnTo>
                    <a:lnTo>
                      <a:pt x="61" y="33"/>
                    </a:lnTo>
                    <a:lnTo>
                      <a:pt x="64" y="26"/>
                    </a:lnTo>
                    <a:lnTo>
                      <a:pt x="64" y="26"/>
                    </a:lnTo>
                    <a:lnTo>
                      <a:pt x="57" y="26"/>
                    </a:lnTo>
                    <a:lnTo>
                      <a:pt x="54" y="23"/>
                    </a:lnTo>
                    <a:lnTo>
                      <a:pt x="45" y="9"/>
                    </a:lnTo>
                    <a:lnTo>
                      <a:pt x="54" y="26"/>
                    </a:lnTo>
                    <a:lnTo>
                      <a:pt x="47" y="23"/>
                    </a:lnTo>
                    <a:lnTo>
                      <a:pt x="35" y="33"/>
                    </a:lnTo>
                    <a:lnTo>
                      <a:pt x="42" y="23"/>
                    </a:lnTo>
                    <a:lnTo>
                      <a:pt x="35" y="21"/>
                    </a:lnTo>
                    <a:lnTo>
                      <a:pt x="21" y="11"/>
                    </a:lnTo>
                    <a:lnTo>
                      <a:pt x="28" y="21"/>
                    </a:lnTo>
                    <a:lnTo>
                      <a:pt x="7" y="21"/>
                    </a:lnTo>
                    <a:lnTo>
                      <a:pt x="0" y="23"/>
                    </a:lnTo>
                    <a:lnTo>
                      <a:pt x="5" y="19"/>
                    </a:lnTo>
                    <a:lnTo>
                      <a:pt x="14" y="16"/>
                    </a:lnTo>
                    <a:lnTo>
                      <a:pt x="14" y="16"/>
                    </a:lnTo>
                    <a:lnTo>
                      <a:pt x="12" y="9"/>
                    </a:lnTo>
                    <a:lnTo>
                      <a:pt x="14" y="7"/>
                    </a:lnTo>
                    <a:lnTo>
                      <a:pt x="24" y="7"/>
                    </a:lnTo>
                    <a:lnTo>
                      <a:pt x="35" y="14"/>
                    </a:lnTo>
                    <a:lnTo>
                      <a:pt x="38" y="11"/>
                    </a:lnTo>
                    <a:lnTo>
                      <a:pt x="31" y="4"/>
                    </a:lnTo>
                    <a:lnTo>
                      <a:pt x="33" y="2"/>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 name="Freeform 1198"/>
              <p:cNvSpPr>
                <a:spLocks/>
              </p:cNvSpPr>
              <p:nvPr/>
            </p:nvSpPr>
            <p:spPr bwMode="auto">
              <a:xfrm>
                <a:off x="1094" y="2383"/>
                <a:ext cx="144" cy="45"/>
              </a:xfrm>
              <a:custGeom>
                <a:avLst/>
                <a:gdLst/>
                <a:ahLst/>
                <a:cxnLst>
                  <a:cxn ang="0">
                    <a:pos x="59" y="14"/>
                  </a:cxn>
                  <a:cxn ang="0">
                    <a:pos x="69" y="17"/>
                  </a:cxn>
                  <a:cxn ang="0">
                    <a:pos x="66" y="24"/>
                  </a:cxn>
                  <a:cxn ang="0">
                    <a:pos x="66" y="26"/>
                  </a:cxn>
                  <a:cxn ang="0">
                    <a:pos x="80" y="19"/>
                  </a:cxn>
                  <a:cxn ang="0">
                    <a:pos x="78" y="12"/>
                  </a:cxn>
                  <a:cxn ang="0">
                    <a:pos x="90" y="19"/>
                  </a:cxn>
                  <a:cxn ang="0">
                    <a:pos x="85" y="36"/>
                  </a:cxn>
                  <a:cxn ang="0">
                    <a:pos x="97" y="17"/>
                  </a:cxn>
                  <a:cxn ang="0">
                    <a:pos x="99" y="12"/>
                  </a:cxn>
                  <a:cxn ang="0">
                    <a:pos x="109" y="14"/>
                  </a:cxn>
                  <a:cxn ang="0">
                    <a:pos x="132" y="7"/>
                  </a:cxn>
                  <a:cxn ang="0">
                    <a:pos x="144" y="24"/>
                  </a:cxn>
                  <a:cxn ang="0">
                    <a:pos x="142" y="21"/>
                  </a:cxn>
                  <a:cxn ang="0">
                    <a:pos x="116" y="36"/>
                  </a:cxn>
                  <a:cxn ang="0">
                    <a:pos x="104" y="36"/>
                  </a:cxn>
                  <a:cxn ang="0">
                    <a:pos x="137" y="17"/>
                  </a:cxn>
                  <a:cxn ang="0">
                    <a:pos x="142" y="17"/>
                  </a:cxn>
                  <a:cxn ang="0">
                    <a:pos x="118" y="14"/>
                  </a:cxn>
                  <a:cxn ang="0">
                    <a:pos x="97" y="28"/>
                  </a:cxn>
                  <a:cxn ang="0">
                    <a:pos x="85" y="43"/>
                  </a:cxn>
                  <a:cxn ang="0">
                    <a:pos x="73" y="40"/>
                  </a:cxn>
                  <a:cxn ang="0">
                    <a:pos x="78" y="28"/>
                  </a:cxn>
                  <a:cxn ang="0">
                    <a:pos x="66" y="40"/>
                  </a:cxn>
                  <a:cxn ang="0">
                    <a:pos x="50" y="40"/>
                  </a:cxn>
                  <a:cxn ang="0">
                    <a:pos x="57" y="28"/>
                  </a:cxn>
                  <a:cxn ang="0">
                    <a:pos x="38" y="33"/>
                  </a:cxn>
                  <a:cxn ang="0">
                    <a:pos x="26" y="28"/>
                  </a:cxn>
                  <a:cxn ang="0">
                    <a:pos x="31" y="19"/>
                  </a:cxn>
                  <a:cxn ang="0">
                    <a:pos x="12" y="21"/>
                  </a:cxn>
                  <a:cxn ang="0">
                    <a:pos x="0" y="21"/>
                  </a:cxn>
                  <a:cxn ang="0">
                    <a:pos x="12" y="12"/>
                  </a:cxn>
                  <a:cxn ang="0">
                    <a:pos x="26" y="2"/>
                  </a:cxn>
                  <a:cxn ang="0">
                    <a:pos x="47" y="14"/>
                  </a:cxn>
                  <a:cxn ang="0">
                    <a:pos x="52" y="14"/>
                  </a:cxn>
                  <a:cxn ang="0">
                    <a:pos x="50" y="0"/>
                  </a:cxn>
                </a:cxnLst>
                <a:rect l="0" t="0" r="r" b="b"/>
                <a:pathLst>
                  <a:path w="144" h="45">
                    <a:moveTo>
                      <a:pt x="50" y="0"/>
                    </a:moveTo>
                    <a:lnTo>
                      <a:pt x="59" y="14"/>
                    </a:lnTo>
                    <a:lnTo>
                      <a:pt x="62" y="17"/>
                    </a:lnTo>
                    <a:lnTo>
                      <a:pt x="69" y="17"/>
                    </a:lnTo>
                    <a:lnTo>
                      <a:pt x="69" y="17"/>
                    </a:lnTo>
                    <a:lnTo>
                      <a:pt x="66" y="24"/>
                    </a:lnTo>
                    <a:lnTo>
                      <a:pt x="62" y="33"/>
                    </a:lnTo>
                    <a:lnTo>
                      <a:pt x="66" y="26"/>
                    </a:lnTo>
                    <a:lnTo>
                      <a:pt x="73" y="19"/>
                    </a:lnTo>
                    <a:lnTo>
                      <a:pt x="80" y="19"/>
                    </a:lnTo>
                    <a:lnTo>
                      <a:pt x="73" y="2"/>
                    </a:lnTo>
                    <a:lnTo>
                      <a:pt x="78" y="12"/>
                    </a:lnTo>
                    <a:lnTo>
                      <a:pt x="85" y="19"/>
                    </a:lnTo>
                    <a:lnTo>
                      <a:pt x="90" y="19"/>
                    </a:lnTo>
                    <a:lnTo>
                      <a:pt x="90" y="21"/>
                    </a:lnTo>
                    <a:lnTo>
                      <a:pt x="85" y="36"/>
                    </a:lnTo>
                    <a:lnTo>
                      <a:pt x="92" y="24"/>
                    </a:lnTo>
                    <a:lnTo>
                      <a:pt x="97" y="17"/>
                    </a:lnTo>
                    <a:lnTo>
                      <a:pt x="95" y="7"/>
                    </a:lnTo>
                    <a:lnTo>
                      <a:pt x="99" y="12"/>
                    </a:lnTo>
                    <a:lnTo>
                      <a:pt x="102" y="17"/>
                    </a:lnTo>
                    <a:lnTo>
                      <a:pt x="109" y="14"/>
                    </a:lnTo>
                    <a:lnTo>
                      <a:pt x="106" y="12"/>
                    </a:lnTo>
                    <a:lnTo>
                      <a:pt x="132" y="7"/>
                    </a:lnTo>
                    <a:lnTo>
                      <a:pt x="144" y="10"/>
                    </a:lnTo>
                    <a:lnTo>
                      <a:pt x="144" y="24"/>
                    </a:lnTo>
                    <a:lnTo>
                      <a:pt x="142" y="24"/>
                    </a:lnTo>
                    <a:lnTo>
                      <a:pt x="142" y="21"/>
                    </a:lnTo>
                    <a:lnTo>
                      <a:pt x="132" y="24"/>
                    </a:lnTo>
                    <a:lnTo>
                      <a:pt x="116" y="36"/>
                    </a:lnTo>
                    <a:lnTo>
                      <a:pt x="111" y="33"/>
                    </a:lnTo>
                    <a:lnTo>
                      <a:pt x="104" y="36"/>
                    </a:lnTo>
                    <a:lnTo>
                      <a:pt x="114" y="28"/>
                    </a:lnTo>
                    <a:lnTo>
                      <a:pt x="137" y="17"/>
                    </a:lnTo>
                    <a:lnTo>
                      <a:pt x="142" y="19"/>
                    </a:lnTo>
                    <a:lnTo>
                      <a:pt x="142" y="17"/>
                    </a:lnTo>
                    <a:lnTo>
                      <a:pt x="135" y="12"/>
                    </a:lnTo>
                    <a:lnTo>
                      <a:pt x="118" y="14"/>
                    </a:lnTo>
                    <a:lnTo>
                      <a:pt x="106" y="24"/>
                    </a:lnTo>
                    <a:lnTo>
                      <a:pt x="97" y="28"/>
                    </a:lnTo>
                    <a:lnTo>
                      <a:pt x="90" y="38"/>
                    </a:lnTo>
                    <a:lnTo>
                      <a:pt x="85" y="43"/>
                    </a:lnTo>
                    <a:lnTo>
                      <a:pt x="76" y="45"/>
                    </a:lnTo>
                    <a:lnTo>
                      <a:pt x="73" y="40"/>
                    </a:lnTo>
                    <a:lnTo>
                      <a:pt x="78" y="33"/>
                    </a:lnTo>
                    <a:lnTo>
                      <a:pt x="78" y="28"/>
                    </a:lnTo>
                    <a:lnTo>
                      <a:pt x="76" y="28"/>
                    </a:lnTo>
                    <a:lnTo>
                      <a:pt x="66" y="40"/>
                    </a:lnTo>
                    <a:lnTo>
                      <a:pt x="54" y="45"/>
                    </a:lnTo>
                    <a:lnTo>
                      <a:pt x="50" y="40"/>
                    </a:lnTo>
                    <a:lnTo>
                      <a:pt x="50" y="36"/>
                    </a:lnTo>
                    <a:lnTo>
                      <a:pt x="57" y="28"/>
                    </a:lnTo>
                    <a:lnTo>
                      <a:pt x="52" y="24"/>
                    </a:lnTo>
                    <a:lnTo>
                      <a:pt x="38" y="33"/>
                    </a:lnTo>
                    <a:lnTo>
                      <a:pt x="26" y="33"/>
                    </a:lnTo>
                    <a:lnTo>
                      <a:pt x="26" y="28"/>
                    </a:lnTo>
                    <a:lnTo>
                      <a:pt x="33" y="21"/>
                    </a:lnTo>
                    <a:lnTo>
                      <a:pt x="31" y="19"/>
                    </a:lnTo>
                    <a:lnTo>
                      <a:pt x="17" y="21"/>
                    </a:lnTo>
                    <a:lnTo>
                      <a:pt x="12" y="21"/>
                    </a:lnTo>
                    <a:lnTo>
                      <a:pt x="10" y="19"/>
                    </a:lnTo>
                    <a:lnTo>
                      <a:pt x="0" y="21"/>
                    </a:lnTo>
                    <a:lnTo>
                      <a:pt x="5" y="14"/>
                    </a:lnTo>
                    <a:lnTo>
                      <a:pt x="12" y="12"/>
                    </a:lnTo>
                    <a:lnTo>
                      <a:pt x="33" y="12"/>
                    </a:lnTo>
                    <a:lnTo>
                      <a:pt x="26" y="2"/>
                    </a:lnTo>
                    <a:lnTo>
                      <a:pt x="40" y="12"/>
                    </a:lnTo>
                    <a:lnTo>
                      <a:pt x="47" y="14"/>
                    </a:lnTo>
                    <a:lnTo>
                      <a:pt x="40" y="24"/>
                    </a:lnTo>
                    <a:lnTo>
                      <a:pt x="52" y="14"/>
                    </a:lnTo>
                    <a:lnTo>
                      <a:pt x="59" y="17"/>
                    </a:lnTo>
                    <a:lnTo>
                      <a:pt x="50" y="0"/>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 name="Freeform 1199"/>
              <p:cNvSpPr>
                <a:spLocks/>
              </p:cNvSpPr>
              <p:nvPr/>
            </p:nvSpPr>
            <p:spPr bwMode="auto">
              <a:xfrm>
                <a:off x="1229" y="2385"/>
                <a:ext cx="73" cy="64"/>
              </a:xfrm>
              <a:custGeom>
                <a:avLst/>
                <a:gdLst/>
                <a:ahLst/>
                <a:cxnLst>
                  <a:cxn ang="0">
                    <a:pos x="28" y="0"/>
                  </a:cxn>
                  <a:cxn ang="0">
                    <a:pos x="38" y="3"/>
                  </a:cxn>
                  <a:cxn ang="0">
                    <a:pos x="38" y="12"/>
                  </a:cxn>
                  <a:cxn ang="0">
                    <a:pos x="35" y="24"/>
                  </a:cxn>
                  <a:cxn ang="0">
                    <a:pos x="38" y="29"/>
                  </a:cxn>
                  <a:cxn ang="0">
                    <a:pos x="47" y="36"/>
                  </a:cxn>
                  <a:cxn ang="0">
                    <a:pos x="64" y="45"/>
                  </a:cxn>
                  <a:cxn ang="0">
                    <a:pos x="73" y="55"/>
                  </a:cxn>
                  <a:cxn ang="0">
                    <a:pos x="59" y="55"/>
                  </a:cxn>
                  <a:cxn ang="0">
                    <a:pos x="52" y="48"/>
                  </a:cxn>
                  <a:cxn ang="0">
                    <a:pos x="38" y="41"/>
                  </a:cxn>
                  <a:cxn ang="0">
                    <a:pos x="33" y="36"/>
                  </a:cxn>
                  <a:cxn ang="0">
                    <a:pos x="26" y="43"/>
                  </a:cxn>
                  <a:cxn ang="0">
                    <a:pos x="19" y="48"/>
                  </a:cxn>
                  <a:cxn ang="0">
                    <a:pos x="5" y="64"/>
                  </a:cxn>
                  <a:cxn ang="0">
                    <a:pos x="0" y="57"/>
                  </a:cxn>
                  <a:cxn ang="0">
                    <a:pos x="0" y="55"/>
                  </a:cxn>
                  <a:cxn ang="0">
                    <a:pos x="7" y="48"/>
                  </a:cxn>
                  <a:cxn ang="0">
                    <a:pos x="21" y="36"/>
                  </a:cxn>
                  <a:cxn ang="0">
                    <a:pos x="28" y="22"/>
                  </a:cxn>
                  <a:cxn ang="0">
                    <a:pos x="28" y="0"/>
                  </a:cxn>
                </a:cxnLst>
                <a:rect l="0" t="0" r="r" b="b"/>
                <a:pathLst>
                  <a:path w="73" h="64">
                    <a:moveTo>
                      <a:pt x="28" y="0"/>
                    </a:moveTo>
                    <a:lnTo>
                      <a:pt x="38" y="3"/>
                    </a:lnTo>
                    <a:lnTo>
                      <a:pt x="38" y="12"/>
                    </a:lnTo>
                    <a:lnTo>
                      <a:pt x="35" y="24"/>
                    </a:lnTo>
                    <a:lnTo>
                      <a:pt x="38" y="29"/>
                    </a:lnTo>
                    <a:lnTo>
                      <a:pt x="47" y="36"/>
                    </a:lnTo>
                    <a:lnTo>
                      <a:pt x="64" y="45"/>
                    </a:lnTo>
                    <a:lnTo>
                      <a:pt x="73" y="55"/>
                    </a:lnTo>
                    <a:lnTo>
                      <a:pt x="59" y="55"/>
                    </a:lnTo>
                    <a:lnTo>
                      <a:pt x="52" y="48"/>
                    </a:lnTo>
                    <a:lnTo>
                      <a:pt x="38" y="41"/>
                    </a:lnTo>
                    <a:lnTo>
                      <a:pt x="33" y="36"/>
                    </a:lnTo>
                    <a:lnTo>
                      <a:pt x="26" y="43"/>
                    </a:lnTo>
                    <a:lnTo>
                      <a:pt x="19" y="48"/>
                    </a:lnTo>
                    <a:lnTo>
                      <a:pt x="5" y="64"/>
                    </a:lnTo>
                    <a:lnTo>
                      <a:pt x="0" y="57"/>
                    </a:lnTo>
                    <a:lnTo>
                      <a:pt x="0" y="55"/>
                    </a:lnTo>
                    <a:lnTo>
                      <a:pt x="7" y="48"/>
                    </a:lnTo>
                    <a:lnTo>
                      <a:pt x="21" y="36"/>
                    </a:lnTo>
                    <a:lnTo>
                      <a:pt x="28" y="22"/>
                    </a:lnTo>
                    <a:lnTo>
                      <a:pt x="28" y="0"/>
                    </a:lnTo>
                    <a:close/>
                  </a:path>
                </a:pathLst>
              </a:custGeom>
              <a:solidFill>
                <a:srgbClr val="CE202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 name="Freeform 1200"/>
              <p:cNvSpPr>
                <a:spLocks/>
              </p:cNvSpPr>
              <p:nvPr/>
            </p:nvSpPr>
            <p:spPr bwMode="auto">
              <a:xfrm>
                <a:off x="1200" y="2395"/>
                <a:ext cx="38" cy="12"/>
              </a:xfrm>
              <a:custGeom>
                <a:avLst/>
                <a:gdLst/>
                <a:ahLst/>
                <a:cxnLst>
                  <a:cxn ang="0">
                    <a:pos x="12" y="2"/>
                  </a:cxn>
                  <a:cxn ang="0">
                    <a:pos x="29" y="0"/>
                  </a:cxn>
                  <a:cxn ang="0">
                    <a:pos x="38" y="5"/>
                  </a:cxn>
                  <a:cxn ang="0">
                    <a:pos x="38" y="7"/>
                  </a:cxn>
                  <a:cxn ang="0">
                    <a:pos x="31" y="5"/>
                  </a:cxn>
                  <a:cxn ang="0">
                    <a:pos x="15" y="5"/>
                  </a:cxn>
                  <a:cxn ang="0">
                    <a:pos x="0" y="12"/>
                  </a:cxn>
                  <a:cxn ang="0">
                    <a:pos x="12" y="2"/>
                  </a:cxn>
                </a:cxnLst>
                <a:rect l="0" t="0" r="r" b="b"/>
                <a:pathLst>
                  <a:path w="38" h="12">
                    <a:moveTo>
                      <a:pt x="12" y="2"/>
                    </a:moveTo>
                    <a:lnTo>
                      <a:pt x="29" y="0"/>
                    </a:lnTo>
                    <a:lnTo>
                      <a:pt x="38" y="5"/>
                    </a:lnTo>
                    <a:lnTo>
                      <a:pt x="38" y="7"/>
                    </a:lnTo>
                    <a:lnTo>
                      <a:pt x="31" y="5"/>
                    </a:lnTo>
                    <a:lnTo>
                      <a:pt x="15" y="5"/>
                    </a:lnTo>
                    <a:lnTo>
                      <a:pt x="0" y="12"/>
                    </a:lnTo>
                    <a:lnTo>
                      <a:pt x="12" y="2"/>
                    </a:lnTo>
                    <a:close/>
                  </a:path>
                </a:pathLst>
              </a:custGeom>
              <a:solidFill>
                <a:srgbClr val="7177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 name="Freeform 1201"/>
              <p:cNvSpPr>
                <a:spLocks/>
              </p:cNvSpPr>
              <p:nvPr/>
            </p:nvSpPr>
            <p:spPr bwMode="auto">
              <a:xfrm>
                <a:off x="1267" y="2397"/>
                <a:ext cx="127" cy="22"/>
              </a:xfrm>
              <a:custGeom>
                <a:avLst/>
                <a:gdLst/>
                <a:ahLst/>
                <a:cxnLst>
                  <a:cxn ang="0">
                    <a:pos x="0" y="3"/>
                  </a:cxn>
                  <a:cxn ang="0">
                    <a:pos x="0" y="0"/>
                  </a:cxn>
                  <a:cxn ang="0">
                    <a:pos x="21" y="3"/>
                  </a:cxn>
                  <a:cxn ang="0">
                    <a:pos x="35" y="7"/>
                  </a:cxn>
                  <a:cxn ang="0">
                    <a:pos x="47" y="14"/>
                  </a:cxn>
                  <a:cxn ang="0">
                    <a:pos x="61" y="19"/>
                  </a:cxn>
                  <a:cxn ang="0">
                    <a:pos x="82" y="14"/>
                  </a:cxn>
                  <a:cxn ang="0">
                    <a:pos x="111" y="7"/>
                  </a:cxn>
                  <a:cxn ang="0">
                    <a:pos x="118" y="5"/>
                  </a:cxn>
                  <a:cxn ang="0">
                    <a:pos x="127" y="10"/>
                  </a:cxn>
                  <a:cxn ang="0">
                    <a:pos x="113" y="7"/>
                  </a:cxn>
                  <a:cxn ang="0">
                    <a:pos x="101" y="12"/>
                  </a:cxn>
                  <a:cxn ang="0">
                    <a:pos x="70" y="22"/>
                  </a:cxn>
                  <a:cxn ang="0">
                    <a:pos x="52" y="22"/>
                  </a:cxn>
                  <a:cxn ang="0">
                    <a:pos x="47" y="19"/>
                  </a:cxn>
                  <a:cxn ang="0">
                    <a:pos x="26" y="5"/>
                  </a:cxn>
                  <a:cxn ang="0">
                    <a:pos x="0" y="3"/>
                  </a:cxn>
                </a:cxnLst>
                <a:rect l="0" t="0" r="r" b="b"/>
                <a:pathLst>
                  <a:path w="127" h="22">
                    <a:moveTo>
                      <a:pt x="0" y="3"/>
                    </a:moveTo>
                    <a:lnTo>
                      <a:pt x="0" y="0"/>
                    </a:lnTo>
                    <a:lnTo>
                      <a:pt x="21" y="3"/>
                    </a:lnTo>
                    <a:lnTo>
                      <a:pt x="35" y="7"/>
                    </a:lnTo>
                    <a:lnTo>
                      <a:pt x="47" y="14"/>
                    </a:lnTo>
                    <a:lnTo>
                      <a:pt x="61" y="19"/>
                    </a:lnTo>
                    <a:lnTo>
                      <a:pt x="82" y="14"/>
                    </a:lnTo>
                    <a:lnTo>
                      <a:pt x="111" y="7"/>
                    </a:lnTo>
                    <a:lnTo>
                      <a:pt x="118" y="5"/>
                    </a:lnTo>
                    <a:lnTo>
                      <a:pt x="127" y="10"/>
                    </a:lnTo>
                    <a:lnTo>
                      <a:pt x="113" y="7"/>
                    </a:lnTo>
                    <a:lnTo>
                      <a:pt x="101" y="12"/>
                    </a:lnTo>
                    <a:lnTo>
                      <a:pt x="70" y="22"/>
                    </a:lnTo>
                    <a:lnTo>
                      <a:pt x="52" y="22"/>
                    </a:lnTo>
                    <a:lnTo>
                      <a:pt x="47" y="19"/>
                    </a:lnTo>
                    <a:lnTo>
                      <a:pt x="26" y="5"/>
                    </a:lnTo>
                    <a:lnTo>
                      <a:pt x="0" y="3"/>
                    </a:lnTo>
                    <a:close/>
                  </a:path>
                </a:pathLst>
              </a:custGeom>
              <a:solidFill>
                <a:srgbClr val="7176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 name="Freeform 1202"/>
              <p:cNvSpPr>
                <a:spLocks/>
              </p:cNvSpPr>
              <p:nvPr/>
            </p:nvSpPr>
            <p:spPr bwMode="auto">
              <a:xfrm>
                <a:off x="1198" y="2404"/>
                <a:ext cx="40" cy="19"/>
              </a:xfrm>
              <a:custGeom>
                <a:avLst/>
                <a:gdLst/>
                <a:ahLst/>
                <a:cxnLst>
                  <a:cxn ang="0">
                    <a:pos x="28" y="3"/>
                  </a:cxn>
                  <a:cxn ang="0">
                    <a:pos x="40" y="0"/>
                  </a:cxn>
                  <a:cxn ang="0">
                    <a:pos x="40" y="3"/>
                  </a:cxn>
                  <a:cxn ang="0">
                    <a:pos x="21" y="10"/>
                  </a:cxn>
                  <a:cxn ang="0">
                    <a:pos x="10" y="17"/>
                  </a:cxn>
                  <a:cxn ang="0">
                    <a:pos x="2" y="19"/>
                  </a:cxn>
                  <a:cxn ang="0">
                    <a:pos x="0" y="17"/>
                  </a:cxn>
                  <a:cxn ang="0">
                    <a:pos x="0" y="15"/>
                  </a:cxn>
                  <a:cxn ang="0">
                    <a:pos x="7" y="12"/>
                  </a:cxn>
                  <a:cxn ang="0">
                    <a:pos x="12" y="15"/>
                  </a:cxn>
                  <a:cxn ang="0">
                    <a:pos x="28" y="3"/>
                  </a:cxn>
                </a:cxnLst>
                <a:rect l="0" t="0" r="r" b="b"/>
                <a:pathLst>
                  <a:path w="40" h="19">
                    <a:moveTo>
                      <a:pt x="28" y="3"/>
                    </a:moveTo>
                    <a:lnTo>
                      <a:pt x="40" y="0"/>
                    </a:lnTo>
                    <a:lnTo>
                      <a:pt x="40" y="3"/>
                    </a:lnTo>
                    <a:lnTo>
                      <a:pt x="21" y="10"/>
                    </a:lnTo>
                    <a:lnTo>
                      <a:pt x="10" y="17"/>
                    </a:lnTo>
                    <a:lnTo>
                      <a:pt x="2" y="19"/>
                    </a:lnTo>
                    <a:lnTo>
                      <a:pt x="0" y="17"/>
                    </a:lnTo>
                    <a:lnTo>
                      <a:pt x="0" y="15"/>
                    </a:lnTo>
                    <a:lnTo>
                      <a:pt x="7" y="12"/>
                    </a:lnTo>
                    <a:lnTo>
                      <a:pt x="12" y="15"/>
                    </a:lnTo>
                    <a:lnTo>
                      <a:pt x="28" y="3"/>
                    </a:lnTo>
                    <a:close/>
                  </a:path>
                </a:pathLst>
              </a:custGeom>
              <a:solidFill>
                <a:srgbClr val="7177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 name="Freeform 1203"/>
              <p:cNvSpPr>
                <a:spLocks/>
              </p:cNvSpPr>
              <p:nvPr/>
            </p:nvSpPr>
            <p:spPr bwMode="auto">
              <a:xfrm>
                <a:off x="1314" y="2404"/>
                <a:ext cx="83" cy="22"/>
              </a:xfrm>
              <a:custGeom>
                <a:avLst/>
                <a:gdLst/>
                <a:ahLst/>
                <a:cxnLst>
                  <a:cxn ang="0">
                    <a:pos x="54" y="5"/>
                  </a:cxn>
                  <a:cxn ang="0">
                    <a:pos x="66" y="0"/>
                  </a:cxn>
                  <a:cxn ang="0">
                    <a:pos x="80" y="3"/>
                  </a:cxn>
                  <a:cxn ang="0">
                    <a:pos x="83" y="5"/>
                  </a:cxn>
                  <a:cxn ang="0">
                    <a:pos x="73" y="5"/>
                  </a:cxn>
                  <a:cxn ang="0">
                    <a:pos x="59" y="10"/>
                  </a:cxn>
                  <a:cxn ang="0">
                    <a:pos x="33" y="22"/>
                  </a:cxn>
                  <a:cxn ang="0">
                    <a:pos x="16" y="22"/>
                  </a:cxn>
                  <a:cxn ang="0">
                    <a:pos x="0" y="12"/>
                  </a:cxn>
                  <a:cxn ang="0">
                    <a:pos x="5" y="15"/>
                  </a:cxn>
                  <a:cxn ang="0">
                    <a:pos x="23" y="15"/>
                  </a:cxn>
                  <a:cxn ang="0">
                    <a:pos x="54" y="5"/>
                  </a:cxn>
                </a:cxnLst>
                <a:rect l="0" t="0" r="r" b="b"/>
                <a:pathLst>
                  <a:path w="83" h="22">
                    <a:moveTo>
                      <a:pt x="54" y="5"/>
                    </a:moveTo>
                    <a:lnTo>
                      <a:pt x="66" y="0"/>
                    </a:lnTo>
                    <a:lnTo>
                      <a:pt x="80" y="3"/>
                    </a:lnTo>
                    <a:lnTo>
                      <a:pt x="83" y="5"/>
                    </a:lnTo>
                    <a:lnTo>
                      <a:pt x="73" y="5"/>
                    </a:lnTo>
                    <a:lnTo>
                      <a:pt x="59" y="10"/>
                    </a:lnTo>
                    <a:lnTo>
                      <a:pt x="33" y="22"/>
                    </a:lnTo>
                    <a:lnTo>
                      <a:pt x="16" y="22"/>
                    </a:lnTo>
                    <a:lnTo>
                      <a:pt x="0" y="12"/>
                    </a:lnTo>
                    <a:lnTo>
                      <a:pt x="5" y="15"/>
                    </a:lnTo>
                    <a:lnTo>
                      <a:pt x="23" y="15"/>
                    </a:lnTo>
                    <a:lnTo>
                      <a:pt x="54" y="5"/>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 name="Freeform 1204"/>
              <p:cNvSpPr>
                <a:spLocks/>
              </p:cNvSpPr>
              <p:nvPr/>
            </p:nvSpPr>
            <p:spPr bwMode="auto">
              <a:xfrm>
                <a:off x="1248" y="2428"/>
                <a:ext cx="33" cy="21"/>
              </a:xfrm>
              <a:custGeom>
                <a:avLst/>
                <a:gdLst/>
                <a:ahLst/>
                <a:cxnLst>
                  <a:cxn ang="0">
                    <a:pos x="0" y="5"/>
                  </a:cxn>
                  <a:cxn ang="0">
                    <a:pos x="7" y="0"/>
                  </a:cxn>
                  <a:cxn ang="0">
                    <a:pos x="21" y="9"/>
                  </a:cxn>
                  <a:cxn ang="0">
                    <a:pos x="33" y="14"/>
                  </a:cxn>
                  <a:cxn ang="0">
                    <a:pos x="30" y="17"/>
                  </a:cxn>
                  <a:cxn ang="0">
                    <a:pos x="28" y="21"/>
                  </a:cxn>
                  <a:cxn ang="0">
                    <a:pos x="26" y="21"/>
                  </a:cxn>
                  <a:cxn ang="0">
                    <a:pos x="19" y="17"/>
                  </a:cxn>
                  <a:cxn ang="0">
                    <a:pos x="7" y="12"/>
                  </a:cxn>
                  <a:cxn ang="0">
                    <a:pos x="0" y="5"/>
                  </a:cxn>
                  <a:cxn ang="0">
                    <a:pos x="0" y="5"/>
                  </a:cxn>
                </a:cxnLst>
                <a:rect l="0" t="0" r="r" b="b"/>
                <a:pathLst>
                  <a:path w="33" h="21">
                    <a:moveTo>
                      <a:pt x="0" y="5"/>
                    </a:moveTo>
                    <a:lnTo>
                      <a:pt x="7" y="0"/>
                    </a:lnTo>
                    <a:lnTo>
                      <a:pt x="21" y="9"/>
                    </a:lnTo>
                    <a:lnTo>
                      <a:pt x="33" y="14"/>
                    </a:lnTo>
                    <a:lnTo>
                      <a:pt x="30" y="17"/>
                    </a:lnTo>
                    <a:lnTo>
                      <a:pt x="28" y="21"/>
                    </a:lnTo>
                    <a:lnTo>
                      <a:pt x="26" y="21"/>
                    </a:lnTo>
                    <a:lnTo>
                      <a:pt x="19" y="17"/>
                    </a:lnTo>
                    <a:lnTo>
                      <a:pt x="7" y="12"/>
                    </a:lnTo>
                    <a:lnTo>
                      <a:pt x="0" y="5"/>
                    </a:lnTo>
                    <a:lnTo>
                      <a:pt x="0" y="5"/>
                    </a:lnTo>
                    <a:close/>
                  </a:path>
                </a:pathLst>
              </a:custGeom>
              <a:solidFill>
                <a:srgbClr val="01694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 name="Freeform 1205"/>
              <p:cNvSpPr>
                <a:spLocks noEditPoints="1"/>
              </p:cNvSpPr>
              <p:nvPr/>
            </p:nvSpPr>
            <p:spPr bwMode="auto">
              <a:xfrm>
                <a:off x="1068" y="2267"/>
                <a:ext cx="31" cy="22"/>
              </a:xfrm>
              <a:custGeom>
                <a:avLst/>
                <a:gdLst/>
                <a:ahLst/>
                <a:cxnLst>
                  <a:cxn ang="0">
                    <a:pos x="31" y="12"/>
                  </a:cxn>
                  <a:cxn ang="0">
                    <a:pos x="31" y="10"/>
                  </a:cxn>
                  <a:cxn ang="0">
                    <a:pos x="12" y="0"/>
                  </a:cxn>
                  <a:cxn ang="0">
                    <a:pos x="3" y="0"/>
                  </a:cxn>
                  <a:cxn ang="0">
                    <a:pos x="0" y="10"/>
                  </a:cxn>
                  <a:cxn ang="0">
                    <a:pos x="14" y="22"/>
                  </a:cxn>
                  <a:cxn ang="0">
                    <a:pos x="26" y="22"/>
                  </a:cxn>
                  <a:cxn ang="0">
                    <a:pos x="29" y="22"/>
                  </a:cxn>
                  <a:cxn ang="0">
                    <a:pos x="31" y="12"/>
                  </a:cxn>
                  <a:cxn ang="0">
                    <a:pos x="24" y="15"/>
                  </a:cxn>
                  <a:cxn ang="0">
                    <a:pos x="21" y="17"/>
                  </a:cxn>
                  <a:cxn ang="0">
                    <a:pos x="17" y="17"/>
                  </a:cxn>
                  <a:cxn ang="0">
                    <a:pos x="19" y="12"/>
                  </a:cxn>
                  <a:cxn ang="0">
                    <a:pos x="7" y="7"/>
                  </a:cxn>
                  <a:cxn ang="0">
                    <a:pos x="7" y="5"/>
                  </a:cxn>
                  <a:cxn ang="0">
                    <a:pos x="21" y="7"/>
                  </a:cxn>
                  <a:cxn ang="0">
                    <a:pos x="24" y="15"/>
                  </a:cxn>
                </a:cxnLst>
                <a:rect l="0" t="0" r="r" b="b"/>
                <a:pathLst>
                  <a:path w="31" h="22">
                    <a:moveTo>
                      <a:pt x="31" y="12"/>
                    </a:moveTo>
                    <a:lnTo>
                      <a:pt x="31" y="10"/>
                    </a:lnTo>
                    <a:lnTo>
                      <a:pt x="12" y="0"/>
                    </a:lnTo>
                    <a:lnTo>
                      <a:pt x="3" y="0"/>
                    </a:lnTo>
                    <a:lnTo>
                      <a:pt x="0" y="10"/>
                    </a:lnTo>
                    <a:lnTo>
                      <a:pt x="14" y="22"/>
                    </a:lnTo>
                    <a:lnTo>
                      <a:pt x="26" y="22"/>
                    </a:lnTo>
                    <a:lnTo>
                      <a:pt x="29" y="22"/>
                    </a:lnTo>
                    <a:lnTo>
                      <a:pt x="31" y="12"/>
                    </a:lnTo>
                    <a:close/>
                    <a:moveTo>
                      <a:pt x="24" y="15"/>
                    </a:moveTo>
                    <a:lnTo>
                      <a:pt x="21" y="17"/>
                    </a:lnTo>
                    <a:lnTo>
                      <a:pt x="17" y="17"/>
                    </a:lnTo>
                    <a:lnTo>
                      <a:pt x="19" y="12"/>
                    </a:lnTo>
                    <a:lnTo>
                      <a:pt x="7" y="7"/>
                    </a:lnTo>
                    <a:lnTo>
                      <a:pt x="7" y="5"/>
                    </a:lnTo>
                    <a:lnTo>
                      <a:pt x="21" y="7"/>
                    </a:lnTo>
                    <a:lnTo>
                      <a:pt x="24" y="15"/>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 name="Freeform 1206"/>
              <p:cNvSpPr>
                <a:spLocks/>
              </p:cNvSpPr>
              <p:nvPr/>
            </p:nvSpPr>
            <p:spPr bwMode="auto">
              <a:xfrm>
                <a:off x="1014" y="2119"/>
                <a:ext cx="14" cy="21"/>
              </a:xfrm>
              <a:custGeom>
                <a:avLst/>
                <a:gdLst/>
                <a:ahLst/>
                <a:cxnLst>
                  <a:cxn ang="0">
                    <a:pos x="0" y="0"/>
                  </a:cxn>
                  <a:cxn ang="0">
                    <a:pos x="7" y="0"/>
                  </a:cxn>
                  <a:cxn ang="0">
                    <a:pos x="9" y="7"/>
                  </a:cxn>
                  <a:cxn ang="0">
                    <a:pos x="9" y="9"/>
                  </a:cxn>
                  <a:cxn ang="0">
                    <a:pos x="14" y="19"/>
                  </a:cxn>
                  <a:cxn ang="0">
                    <a:pos x="14" y="19"/>
                  </a:cxn>
                  <a:cxn ang="0">
                    <a:pos x="9" y="11"/>
                  </a:cxn>
                  <a:cxn ang="0">
                    <a:pos x="12" y="21"/>
                  </a:cxn>
                  <a:cxn ang="0">
                    <a:pos x="9" y="21"/>
                  </a:cxn>
                  <a:cxn ang="0">
                    <a:pos x="5" y="11"/>
                  </a:cxn>
                  <a:cxn ang="0">
                    <a:pos x="0" y="7"/>
                  </a:cxn>
                  <a:cxn ang="0">
                    <a:pos x="0" y="0"/>
                  </a:cxn>
                </a:cxnLst>
                <a:rect l="0" t="0" r="r" b="b"/>
                <a:pathLst>
                  <a:path w="14" h="21">
                    <a:moveTo>
                      <a:pt x="0" y="0"/>
                    </a:moveTo>
                    <a:lnTo>
                      <a:pt x="7" y="0"/>
                    </a:lnTo>
                    <a:lnTo>
                      <a:pt x="9" y="7"/>
                    </a:lnTo>
                    <a:lnTo>
                      <a:pt x="9" y="9"/>
                    </a:lnTo>
                    <a:lnTo>
                      <a:pt x="14" y="19"/>
                    </a:lnTo>
                    <a:lnTo>
                      <a:pt x="14" y="19"/>
                    </a:lnTo>
                    <a:lnTo>
                      <a:pt x="9" y="11"/>
                    </a:lnTo>
                    <a:lnTo>
                      <a:pt x="12" y="21"/>
                    </a:lnTo>
                    <a:lnTo>
                      <a:pt x="9" y="21"/>
                    </a:lnTo>
                    <a:lnTo>
                      <a:pt x="5" y="11"/>
                    </a:lnTo>
                    <a:lnTo>
                      <a:pt x="0" y="7"/>
                    </a:lnTo>
                    <a:lnTo>
                      <a:pt x="0" y="0"/>
                    </a:lnTo>
                    <a:close/>
                  </a:path>
                </a:pathLst>
              </a:custGeom>
              <a:solidFill>
                <a:srgbClr val="A78B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 name="Freeform 1207"/>
              <p:cNvSpPr>
                <a:spLocks/>
              </p:cNvSpPr>
              <p:nvPr/>
            </p:nvSpPr>
            <p:spPr bwMode="auto">
              <a:xfrm>
                <a:off x="1016" y="2119"/>
                <a:ext cx="7" cy="9"/>
              </a:xfrm>
              <a:custGeom>
                <a:avLst/>
                <a:gdLst/>
                <a:ahLst/>
                <a:cxnLst>
                  <a:cxn ang="0">
                    <a:pos x="0" y="0"/>
                  </a:cxn>
                  <a:cxn ang="0">
                    <a:pos x="7" y="7"/>
                  </a:cxn>
                  <a:cxn ang="0">
                    <a:pos x="0" y="9"/>
                  </a:cxn>
                  <a:cxn ang="0">
                    <a:pos x="0" y="0"/>
                  </a:cxn>
                </a:cxnLst>
                <a:rect l="0" t="0" r="r" b="b"/>
                <a:pathLst>
                  <a:path w="7" h="9">
                    <a:moveTo>
                      <a:pt x="0" y="0"/>
                    </a:moveTo>
                    <a:lnTo>
                      <a:pt x="7" y="7"/>
                    </a:lnTo>
                    <a:lnTo>
                      <a:pt x="0" y="9"/>
                    </a:lnTo>
                    <a:lnTo>
                      <a:pt x="0"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 name="Freeform 1208"/>
              <p:cNvSpPr>
                <a:spLocks/>
              </p:cNvSpPr>
              <p:nvPr/>
            </p:nvSpPr>
            <p:spPr bwMode="auto">
              <a:xfrm>
                <a:off x="1023" y="2130"/>
                <a:ext cx="5" cy="10"/>
              </a:xfrm>
              <a:custGeom>
                <a:avLst/>
                <a:gdLst/>
                <a:ahLst/>
                <a:cxnLst>
                  <a:cxn ang="0">
                    <a:pos x="0" y="0"/>
                  </a:cxn>
                  <a:cxn ang="0">
                    <a:pos x="5" y="8"/>
                  </a:cxn>
                  <a:cxn ang="0">
                    <a:pos x="3" y="10"/>
                  </a:cxn>
                  <a:cxn ang="0">
                    <a:pos x="0" y="0"/>
                  </a:cxn>
                </a:cxnLst>
                <a:rect l="0" t="0" r="r" b="b"/>
                <a:pathLst>
                  <a:path w="5" h="10">
                    <a:moveTo>
                      <a:pt x="0" y="0"/>
                    </a:moveTo>
                    <a:lnTo>
                      <a:pt x="5" y="8"/>
                    </a:lnTo>
                    <a:lnTo>
                      <a:pt x="3" y="10"/>
                    </a:lnTo>
                    <a:lnTo>
                      <a:pt x="0" y="0"/>
                    </a:lnTo>
                    <a:close/>
                  </a:path>
                </a:pathLst>
              </a:custGeom>
              <a:solidFill>
                <a:srgbClr val="F8CB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 name="Freeform 1209"/>
              <p:cNvSpPr>
                <a:spLocks/>
              </p:cNvSpPr>
              <p:nvPr/>
            </p:nvSpPr>
            <p:spPr bwMode="auto">
              <a:xfrm>
                <a:off x="1030" y="2147"/>
                <a:ext cx="22" cy="35"/>
              </a:xfrm>
              <a:custGeom>
                <a:avLst/>
                <a:gdLst/>
                <a:ahLst/>
                <a:cxnLst>
                  <a:cxn ang="0">
                    <a:pos x="22" y="12"/>
                  </a:cxn>
                  <a:cxn ang="0">
                    <a:pos x="22" y="35"/>
                  </a:cxn>
                  <a:cxn ang="0">
                    <a:pos x="0" y="26"/>
                  </a:cxn>
                  <a:cxn ang="0">
                    <a:pos x="0" y="0"/>
                  </a:cxn>
                  <a:cxn ang="0">
                    <a:pos x="22" y="12"/>
                  </a:cxn>
                </a:cxnLst>
                <a:rect l="0" t="0" r="r" b="b"/>
                <a:pathLst>
                  <a:path w="22" h="35">
                    <a:moveTo>
                      <a:pt x="22" y="12"/>
                    </a:moveTo>
                    <a:lnTo>
                      <a:pt x="22" y="35"/>
                    </a:lnTo>
                    <a:lnTo>
                      <a:pt x="0" y="26"/>
                    </a:lnTo>
                    <a:lnTo>
                      <a:pt x="0" y="0"/>
                    </a:lnTo>
                    <a:lnTo>
                      <a:pt x="22" y="12"/>
                    </a:lnTo>
                    <a:close/>
                  </a:path>
                </a:pathLst>
              </a:custGeom>
              <a:solidFill>
                <a:srgbClr val="F49A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 name="Freeform 1210"/>
              <p:cNvSpPr>
                <a:spLocks/>
              </p:cNvSpPr>
              <p:nvPr/>
            </p:nvSpPr>
            <p:spPr bwMode="auto">
              <a:xfrm>
                <a:off x="1011" y="2135"/>
                <a:ext cx="34" cy="26"/>
              </a:xfrm>
              <a:custGeom>
                <a:avLst/>
                <a:gdLst/>
                <a:ahLst/>
                <a:cxnLst>
                  <a:cxn ang="0">
                    <a:pos x="24" y="0"/>
                  </a:cxn>
                  <a:cxn ang="0">
                    <a:pos x="31" y="0"/>
                  </a:cxn>
                  <a:cxn ang="0">
                    <a:pos x="31" y="3"/>
                  </a:cxn>
                  <a:cxn ang="0">
                    <a:pos x="34" y="5"/>
                  </a:cxn>
                  <a:cxn ang="0">
                    <a:pos x="34" y="12"/>
                  </a:cxn>
                  <a:cxn ang="0">
                    <a:pos x="29" y="14"/>
                  </a:cxn>
                  <a:cxn ang="0">
                    <a:pos x="24" y="12"/>
                  </a:cxn>
                  <a:cxn ang="0">
                    <a:pos x="22" y="17"/>
                  </a:cxn>
                  <a:cxn ang="0">
                    <a:pos x="22" y="19"/>
                  </a:cxn>
                  <a:cxn ang="0">
                    <a:pos x="17" y="19"/>
                  </a:cxn>
                  <a:cxn ang="0">
                    <a:pos x="15" y="26"/>
                  </a:cxn>
                  <a:cxn ang="0">
                    <a:pos x="12" y="26"/>
                  </a:cxn>
                  <a:cxn ang="0">
                    <a:pos x="8" y="26"/>
                  </a:cxn>
                  <a:cxn ang="0">
                    <a:pos x="3" y="24"/>
                  </a:cxn>
                  <a:cxn ang="0">
                    <a:pos x="3" y="19"/>
                  </a:cxn>
                  <a:cxn ang="0">
                    <a:pos x="0" y="19"/>
                  </a:cxn>
                  <a:cxn ang="0">
                    <a:pos x="5" y="12"/>
                  </a:cxn>
                  <a:cxn ang="0">
                    <a:pos x="8" y="12"/>
                  </a:cxn>
                  <a:cxn ang="0">
                    <a:pos x="8" y="12"/>
                  </a:cxn>
                  <a:cxn ang="0">
                    <a:pos x="12" y="12"/>
                  </a:cxn>
                  <a:cxn ang="0">
                    <a:pos x="12" y="10"/>
                  </a:cxn>
                  <a:cxn ang="0">
                    <a:pos x="10" y="7"/>
                  </a:cxn>
                  <a:cxn ang="0">
                    <a:pos x="12" y="5"/>
                  </a:cxn>
                  <a:cxn ang="0">
                    <a:pos x="15" y="5"/>
                  </a:cxn>
                  <a:cxn ang="0">
                    <a:pos x="17" y="3"/>
                  </a:cxn>
                  <a:cxn ang="0">
                    <a:pos x="17" y="3"/>
                  </a:cxn>
                  <a:cxn ang="0">
                    <a:pos x="19" y="3"/>
                  </a:cxn>
                  <a:cxn ang="0">
                    <a:pos x="19" y="5"/>
                  </a:cxn>
                  <a:cxn ang="0">
                    <a:pos x="22" y="7"/>
                  </a:cxn>
                  <a:cxn ang="0">
                    <a:pos x="24" y="3"/>
                  </a:cxn>
                  <a:cxn ang="0">
                    <a:pos x="22" y="3"/>
                  </a:cxn>
                  <a:cxn ang="0">
                    <a:pos x="24" y="0"/>
                  </a:cxn>
                </a:cxnLst>
                <a:rect l="0" t="0" r="r" b="b"/>
                <a:pathLst>
                  <a:path w="34" h="26">
                    <a:moveTo>
                      <a:pt x="24" y="0"/>
                    </a:moveTo>
                    <a:lnTo>
                      <a:pt x="31" y="0"/>
                    </a:lnTo>
                    <a:lnTo>
                      <a:pt x="31" y="3"/>
                    </a:lnTo>
                    <a:lnTo>
                      <a:pt x="34" y="5"/>
                    </a:lnTo>
                    <a:lnTo>
                      <a:pt x="34" y="12"/>
                    </a:lnTo>
                    <a:lnTo>
                      <a:pt x="29" y="14"/>
                    </a:lnTo>
                    <a:lnTo>
                      <a:pt x="24" y="12"/>
                    </a:lnTo>
                    <a:lnTo>
                      <a:pt x="22" y="17"/>
                    </a:lnTo>
                    <a:lnTo>
                      <a:pt x="22" y="19"/>
                    </a:lnTo>
                    <a:lnTo>
                      <a:pt x="17" y="19"/>
                    </a:lnTo>
                    <a:lnTo>
                      <a:pt x="15" y="26"/>
                    </a:lnTo>
                    <a:lnTo>
                      <a:pt x="12" y="26"/>
                    </a:lnTo>
                    <a:lnTo>
                      <a:pt x="8" y="26"/>
                    </a:lnTo>
                    <a:lnTo>
                      <a:pt x="3" y="24"/>
                    </a:lnTo>
                    <a:lnTo>
                      <a:pt x="3" y="19"/>
                    </a:lnTo>
                    <a:lnTo>
                      <a:pt x="0" y="19"/>
                    </a:lnTo>
                    <a:lnTo>
                      <a:pt x="5" y="12"/>
                    </a:lnTo>
                    <a:lnTo>
                      <a:pt x="8" y="12"/>
                    </a:lnTo>
                    <a:lnTo>
                      <a:pt x="8" y="12"/>
                    </a:lnTo>
                    <a:lnTo>
                      <a:pt x="12" y="12"/>
                    </a:lnTo>
                    <a:lnTo>
                      <a:pt x="12" y="10"/>
                    </a:lnTo>
                    <a:lnTo>
                      <a:pt x="10" y="7"/>
                    </a:lnTo>
                    <a:lnTo>
                      <a:pt x="12" y="5"/>
                    </a:lnTo>
                    <a:lnTo>
                      <a:pt x="15" y="5"/>
                    </a:lnTo>
                    <a:lnTo>
                      <a:pt x="17" y="3"/>
                    </a:lnTo>
                    <a:lnTo>
                      <a:pt x="17" y="3"/>
                    </a:lnTo>
                    <a:lnTo>
                      <a:pt x="19" y="3"/>
                    </a:lnTo>
                    <a:lnTo>
                      <a:pt x="19" y="5"/>
                    </a:lnTo>
                    <a:lnTo>
                      <a:pt x="22" y="7"/>
                    </a:lnTo>
                    <a:lnTo>
                      <a:pt x="24" y="3"/>
                    </a:lnTo>
                    <a:lnTo>
                      <a:pt x="22" y="3"/>
                    </a:lnTo>
                    <a:lnTo>
                      <a:pt x="24" y="0"/>
                    </a:lnTo>
                    <a:close/>
                  </a:path>
                </a:pathLst>
              </a:custGeom>
              <a:solidFill>
                <a:srgbClr val="E6293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 name="Freeform 1211"/>
              <p:cNvSpPr>
                <a:spLocks/>
              </p:cNvSpPr>
              <p:nvPr/>
            </p:nvSpPr>
            <p:spPr bwMode="auto">
              <a:xfrm>
                <a:off x="1016" y="2152"/>
                <a:ext cx="7" cy="7"/>
              </a:xfrm>
              <a:custGeom>
                <a:avLst/>
                <a:gdLst/>
                <a:ahLst/>
                <a:cxnLst>
                  <a:cxn ang="0">
                    <a:pos x="7" y="2"/>
                  </a:cxn>
                  <a:cxn ang="0">
                    <a:pos x="5" y="7"/>
                  </a:cxn>
                  <a:cxn ang="0">
                    <a:pos x="0" y="4"/>
                  </a:cxn>
                  <a:cxn ang="0">
                    <a:pos x="5" y="0"/>
                  </a:cxn>
                  <a:cxn ang="0">
                    <a:pos x="7" y="2"/>
                  </a:cxn>
                </a:cxnLst>
                <a:rect l="0" t="0" r="r" b="b"/>
                <a:pathLst>
                  <a:path w="7" h="7">
                    <a:moveTo>
                      <a:pt x="7" y="2"/>
                    </a:moveTo>
                    <a:lnTo>
                      <a:pt x="5" y="7"/>
                    </a:lnTo>
                    <a:lnTo>
                      <a:pt x="0" y="4"/>
                    </a:lnTo>
                    <a:lnTo>
                      <a:pt x="5" y="0"/>
                    </a:lnTo>
                    <a:lnTo>
                      <a:pt x="7" y="2"/>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75" name="Freeform 1213"/>
            <p:cNvSpPr>
              <a:spLocks/>
            </p:cNvSpPr>
            <p:nvPr/>
          </p:nvSpPr>
          <p:spPr bwMode="auto">
            <a:xfrm>
              <a:off x="1628775" y="3405188"/>
              <a:ext cx="11113" cy="11113"/>
            </a:xfrm>
            <a:custGeom>
              <a:avLst/>
              <a:gdLst/>
              <a:ahLst/>
              <a:cxnLst>
                <a:cxn ang="0">
                  <a:pos x="7" y="2"/>
                </a:cxn>
                <a:cxn ang="0">
                  <a:pos x="4" y="7"/>
                </a:cxn>
                <a:cxn ang="0">
                  <a:pos x="0" y="4"/>
                </a:cxn>
                <a:cxn ang="0">
                  <a:pos x="2" y="0"/>
                </a:cxn>
                <a:cxn ang="0">
                  <a:pos x="7" y="2"/>
                </a:cxn>
              </a:cxnLst>
              <a:rect l="0" t="0" r="r" b="b"/>
              <a:pathLst>
                <a:path w="7" h="7">
                  <a:moveTo>
                    <a:pt x="7" y="2"/>
                  </a:moveTo>
                  <a:lnTo>
                    <a:pt x="4" y="7"/>
                  </a:lnTo>
                  <a:lnTo>
                    <a:pt x="0" y="4"/>
                  </a:lnTo>
                  <a:lnTo>
                    <a:pt x="2" y="0"/>
                  </a:lnTo>
                  <a:lnTo>
                    <a:pt x="7" y="2"/>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1214"/>
            <p:cNvSpPr>
              <a:spLocks/>
            </p:cNvSpPr>
            <p:nvPr/>
          </p:nvSpPr>
          <p:spPr bwMode="auto">
            <a:xfrm>
              <a:off x="1646238" y="3397250"/>
              <a:ext cx="12700" cy="11113"/>
            </a:xfrm>
            <a:custGeom>
              <a:avLst/>
              <a:gdLst/>
              <a:ahLst/>
              <a:cxnLst>
                <a:cxn ang="0">
                  <a:pos x="8" y="2"/>
                </a:cxn>
                <a:cxn ang="0">
                  <a:pos x="5" y="7"/>
                </a:cxn>
                <a:cxn ang="0">
                  <a:pos x="0" y="5"/>
                </a:cxn>
                <a:cxn ang="0">
                  <a:pos x="3" y="0"/>
                </a:cxn>
                <a:cxn ang="0">
                  <a:pos x="8" y="2"/>
                </a:cxn>
              </a:cxnLst>
              <a:rect l="0" t="0" r="r" b="b"/>
              <a:pathLst>
                <a:path w="8" h="7">
                  <a:moveTo>
                    <a:pt x="8" y="2"/>
                  </a:moveTo>
                  <a:lnTo>
                    <a:pt x="5" y="7"/>
                  </a:lnTo>
                  <a:lnTo>
                    <a:pt x="0" y="5"/>
                  </a:lnTo>
                  <a:lnTo>
                    <a:pt x="3" y="0"/>
                  </a:lnTo>
                  <a:lnTo>
                    <a:pt x="8" y="2"/>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1215"/>
            <p:cNvSpPr>
              <a:spLocks/>
            </p:cNvSpPr>
            <p:nvPr/>
          </p:nvSpPr>
          <p:spPr bwMode="auto">
            <a:xfrm>
              <a:off x="1819275" y="3449638"/>
              <a:ext cx="19050" cy="33338"/>
            </a:xfrm>
            <a:custGeom>
              <a:avLst/>
              <a:gdLst/>
              <a:ahLst/>
              <a:cxnLst>
                <a:cxn ang="0">
                  <a:pos x="7" y="0"/>
                </a:cxn>
                <a:cxn ang="0">
                  <a:pos x="12" y="2"/>
                </a:cxn>
                <a:cxn ang="0">
                  <a:pos x="10" y="9"/>
                </a:cxn>
                <a:cxn ang="0">
                  <a:pos x="7" y="12"/>
                </a:cxn>
                <a:cxn ang="0">
                  <a:pos x="7" y="21"/>
                </a:cxn>
                <a:cxn ang="0">
                  <a:pos x="5" y="21"/>
                </a:cxn>
                <a:cxn ang="0">
                  <a:pos x="5" y="14"/>
                </a:cxn>
                <a:cxn ang="0">
                  <a:pos x="2" y="19"/>
                </a:cxn>
                <a:cxn ang="0">
                  <a:pos x="0" y="19"/>
                </a:cxn>
                <a:cxn ang="0">
                  <a:pos x="2" y="9"/>
                </a:cxn>
                <a:cxn ang="0">
                  <a:pos x="2" y="2"/>
                </a:cxn>
                <a:cxn ang="0">
                  <a:pos x="7" y="0"/>
                </a:cxn>
              </a:cxnLst>
              <a:rect l="0" t="0" r="r" b="b"/>
              <a:pathLst>
                <a:path w="12" h="21">
                  <a:moveTo>
                    <a:pt x="7" y="0"/>
                  </a:moveTo>
                  <a:lnTo>
                    <a:pt x="12" y="2"/>
                  </a:lnTo>
                  <a:lnTo>
                    <a:pt x="10" y="9"/>
                  </a:lnTo>
                  <a:lnTo>
                    <a:pt x="7" y="12"/>
                  </a:lnTo>
                  <a:lnTo>
                    <a:pt x="7" y="21"/>
                  </a:lnTo>
                  <a:lnTo>
                    <a:pt x="5" y="21"/>
                  </a:lnTo>
                  <a:lnTo>
                    <a:pt x="5" y="14"/>
                  </a:lnTo>
                  <a:lnTo>
                    <a:pt x="2" y="19"/>
                  </a:lnTo>
                  <a:lnTo>
                    <a:pt x="0" y="19"/>
                  </a:lnTo>
                  <a:lnTo>
                    <a:pt x="2" y="9"/>
                  </a:lnTo>
                  <a:lnTo>
                    <a:pt x="2" y="2"/>
                  </a:lnTo>
                  <a:lnTo>
                    <a:pt x="7" y="0"/>
                  </a:lnTo>
                  <a:close/>
                </a:path>
              </a:pathLst>
            </a:custGeom>
            <a:solidFill>
              <a:srgbClr val="A78B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8" name="Freeform 1216"/>
            <p:cNvSpPr>
              <a:spLocks/>
            </p:cNvSpPr>
            <p:nvPr/>
          </p:nvSpPr>
          <p:spPr bwMode="auto">
            <a:xfrm>
              <a:off x="1827213" y="3452813"/>
              <a:ext cx="7938" cy="11113"/>
            </a:xfrm>
            <a:custGeom>
              <a:avLst/>
              <a:gdLst/>
              <a:ahLst/>
              <a:cxnLst>
                <a:cxn ang="0">
                  <a:pos x="5" y="0"/>
                </a:cxn>
                <a:cxn ang="0">
                  <a:pos x="5" y="7"/>
                </a:cxn>
                <a:cxn ang="0">
                  <a:pos x="0" y="5"/>
                </a:cxn>
                <a:cxn ang="0">
                  <a:pos x="5" y="0"/>
                </a:cxn>
              </a:cxnLst>
              <a:rect l="0" t="0" r="r" b="b"/>
              <a:pathLst>
                <a:path w="5" h="7">
                  <a:moveTo>
                    <a:pt x="5" y="0"/>
                  </a:moveTo>
                  <a:lnTo>
                    <a:pt x="5" y="7"/>
                  </a:lnTo>
                  <a:lnTo>
                    <a:pt x="0" y="5"/>
                  </a:lnTo>
                  <a:lnTo>
                    <a:pt x="5"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9" name="Freeform 1217"/>
            <p:cNvSpPr>
              <a:spLocks/>
            </p:cNvSpPr>
            <p:nvPr/>
          </p:nvSpPr>
          <p:spPr bwMode="auto">
            <a:xfrm>
              <a:off x="1822450" y="3471863"/>
              <a:ext cx="4763" cy="11113"/>
            </a:xfrm>
            <a:custGeom>
              <a:avLst/>
              <a:gdLst/>
              <a:ahLst/>
              <a:cxnLst>
                <a:cxn ang="0">
                  <a:pos x="3" y="0"/>
                </a:cxn>
                <a:cxn ang="0">
                  <a:pos x="3" y="7"/>
                </a:cxn>
                <a:cxn ang="0">
                  <a:pos x="0" y="5"/>
                </a:cxn>
                <a:cxn ang="0">
                  <a:pos x="3" y="0"/>
                </a:cxn>
              </a:cxnLst>
              <a:rect l="0" t="0" r="r" b="b"/>
              <a:pathLst>
                <a:path w="3" h="7">
                  <a:moveTo>
                    <a:pt x="3" y="0"/>
                  </a:moveTo>
                  <a:lnTo>
                    <a:pt x="3" y="7"/>
                  </a:lnTo>
                  <a:lnTo>
                    <a:pt x="0" y="5"/>
                  </a:lnTo>
                  <a:lnTo>
                    <a:pt x="3" y="0"/>
                  </a:lnTo>
                  <a:close/>
                </a:path>
              </a:pathLst>
            </a:custGeom>
            <a:solidFill>
              <a:srgbClr val="F8CB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0" name="Freeform 1218"/>
            <p:cNvSpPr>
              <a:spLocks/>
            </p:cNvSpPr>
            <p:nvPr/>
          </p:nvSpPr>
          <p:spPr bwMode="auto">
            <a:xfrm>
              <a:off x="1793875" y="3494088"/>
              <a:ext cx="41275" cy="57150"/>
            </a:xfrm>
            <a:custGeom>
              <a:avLst/>
              <a:gdLst/>
              <a:ahLst/>
              <a:cxnLst>
                <a:cxn ang="0">
                  <a:pos x="26" y="22"/>
                </a:cxn>
                <a:cxn ang="0">
                  <a:pos x="9" y="36"/>
                </a:cxn>
                <a:cxn ang="0">
                  <a:pos x="0" y="17"/>
                </a:cxn>
                <a:cxn ang="0">
                  <a:pos x="16" y="0"/>
                </a:cxn>
                <a:cxn ang="0">
                  <a:pos x="26" y="22"/>
                </a:cxn>
              </a:cxnLst>
              <a:rect l="0" t="0" r="r" b="b"/>
              <a:pathLst>
                <a:path w="26" h="36">
                  <a:moveTo>
                    <a:pt x="26" y="22"/>
                  </a:moveTo>
                  <a:lnTo>
                    <a:pt x="9" y="36"/>
                  </a:lnTo>
                  <a:lnTo>
                    <a:pt x="0" y="17"/>
                  </a:lnTo>
                  <a:lnTo>
                    <a:pt x="16" y="0"/>
                  </a:lnTo>
                  <a:lnTo>
                    <a:pt x="26" y="22"/>
                  </a:lnTo>
                  <a:close/>
                </a:path>
              </a:pathLst>
            </a:custGeom>
            <a:solidFill>
              <a:srgbClr val="F49A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 name="Freeform 1219"/>
            <p:cNvSpPr>
              <a:spLocks/>
            </p:cNvSpPr>
            <p:nvPr/>
          </p:nvSpPr>
          <p:spPr bwMode="auto">
            <a:xfrm>
              <a:off x="1797050" y="3479800"/>
              <a:ext cx="49213" cy="25400"/>
            </a:xfrm>
            <a:custGeom>
              <a:avLst/>
              <a:gdLst/>
              <a:ahLst/>
              <a:cxnLst>
                <a:cxn ang="0">
                  <a:pos x="26" y="5"/>
                </a:cxn>
                <a:cxn ang="0">
                  <a:pos x="31" y="9"/>
                </a:cxn>
                <a:cxn ang="0">
                  <a:pos x="28" y="9"/>
                </a:cxn>
                <a:cxn ang="0">
                  <a:pos x="28" y="12"/>
                </a:cxn>
                <a:cxn ang="0">
                  <a:pos x="26" y="16"/>
                </a:cxn>
                <a:cxn ang="0">
                  <a:pos x="21" y="14"/>
                </a:cxn>
                <a:cxn ang="0">
                  <a:pos x="19" y="12"/>
                </a:cxn>
                <a:cxn ang="0">
                  <a:pos x="14" y="14"/>
                </a:cxn>
                <a:cxn ang="0">
                  <a:pos x="14" y="14"/>
                </a:cxn>
                <a:cxn ang="0">
                  <a:pos x="9" y="12"/>
                </a:cxn>
                <a:cxn ang="0">
                  <a:pos x="5" y="14"/>
                </a:cxn>
                <a:cxn ang="0">
                  <a:pos x="2" y="14"/>
                </a:cxn>
                <a:cxn ang="0">
                  <a:pos x="0" y="12"/>
                </a:cxn>
                <a:cxn ang="0">
                  <a:pos x="0" y="7"/>
                </a:cxn>
                <a:cxn ang="0">
                  <a:pos x="2" y="5"/>
                </a:cxn>
                <a:cxn ang="0">
                  <a:pos x="0" y="2"/>
                </a:cxn>
                <a:cxn ang="0">
                  <a:pos x="7" y="0"/>
                </a:cxn>
                <a:cxn ang="0">
                  <a:pos x="9" y="2"/>
                </a:cxn>
                <a:cxn ang="0">
                  <a:pos x="7" y="2"/>
                </a:cxn>
                <a:cxn ang="0">
                  <a:pos x="9" y="5"/>
                </a:cxn>
                <a:cxn ang="0">
                  <a:pos x="12" y="2"/>
                </a:cxn>
                <a:cxn ang="0">
                  <a:pos x="12" y="0"/>
                </a:cxn>
                <a:cxn ang="0">
                  <a:pos x="14" y="0"/>
                </a:cxn>
                <a:cxn ang="0">
                  <a:pos x="16" y="0"/>
                </a:cxn>
                <a:cxn ang="0">
                  <a:pos x="19" y="2"/>
                </a:cxn>
                <a:cxn ang="0">
                  <a:pos x="21" y="2"/>
                </a:cxn>
                <a:cxn ang="0">
                  <a:pos x="21" y="2"/>
                </a:cxn>
                <a:cxn ang="0">
                  <a:pos x="21" y="5"/>
                </a:cxn>
                <a:cxn ang="0">
                  <a:pos x="21" y="7"/>
                </a:cxn>
                <a:cxn ang="0">
                  <a:pos x="24" y="7"/>
                </a:cxn>
                <a:cxn ang="0">
                  <a:pos x="24" y="5"/>
                </a:cxn>
                <a:cxn ang="0">
                  <a:pos x="26" y="5"/>
                </a:cxn>
              </a:cxnLst>
              <a:rect l="0" t="0" r="r" b="b"/>
              <a:pathLst>
                <a:path w="31" h="16">
                  <a:moveTo>
                    <a:pt x="26" y="5"/>
                  </a:moveTo>
                  <a:lnTo>
                    <a:pt x="31" y="9"/>
                  </a:lnTo>
                  <a:lnTo>
                    <a:pt x="28" y="9"/>
                  </a:lnTo>
                  <a:lnTo>
                    <a:pt x="28" y="12"/>
                  </a:lnTo>
                  <a:lnTo>
                    <a:pt x="26" y="16"/>
                  </a:lnTo>
                  <a:lnTo>
                    <a:pt x="21" y="14"/>
                  </a:lnTo>
                  <a:lnTo>
                    <a:pt x="19" y="12"/>
                  </a:lnTo>
                  <a:lnTo>
                    <a:pt x="14" y="14"/>
                  </a:lnTo>
                  <a:lnTo>
                    <a:pt x="14" y="14"/>
                  </a:lnTo>
                  <a:lnTo>
                    <a:pt x="9" y="12"/>
                  </a:lnTo>
                  <a:lnTo>
                    <a:pt x="5" y="14"/>
                  </a:lnTo>
                  <a:lnTo>
                    <a:pt x="2" y="14"/>
                  </a:lnTo>
                  <a:lnTo>
                    <a:pt x="0" y="12"/>
                  </a:lnTo>
                  <a:lnTo>
                    <a:pt x="0" y="7"/>
                  </a:lnTo>
                  <a:lnTo>
                    <a:pt x="2" y="5"/>
                  </a:lnTo>
                  <a:lnTo>
                    <a:pt x="0" y="2"/>
                  </a:lnTo>
                  <a:lnTo>
                    <a:pt x="7" y="0"/>
                  </a:lnTo>
                  <a:lnTo>
                    <a:pt x="9" y="2"/>
                  </a:lnTo>
                  <a:lnTo>
                    <a:pt x="7" y="2"/>
                  </a:lnTo>
                  <a:lnTo>
                    <a:pt x="9" y="5"/>
                  </a:lnTo>
                  <a:lnTo>
                    <a:pt x="12" y="2"/>
                  </a:lnTo>
                  <a:lnTo>
                    <a:pt x="12" y="0"/>
                  </a:lnTo>
                  <a:lnTo>
                    <a:pt x="14" y="0"/>
                  </a:lnTo>
                  <a:lnTo>
                    <a:pt x="16" y="0"/>
                  </a:lnTo>
                  <a:lnTo>
                    <a:pt x="19" y="2"/>
                  </a:lnTo>
                  <a:lnTo>
                    <a:pt x="21" y="2"/>
                  </a:lnTo>
                  <a:lnTo>
                    <a:pt x="21" y="2"/>
                  </a:lnTo>
                  <a:lnTo>
                    <a:pt x="21" y="5"/>
                  </a:lnTo>
                  <a:lnTo>
                    <a:pt x="21" y="7"/>
                  </a:lnTo>
                  <a:lnTo>
                    <a:pt x="24" y="7"/>
                  </a:lnTo>
                  <a:lnTo>
                    <a:pt x="24" y="5"/>
                  </a:lnTo>
                  <a:lnTo>
                    <a:pt x="26" y="5"/>
                  </a:lnTo>
                  <a:close/>
                </a:path>
              </a:pathLst>
            </a:custGeom>
            <a:solidFill>
              <a:srgbClr val="E6293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1220"/>
            <p:cNvSpPr>
              <a:spLocks/>
            </p:cNvSpPr>
            <p:nvPr/>
          </p:nvSpPr>
          <p:spPr bwMode="auto">
            <a:xfrm>
              <a:off x="1800225" y="3487738"/>
              <a:ext cx="7938" cy="11113"/>
            </a:xfrm>
            <a:custGeom>
              <a:avLst/>
              <a:gdLst/>
              <a:ahLst/>
              <a:cxnLst>
                <a:cxn ang="0">
                  <a:pos x="5" y="4"/>
                </a:cxn>
                <a:cxn ang="0">
                  <a:pos x="3" y="7"/>
                </a:cxn>
                <a:cxn ang="0">
                  <a:pos x="0" y="2"/>
                </a:cxn>
                <a:cxn ang="0">
                  <a:pos x="5" y="0"/>
                </a:cxn>
                <a:cxn ang="0">
                  <a:pos x="5" y="4"/>
                </a:cxn>
              </a:cxnLst>
              <a:rect l="0" t="0" r="r" b="b"/>
              <a:pathLst>
                <a:path w="5" h="7">
                  <a:moveTo>
                    <a:pt x="5" y="4"/>
                  </a:moveTo>
                  <a:lnTo>
                    <a:pt x="3" y="7"/>
                  </a:lnTo>
                  <a:lnTo>
                    <a:pt x="0" y="2"/>
                  </a:lnTo>
                  <a:lnTo>
                    <a:pt x="5" y="0"/>
                  </a:lnTo>
                  <a:lnTo>
                    <a:pt x="5" y="4"/>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1221"/>
            <p:cNvSpPr>
              <a:spLocks/>
            </p:cNvSpPr>
            <p:nvPr/>
          </p:nvSpPr>
          <p:spPr bwMode="auto">
            <a:xfrm>
              <a:off x="1816100" y="3490913"/>
              <a:ext cx="6350" cy="7938"/>
            </a:xfrm>
            <a:custGeom>
              <a:avLst/>
              <a:gdLst/>
              <a:ahLst/>
              <a:cxnLst>
                <a:cxn ang="0">
                  <a:pos x="4" y="2"/>
                </a:cxn>
                <a:cxn ang="0">
                  <a:pos x="2" y="5"/>
                </a:cxn>
                <a:cxn ang="0">
                  <a:pos x="0" y="0"/>
                </a:cxn>
                <a:cxn ang="0">
                  <a:pos x="4" y="0"/>
                </a:cxn>
                <a:cxn ang="0">
                  <a:pos x="4" y="2"/>
                </a:cxn>
              </a:cxnLst>
              <a:rect l="0" t="0" r="r" b="b"/>
              <a:pathLst>
                <a:path w="4" h="5">
                  <a:moveTo>
                    <a:pt x="4" y="2"/>
                  </a:moveTo>
                  <a:lnTo>
                    <a:pt x="2" y="5"/>
                  </a:lnTo>
                  <a:lnTo>
                    <a:pt x="0" y="0"/>
                  </a:lnTo>
                  <a:lnTo>
                    <a:pt x="4" y="0"/>
                  </a:lnTo>
                  <a:lnTo>
                    <a:pt x="4" y="2"/>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4" name="Freeform 1222"/>
            <p:cNvSpPr>
              <a:spLocks/>
            </p:cNvSpPr>
            <p:nvPr/>
          </p:nvSpPr>
          <p:spPr bwMode="auto">
            <a:xfrm>
              <a:off x="1830388" y="3494088"/>
              <a:ext cx="7938" cy="7938"/>
            </a:xfrm>
            <a:custGeom>
              <a:avLst/>
              <a:gdLst/>
              <a:ahLst/>
              <a:cxnLst>
                <a:cxn ang="0">
                  <a:pos x="5" y="5"/>
                </a:cxn>
                <a:cxn ang="0">
                  <a:pos x="3" y="5"/>
                </a:cxn>
                <a:cxn ang="0">
                  <a:pos x="0" y="3"/>
                </a:cxn>
                <a:cxn ang="0">
                  <a:pos x="5" y="0"/>
                </a:cxn>
                <a:cxn ang="0">
                  <a:pos x="5" y="5"/>
                </a:cxn>
              </a:cxnLst>
              <a:rect l="0" t="0" r="r" b="b"/>
              <a:pathLst>
                <a:path w="5" h="5">
                  <a:moveTo>
                    <a:pt x="5" y="5"/>
                  </a:moveTo>
                  <a:lnTo>
                    <a:pt x="3" y="5"/>
                  </a:lnTo>
                  <a:lnTo>
                    <a:pt x="0" y="3"/>
                  </a:lnTo>
                  <a:lnTo>
                    <a:pt x="5" y="0"/>
                  </a:lnTo>
                  <a:lnTo>
                    <a:pt x="5" y="5"/>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5" name="Freeform 1223"/>
            <p:cNvSpPr>
              <a:spLocks/>
            </p:cNvSpPr>
            <p:nvPr/>
          </p:nvSpPr>
          <p:spPr bwMode="auto">
            <a:xfrm>
              <a:off x="2284413" y="3524250"/>
              <a:ext cx="30163" cy="22225"/>
            </a:xfrm>
            <a:custGeom>
              <a:avLst/>
              <a:gdLst/>
              <a:ahLst/>
              <a:cxnLst>
                <a:cxn ang="0">
                  <a:pos x="17" y="0"/>
                </a:cxn>
                <a:cxn ang="0">
                  <a:pos x="19" y="5"/>
                </a:cxn>
                <a:cxn ang="0">
                  <a:pos x="12" y="10"/>
                </a:cxn>
                <a:cxn ang="0">
                  <a:pos x="9" y="10"/>
                </a:cxn>
                <a:cxn ang="0">
                  <a:pos x="5" y="14"/>
                </a:cxn>
                <a:cxn ang="0">
                  <a:pos x="5" y="14"/>
                </a:cxn>
                <a:cxn ang="0">
                  <a:pos x="7" y="10"/>
                </a:cxn>
                <a:cxn ang="0">
                  <a:pos x="2" y="12"/>
                </a:cxn>
                <a:cxn ang="0">
                  <a:pos x="0" y="12"/>
                </a:cxn>
                <a:cxn ang="0">
                  <a:pos x="9" y="5"/>
                </a:cxn>
                <a:cxn ang="0">
                  <a:pos x="12" y="0"/>
                </a:cxn>
                <a:cxn ang="0">
                  <a:pos x="17" y="0"/>
                </a:cxn>
              </a:cxnLst>
              <a:rect l="0" t="0" r="r" b="b"/>
              <a:pathLst>
                <a:path w="19" h="14">
                  <a:moveTo>
                    <a:pt x="17" y="0"/>
                  </a:moveTo>
                  <a:lnTo>
                    <a:pt x="19" y="5"/>
                  </a:lnTo>
                  <a:lnTo>
                    <a:pt x="12" y="10"/>
                  </a:lnTo>
                  <a:lnTo>
                    <a:pt x="9" y="10"/>
                  </a:lnTo>
                  <a:lnTo>
                    <a:pt x="5" y="14"/>
                  </a:lnTo>
                  <a:lnTo>
                    <a:pt x="5" y="14"/>
                  </a:lnTo>
                  <a:lnTo>
                    <a:pt x="7" y="10"/>
                  </a:lnTo>
                  <a:lnTo>
                    <a:pt x="2" y="12"/>
                  </a:lnTo>
                  <a:lnTo>
                    <a:pt x="0" y="12"/>
                  </a:lnTo>
                  <a:lnTo>
                    <a:pt x="9" y="5"/>
                  </a:lnTo>
                  <a:lnTo>
                    <a:pt x="12" y="0"/>
                  </a:lnTo>
                  <a:lnTo>
                    <a:pt x="17" y="0"/>
                  </a:lnTo>
                  <a:close/>
                </a:path>
              </a:pathLst>
            </a:custGeom>
            <a:solidFill>
              <a:srgbClr val="A78B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6" name="Freeform 1224"/>
            <p:cNvSpPr>
              <a:spLocks/>
            </p:cNvSpPr>
            <p:nvPr/>
          </p:nvSpPr>
          <p:spPr bwMode="auto">
            <a:xfrm>
              <a:off x="2298700" y="3524250"/>
              <a:ext cx="12700" cy="11113"/>
            </a:xfrm>
            <a:custGeom>
              <a:avLst/>
              <a:gdLst/>
              <a:ahLst/>
              <a:cxnLst>
                <a:cxn ang="0">
                  <a:pos x="8" y="0"/>
                </a:cxn>
                <a:cxn ang="0">
                  <a:pos x="5" y="7"/>
                </a:cxn>
                <a:cxn ang="0">
                  <a:pos x="0" y="3"/>
                </a:cxn>
                <a:cxn ang="0">
                  <a:pos x="8" y="0"/>
                </a:cxn>
              </a:cxnLst>
              <a:rect l="0" t="0" r="r" b="b"/>
              <a:pathLst>
                <a:path w="8" h="7">
                  <a:moveTo>
                    <a:pt x="8" y="0"/>
                  </a:moveTo>
                  <a:lnTo>
                    <a:pt x="5" y="7"/>
                  </a:lnTo>
                  <a:lnTo>
                    <a:pt x="0" y="3"/>
                  </a:lnTo>
                  <a:lnTo>
                    <a:pt x="8"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7" name="Freeform 1225"/>
            <p:cNvSpPr>
              <a:spLocks/>
            </p:cNvSpPr>
            <p:nvPr/>
          </p:nvSpPr>
          <p:spPr bwMode="auto">
            <a:xfrm>
              <a:off x="2287588" y="3540125"/>
              <a:ext cx="7938" cy="6350"/>
            </a:xfrm>
            <a:custGeom>
              <a:avLst/>
              <a:gdLst/>
              <a:ahLst/>
              <a:cxnLst>
                <a:cxn ang="0">
                  <a:pos x="5" y="0"/>
                </a:cxn>
                <a:cxn ang="0">
                  <a:pos x="3" y="4"/>
                </a:cxn>
                <a:cxn ang="0">
                  <a:pos x="0" y="2"/>
                </a:cxn>
                <a:cxn ang="0">
                  <a:pos x="5" y="0"/>
                </a:cxn>
              </a:cxnLst>
              <a:rect l="0" t="0" r="r" b="b"/>
              <a:pathLst>
                <a:path w="5" h="4">
                  <a:moveTo>
                    <a:pt x="5" y="0"/>
                  </a:moveTo>
                  <a:lnTo>
                    <a:pt x="3" y="4"/>
                  </a:lnTo>
                  <a:lnTo>
                    <a:pt x="0" y="2"/>
                  </a:lnTo>
                  <a:lnTo>
                    <a:pt x="5" y="0"/>
                  </a:lnTo>
                  <a:close/>
                </a:path>
              </a:pathLst>
            </a:custGeom>
            <a:solidFill>
              <a:srgbClr val="F8CB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8" name="Freeform 1226"/>
            <p:cNvSpPr>
              <a:spLocks/>
            </p:cNvSpPr>
            <p:nvPr/>
          </p:nvSpPr>
          <p:spPr bwMode="auto">
            <a:xfrm>
              <a:off x="2239963" y="3554413"/>
              <a:ext cx="36513" cy="38100"/>
            </a:xfrm>
            <a:custGeom>
              <a:avLst/>
              <a:gdLst/>
              <a:ahLst/>
              <a:cxnLst>
                <a:cxn ang="0">
                  <a:pos x="21" y="21"/>
                </a:cxn>
                <a:cxn ang="0">
                  <a:pos x="0" y="24"/>
                </a:cxn>
                <a:cxn ang="0">
                  <a:pos x="4" y="2"/>
                </a:cxn>
                <a:cxn ang="0">
                  <a:pos x="23" y="0"/>
                </a:cxn>
                <a:cxn ang="0">
                  <a:pos x="21" y="21"/>
                </a:cxn>
              </a:cxnLst>
              <a:rect l="0" t="0" r="r" b="b"/>
              <a:pathLst>
                <a:path w="23" h="24">
                  <a:moveTo>
                    <a:pt x="21" y="21"/>
                  </a:moveTo>
                  <a:lnTo>
                    <a:pt x="0" y="24"/>
                  </a:lnTo>
                  <a:lnTo>
                    <a:pt x="4" y="2"/>
                  </a:lnTo>
                  <a:lnTo>
                    <a:pt x="23" y="0"/>
                  </a:lnTo>
                  <a:lnTo>
                    <a:pt x="21" y="21"/>
                  </a:lnTo>
                  <a:close/>
                </a:path>
              </a:pathLst>
            </a:custGeom>
            <a:solidFill>
              <a:srgbClr val="F49A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9" name="Freeform 1227"/>
            <p:cNvSpPr>
              <a:spLocks/>
            </p:cNvSpPr>
            <p:nvPr/>
          </p:nvSpPr>
          <p:spPr bwMode="auto">
            <a:xfrm>
              <a:off x="2259013" y="3532188"/>
              <a:ext cx="39688" cy="41275"/>
            </a:xfrm>
            <a:custGeom>
              <a:avLst/>
              <a:gdLst/>
              <a:ahLst/>
              <a:cxnLst>
                <a:cxn ang="0">
                  <a:pos x="23" y="14"/>
                </a:cxn>
                <a:cxn ang="0">
                  <a:pos x="25" y="21"/>
                </a:cxn>
                <a:cxn ang="0">
                  <a:pos x="23" y="21"/>
                </a:cxn>
                <a:cxn ang="0">
                  <a:pos x="21" y="23"/>
                </a:cxn>
                <a:cxn ang="0">
                  <a:pos x="16" y="26"/>
                </a:cxn>
                <a:cxn ang="0">
                  <a:pos x="14" y="21"/>
                </a:cxn>
                <a:cxn ang="0">
                  <a:pos x="14" y="19"/>
                </a:cxn>
                <a:cxn ang="0">
                  <a:pos x="9" y="16"/>
                </a:cxn>
                <a:cxn ang="0">
                  <a:pos x="9" y="16"/>
                </a:cxn>
                <a:cxn ang="0">
                  <a:pos x="7" y="12"/>
                </a:cxn>
                <a:cxn ang="0">
                  <a:pos x="2" y="12"/>
                </a:cxn>
                <a:cxn ang="0">
                  <a:pos x="0" y="12"/>
                </a:cxn>
                <a:cxn ang="0">
                  <a:pos x="0" y="7"/>
                </a:cxn>
                <a:cxn ang="0">
                  <a:pos x="2" y="2"/>
                </a:cxn>
                <a:cxn ang="0">
                  <a:pos x="4" y="2"/>
                </a:cxn>
                <a:cxn ang="0">
                  <a:pos x="4" y="0"/>
                </a:cxn>
                <a:cxn ang="0">
                  <a:pos x="11" y="2"/>
                </a:cxn>
                <a:cxn ang="0">
                  <a:pos x="11" y="5"/>
                </a:cxn>
                <a:cxn ang="0">
                  <a:pos x="11" y="5"/>
                </a:cxn>
                <a:cxn ang="0">
                  <a:pos x="11" y="7"/>
                </a:cxn>
                <a:cxn ang="0">
                  <a:pos x="14" y="7"/>
                </a:cxn>
                <a:cxn ang="0">
                  <a:pos x="14" y="5"/>
                </a:cxn>
                <a:cxn ang="0">
                  <a:pos x="16" y="7"/>
                </a:cxn>
                <a:cxn ang="0">
                  <a:pos x="18" y="7"/>
                </a:cxn>
                <a:cxn ang="0">
                  <a:pos x="21" y="9"/>
                </a:cxn>
                <a:cxn ang="0">
                  <a:pos x="21" y="9"/>
                </a:cxn>
                <a:cxn ang="0">
                  <a:pos x="21" y="12"/>
                </a:cxn>
                <a:cxn ang="0">
                  <a:pos x="18" y="14"/>
                </a:cxn>
                <a:cxn ang="0">
                  <a:pos x="18" y="14"/>
                </a:cxn>
                <a:cxn ang="0">
                  <a:pos x="21" y="16"/>
                </a:cxn>
                <a:cxn ang="0">
                  <a:pos x="21" y="14"/>
                </a:cxn>
                <a:cxn ang="0">
                  <a:pos x="23" y="14"/>
                </a:cxn>
              </a:cxnLst>
              <a:rect l="0" t="0" r="r" b="b"/>
              <a:pathLst>
                <a:path w="25" h="26">
                  <a:moveTo>
                    <a:pt x="23" y="14"/>
                  </a:moveTo>
                  <a:lnTo>
                    <a:pt x="25" y="21"/>
                  </a:lnTo>
                  <a:lnTo>
                    <a:pt x="23" y="21"/>
                  </a:lnTo>
                  <a:lnTo>
                    <a:pt x="21" y="23"/>
                  </a:lnTo>
                  <a:lnTo>
                    <a:pt x="16" y="26"/>
                  </a:lnTo>
                  <a:lnTo>
                    <a:pt x="14" y="21"/>
                  </a:lnTo>
                  <a:lnTo>
                    <a:pt x="14" y="19"/>
                  </a:lnTo>
                  <a:lnTo>
                    <a:pt x="9" y="16"/>
                  </a:lnTo>
                  <a:lnTo>
                    <a:pt x="9" y="16"/>
                  </a:lnTo>
                  <a:lnTo>
                    <a:pt x="7" y="12"/>
                  </a:lnTo>
                  <a:lnTo>
                    <a:pt x="2" y="12"/>
                  </a:lnTo>
                  <a:lnTo>
                    <a:pt x="0" y="12"/>
                  </a:lnTo>
                  <a:lnTo>
                    <a:pt x="0" y="7"/>
                  </a:lnTo>
                  <a:lnTo>
                    <a:pt x="2" y="2"/>
                  </a:lnTo>
                  <a:lnTo>
                    <a:pt x="4" y="2"/>
                  </a:lnTo>
                  <a:lnTo>
                    <a:pt x="4" y="0"/>
                  </a:lnTo>
                  <a:lnTo>
                    <a:pt x="11" y="2"/>
                  </a:lnTo>
                  <a:lnTo>
                    <a:pt x="11" y="5"/>
                  </a:lnTo>
                  <a:lnTo>
                    <a:pt x="11" y="5"/>
                  </a:lnTo>
                  <a:lnTo>
                    <a:pt x="11" y="7"/>
                  </a:lnTo>
                  <a:lnTo>
                    <a:pt x="14" y="7"/>
                  </a:lnTo>
                  <a:lnTo>
                    <a:pt x="14" y="5"/>
                  </a:lnTo>
                  <a:lnTo>
                    <a:pt x="16" y="7"/>
                  </a:lnTo>
                  <a:lnTo>
                    <a:pt x="18" y="7"/>
                  </a:lnTo>
                  <a:lnTo>
                    <a:pt x="21" y="9"/>
                  </a:lnTo>
                  <a:lnTo>
                    <a:pt x="21" y="9"/>
                  </a:lnTo>
                  <a:lnTo>
                    <a:pt x="21" y="12"/>
                  </a:lnTo>
                  <a:lnTo>
                    <a:pt x="18" y="14"/>
                  </a:lnTo>
                  <a:lnTo>
                    <a:pt x="18" y="14"/>
                  </a:lnTo>
                  <a:lnTo>
                    <a:pt x="21" y="16"/>
                  </a:lnTo>
                  <a:lnTo>
                    <a:pt x="21" y="14"/>
                  </a:lnTo>
                  <a:lnTo>
                    <a:pt x="23" y="14"/>
                  </a:lnTo>
                  <a:close/>
                </a:path>
              </a:pathLst>
            </a:custGeom>
            <a:solidFill>
              <a:srgbClr val="E6293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0" name="Freeform 1228"/>
            <p:cNvSpPr>
              <a:spLocks/>
            </p:cNvSpPr>
            <p:nvPr/>
          </p:nvSpPr>
          <p:spPr bwMode="auto">
            <a:xfrm>
              <a:off x="2262188" y="3540125"/>
              <a:ext cx="11113" cy="6350"/>
            </a:xfrm>
            <a:custGeom>
              <a:avLst/>
              <a:gdLst/>
              <a:ahLst/>
              <a:cxnLst>
                <a:cxn ang="0">
                  <a:pos x="5" y="4"/>
                </a:cxn>
                <a:cxn ang="0">
                  <a:pos x="0" y="4"/>
                </a:cxn>
                <a:cxn ang="0">
                  <a:pos x="2" y="0"/>
                </a:cxn>
                <a:cxn ang="0">
                  <a:pos x="7" y="2"/>
                </a:cxn>
                <a:cxn ang="0">
                  <a:pos x="5" y="4"/>
                </a:cxn>
              </a:cxnLst>
              <a:rect l="0" t="0" r="r" b="b"/>
              <a:pathLst>
                <a:path w="7" h="4">
                  <a:moveTo>
                    <a:pt x="5" y="4"/>
                  </a:moveTo>
                  <a:lnTo>
                    <a:pt x="0" y="4"/>
                  </a:lnTo>
                  <a:lnTo>
                    <a:pt x="2" y="0"/>
                  </a:lnTo>
                  <a:lnTo>
                    <a:pt x="7" y="2"/>
                  </a:lnTo>
                  <a:lnTo>
                    <a:pt x="5" y="4"/>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1" name="Freeform 1229"/>
            <p:cNvSpPr>
              <a:spLocks/>
            </p:cNvSpPr>
            <p:nvPr/>
          </p:nvSpPr>
          <p:spPr bwMode="auto">
            <a:xfrm>
              <a:off x="2276475" y="3546475"/>
              <a:ext cx="7938" cy="11113"/>
            </a:xfrm>
            <a:custGeom>
              <a:avLst/>
              <a:gdLst/>
              <a:ahLst/>
              <a:cxnLst>
                <a:cxn ang="0">
                  <a:pos x="3" y="7"/>
                </a:cxn>
                <a:cxn ang="0">
                  <a:pos x="0" y="5"/>
                </a:cxn>
                <a:cxn ang="0">
                  <a:pos x="0" y="0"/>
                </a:cxn>
                <a:cxn ang="0">
                  <a:pos x="5" y="3"/>
                </a:cxn>
                <a:cxn ang="0">
                  <a:pos x="3" y="7"/>
                </a:cxn>
              </a:cxnLst>
              <a:rect l="0" t="0" r="r" b="b"/>
              <a:pathLst>
                <a:path w="5" h="7">
                  <a:moveTo>
                    <a:pt x="3" y="7"/>
                  </a:moveTo>
                  <a:lnTo>
                    <a:pt x="0" y="5"/>
                  </a:lnTo>
                  <a:lnTo>
                    <a:pt x="0" y="0"/>
                  </a:lnTo>
                  <a:lnTo>
                    <a:pt x="5" y="3"/>
                  </a:lnTo>
                  <a:lnTo>
                    <a:pt x="3" y="7"/>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2" name="Freeform 1230"/>
            <p:cNvSpPr>
              <a:spLocks/>
            </p:cNvSpPr>
            <p:nvPr/>
          </p:nvSpPr>
          <p:spPr bwMode="auto">
            <a:xfrm>
              <a:off x="2284413" y="3562350"/>
              <a:ext cx="7938" cy="6350"/>
            </a:xfrm>
            <a:custGeom>
              <a:avLst/>
              <a:gdLst/>
              <a:ahLst/>
              <a:cxnLst>
                <a:cxn ang="0">
                  <a:pos x="2" y="4"/>
                </a:cxn>
                <a:cxn ang="0">
                  <a:pos x="0" y="4"/>
                </a:cxn>
                <a:cxn ang="0">
                  <a:pos x="0" y="0"/>
                </a:cxn>
                <a:cxn ang="0">
                  <a:pos x="5" y="2"/>
                </a:cxn>
                <a:cxn ang="0">
                  <a:pos x="2" y="4"/>
                </a:cxn>
              </a:cxnLst>
              <a:rect l="0" t="0" r="r" b="b"/>
              <a:pathLst>
                <a:path w="5" h="4">
                  <a:moveTo>
                    <a:pt x="2" y="4"/>
                  </a:moveTo>
                  <a:lnTo>
                    <a:pt x="0" y="4"/>
                  </a:lnTo>
                  <a:lnTo>
                    <a:pt x="0" y="0"/>
                  </a:lnTo>
                  <a:lnTo>
                    <a:pt x="5" y="2"/>
                  </a:lnTo>
                  <a:lnTo>
                    <a:pt x="2" y="4"/>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3" name="Freeform 1231"/>
            <p:cNvSpPr>
              <a:spLocks/>
            </p:cNvSpPr>
            <p:nvPr/>
          </p:nvSpPr>
          <p:spPr bwMode="auto">
            <a:xfrm>
              <a:off x="1811338" y="3378200"/>
              <a:ext cx="19050" cy="30163"/>
            </a:xfrm>
            <a:custGeom>
              <a:avLst/>
              <a:gdLst/>
              <a:ahLst/>
              <a:cxnLst>
                <a:cxn ang="0">
                  <a:pos x="5" y="0"/>
                </a:cxn>
                <a:cxn ang="0">
                  <a:pos x="12" y="0"/>
                </a:cxn>
                <a:cxn ang="0">
                  <a:pos x="10" y="5"/>
                </a:cxn>
                <a:cxn ang="0">
                  <a:pos x="10" y="5"/>
                </a:cxn>
                <a:cxn ang="0">
                  <a:pos x="12" y="10"/>
                </a:cxn>
                <a:cxn ang="0">
                  <a:pos x="12" y="12"/>
                </a:cxn>
                <a:cxn ang="0">
                  <a:pos x="3" y="19"/>
                </a:cxn>
                <a:cxn ang="0">
                  <a:pos x="0" y="19"/>
                </a:cxn>
                <a:cxn ang="0">
                  <a:pos x="0" y="17"/>
                </a:cxn>
                <a:cxn ang="0">
                  <a:pos x="3" y="2"/>
                </a:cxn>
                <a:cxn ang="0">
                  <a:pos x="5" y="0"/>
                </a:cxn>
              </a:cxnLst>
              <a:rect l="0" t="0" r="r" b="b"/>
              <a:pathLst>
                <a:path w="12" h="19">
                  <a:moveTo>
                    <a:pt x="5" y="0"/>
                  </a:moveTo>
                  <a:lnTo>
                    <a:pt x="12" y="0"/>
                  </a:lnTo>
                  <a:lnTo>
                    <a:pt x="10" y="5"/>
                  </a:lnTo>
                  <a:lnTo>
                    <a:pt x="10" y="5"/>
                  </a:lnTo>
                  <a:lnTo>
                    <a:pt x="12" y="10"/>
                  </a:lnTo>
                  <a:lnTo>
                    <a:pt x="12" y="12"/>
                  </a:lnTo>
                  <a:lnTo>
                    <a:pt x="3" y="19"/>
                  </a:lnTo>
                  <a:lnTo>
                    <a:pt x="0" y="19"/>
                  </a:lnTo>
                  <a:lnTo>
                    <a:pt x="0" y="17"/>
                  </a:lnTo>
                  <a:lnTo>
                    <a:pt x="3" y="2"/>
                  </a:lnTo>
                  <a:lnTo>
                    <a:pt x="5" y="0"/>
                  </a:lnTo>
                  <a:close/>
                </a:path>
              </a:pathLst>
            </a:custGeom>
            <a:solidFill>
              <a:srgbClr val="2122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4" name="Freeform 1232"/>
            <p:cNvSpPr>
              <a:spLocks/>
            </p:cNvSpPr>
            <p:nvPr/>
          </p:nvSpPr>
          <p:spPr bwMode="auto">
            <a:xfrm>
              <a:off x="1912938" y="3786188"/>
              <a:ext cx="63500" cy="95250"/>
            </a:xfrm>
            <a:custGeom>
              <a:avLst/>
              <a:gdLst/>
              <a:ahLst/>
              <a:cxnLst>
                <a:cxn ang="0">
                  <a:pos x="33" y="3"/>
                </a:cxn>
                <a:cxn ang="0">
                  <a:pos x="40" y="0"/>
                </a:cxn>
                <a:cxn ang="0">
                  <a:pos x="40" y="19"/>
                </a:cxn>
                <a:cxn ang="0">
                  <a:pos x="40" y="29"/>
                </a:cxn>
                <a:cxn ang="0">
                  <a:pos x="29" y="36"/>
                </a:cxn>
                <a:cxn ang="0">
                  <a:pos x="12" y="52"/>
                </a:cxn>
                <a:cxn ang="0">
                  <a:pos x="0" y="60"/>
                </a:cxn>
                <a:cxn ang="0">
                  <a:pos x="7" y="43"/>
                </a:cxn>
                <a:cxn ang="0">
                  <a:pos x="26" y="29"/>
                </a:cxn>
                <a:cxn ang="0">
                  <a:pos x="31" y="26"/>
                </a:cxn>
                <a:cxn ang="0">
                  <a:pos x="33" y="22"/>
                </a:cxn>
                <a:cxn ang="0">
                  <a:pos x="33" y="8"/>
                </a:cxn>
                <a:cxn ang="0">
                  <a:pos x="33" y="3"/>
                </a:cxn>
              </a:cxnLst>
              <a:rect l="0" t="0" r="r" b="b"/>
              <a:pathLst>
                <a:path w="40" h="60">
                  <a:moveTo>
                    <a:pt x="33" y="3"/>
                  </a:moveTo>
                  <a:lnTo>
                    <a:pt x="40" y="0"/>
                  </a:lnTo>
                  <a:lnTo>
                    <a:pt x="40" y="19"/>
                  </a:lnTo>
                  <a:lnTo>
                    <a:pt x="40" y="29"/>
                  </a:lnTo>
                  <a:lnTo>
                    <a:pt x="29" y="36"/>
                  </a:lnTo>
                  <a:lnTo>
                    <a:pt x="12" y="52"/>
                  </a:lnTo>
                  <a:lnTo>
                    <a:pt x="0" y="60"/>
                  </a:lnTo>
                  <a:lnTo>
                    <a:pt x="7" y="43"/>
                  </a:lnTo>
                  <a:lnTo>
                    <a:pt x="26" y="29"/>
                  </a:lnTo>
                  <a:lnTo>
                    <a:pt x="31" y="26"/>
                  </a:lnTo>
                  <a:lnTo>
                    <a:pt x="33" y="22"/>
                  </a:lnTo>
                  <a:lnTo>
                    <a:pt x="33" y="8"/>
                  </a:lnTo>
                  <a:lnTo>
                    <a:pt x="33" y="3"/>
                  </a:lnTo>
                  <a:close/>
                </a:path>
              </a:pathLst>
            </a:custGeom>
            <a:solidFill>
              <a:srgbClr val="01694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5" name="Freeform 1233"/>
            <p:cNvSpPr>
              <a:spLocks noEditPoints="1"/>
            </p:cNvSpPr>
            <p:nvPr/>
          </p:nvSpPr>
          <p:spPr bwMode="auto">
            <a:xfrm>
              <a:off x="1797050" y="3727450"/>
              <a:ext cx="44450" cy="25400"/>
            </a:xfrm>
            <a:custGeom>
              <a:avLst/>
              <a:gdLst/>
              <a:ahLst/>
              <a:cxnLst>
                <a:cxn ang="0">
                  <a:pos x="28" y="4"/>
                </a:cxn>
                <a:cxn ang="0">
                  <a:pos x="26" y="0"/>
                </a:cxn>
                <a:cxn ang="0">
                  <a:pos x="24" y="0"/>
                </a:cxn>
                <a:cxn ang="0">
                  <a:pos x="7" y="0"/>
                </a:cxn>
                <a:cxn ang="0">
                  <a:pos x="0" y="9"/>
                </a:cxn>
                <a:cxn ang="0">
                  <a:pos x="5" y="16"/>
                </a:cxn>
                <a:cxn ang="0">
                  <a:pos x="21" y="16"/>
                </a:cxn>
                <a:cxn ang="0">
                  <a:pos x="28" y="9"/>
                </a:cxn>
                <a:cxn ang="0">
                  <a:pos x="28" y="4"/>
                </a:cxn>
                <a:cxn ang="0">
                  <a:pos x="21" y="11"/>
                </a:cxn>
                <a:cxn ang="0">
                  <a:pos x="16" y="7"/>
                </a:cxn>
                <a:cxn ang="0">
                  <a:pos x="7" y="11"/>
                </a:cxn>
                <a:cxn ang="0">
                  <a:pos x="5" y="9"/>
                </a:cxn>
                <a:cxn ang="0">
                  <a:pos x="16" y="2"/>
                </a:cxn>
                <a:cxn ang="0">
                  <a:pos x="24" y="4"/>
                </a:cxn>
                <a:cxn ang="0">
                  <a:pos x="21" y="11"/>
                </a:cxn>
              </a:cxnLst>
              <a:rect l="0" t="0" r="r" b="b"/>
              <a:pathLst>
                <a:path w="28" h="16">
                  <a:moveTo>
                    <a:pt x="28" y="4"/>
                  </a:moveTo>
                  <a:lnTo>
                    <a:pt x="26" y="0"/>
                  </a:lnTo>
                  <a:lnTo>
                    <a:pt x="24" y="0"/>
                  </a:lnTo>
                  <a:lnTo>
                    <a:pt x="7" y="0"/>
                  </a:lnTo>
                  <a:lnTo>
                    <a:pt x="0" y="9"/>
                  </a:lnTo>
                  <a:lnTo>
                    <a:pt x="5" y="16"/>
                  </a:lnTo>
                  <a:lnTo>
                    <a:pt x="21" y="16"/>
                  </a:lnTo>
                  <a:lnTo>
                    <a:pt x="28" y="9"/>
                  </a:lnTo>
                  <a:lnTo>
                    <a:pt x="28" y="4"/>
                  </a:lnTo>
                  <a:close/>
                  <a:moveTo>
                    <a:pt x="21" y="11"/>
                  </a:moveTo>
                  <a:lnTo>
                    <a:pt x="16" y="7"/>
                  </a:lnTo>
                  <a:lnTo>
                    <a:pt x="7" y="11"/>
                  </a:lnTo>
                  <a:lnTo>
                    <a:pt x="5" y="9"/>
                  </a:lnTo>
                  <a:lnTo>
                    <a:pt x="16" y="2"/>
                  </a:lnTo>
                  <a:lnTo>
                    <a:pt x="24" y="4"/>
                  </a:lnTo>
                  <a:lnTo>
                    <a:pt x="21" y="11"/>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6" name="Freeform 1234"/>
            <p:cNvSpPr>
              <a:spLocks/>
            </p:cNvSpPr>
            <p:nvPr/>
          </p:nvSpPr>
          <p:spPr bwMode="auto">
            <a:xfrm>
              <a:off x="1816100" y="3022600"/>
              <a:ext cx="52388" cy="77788"/>
            </a:xfrm>
            <a:custGeom>
              <a:avLst/>
              <a:gdLst/>
              <a:ahLst/>
              <a:cxnLst>
                <a:cxn ang="0">
                  <a:pos x="21" y="0"/>
                </a:cxn>
                <a:cxn ang="0">
                  <a:pos x="26" y="7"/>
                </a:cxn>
                <a:cxn ang="0">
                  <a:pos x="23" y="19"/>
                </a:cxn>
                <a:cxn ang="0">
                  <a:pos x="23" y="19"/>
                </a:cxn>
                <a:cxn ang="0">
                  <a:pos x="30" y="16"/>
                </a:cxn>
                <a:cxn ang="0">
                  <a:pos x="33" y="7"/>
                </a:cxn>
                <a:cxn ang="0">
                  <a:pos x="30" y="14"/>
                </a:cxn>
                <a:cxn ang="0">
                  <a:pos x="21" y="23"/>
                </a:cxn>
                <a:cxn ang="0">
                  <a:pos x="12" y="33"/>
                </a:cxn>
                <a:cxn ang="0">
                  <a:pos x="9" y="33"/>
                </a:cxn>
                <a:cxn ang="0">
                  <a:pos x="7" y="40"/>
                </a:cxn>
                <a:cxn ang="0">
                  <a:pos x="4" y="42"/>
                </a:cxn>
                <a:cxn ang="0">
                  <a:pos x="4" y="45"/>
                </a:cxn>
                <a:cxn ang="0">
                  <a:pos x="2" y="45"/>
                </a:cxn>
                <a:cxn ang="0">
                  <a:pos x="0" y="49"/>
                </a:cxn>
                <a:cxn ang="0">
                  <a:pos x="0" y="49"/>
                </a:cxn>
                <a:cxn ang="0">
                  <a:pos x="7" y="35"/>
                </a:cxn>
                <a:cxn ang="0">
                  <a:pos x="9" y="30"/>
                </a:cxn>
                <a:cxn ang="0">
                  <a:pos x="14" y="26"/>
                </a:cxn>
                <a:cxn ang="0">
                  <a:pos x="19" y="16"/>
                </a:cxn>
                <a:cxn ang="0">
                  <a:pos x="21" y="7"/>
                </a:cxn>
                <a:cxn ang="0">
                  <a:pos x="21" y="0"/>
                </a:cxn>
              </a:cxnLst>
              <a:rect l="0" t="0" r="r" b="b"/>
              <a:pathLst>
                <a:path w="33" h="49">
                  <a:moveTo>
                    <a:pt x="21" y="0"/>
                  </a:moveTo>
                  <a:lnTo>
                    <a:pt x="26" y="7"/>
                  </a:lnTo>
                  <a:lnTo>
                    <a:pt x="23" y="19"/>
                  </a:lnTo>
                  <a:lnTo>
                    <a:pt x="23" y="19"/>
                  </a:lnTo>
                  <a:lnTo>
                    <a:pt x="30" y="16"/>
                  </a:lnTo>
                  <a:lnTo>
                    <a:pt x="33" y="7"/>
                  </a:lnTo>
                  <a:lnTo>
                    <a:pt x="30" y="14"/>
                  </a:lnTo>
                  <a:lnTo>
                    <a:pt x="21" y="23"/>
                  </a:lnTo>
                  <a:lnTo>
                    <a:pt x="12" y="33"/>
                  </a:lnTo>
                  <a:lnTo>
                    <a:pt x="9" y="33"/>
                  </a:lnTo>
                  <a:lnTo>
                    <a:pt x="7" y="40"/>
                  </a:lnTo>
                  <a:lnTo>
                    <a:pt x="4" y="42"/>
                  </a:lnTo>
                  <a:lnTo>
                    <a:pt x="4" y="45"/>
                  </a:lnTo>
                  <a:lnTo>
                    <a:pt x="2" y="45"/>
                  </a:lnTo>
                  <a:lnTo>
                    <a:pt x="0" y="49"/>
                  </a:lnTo>
                  <a:lnTo>
                    <a:pt x="0" y="49"/>
                  </a:lnTo>
                  <a:lnTo>
                    <a:pt x="7" y="35"/>
                  </a:lnTo>
                  <a:lnTo>
                    <a:pt x="9" y="30"/>
                  </a:lnTo>
                  <a:lnTo>
                    <a:pt x="14" y="26"/>
                  </a:lnTo>
                  <a:lnTo>
                    <a:pt x="19" y="16"/>
                  </a:lnTo>
                  <a:lnTo>
                    <a:pt x="21" y="7"/>
                  </a:lnTo>
                  <a:lnTo>
                    <a:pt x="21" y="0"/>
                  </a:lnTo>
                  <a:close/>
                </a:path>
              </a:pathLst>
            </a:custGeom>
            <a:solidFill>
              <a:srgbClr val="A8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7" name="Freeform 1235"/>
            <p:cNvSpPr>
              <a:spLocks/>
            </p:cNvSpPr>
            <p:nvPr/>
          </p:nvSpPr>
          <p:spPr bwMode="auto">
            <a:xfrm>
              <a:off x="1822450" y="3157538"/>
              <a:ext cx="23813" cy="22225"/>
            </a:xfrm>
            <a:custGeom>
              <a:avLst/>
              <a:gdLst/>
              <a:ahLst/>
              <a:cxnLst>
                <a:cxn ang="0">
                  <a:pos x="0" y="7"/>
                </a:cxn>
                <a:cxn ang="0">
                  <a:pos x="12" y="0"/>
                </a:cxn>
                <a:cxn ang="0">
                  <a:pos x="15" y="4"/>
                </a:cxn>
                <a:cxn ang="0">
                  <a:pos x="3" y="14"/>
                </a:cxn>
                <a:cxn ang="0">
                  <a:pos x="0" y="9"/>
                </a:cxn>
                <a:cxn ang="0">
                  <a:pos x="0" y="7"/>
                </a:cxn>
              </a:cxnLst>
              <a:rect l="0" t="0" r="r" b="b"/>
              <a:pathLst>
                <a:path w="15" h="14">
                  <a:moveTo>
                    <a:pt x="0" y="7"/>
                  </a:moveTo>
                  <a:lnTo>
                    <a:pt x="12" y="0"/>
                  </a:lnTo>
                  <a:lnTo>
                    <a:pt x="15" y="4"/>
                  </a:lnTo>
                  <a:lnTo>
                    <a:pt x="3" y="14"/>
                  </a:lnTo>
                  <a:lnTo>
                    <a:pt x="0" y="9"/>
                  </a:lnTo>
                  <a:lnTo>
                    <a:pt x="0" y="7"/>
                  </a:lnTo>
                  <a:close/>
                </a:path>
              </a:pathLst>
            </a:custGeom>
            <a:solidFill>
              <a:srgbClr val="FA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8" name="Freeform 1236"/>
            <p:cNvSpPr>
              <a:spLocks noEditPoints="1"/>
            </p:cNvSpPr>
            <p:nvPr/>
          </p:nvSpPr>
          <p:spPr bwMode="auto">
            <a:xfrm>
              <a:off x="1741488" y="3606800"/>
              <a:ext cx="146050" cy="63500"/>
            </a:xfrm>
            <a:custGeom>
              <a:avLst/>
              <a:gdLst/>
              <a:ahLst/>
              <a:cxnLst>
                <a:cxn ang="0">
                  <a:pos x="39" y="16"/>
                </a:cxn>
                <a:cxn ang="0">
                  <a:pos x="32" y="13"/>
                </a:cxn>
                <a:cxn ang="0">
                  <a:pos x="28" y="7"/>
                </a:cxn>
                <a:cxn ang="0">
                  <a:pos x="29" y="4"/>
                </a:cxn>
                <a:cxn ang="0">
                  <a:pos x="25" y="0"/>
                </a:cxn>
                <a:cxn ang="0">
                  <a:pos x="21" y="2"/>
                </a:cxn>
                <a:cxn ang="0">
                  <a:pos x="21" y="7"/>
                </a:cxn>
                <a:cxn ang="0">
                  <a:pos x="24" y="9"/>
                </a:cxn>
                <a:cxn ang="0">
                  <a:pos x="23" y="12"/>
                </a:cxn>
                <a:cxn ang="0">
                  <a:pos x="19" y="11"/>
                </a:cxn>
                <a:cxn ang="0">
                  <a:pos x="6" y="5"/>
                </a:cxn>
                <a:cxn ang="0">
                  <a:pos x="1" y="2"/>
                </a:cxn>
                <a:cxn ang="0">
                  <a:pos x="0" y="3"/>
                </a:cxn>
                <a:cxn ang="0">
                  <a:pos x="5" y="5"/>
                </a:cxn>
                <a:cxn ang="0">
                  <a:pos x="20" y="12"/>
                </a:cxn>
                <a:cxn ang="0">
                  <a:pos x="24" y="13"/>
                </a:cxn>
                <a:cxn ang="0">
                  <a:pos x="25" y="9"/>
                </a:cxn>
                <a:cxn ang="0">
                  <a:pos x="27" y="8"/>
                </a:cxn>
                <a:cxn ang="0">
                  <a:pos x="32" y="14"/>
                </a:cxn>
                <a:cxn ang="0">
                  <a:pos x="39" y="17"/>
                </a:cxn>
                <a:cxn ang="0">
                  <a:pos x="39" y="16"/>
                </a:cxn>
                <a:cxn ang="0">
                  <a:pos x="24" y="6"/>
                </a:cxn>
                <a:cxn ang="0">
                  <a:pos x="24" y="2"/>
                </a:cxn>
                <a:cxn ang="0">
                  <a:pos x="28" y="4"/>
                </a:cxn>
                <a:cxn ang="0">
                  <a:pos x="24" y="6"/>
                </a:cxn>
              </a:cxnLst>
              <a:rect l="0" t="0" r="r" b="b"/>
              <a:pathLst>
                <a:path w="39" h="17">
                  <a:moveTo>
                    <a:pt x="39" y="16"/>
                  </a:moveTo>
                  <a:cubicBezTo>
                    <a:pt x="32" y="13"/>
                    <a:pt x="32" y="13"/>
                    <a:pt x="32" y="13"/>
                  </a:cubicBezTo>
                  <a:cubicBezTo>
                    <a:pt x="28" y="7"/>
                    <a:pt x="28" y="7"/>
                    <a:pt x="28" y="7"/>
                  </a:cubicBezTo>
                  <a:cubicBezTo>
                    <a:pt x="29" y="4"/>
                    <a:pt x="29" y="4"/>
                    <a:pt x="29" y="4"/>
                  </a:cubicBezTo>
                  <a:cubicBezTo>
                    <a:pt x="25" y="0"/>
                    <a:pt x="25" y="0"/>
                    <a:pt x="25" y="0"/>
                  </a:cubicBezTo>
                  <a:cubicBezTo>
                    <a:pt x="21" y="2"/>
                    <a:pt x="21" y="2"/>
                    <a:pt x="21" y="2"/>
                  </a:cubicBezTo>
                  <a:cubicBezTo>
                    <a:pt x="21" y="7"/>
                    <a:pt x="21" y="7"/>
                    <a:pt x="21" y="7"/>
                  </a:cubicBezTo>
                  <a:cubicBezTo>
                    <a:pt x="24" y="9"/>
                    <a:pt x="24" y="9"/>
                    <a:pt x="24" y="9"/>
                  </a:cubicBezTo>
                  <a:cubicBezTo>
                    <a:pt x="23" y="12"/>
                    <a:pt x="23" y="12"/>
                    <a:pt x="23" y="12"/>
                  </a:cubicBezTo>
                  <a:cubicBezTo>
                    <a:pt x="19" y="11"/>
                    <a:pt x="19" y="11"/>
                    <a:pt x="19" y="11"/>
                  </a:cubicBezTo>
                  <a:cubicBezTo>
                    <a:pt x="15" y="9"/>
                    <a:pt x="10" y="7"/>
                    <a:pt x="6" y="5"/>
                  </a:cubicBezTo>
                  <a:cubicBezTo>
                    <a:pt x="1" y="2"/>
                    <a:pt x="1" y="2"/>
                    <a:pt x="1" y="2"/>
                  </a:cubicBezTo>
                  <a:cubicBezTo>
                    <a:pt x="0" y="3"/>
                    <a:pt x="0" y="3"/>
                    <a:pt x="0" y="3"/>
                  </a:cubicBezTo>
                  <a:cubicBezTo>
                    <a:pt x="5" y="5"/>
                    <a:pt x="5" y="5"/>
                    <a:pt x="5" y="5"/>
                  </a:cubicBezTo>
                  <a:cubicBezTo>
                    <a:pt x="10" y="8"/>
                    <a:pt x="15" y="10"/>
                    <a:pt x="20" y="12"/>
                  </a:cubicBezTo>
                  <a:cubicBezTo>
                    <a:pt x="24" y="13"/>
                    <a:pt x="24" y="13"/>
                    <a:pt x="24" y="13"/>
                  </a:cubicBezTo>
                  <a:cubicBezTo>
                    <a:pt x="25" y="9"/>
                    <a:pt x="25" y="9"/>
                    <a:pt x="25" y="9"/>
                  </a:cubicBezTo>
                  <a:cubicBezTo>
                    <a:pt x="27" y="8"/>
                    <a:pt x="27" y="8"/>
                    <a:pt x="27" y="8"/>
                  </a:cubicBezTo>
                  <a:cubicBezTo>
                    <a:pt x="32" y="14"/>
                    <a:pt x="32" y="14"/>
                    <a:pt x="32" y="14"/>
                  </a:cubicBezTo>
                  <a:cubicBezTo>
                    <a:pt x="39" y="17"/>
                    <a:pt x="39" y="17"/>
                    <a:pt x="39" y="17"/>
                  </a:cubicBezTo>
                  <a:lnTo>
                    <a:pt x="39" y="16"/>
                  </a:lnTo>
                  <a:close/>
                  <a:moveTo>
                    <a:pt x="24" y="6"/>
                  </a:moveTo>
                  <a:cubicBezTo>
                    <a:pt x="24" y="2"/>
                    <a:pt x="24" y="2"/>
                    <a:pt x="24" y="2"/>
                  </a:cubicBezTo>
                  <a:cubicBezTo>
                    <a:pt x="28" y="4"/>
                    <a:pt x="28" y="4"/>
                    <a:pt x="28" y="4"/>
                  </a:cubicBezTo>
                  <a:lnTo>
                    <a:pt x="24" y="6"/>
                  </a:lnTo>
                  <a:close/>
                </a:path>
              </a:pathLst>
            </a:custGeom>
            <a:solidFill>
              <a:srgbClr val="0C71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9" name="Freeform 1238"/>
            <p:cNvSpPr>
              <a:spLocks/>
            </p:cNvSpPr>
            <p:nvPr/>
          </p:nvSpPr>
          <p:spPr bwMode="auto">
            <a:xfrm>
              <a:off x="769938" y="2185988"/>
              <a:ext cx="2463800" cy="1225550"/>
            </a:xfrm>
            <a:custGeom>
              <a:avLst/>
              <a:gdLst/>
              <a:ahLst/>
              <a:cxnLst>
                <a:cxn ang="0">
                  <a:pos x="570" y="0"/>
                </a:cxn>
                <a:cxn ang="0">
                  <a:pos x="87" y="0"/>
                </a:cxn>
                <a:cxn ang="0">
                  <a:pos x="0" y="87"/>
                </a:cxn>
                <a:cxn ang="0">
                  <a:pos x="0" y="304"/>
                </a:cxn>
                <a:cxn ang="0">
                  <a:pos x="202" y="273"/>
                </a:cxn>
                <a:cxn ang="0">
                  <a:pos x="489" y="327"/>
                </a:cxn>
                <a:cxn ang="0">
                  <a:pos x="657" y="297"/>
                </a:cxn>
                <a:cxn ang="0">
                  <a:pos x="657" y="87"/>
                </a:cxn>
                <a:cxn ang="0">
                  <a:pos x="570" y="0"/>
                </a:cxn>
              </a:cxnLst>
              <a:rect l="0" t="0" r="r" b="b"/>
              <a:pathLst>
                <a:path w="657" h="327">
                  <a:moveTo>
                    <a:pt x="570" y="0"/>
                  </a:moveTo>
                  <a:cubicBezTo>
                    <a:pt x="87" y="0"/>
                    <a:pt x="87" y="0"/>
                    <a:pt x="87" y="0"/>
                  </a:cubicBezTo>
                  <a:cubicBezTo>
                    <a:pt x="39" y="0"/>
                    <a:pt x="0" y="39"/>
                    <a:pt x="0" y="87"/>
                  </a:cubicBezTo>
                  <a:cubicBezTo>
                    <a:pt x="0" y="304"/>
                    <a:pt x="0" y="304"/>
                    <a:pt x="0" y="304"/>
                  </a:cubicBezTo>
                  <a:cubicBezTo>
                    <a:pt x="31" y="292"/>
                    <a:pt x="95" y="273"/>
                    <a:pt x="202" y="273"/>
                  </a:cubicBezTo>
                  <a:cubicBezTo>
                    <a:pt x="333" y="273"/>
                    <a:pt x="385" y="327"/>
                    <a:pt x="489" y="327"/>
                  </a:cubicBezTo>
                  <a:cubicBezTo>
                    <a:pt x="581" y="327"/>
                    <a:pt x="634" y="308"/>
                    <a:pt x="657" y="297"/>
                  </a:cubicBezTo>
                  <a:cubicBezTo>
                    <a:pt x="657" y="87"/>
                    <a:pt x="657" y="87"/>
                    <a:pt x="657" y="87"/>
                  </a:cubicBezTo>
                  <a:cubicBezTo>
                    <a:pt x="657" y="39"/>
                    <a:pt x="618" y="0"/>
                    <a:pt x="570" y="0"/>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gradFill>
          <a:gsLst>
            <a:gs pos="45000">
              <a:schemeClr val="bg2">
                <a:lumMod val="50000"/>
              </a:schemeClr>
            </a:gs>
            <a:gs pos="100000">
              <a:schemeClr val="bg2"/>
            </a:gs>
          </a:gsLst>
          <a:lin ang="5400000" scaled="1"/>
        </a:gradFill>
        <a:effectLst/>
      </p:bgPr>
    </p:bg>
    <p:spTree>
      <p:nvGrpSpPr>
        <p:cNvPr id="1" name=""/>
        <p:cNvGrpSpPr/>
        <p:nvPr/>
      </p:nvGrpSpPr>
      <p:grpSpPr>
        <a:xfrm>
          <a:off x="0" y="0"/>
          <a:ext cx="0" cy="0"/>
          <a:chOff x="0" y="0"/>
          <a:chExt cx="0" cy="0"/>
        </a:xfrm>
      </p:grpSpPr>
      <p:sp>
        <p:nvSpPr>
          <p:cNvPr id="5" name="Freeform 6"/>
          <p:cNvSpPr>
            <a:spLocks/>
          </p:cNvSpPr>
          <p:nvPr/>
        </p:nvSpPr>
        <p:spPr bwMode="auto">
          <a:xfrm>
            <a:off x="7421563" y="5211763"/>
            <a:ext cx="1184275" cy="1276350"/>
          </a:xfrm>
          <a:custGeom>
            <a:avLst/>
            <a:gdLst/>
            <a:ahLst/>
            <a:cxnLst>
              <a:cxn ang="0">
                <a:pos x="224" y="151"/>
              </a:cxn>
              <a:cxn ang="0">
                <a:pos x="218" y="37"/>
              </a:cxn>
              <a:cxn ang="0">
                <a:pos x="194" y="3"/>
              </a:cxn>
              <a:cxn ang="0">
                <a:pos x="78" y="57"/>
              </a:cxn>
              <a:cxn ang="0">
                <a:pos x="53" y="62"/>
              </a:cxn>
              <a:cxn ang="0">
                <a:pos x="69" y="76"/>
              </a:cxn>
              <a:cxn ang="0">
                <a:pos x="76" y="76"/>
              </a:cxn>
              <a:cxn ang="0">
                <a:pos x="87" y="86"/>
              </a:cxn>
              <a:cxn ang="0">
                <a:pos x="104" y="99"/>
              </a:cxn>
              <a:cxn ang="0">
                <a:pos x="115" y="113"/>
              </a:cxn>
              <a:cxn ang="0">
                <a:pos x="127" y="118"/>
              </a:cxn>
              <a:cxn ang="0">
                <a:pos x="128" y="129"/>
              </a:cxn>
              <a:cxn ang="0">
                <a:pos x="126" y="145"/>
              </a:cxn>
              <a:cxn ang="0">
                <a:pos x="112" y="147"/>
              </a:cxn>
              <a:cxn ang="0">
                <a:pos x="0" y="218"/>
              </a:cxn>
              <a:cxn ang="0">
                <a:pos x="8" y="237"/>
              </a:cxn>
              <a:cxn ang="0">
                <a:pos x="5" y="250"/>
              </a:cxn>
              <a:cxn ang="0">
                <a:pos x="4" y="271"/>
              </a:cxn>
              <a:cxn ang="0">
                <a:pos x="6" y="278"/>
              </a:cxn>
              <a:cxn ang="0">
                <a:pos x="34" y="297"/>
              </a:cxn>
              <a:cxn ang="0">
                <a:pos x="62" y="311"/>
              </a:cxn>
              <a:cxn ang="0">
                <a:pos x="91" y="317"/>
              </a:cxn>
              <a:cxn ang="0">
                <a:pos x="112" y="315"/>
              </a:cxn>
              <a:cxn ang="0">
                <a:pos x="139" y="316"/>
              </a:cxn>
              <a:cxn ang="0">
                <a:pos x="164" y="323"/>
              </a:cxn>
              <a:cxn ang="0">
                <a:pos x="169" y="321"/>
              </a:cxn>
              <a:cxn ang="0">
                <a:pos x="177" y="309"/>
              </a:cxn>
              <a:cxn ang="0">
                <a:pos x="191" y="301"/>
              </a:cxn>
              <a:cxn ang="0">
                <a:pos x="199" y="292"/>
              </a:cxn>
              <a:cxn ang="0">
                <a:pos x="209" y="283"/>
              </a:cxn>
              <a:cxn ang="0">
                <a:pos x="209" y="271"/>
              </a:cxn>
              <a:cxn ang="0">
                <a:pos x="221" y="268"/>
              </a:cxn>
              <a:cxn ang="0">
                <a:pos x="225" y="263"/>
              </a:cxn>
              <a:cxn ang="0">
                <a:pos x="233" y="254"/>
              </a:cxn>
              <a:cxn ang="0">
                <a:pos x="238" y="247"/>
              </a:cxn>
              <a:cxn ang="0">
                <a:pos x="233" y="230"/>
              </a:cxn>
              <a:cxn ang="0">
                <a:pos x="234" y="217"/>
              </a:cxn>
              <a:cxn ang="0">
                <a:pos x="247" y="209"/>
              </a:cxn>
              <a:cxn ang="0">
                <a:pos x="267" y="192"/>
              </a:cxn>
              <a:cxn ang="0">
                <a:pos x="293" y="167"/>
              </a:cxn>
              <a:cxn ang="0">
                <a:pos x="302" y="157"/>
              </a:cxn>
              <a:cxn ang="0">
                <a:pos x="291" y="153"/>
              </a:cxn>
              <a:cxn ang="0">
                <a:pos x="278" y="146"/>
              </a:cxn>
              <a:cxn ang="0">
                <a:pos x="274" y="147"/>
              </a:cxn>
              <a:cxn ang="0">
                <a:pos x="274" y="157"/>
              </a:cxn>
              <a:cxn ang="0">
                <a:pos x="264" y="155"/>
              </a:cxn>
              <a:cxn ang="0">
                <a:pos x="251" y="150"/>
              </a:cxn>
              <a:cxn ang="0">
                <a:pos x="241" y="150"/>
              </a:cxn>
            </a:cxnLst>
            <a:rect l="0" t="0" r="r" b="b"/>
            <a:pathLst>
              <a:path w="302" h="325">
                <a:moveTo>
                  <a:pt x="229" y="151"/>
                </a:moveTo>
                <a:cubicBezTo>
                  <a:pt x="226" y="151"/>
                  <a:pt x="224" y="151"/>
                  <a:pt x="224" y="151"/>
                </a:cubicBezTo>
                <a:cubicBezTo>
                  <a:pt x="224" y="151"/>
                  <a:pt x="223" y="134"/>
                  <a:pt x="222" y="113"/>
                </a:cubicBezTo>
                <a:cubicBezTo>
                  <a:pt x="222" y="91"/>
                  <a:pt x="220" y="57"/>
                  <a:pt x="218" y="37"/>
                </a:cubicBezTo>
                <a:cubicBezTo>
                  <a:pt x="217" y="17"/>
                  <a:pt x="216" y="0"/>
                  <a:pt x="216" y="0"/>
                </a:cubicBezTo>
                <a:cubicBezTo>
                  <a:pt x="194" y="3"/>
                  <a:pt x="194" y="3"/>
                  <a:pt x="194" y="3"/>
                </a:cubicBezTo>
                <a:cubicBezTo>
                  <a:pt x="79" y="13"/>
                  <a:pt x="79" y="13"/>
                  <a:pt x="79" y="13"/>
                </a:cubicBezTo>
                <a:cubicBezTo>
                  <a:pt x="78" y="57"/>
                  <a:pt x="78" y="57"/>
                  <a:pt x="78" y="57"/>
                </a:cubicBezTo>
                <a:cubicBezTo>
                  <a:pt x="50" y="59"/>
                  <a:pt x="50" y="59"/>
                  <a:pt x="50" y="59"/>
                </a:cubicBezTo>
                <a:cubicBezTo>
                  <a:pt x="50" y="59"/>
                  <a:pt x="51" y="60"/>
                  <a:pt x="53" y="62"/>
                </a:cubicBezTo>
                <a:cubicBezTo>
                  <a:pt x="54" y="63"/>
                  <a:pt x="57" y="66"/>
                  <a:pt x="58" y="67"/>
                </a:cubicBezTo>
                <a:cubicBezTo>
                  <a:pt x="59" y="69"/>
                  <a:pt x="64" y="73"/>
                  <a:pt x="69" y="76"/>
                </a:cubicBezTo>
                <a:cubicBezTo>
                  <a:pt x="69" y="76"/>
                  <a:pt x="69" y="76"/>
                  <a:pt x="72" y="76"/>
                </a:cubicBezTo>
                <a:cubicBezTo>
                  <a:pt x="76" y="76"/>
                  <a:pt x="76" y="76"/>
                  <a:pt x="76" y="76"/>
                </a:cubicBezTo>
                <a:cubicBezTo>
                  <a:pt x="76" y="81"/>
                  <a:pt x="79" y="84"/>
                  <a:pt x="81" y="84"/>
                </a:cubicBezTo>
                <a:cubicBezTo>
                  <a:pt x="83" y="83"/>
                  <a:pt x="85" y="84"/>
                  <a:pt x="87" y="86"/>
                </a:cubicBezTo>
                <a:cubicBezTo>
                  <a:pt x="88" y="88"/>
                  <a:pt x="91" y="91"/>
                  <a:pt x="94" y="92"/>
                </a:cubicBezTo>
                <a:cubicBezTo>
                  <a:pt x="97" y="93"/>
                  <a:pt x="102" y="96"/>
                  <a:pt x="104" y="99"/>
                </a:cubicBezTo>
                <a:cubicBezTo>
                  <a:pt x="106" y="101"/>
                  <a:pt x="109" y="105"/>
                  <a:pt x="110" y="108"/>
                </a:cubicBezTo>
                <a:cubicBezTo>
                  <a:pt x="111" y="111"/>
                  <a:pt x="113" y="113"/>
                  <a:pt x="115" y="113"/>
                </a:cubicBezTo>
                <a:cubicBezTo>
                  <a:pt x="117" y="113"/>
                  <a:pt x="120" y="114"/>
                  <a:pt x="121" y="115"/>
                </a:cubicBezTo>
                <a:cubicBezTo>
                  <a:pt x="123" y="116"/>
                  <a:pt x="125" y="117"/>
                  <a:pt x="127" y="118"/>
                </a:cubicBezTo>
                <a:cubicBezTo>
                  <a:pt x="128" y="119"/>
                  <a:pt x="129" y="121"/>
                  <a:pt x="129" y="122"/>
                </a:cubicBezTo>
                <a:cubicBezTo>
                  <a:pt x="128" y="124"/>
                  <a:pt x="128" y="127"/>
                  <a:pt x="128" y="129"/>
                </a:cubicBezTo>
                <a:cubicBezTo>
                  <a:pt x="127" y="132"/>
                  <a:pt x="127" y="136"/>
                  <a:pt x="128" y="139"/>
                </a:cubicBezTo>
                <a:cubicBezTo>
                  <a:pt x="128" y="142"/>
                  <a:pt x="127" y="145"/>
                  <a:pt x="126" y="145"/>
                </a:cubicBezTo>
                <a:cubicBezTo>
                  <a:pt x="125" y="146"/>
                  <a:pt x="121" y="147"/>
                  <a:pt x="118" y="147"/>
                </a:cubicBezTo>
                <a:cubicBezTo>
                  <a:pt x="114" y="147"/>
                  <a:pt x="112" y="147"/>
                  <a:pt x="112" y="147"/>
                </a:cubicBezTo>
                <a:cubicBezTo>
                  <a:pt x="31" y="153"/>
                  <a:pt x="31" y="153"/>
                  <a:pt x="31" y="153"/>
                </a:cubicBezTo>
                <a:cubicBezTo>
                  <a:pt x="0" y="218"/>
                  <a:pt x="0" y="218"/>
                  <a:pt x="0" y="218"/>
                </a:cubicBezTo>
                <a:cubicBezTo>
                  <a:pt x="0" y="218"/>
                  <a:pt x="2" y="221"/>
                  <a:pt x="5" y="226"/>
                </a:cubicBezTo>
                <a:cubicBezTo>
                  <a:pt x="8" y="230"/>
                  <a:pt x="9" y="235"/>
                  <a:pt x="8" y="237"/>
                </a:cubicBezTo>
                <a:cubicBezTo>
                  <a:pt x="6" y="238"/>
                  <a:pt x="5" y="242"/>
                  <a:pt x="5" y="244"/>
                </a:cubicBezTo>
                <a:cubicBezTo>
                  <a:pt x="5" y="246"/>
                  <a:pt x="5" y="249"/>
                  <a:pt x="5" y="250"/>
                </a:cubicBezTo>
                <a:cubicBezTo>
                  <a:pt x="4" y="252"/>
                  <a:pt x="4" y="256"/>
                  <a:pt x="5" y="259"/>
                </a:cubicBezTo>
                <a:cubicBezTo>
                  <a:pt x="5" y="263"/>
                  <a:pt x="5" y="268"/>
                  <a:pt x="4" y="271"/>
                </a:cubicBezTo>
                <a:cubicBezTo>
                  <a:pt x="3" y="273"/>
                  <a:pt x="2" y="275"/>
                  <a:pt x="2" y="275"/>
                </a:cubicBezTo>
                <a:cubicBezTo>
                  <a:pt x="2" y="275"/>
                  <a:pt x="4" y="277"/>
                  <a:pt x="6" y="278"/>
                </a:cubicBezTo>
                <a:cubicBezTo>
                  <a:pt x="9" y="279"/>
                  <a:pt x="14" y="283"/>
                  <a:pt x="18" y="286"/>
                </a:cubicBezTo>
                <a:cubicBezTo>
                  <a:pt x="21" y="289"/>
                  <a:pt x="28" y="294"/>
                  <a:pt x="34" y="297"/>
                </a:cubicBezTo>
                <a:cubicBezTo>
                  <a:pt x="39" y="300"/>
                  <a:pt x="46" y="303"/>
                  <a:pt x="49" y="305"/>
                </a:cubicBezTo>
                <a:cubicBezTo>
                  <a:pt x="52" y="307"/>
                  <a:pt x="58" y="309"/>
                  <a:pt x="62" y="311"/>
                </a:cubicBezTo>
                <a:cubicBezTo>
                  <a:pt x="66" y="313"/>
                  <a:pt x="73" y="315"/>
                  <a:pt x="78" y="316"/>
                </a:cubicBezTo>
                <a:cubicBezTo>
                  <a:pt x="82" y="316"/>
                  <a:pt x="88" y="317"/>
                  <a:pt x="91" y="317"/>
                </a:cubicBezTo>
                <a:cubicBezTo>
                  <a:pt x="94" y="317"/>
                  <a:pt x="98" y="317"/>
                  <a:pt x="101" y="316"/>
                </a:cubicBezTo>
                <a:cubicBezTo>
                  <a:pt x="103" y="316"/>
                  <a:pt x="108" y="316"/>
                  <a:pt x="112" y="315"/>
                </a:cubicBezTo>
                <a:cubicBezTo>
                  <a:pt x="116" y="314"/>
                  <a:pt x="122" y="314"/>
                  <a:pt x="125" y="314"/>
                </a:cubicBezTo>
                <a:cubicBezTo>
                  <a:pt x="128" y="313"/>
                  <a:pt x="135" y="314"/>
                  <a:pt x="139" y="316"/>
                </a:cubicBezTo>
                <a:cubicBezTo>
                  <a:pt x="143" y="317"/>
                  <a:pt x="150" y="319"/>
                  <a:pt x="153" y="320"/>
                </a:cubicBezTo>
                <a:cubicBezTo>
                  <a:pt x="156" y="321"/>
                  <a:pt x="161" y="323"/>
                  <a:pt x="164" y="323"/>
                </a:cubicBezTo>
                <a:cubicBezTo>
                  <a:pt x="167" y="324"/>
                  <a:pt x="169" y="325"/>
                  <a:pt x="169" y="325"/>
                </a:cubicBezTo>
                <a:cubicBezTo>
                  <a:pt x="169" y="325"/>
                  <a:pt x="169" y="323"/>
                  <a:pt x="169" y="321"/>
                </a:cubicBezTo>
                <a:cubicBezTo>
                  <a:pt x="169" y="319"/>
                  <a:pt x="170" y="317"/>
                  <a:pt x="171" y="316"/>
                </a:cubicBezTo>
                <a:cubicBezTo>
                  <a:pt x="172" y="314"/>
                  <a:pt x="175" y="311"/>
                  <a:pt x="177" y="309"/>
                </a:cubicBezTo>
                <a:cubicBezTo>
                  <a:pt x="180" y="306"/>
                  <a:pt x="183" y="303"/>
                  <a:pt x="184" y="302"/>
                </a:cubicBezTo>
                <a:cubicBezTo>
                  <a:pt x="186" y="301"/>
                  <a:pt x="189" y="300"/>
                  <a:pt x="191" y="301"/>
                </a:cubicBezTo>
                <a:cubicBezTo>
                  <a:pt x="193" y="302"/>
                  <a:pt x="195" y="301"/>
                  <a:pt x="195" y="299"/>
                </a:cubicBezTo>
                <a:cubicBezTo>
                  <a:pt x="195" y="297"/>
                  <a:pt x="197" y="294"/>
                  <a:pt x="199" y="292"/>
                </a:cubicBezTo>
                <a:cubicBezTo>
                  <a:pt x="201" y="289"/>
                  <a:pt x="204" y="287"/>
                  <a:pt x="206" y="287"/>
                </a:cubicBezTo>
                <a:cubicBezTo>
                  <a:pt x="208" y="287"/>
                  <a:pt x="210" y="285"/>
                  <a:pt x="209" y="283"/>
                </a:cubicBezTo>
                <a:cubicBezTo>
                  <a:pt x="208" y="281"/>
                  <a:pt x="207" y="278"/>
                  <a:pt x="207" y="276"/>
                </a:cubicBezTo>
                <a:cubicBezTo>
                  <a:pt x="206" y="274"/>
                  <a:pt x="207" y="271"/>
                  <a:pt x="209" y="271"/>
                </a:cubicBezTo>
                <a:cubicBezTo>
                  <a:pt x="210" y="270"/>
                  <a:pt x="213" y="269"/>
                  <a:pt x="215" y="270"/>
                </a:cubicBezTo>
                <a:cubicBezTo>
                  <a:pt x="217" y="270"/>
                  <a:pt x="219" y="269"/>
                  <a:pt x="221" y="268"/>
                </a:cubicBezTo>
                <a:cubicBezTo>
                  <a:pt x="222" y="267"/>
                  <a:pt x="223" y="267"/>
                  <a:pt x="223" y="267"/>
                </a:cubicBezTo>
                <a:cubicBezTo>
                  <a:pt x="223" y="267"/>
                  <a:pt x="224" y="265"/>
                  <a:pt x="225" y="263"/>
                </a:cubicBezTo>
                <a:cubicBezTo>
                  <a:pt x="227" y="261"/>
                  <a:pt x="228" y="258"/>
                  <a:pt x="229" y="257"/>
                </a:cubicBezTo>
                <a:cubicBezTo>
                  <a:pt x="230" y="255"/>
                  <a:pt x="231" y="254"/>
                  <a:pt x="233" y="254"/>
                </a:cubicBezTo>
                <a:cubicBezTo>
                  <a:pt x="234" y="255"/>
                  <a:pt x="236" y="254"/>
                  <a:pt x="236" y="253"/>
                </a:cubicBezTo>
                <a:cubicBezTo>
                  <a:pt x="237" y="253"/>
                  <a:pt x="238" y="250"/>
                  <a:pt x="238" y="247"/>
                </a:cubicBezTo>
                <a:cubicBezTo>
                  <a:pt x="238" y="245"/>
                  <a:pt x="236" y="240"/>
                  <a:pt x="234" y="238"/>
                </a:cubicBezTo>
                <a:cubicBezTo>
                  <a:pt x="231" y="235"/>
                  <a:pt x="231" y="231"/>
                  <a:pt x="233" y="230"/>
                </a:cubicBezTo>
                <a:cubicBezTo>
                  <a:pt x="234" y="228"/>
                  <a:pt x="235" y="225"/>
                  <a:pt x="234" y="223"/>
                </a:cubicBezTo>
                <a:cubicBezTo>
                  <a:pt x="233" y="221"/>
                  <a:pt x="233" y="218"/>
                  <a:pt x="234" y="217"/>
                </a:cubicBezTo>
                <a:cubicBezTo>
                  <a:pt x="235" y="216"/>
                  <a:pt x="237" y="214"/>
                  <a:pt x="240" y="213"/>
                </a:cubicBezTo>
                <a:cubicBezTo>
                  <a:pt x="242" y="212"/>
                  <a:pt x="245" y="210"/>
                  <a:pt x="247" y="209"/>
                </a:cubicBezTo>
                <a:cubicBezTo>
                  <a:pt x="249" y="208"/>
                  <a:pt x="253" y="205"/>
                  <a:pt x="256" y="202"/>
                </a:cubicBezTo>
                <a:cubicBezTo>
                  <a:pt x="259" y="200"/>
                  <a:pt x="264" y="195"/>
                  <a:pt x="267" y="192"/>
                </a:cubicBezTo>
                <a:cubicBezTo>
                  <a:pt x="270" y="190"/>
                  <a:pt x="276" y="184"/>
                  <a:pt x="281" y="179"/>
                </a:cubicBezTo>
                <a:cubicBezTo>
                  <a:pt x="286" y="175"/>
                  <a:pt x="291" y="169"/>
                  <a:pt x="293" y="167"/>
                </a:cubicBezTo>
                <a:cubicBezTo>
                  <a:pt x="294" y="165"/>
                  <a:pt x="297" y="161"/>
                  <a:pt x="299" y="160"/>
                </a:cubicBezTo>
                <a:cubicBezTo>
                  <a:pt x="301" y="159"/>
                  <a:pt x="302" y="157"/>
                  <a:pt x="302" y="157"/>
                </a:cubicBezTo>
                <a:cubicBezTo>
                  <a:pt x="302" y="157"/>
                  <a:pt x="300" y="157"/>
                  <a:pt x="298" y="156"/>
                </a:cubicBezTo>
                <a:cubicBezTo>
                  <a:pt x="296" y="155"/>
                  <a:pt x="293" y="153"/>
                  <a:pt x="291" y="153"/>
                </a:cubicBezTo>
                <a:cubicBezTo>
                  <a:pt x="290" y="152"/>
                  <a:pt x="287" y="151"/>
                  <a:pt x="285" y="150"/>
                </a:cubicBezTo>
                <a:cubicBezTo>
                  <a:pt x="283" y="149"/>
                  <a:pt x="280" y="147"/>
                  <a:pt x="278" y="146"/>
                </a:cubicBezTo>
                <a:cubicBezTo>
                  <a:pt x="276" y="145"/>
                  <a:pt x="274" y="143"/>
                  <a:pt x="273" y="143"/>
                </a:cubicBezTo>
                <a:cubicBezTo>
                  <a:pt x="271" y="143"/>
                  <a:pt x="272" y="145"/>
                  <a:pt x="274" y="147"/>
                </a:cubicBezTo>
                <a:cubicBezTo>
                  <a:pt x="276" y="148"/>
                  <a:pt x="277" y="151"/>
                  <a:pt x="276" y="151"/>
                </a:cubicBezTo>
                <a:cubicBezTo>
                  <a:pt x="276" y="152"/>
                  <a:pt x="275" y="155"/>
                  <a:pt x="274" y="157"/>
                </a:cubicBezTo>
                <a:cubicBezTo>
                  <a:pt x="273" y="160"/>
                  <a:pt x="271" y="160"/>
                  <a:pt x="269" y="159"/>
                </a:cubicBezTo>
                <a:cubicBezTo>
                  <a:pt x="267" y="157"/>
                  <a:pt x="265" y="155"/>
                  <a:pt x="264" y="155"/>
                </a:cubicBezTo>
                <a:cubicBezTo>
                  <a:pt x="263" y="155"/>
                  <a:pt x="261" y="154"/>
                  <a:pt x="259" y="152"/>
                </a:cubicBezTo>
                <a:cubicBezTo>
                  <a:pt x="257" y="151"/>
                  <a:pt x="253" y="150"/>
                  <a:pt x="251" y="150"/>
                </a:cubicBezTo>
                <a:cubicBezTo>
                  <a:pt x="248" y="149"/>
                  <a:pt x="246" y="149"/>
                  <a:pt x="246" y="149"/>
                </a:cubicBezTo>
                <a:cubicBezTo>
                  <a:pt x="246" y="149"/>
                  <a:pt x="244" y="149"/>
                  <a:pt x="241" y="150"/>
                </a:cubicBezTo>
                <a:cubicBezTo>
                  <a:pt x="238" y="150"/>
                  <a:pt x="232" y="150"/>
                  <a:pt x="229" y="151"/>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7"/>
          <p:cNvSpPr>
            <a:spLocks/>
          </p:cNvSpPr>
          <p:nvPr/>
        </p:nvSpPr>
        <p:spPr bwMode="auto">
          <a:xfrm>
            <a:off x="8085138" y="6259513"/>
            <a:ext cx="733425" cy="357188"/>
          </a:xfrm>
          <a:custGeom>
            <a:avLst/>
            <a:gdLst/>
            <a:ahLst/>
            <a:cxnLst>
              <a:cxn ang="0">
                <a:pos x="40" y="4"/>
              </a:cxn>
              <a:cxn ang="0">
                <a:pos x="40" y="16"/>
              </a:cxn>
              <a:cxn ang="0">
                <a:pos x="30" y="25"/>
              </a:cxn>
              <a:cxn ang="0">
                <a:pos x="22" y="34"/>
              </a:cxn>
              <a:cxn ang="0">
                <a:pos x="8" y="42"/>
              </a:cxn>
              <a:cxn ang="0">
                <a:pos x="0" y="54"/>
              </a:cxn>
              <a:cxn ang="0">
                <a:pos x="5" y="60"/>
              </a:cxn>
              <a:cxn ang="0">
                <a:pos x="24" y="70"/>
              </a:cxn>
              <a:cxn ang="0">
                <a:pos x="45" y="73"/>
              </a:cxn>
              <a:cxn ang="0">
                <a:pos x="68" y="75"/>
              </a:cxn>
              <a:cxn ang="0">
                <a:pos x="91" y="83"/>
              </a:cxn>
              <a:cxn ang="0">
                <a:pos x="111" y="89"/>
              </a:cxn>
              <a:cxn ang="0">
                <a:pos x="124" y="89"/>
              </a:cxn>
              <a:cxn ang="0">
                <a:pos x="119" y="85"/>
              </a:cxn>
              <a:cxn ang="0">
                <a:pos x="138" y="89"/>
              </a:cxn>
              <a:cxn ang="0">
                <a:pos x="163" y="91"/>
              </a:cxn>
              <a:cxn ang="0">
                <a:pos x="176" y="86"/>
              </a:cxn>
              <a:cxn ang="0">
                <a:pos x="183" y="80"/>
              </a:cxn>
              <a:cxn ang="0">
                <a:pos x="181" y="74"/>
              </a:cxn>
              <a:cxn ang="0">
                <a:pos x="180" y="70"/>
              </a:cxn>
              <a:cxn ang="0">
                <a:pos x="185" y="67"/>
              </a:cxn>
              <a:cxn ang="0">
                <a:pos x="185" y="53"/>
              </a:cxn>
              <a:cxn ang="0">
                <a:pos x="185" y="36"/>
              </a:cxn>
              <a:cxn ang="0">
                <a:pos x="174" y="33"/>
              </a:cxn>
              <a:cxn ang="0">
                <a:pos x="160" y="29"/>
              </a:cxn>
              <a:cxn ang="0">
                <a:pos x="146" y="27"/>
              </a:cxn>
              <a:cxn ang="0">
                <a:pos x="137" y="36"/>
              </a:cxn>
              <a:cxn ang="0">
                <a:pos x="124" y="34"/>
              </a:cxn>
              <a:cxn ang="0">
                <a:pos x="107" y="25"/>
              </a:cxn>
              <a:cxn ang="0">
                <a:pos x="94" y="19"/>
              </a:cxn>
              <a:cxn ang="0">
                <a:pos x="83" y="11"/>
              </a:cxn>
              <a:cxn ang="0">
                <a:pos x="71" y="3"/>
              </a:cxn>
              <a:cxn ang="0">
                <a:pos x="57" y="1"/>
              </a:cxn>
              <a:cxn ang="0">
                <a:pos x="52" y="1"/>
              </a:cxn>
            </a:cxnLst>
            <a:rect l="0" t="0" r="r" b="b"/>
            <a:pathLst>
              <a:path w="187" h="91">
                <a:moveTo>
                  <a:pt x="46" y="3"/>
                </a:moveTo>
                <a:cubicBezTo>
                  <a:pt x="44" y="2"/>
                  <a:pt x="41" y="3"/>
                  <a:pt x="40" y="4"/>
                </a:cubicBezTo>
                <a:cubicBezTo>
                  <a:pt x="38" y="4"/>
                  <a:pt x="37" y="7"/>
                  <a:pt x="38" y="9"/>
                </a:cubicBezTo>
                <a:cubicBezTo>
                  <a:pt x="38" y="11"/>
                  <a:pt x="39" y="14"/>
                  <a:pt x="40" y="16"/>
                </a:cubicBezTo>
                <a:cubicBezTo>
                  <a:pt x="41" y="18"/>
                  <a:pt x="39" y="20"/>
                  <a:pt x="37" y="20"/>
                </a:cubicBezTo>
                <a:cubicBezTo>
                  <a:pt x="35" y="20"/>
                  <a:pt x="32" y="22"/>
                  <a:pt x="30" y="25"/>
                </a:cubicBezTo>
                <a:cubicBezTo>
                  <a:pt x="28" y="27"/>
                  <a:pt x="26" y="30"/>
                  <a:pt x="26" y="32"/>
                </a:cubicBezTo>
                <a:cubicBezTo>
                  <a:pt x="26" y="34"/>
                  <a:pt x="24" y="35"/>
                  <a:pt x="22" y="34"/>
                </a:cubicBezTo>
                <a:cubicBezTo>
                  <a:pt x="20" y="33"/>
                  <a:pt x="17" y="34"/>
                  <a:pt x="15" y="35"/>
                </a:cubicBezTo>
                <a:cubicBezTo>
                  <a:pt x="14" y="36"/>
                  <a:pt x="11" y="39"/>
                  <a:pt x="8" y="42"/>
                </a:cubicBezTo>
                <a:cubicBezTo>
                  <a:pt x="6" y="44"/>
                  <a:pt x="3" y="47"/>
                  <a:pt x="2" y="49"/>
                </a:cubicBezTo>
                <a:cubicBezTo>
                  <a:pt x="1" y="50"/>
                  <a:pt x="0" y="52"/>
                  <a:pt x="0" y="54"/>
                </a:cubicBezTo>
                <a:cubicBezTo>
                  <a:pt x="0" y="56"/>
                  <a:pt x="0" y="58"/>
                  <a:pt x="0" y="58"/>
                </a:cubicBezTo>
                <a:cubicBezTo>
                  <a:pt x="0" y="58"/>
                  <a:pt x="2" y="59"/>
                  <a:pt x="5" y="60"/>
                </a:cubicBezTo>
                <a:cubicBezTo>
                  <a:pt x="8" y="61"/>
                  <a:pt x="13" y="63"/>
                  <a:pt x="15" y="64"/>
                </a:cubicBezTo>
                <a:cubicBezTo>
                  <a:pt x="18" y="65"/>
                  <a:pt x="22" y="68"/>
                  <a:pt x="24" y="70"/>
                </a:cubicBezTo>
                <a:cubicBezTo>
                  <a:pt x="26" y="72"/>
                  <a:pt x="30" y="74"/>
                  <a:pt x="33" y="73"/>
                </a:cubicBezTo>
                <a:cubicBezTo>
                  <a:pt x="35" y="73"/>
                  <a:pt x="41" y="73"/>
                  <a:pt x="45" y="73"/>
                </a:cubicBezTo>
                <a:cubicBezTo>
                  <a:pt x="49" y="73"/>
                  <a:pt x="55" y="73"/>
                  <a:pt x="58" y="73"/>
                </a:cubicBezTo>
                <a:cubicBezTo>
                  <a:pt x="61" y="74"/>
                  <a:pt x="66" y="74"/>
                  <a:pt x="68" y="75"/>
                </a:cubicBezTo>
                <a:cubicBezTo>
                  <a:pt x="71" y="75"/>
                  <a:pt x="76" y="77"/>
                  <a:pt x="80" y="79"/>
                </a:cubicBezTo>
                <a:cubicBezTo>
                  <a:pt x="85" y="81"/>
                  <a:pt x="89" y="82"/>
                  <a:pt x="91" y="83"/>
                </a:cubicBezTo>
                <a:cubicBezTo>
                  <a:pt x="93" y="83"/>
                  <a:pt x="97" y="84"/>
                  <a:pt x="101" y="86"/>
                </a:cubicBezTo>
                <a:cubicBezTo>
                  <a:pt x="104" y="88"/>
                  <a:pt x="109" y="89"/>
                  <a:pt x="111" y="89"/>
                </a:cubicBezTo>
                <a:cubicBezTo>
                  <a:pt x="112" y="89"/>
                  <a:pt x="117" y="89"/>
                  <a:pt x="120" y="90"/>
                </a:cubicBezTo>
                <a:cubicBezTo>
                  <a:pt x="123" y="91"/>
                  <a:pt x="125" y="90"/>
                  <a:pt x="124" y="89"/>
                </a:cubicBezTo>
                <a:cubicBezTo>
                  <a:pt x="123" y="88"/>
                  <a:pt x="121" y="87"/>
                  <a:pt x="119" y="87"/>
                </a:cubicBezTo>
                <a:cubicBezTo>
                  <a:pt x="116" y="86"/>
                  <a:pt x="117" y="85"/>
                  <a:pt x="119" y="85"/>
                </a:cubicBezTo>
                <a:cubicBezTo>
                  <a:pt x="121" y="85"/>
                  <a:pt x="125" y="85"/>
                  <a:pt x="128" y="86"/>
                </a:cubicBezTo>
                <a:cubicBezTo>
                  <a:pt x="130" y="86"/>
                  <a:pt x="135" y="88"/>
                  <a:pt x="138" y="89"/>
                </a:cubicBezTo>
                <a:cubicBezTo>
                  <a:pt x="141" y="90"/>
                  <a:pt x="147" y="90"/>
                  <a:pt x="151" y="91"/>
                </a:cubicBezTo>
                <a:cubicBezTo>
                  <a:pt x="156" y="91"/>
                  <a:pt x="161" y="91"/>
                  <a:pt x="163" y="91"/>
                </a:cubicBezTo>
                <a:cubicBezTo>
                  <a:pt x="165" y="90"/>
                  <a:pt x="169" y="90"/>
                  <a:pt x="172" y="89"/>
                </a:cubicBezTo>
                <a:cubicBezTo>
                  <a:pt x="174" y="89"/>
                  <a:pt x="176" y="87"/>
                  <a:pt x="176" y="86"/>
                </a:cubicBezTo>
                <a:cubicBezTo>
                  <a:pt x="176" y="85"/>
                  <a:pt x="177" y="84"/>
                  <a:pt x="179" y="83"/>
                </a:cubicBezTo>
                <a:cubicBezTo>
                  <a:pt x="180" y="82"/>
                  <a:pt x="182" y="81"/>
                  <a:pt x="183" y="80"/>
                </a:cubicBezTo>
                <a:cubicBezTo>
                  <a:pt x="183" y="80"/>
                  <a:pt x="184" y="78"/>
                  <a:pt x="184" y="77"/>
                </a:cubicBezTo>
                <a:cubicBezTo>
                  <a:pt x="183" y="76"/>
                  <a:pt x="182" y="75"/>
                  <a:pt x="181" y="74"/>
                </a:cubicBezTo>
                <a:cubicBezTo>
                  <a:pt x="179" y="73"/>
                  <a:pt x="178" y="72"/>
                  <a:pt x="178" y="71"/>
                </a:cubicBezTo>
                <a:cubicBezTo>
                  <a:pt x="178" y="70"/>
                  <a:pt x="179" y="70"/>
                  <a:pt x="180" y="70"/>
                </a:cubicBezTo>
                <a:cubicBezTo>
                  <a:pt x="181" y="70"/>
                  <a:pt x="182" y="70"/>
                  <a:pt x="182" y="70"/>
                </a:cubicBezTo>
                <a:cubicBezTo>
                  <a:pt x="182" y="70"/>
                  <a:pt x="183" y="69"/>
                  <a:pt x="185" y="67"/>
                </a:cubicBezTo>
                <a:cubicBezTo>
                  <a:pt x="186" y="65"/>
                  <a:pt x="187" y="62"/>
                  <a:pt x="186" y="61"/>
                </a:cubicBezTo>
                <a:cubicBezTo>
                  <a:pt x="185" y="59"/>
                  <a:pt x="184" y="56"/>
                  <a:pt x="185" y="53"/>
                </a:cubicBezTo>
                <a:cubicBezTo>
                  <a:pt x="185" y="50"/>
                  <a:pt x="186" y="46"/>
                  <a:pt x="187" y="43"/>
                </a:cubicBezTo>
                <a:cubicBezTo>
                  <a:pt x="187" y="40"/>
                  <a:pt x="187" y="37"/>
                  <a:pt x="185" y="36"/>
                </a:cubicBezTo>
                <a:cubicBezTo>
                  <a:pt x="184" y="36"/>
                  <a:pt x="181" y="34"/>
                  <a:pt x="180" y="33"/>
                </a:cubicBezTo>
                <a:cubicBezTo>
                  <a:pt x="178" y="32"/>
                  <a:pt x="175" y="32"/>
                  <a:pt x="174" y="33"/>
                </a:cubicBezTo>
                <a:cubicBezTo>
                  <a:pt x="172" y="33"/>
                  <a:pt x="169" y="34"/>
                  <a:pt x="167" y="34"/>
                </a:cubicBezTo>
                <a:cubicBezTo>
                  <a:pt x="165" y="34"/>
                  <a:pt x="162" y="32"/>
                  <a:pt x="160" y="29"/>
                </a:cubicBezTo>
                <a:cubicBezTo>
                  <a:pt x="159" y="27"/>
                  <a:pt x="155" y="25"/>
                  <a:pt x="153" y="26"/>
                </a:cubicBezTo>
                <a:cubicBezTo>
                  <a:pt x="151" y="26"/>
                  <a:pt x="148" y="26"/>
                  <a:pt x="146" y="27"/>
                </a:cubicBezTo>
                <a:cubicBezTo>
                  <a:pt x="145" y="27"/>
                  <a:pt x="143" y="29"/>
                  <a:pt x="142" y="31"/>
                </a:cubicBezTo>
                <a:cubicBezTo>
                  <a:pt x="141" y="33"/>
                  <a:pt x="139" y="36"/>
                  <a:pt x="137" y="36"/>
                </a:cubicBezTo>
                <a:cubicBezTo>
                  <a:pt x="135" y="37"/>
                  <a:pt x="132" y="38"/>
                  <a:pt x="130" y="38"/>
                </a:cubicBezTo>
                <a:cubicBezTo>
                  <a:pt x="128" y="38"/>
                  <a:pt x="125" y="37"/>
                  <a:pt x="124" y="34"/>
                </a:cubicBezTo>
                <a:cubicBezTo>
                  <a:pt x="123" y="32"/>
                  <a:pt x="120" y="30"/>
                  <a:pt x="116" y="29"/>
                </a:cubicBezTo>
                <a:cubicBezTo>
                  <a:pt x="113" y="29"/>
                  <a:pt x="108" y="27"/>
                  <a:pt x="107" y="25"/>
                </a:cubicBezTo>
                <a:cubicBezTo>
                  <a:pt x="105" y="23"/>
                  <a:pt x="101" y="22"/>
                  <a:pt x="99" y="22"/>
                </a:cubicBezTo>
                <a:cubicBezTo>
                  <a:pt x="97" y="22"/>
                  <a:pt x="95" y="21"/>
                  <a:pt x="94" y="19"/>
                </a:cubicBezTo>
                <a:cubicBezTo>
                  <a:pt x="94" y="18"/>
                  <a:pt x="92" y="17"/>
                  <a:pt x="90" y="16"/>
                </a:cubicBezTo>
                <a:cubicBezTo>
                  <a:pt x="88" y="16"/>
                  <a:pt x="85" y="14"/>
                  <a:pt x="83" y="11"/>
                </a:cubicBezTo>
                <a:cubicBezTo>
                  <a:pt x="81" y="8"/>
                  <a:pt x="79" y="5"/>
                  <a:pt x="77" y="4"/>
                </a:cubicBezTo>
                <a:cubicBezTo>
                  <a:pt x="75" y="3"/>
                  <a:pt x="73" y="3"/>
                  <a:pt x="71" y="3"/>
                </a:cubicBezTo>
                <a:cubicBezTo>
                  <a:pt x="69" y="4"/>
                  <a:pt x="66" y="4"/>
                  <a:pt x="64" y="4"/>
                </a:cubicBezTo>
                <a:cubicBezTo>
                  <a:pt x="62" y="3"/>
                  <a:pt x="59" y="2"/>
                  <a:pt x="57" y="1"/>
                </a:cubicBezTo>
                <a:cubicBezTo>
                  <a:pt x="55" y="0"/>
                  <a:pt x="54" y="0"/>
                  <a:pt x="54" y="0"/>
                </a:cubicBezTo>
                <a:cubicBezTo>
                  <a:pt x="54" y="0"/>
                  <a:pt x="53" y="0"/>
                  <a:pt x="52" y="1"/>
                </a:cubicBezTo>
                <a:cubicBezTo>
                  <a:pt x="50" y="2"/>
                  <a:pt x="48" y="3"/>
                  <a:pt x="46" y="3"/>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8"/>
          <p:cNvSpPr>
            <a:spLocks/>
          </p:cNvSpPr>
          <p:nvPr/>
        </p:nvSpPr>
        <p:spPr bwMode="auto">
          <a:xfrm>
            <a:off x="8264525" y="4995863"/>
            <a:ext cx="303213" cy="808038"/>
          </a:xfrm>
          <a:custGeom>
            <a:avLst/>
            <a:gdLst/>
            <a:ahLst/>
            <a:cxnLst>
              <a:cxn ang="0">
                <a:pos x="50" y="0"/>
              </a:cxn>
              <a:cxn ang="0">
                <a:pos x="45" y="2"/>
              </a:cxn>
              <a:cxn ang="0">
                <a:pos x="43" y="8"/>
              </a:cxn>
              <a:cxn ang="0">
                <a:pos x="41" y="14"/>
              </a:cxn>
              <a:cxn ang="0">
                <a:pos x="39" y="19"/>
              </a:cxn>
              <a:cxn ang="0">
                <a:pos x="36" y="24"/>
              </a:cxn>
              <a:cxn ang="0">
                <a:pos x="33" y="29"/>
              </a:cxn>
              <a:cxn ang="0">
                <a:pos x="30" y="37"/>
              </a:cxn>
              <a:cxn ang="0">
                <a:pos x="26" y="42"/>
              </a:cxn>
              <a:cxn ang="0">
                <a:pos x="24" y="47"/>
              </a:cxn>
              <a:cxn ang="0">
                <a:pos x="18" y="47"/>
              </a:cxn>
              <a:cxn ang="0">
                <a:pos x="10" y="43"/>
              </a:cxn>
              <a:cxn ang="0">
                <a:pos x="3" y="43"/>
              </a:cxn>
              <a:cxn ang="0">
                <a:pos x="0" y="50"/>
              </a:cxn>
              <a:cxn ang="0">
                <a:pos x="1" y="55"/>
              </a:cxn>
              <a:cxn ang="0">
                <a:pos x="3" y="92"/>
              </a:cxn>
              <a:cxn ang="0">
                <a:pos x="7" y="168"/>
              </a:cxn>
              <a:cxn ang="0">
                <a:pos x="9" y="206"/>
              </a:cxn>
              <a:cxn ang="0">
                <a:pos x="14" y="206"/>
              </a:cxn>
              <a:cxn ang="0">
                <a:pos x="26" y="205"/>
              </a:cxn>
              <a:cxn ang="0">
                <a:pos x="31" y="204"/>
              </a:cxn>
              <a:cxn ang="0">
                <a:pos x="30" y="200"/>
              </a:cxn>
              <a:cxn ang="0">
                <a:pos x="33" y="194"/>
              </a:cxn>
              <a:cxn ang="0">
                <a:pos x="40" y="187"/>
              </a:cxn>
              <a:cxn ang="0">
                <a:pos x="43" y="181"/>
              </a:cxn>
              <a:cxn ang="0">
                <a:pos x="46" y="174"/>
              </a:cxn>
              <a:cxn ang="0">
                <a:pos x="53" y="172"/>
              </a:cxn>
              <a:cxn ang="0">
                <a:pos x="59" y="167"/>
              </a:cxn>
              <a:cxn ang="0">
                <a:pos x="64" y="157"/>
              </a:cxn>
              <a:cxn ang="0">
                <a:pos x="67" y="150"/>
              </a:cxn>
              <a:cxn ang="0">
                <a:pos x="70" y="144"/>
              </a:cxn>
              <a:cxn ang="0">
                <a:pos x="72" y="137"/>
              </a:cxn>
              <a:cxn ang="0">
                <a:pos x="73" y="129"/>
              </a:cxn>
              <a:cxn ang="0">
                <a:pos x="73" y="124"/>
              </a:cxn>
              <a:cxn ang="0">
                <a:pos x="75" y="118"/>
              </a:cxn>
              <a:cxn ang="0">
                <a:pos x="76" y="112"/>
              </a:cxn>
              <a:cxn ang="0">
                <a:pos x="72" y="106"/>
              </a:cxn>
              <a:cxn ang="0">
                <a:pos x="69" y="96"/>
              </a:cxn>
              <a:cxn ang="0">
                <a:pos x="70" y="85"/>
              </a:cxn>
              <a:cxn ang="0">
                <a:pos x="73" y="77"/>
              </a:cxn>
              <a:cxn ang="0">
                <a:pos x="71" y="71"/>
              </a:cxn>
              <a:cxn ang="0">
                <a:pos x="69" y="62"/>
              </a:cxn>
              <a:cxn ang="0">
                <a:pos x="71" y="50"/>
              </a:cxn>
              <a:cxn ang="0">
                <a:pos x="72" y="35"/>
              </a:cxn>
              <a:cxn ang="0">
                <a:pos x="75" y="25"/>
              </a:cxn>
              <a:cxn ang="0">
                <a:pos x="75" y="19"/>
              </a:cxn>
              <a:cxn ang="0">
                <a:pos x="74" y="13"/>
              </a:cxn>
              <a:cxn ang="0">
                <a:pos x="71" y="9"/>
              </a:cxn>
              <a:cxn ang="0">
                <a:pos x="68" y="8"/>
              </a:cxn>
              <a:cxn ang="0">
                <a:pos x="64" y="8"/>
              </a:cxn>
              <a:cxn ang="0">
                <a:pos x="59" y="10"/>
              </a:cxn>
              <a:cxn ang="0">
                <a:pos x="55" y="9"/>
              </a:cxn>
              <a:cxn ang="0">
                <a:pos x="57" y="4"/>
              </a:cxn>
              <a:cxn ang="0">
                <a:pos x="59" y="1"/>
              </a:cxn>
              <a:cxn ang="0">
                <a:pos x="57" y="1"/>
              </a:cxn>
              <a:cxn ang="0">
                <a:pos x="50" y="0"/>
              </a:cxn>
            </a:cxnLst>
            <a:rect l="0" t="0" r="r" b="b"/>
            <a:pathLst>
              <a:path w="77" h="206">
                <a:moveTo>
                  <a:pt x="50" y="0"/>
                </a:moveTo>
                <a:cubicBezTo>
                  <a:pt x="48" y="0"/>
                  <a:pt x="45" y="1"/>
                  <a:pt x="45" y="2"/>
                </a:cubicBezTo>
                <a:cubicBezTo>
                  <a:pt x="44" y="3"/>
                  <a:pt x="43" y="6"/>
                  <a:pt x="43" y="8"/>
                </a:cubicBezTo>
                <a:cubicBezTo>
                  <a:pt x="42" y="11"/>
                  <a:pt x="41" y="13"/>
                  <a:pt x="41" y="14"/>
                </a:cubicBezTo>
                <a:cubicBezTo>
                  <a:pt x="40" y="14"/>
                  <a:pt x="39" y="17"/>
                  <a:pt x="39" y="19"/>
                </a:cubicBezTo>
                <a:cubicBezTo>
                  <a:pt x="39" y="21"/>
                  <a:pt x="37" y="23"/>
                  <a:pt x="36" y="24"/>
                </a:cubicBezTo>
                <a:cubicBezTo>
                  <a:pt x="34" y="24"/>
                  <a:pt x="33" y="27"/>
                  <a:pt x="33" y="29"/>
                </a:cubicBezTo>
                <a:cubicBezTo>
                  <a:pt x="33" y="31"/>
                  <a:pt x="31" y="35"/>
                  <a:pt x="30" y="37"/>
                </a:cubicBezTo>
                <a:cubicBezTo>
                  <a:pt x="28" y="39"/>
                  <a:pt x="27" y="41"/>
                  <a:pt x="26" y="42"/>
                </a:cubicBezTo>
                <a:cubicBezTo>
                  <a:pt x="25" y="43"/>
                  <a:pt x="24" y="46"/>
                  <a:pt x="24" y="47"/>
                </a:cubicBezTo>
                <a:cubicBezTo>
                  <a:pt x="23" y="48"/>
                  <a:pt x="21" y="48"/>
                  <a:pt x="18" y="47"/>
                </a:cubicBezTo>
                <a:cubicBezTo>
                  <a:pt x="15" y="46"/>
                  <a:pt x="12" y="44"/>
                  <a:pt x="10" y="43"/>
                </a:cubicBezTo>
                <a:cubicBezTo>
                  <a:pt x="9" y="42"/>
                  <a:pt x="5" y="42"/>
                  <a:pt x="3" y="43"/>
                </a:cubicBezTo>
                <a:cubicBezTo>
                  <a:pt x="1" y="44"/>
                  <a:pt x="0" y="47"/>
                  <a:pt x="0" y="50"/>
                </a:cubicBezTo>
                <a:cubicBezTo>
                  <a:pt x="0" y="53"/>
                  <a:pt x="1" y="55"/>
                  <a:pt x="1" y="55"/>
                </a:cubicBezTo>
                <a:cubicBezTo>
                  <a:pt x="1" y="55"/>
                  <a:pt x="2" y="72"/>
                  <a:pt x="3" y="92"/>
                </a:cubicBezTo>
                <a:cubicBezTo>
                  <a:pt x="5" y="112"/>
                  <a:pt x="7" y="146"/>
                  <a:pt x="7" y="168"/>
                </a:cubicBezTo>
                <a:cubicBezTo>
                  <a:pt x="8" y="189"/>
                  <a:pt x="9" y="206"/>
                  <a:pt x="9" y="206"/>
                </a:cubicBezTo>
                <a:cubicBezTo>
                  <a:pt x="9" y="206"/>
                  <a:pt x="11" y="206"/>
                  <a:pt x="14" y="206"/>
                </a:cubicBezTo>
                <a:cubicBezTo>
                  <a:pt x="17" y="205"/>
                  <a:pt x="23" y="205"/>
                  <a:pt x="26" y="205"/>
                </a:cubicBezTo>
                <a:cubicBezTo>
                  <a:pt x="29" y="204"/>
                  <a:pt x="31" y="204"/>
                  <a:pt x="31" y="204"/>
                </a:cubicBezTo>
                <a:cubicBezTo>
                  <a:pt x="31" y="204"/>
                  <a:pt x="31" y="203"/>
                  <a:pt x="30" y="200"/>
                </a:cubicBezTo>
                <a:cubicBezTo>
                  <a:pt x="30" y="198"/>
                  <a:pt x="31" y="195"/>
                  <a:pt x="33" y="194"/>
                </a:cubicBezTo>
                <a:cubicBezTo>
                  <a:pt x="35" y="192"/>
                  <a:pt x="38" y="189"/>
                  <a:pt x="40" y="187"/>
                </a:cubicBezTo>
                <a:cubicBezTo>
                  <a:pt x="41" y="185"/>
                  <a:pt x="43" y="182"/>
                  <a:pt x="43" y="181"/>
                </a:cubicBezTo>
                <a:cubicBezTo>
                  <a:pt x="43" y="179"/>
                  <a:pt x="44" y="176"/>
                  <a:pt x="46" y="174"/>
                </a:cubicBezTo>
                <a:cubicBezTo>
                  <a:pt x="48" y="172"/>
                  <a:pt x="51" y="171"/>
                  <a:pt x="53" y="172"/>
                </a:cubicBezTo>
                <a:cubicBezTo>
                  <a:pt x="54" y="173"/>
                  <a:pt x="57" y="170"/>
                  <a:pt x="59" y="167"/>
                </a:cubicBezTo>
                <a:cubicBezTo>
                  <a:pt x="60" y="164"/>
                  <a:pt x="63" y="159"/>
                  <a:pt x="64" y="157"/>
                </a:cubicBezTo>
                <a:cubicBezTo>
                  <a:pt x="66" y="155"/>
                  <a:pt x="67" y="152"/>
                  <a:pt x="67" y="150"/>
                </a:cubicBezTo>
                <a:cubicBezTo>
                  <a:pt x="67" y="147"/>
                  <a:pt x="68" y="145"/>
                  <a:pt x="70" y="144"/>
                </a:cubicBezTo>
                <a:cubicBezTo>
                  <a:pt x="71" y="143"/>
                  <a:pt x="72" y="140"/>
                  <a:pt x="72" y="137"/>
                </a:cubicBezTo>
                <a:cubicBezTo>
                  <a:pt x="72" y="134"/>
                  <a:pt x="73" y="130"/>
                  <a:pt x="73" y="129"/>
                </a:cubicBezTo>
                <a:cubicBezTo>
                  <a:pt x="74" y="128"/>
                  <a:pt x="74" y="125"/>
                  <a:pt x="73" y="124"/>
                </a:cubicBezTo>
                <a:cubicBezTo>
                  <a:pt x="73" y="122"/>
                  <a:pt x="73" y="119"/>
                  <a:pt x="75" y="118"/>
                </a:cubicBezTo>
                <a:cubicBezTo>
                  <a:pt x="76" y="116"/>
                  <a:pt x="77" y="113"/>
                  <a:pt x="76" y="112"/>
                </a:cubicBezTo>
                <a:cubicBezTo>
                  <a:pt x="75" y="111"/>
                  <a:pt x="73" y="108"/>
                  <a:pt x="72" y="106"/>
                </a:cubicBezTo>
                <a:cubicBezTo>
                  <a:pt x="70" y="104"/>
                  <a:pt x="69" y="100"/>
                  <a:pt x="69" y="96"/>
                </a:cubicBezTo>
                <a:cubicBezTo>
                  <a:pt x="69" y="93"/>
                  <a:pt x="69" y="88"/>
                  <a:pt x="70" y="85"/>
                </a:cubicBezTo>
                <a:cubicBezTo>
                  <a:pt x="70" y="82"/>
                  <a:pt x="72" y="78"/>
                  <a:pt x="73" y="77"/>
                </a:cubicBezTo>
                <a:cubicBezTo>
                  <a:pt x="75" y="76"/>
                  <a:pt x="74" y="73"/>
                  <a:pt x="71" y="71"/>
                </a:cubicBezTo>
                <a:cubicBezTo>
                  <a:pt x="69" y="69"/>
                  <a:pt x="68" y="65"/>
                  <a:pt x="69" y="62"/>
                </a:cubicBezTo>
                <a:cubicBezTo>
                  <a:pt x="70" y="60"/>
                  <a:pt x="71" y="54"/>
                  <a:pt x="71" y="50"/>
                </a:cubicBezTo>
                <a:cubicBezTo>
                  <a:pt x="71" y="46"/>
                  <a:pt x="72" y="39"/>
                  <a:pt x="72" y="35"/>
                </a:cubicBezTo>
                <a:cubicBezTo>
                  <a:pt x="73" y="31"/>
                  <a:pt x="74" y="27"/>
                  <a:pt x="75" y="25"/>
                </a:cubicBezTo>
                <a:cubicBezTo>
                  <a:pt x="75" y="24"/>
                  <a:pt x="76" y="21"/>
                  <a:pt x="75" y="19"/>
                </a:cubicBezTo>
                <a:cubicBezTo>
                  <a:pt x="75" y="17"/>
                  <a:pt x="74" y="14"/>
                  <a:pt x="74" y="13"/>
                </a:cubicBezTo>
                <a:cubicBezTo>
                  <a:pt x="73" y="12"/>
                  <a:pt x="72" y="10"/>
                  <a:pt x="71" y="9"/>
                </a:cubicBezTo>
                <a:cubicBezTo>
                  <a:pt x="71" y="9"/>
                  <a:pt x="69" y="8"/>
                  <a:pt x="68" y="8"/>
                </a:cubicBezTo>
                <a:cubicBezTo>
                  <a:pt x="67" y="8"/>
                  <a:pt x="66" y="8"/>
                  <a:pt x="64" y="8"/>
                </a:cubicBezTo>
                <a:cubicBezTo>
                  <a:pt x="63" y="8"/>
                  <a:pt x="61" y="9"/>
                  <a:pt x="59" y="10"/>
                </a:cubicBezTo>
                <a:cubicBezTo>
                  <a:pt x="58" y="11"/>
                  <a:pt x="56" y="11"/>
                  <a:pt x="55" y="9"/>
                </a:cubicBezTo>
                <a:cubicBezTo>
                  <a:pt x="54" y="8"/>
                  <a:pt x="55" y="6"/>
                  <a:pt x="57" y="4"/>
                </a:cubicBezTo>
                <a:cubicBezTo>
                  <a:pt x="58" y="2"/>
                  <a:pt x="59" y="1"/>
                  <a:pt x="59" y="1"/>
                </a:cubicBezTo>
                <a:cubicBezTo>
                  <a:pt x="59" y="1"/>
                  <a:pt x="58" y="1"/>
                  <a:pt x="57" y="1"/>
                </a:cubicBezTo>
                <a:cubicBezTo>
                  <a:pt x="55" y="1"/>
                  <a:pt x="52" y="0"/>
                  <a:pt x="50" y="0"/>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9"/>
          <p:cNvSpPr>
            <a:spLocks/>
          </p:cNvSpPr>
          <p:nvPr/>
        </p:nvSpPr>
        <p:spPr bwMode="auto">
          <a:xfrm>
            <a:off x="8296275" y="5753100"/>
            <a:ext cx="850900" cy="890588"/>
          </a:xfrm>
          <a:custGeom>
            <a:avLst/>
            <a:gdLst/>
            <a:ahLst/>
            <a:cxnLst>
              <a:cxn ang="0">
                <a:pos x="195" y="2"/>
              </a:cxn>
              <a:cxn ang="0">
                <a:pos x="168" y="6"/>
              </a:cxn>
              <a:cxn ang="0">
                <a:pos x="140" y="5"/>
              </a:cxn>
              <a:cxn ang="0">
                <a:pos x="129" y="7"/>
              </a:cxn>
              <a:cxn ang="0">
                <a:pos x="119" y="0"/>
              </a:cxn>
              <a:cxn ang="0">
                <a:pos x="108" y="3"/>
              </a:cxn>
              <a:cxn ang="0">
                <a:pos x="97" y="10"/>
              </a:cxn>
              <a:cxn ang="0">
                <a:pos x="88" y="17"/>
              </a:cxn>
              <a:cxn ang="0">
                <a:pos x="81" y="20"/>
              </a:cxn>
              <a:cxn ang="0">
                <a:pos x="76" y="22"/>
              </a:cxn>
              <a:cxn ang="0">
                <a:pos x="58" y="41"/>
              </a:cxn>
              <a:cxn ang="0">
                <a:pos x="33" y="64"/>
              </a:cxn>
              <a:cxn ang="0">
                <a:pos x="17" y="75"/>
              </a:cxn>
              <a:cxn ang="0">
                <a:pos x="11" y="85"/>
              </a:cxn>
              <a:cxn ang="0">
                <a:pos x="11" y="100"/>
              </a:cxn>
              <a:cxn ang="0">
                <a:pos x="13" y="115"/>
              </a:cxn>
              <a:cxn ang="0">
                <a:pos x="6" y="119"/>
              </a:cxn>
              <a:cxn ang="0">
                <a:pos x="0" y="129"/>
              </a:cxn>
              <a:cxn ang="0">
                <a:pos x="10" y="133"/>
              </a:cxn>
              <a:cxn ang="0">
                <a:pos x="23" y="133"/>
              </a:cxn>
              <a:cxn ang="0">
                <a:pos x="36" y="145"/>
              </a:cxn>
              <a:cxn ang="0">
                <a:pos x="45" y="151"/>
              </a:cxn>
              <a:cxn ang="0">
                <a:pos x="62" y="158"/>
              </a:cxn>
              <a:cxn ang="0">
                <a:pos x="76" y="167"/>
              </a:cxn>
              <a:cxn ang="0">
                <a:pos x="88" y="160"/>
              </a:cxn>
              <a:cxn ang="0">
                <a:pos x="99" y="155"/>
              </a:cxn>
              <a:cxn ang="0">
                <a:pos x="113" y="163"/>
              </a:cxn>
              <a:cxn ang="0">
                <a:pos x="126" y="162"/>
              </a:cxn>
              <a:cxn ang="0">
                <a:pos x="133" y="172"/>
              </a:cxn>
              <a:cxn ang="0">
                <a:pos x="132" y="190"/>
              </a:cxn>
              <a:cxn ang="0">
                <a:pos x="128" y="199"/>
              </a:cxn>
              <a:cxn ang="0">
                <a:pos x="136" y="200"/>
              </a:cxn>
              <a:cxn ang="0">
                <a:pos x="141" y="195"/>
              </a:cxn>
              <a:cxn ang="0">
                <a:pos x="143" y="203"/>
              </a:cxn>
              <a:cxn ang="0">
                <a:pos x="149" y="199"/>
              </a:cxn>
              <a:cxn ang="0">
                <a:pos x="158" y="194"/>
              </a:cxn>
              <a:cxn ang="0">
                <a:pos x="156" y="201"/>
              </a:cxn>
              <a:cxn ang="0">
                <a:pos x="159" y="213"/>
              </a:cxn>
              <a:cxn ang="0">
                <a:pos x="166" y="220"/>
              </a:cxn>
              <a:cxn ang="0">
                <a:pos x="171" y="225"/>
              </a:cxn>
              <a:cxn ang="0">
                <a:pos x="176" y="227"/>
              </a:cxn>
              <a:cxn ang="0">
                <a:pos x="192" y="223"/>
              </a:cxn>
              <a:cxn ang="0">
                <a:pos x="198" y="210"/>
              </a:cxn>
              <a:cxn ang="0">
                <a:pos x="207" y="202"/>
              </a:cxn>
              <a:cxn ang="0">
                <a:pos x="212" y="196"/>
              </a:cxn>
              <a:cxn ang="0">
                <a:pos x="209" y="184"/>
              </a:cxn>
              <a:cxn ang="0">
                <a:pos x="206" y="167"/>
              </a:cxn>
              <a:cxn ang="0">
                <a:pos x="214" y="162"/>
              </a:cxn>
              <a:cxn ang="0">
                <a:pos x="217" y="3"/>
              </a:cxn>
            </a:cxnLst>
            <a:rect l="0" t="0" r="r" b="b"/>
            <a:pathLst>
              <a:path w="217" h="227">
                <a:moveTo>
                  <a:pt x="205" y="0"/>
                </a:moveTo>
                <a:cubicBezTo>
                  <a:pt x="202" y="1"/>
                  <a:pt x="198" y="2"/>
                  <a:pt x="195" y="2"/>
                </a:cubicBezTo>
                <a:cubicBezTo>
                  <a:pt x="192" y="2"/>
                  <a:pt x="187" y="4"/>
                  <a:pt x="184" y="5"/>
                </a:cubicBezTo>
                <a:cubicBezTo>
                  <a:pt x="181" y="6"/>
                  <a:pt x="174" y="6"/>
                  <a:pt x="168" y="6"/>
                </a:cubicBezTo>
                <a:cubicBezTo>
                  <a:pt x="163" y="5"/>
                  <a:pt x="155" y="4"/>
                  <a:pt x="150" y="4"/>
                </a:cubicBezTo>
                <a:cubicBezTo>
                  <a:pt x="145" y="4"/>
                  <a:pt x="141" y="4"/>
                  <a:pt x="140" y="5"/>
                </a:cubicBezTo>
                <a:cubicBezTo>
                  <a:pt x="139" y="6"/>
                  <a:pt x="137" y="8"/>
                  <a:pt x="136" y="8"/>
                </a:cubicBezTo>
                <a:cubicBezTo>
                  <a:pt x="134" y="8"/>
                  <a:pt x="131" y="8"/>
                  <a:pt x="129" y="7"/>
                </a:cubicBezTo>
                <a:cubicBezTo>
                  <a:pt x="127" y="7"/>
                  <a:pt x="125" y="5"/>
                  <a:pt x="124" y="3"/>
                </a:cubicBezTo>
                <a:cubicBezTo>
                  <a:pt x="123" y="1"/>
                  <a:pt x="121" y="0"/>
                  <a:pt x="119" y="0"/>
                </a:cubicBezTo>
                <a:cubicBezTo>
                  <a:pt x="117" y="0"/>
                  <a:pt x="114" y="1"/>
                  <a:pt x="113" y="1"/>
                </a:cubicBezTo>
                <a:cubicBezTo>
                  <a:pt x="112" y="2"/>
                  <a:pt x="110" y="3"/>
                  <a:pt x="108" y="3"/>
                </a:cubicBezTo>
                <a:cubicBezTo>
                  <a:pt x="106" y="4"/>
                  <a:pt x="103" y="5"/>
                  <a:pt x="102" y="6"/>
                </a:cubicBezTo>
                <a:cubicBezTo>
                  <a:pt x="100" y="7"/>
                  <a:pt x="98" y="9"/>
                  <a:pt x="97" y="10"/>
                </a:cubicBezTo>
                <a:cubicBezTo>
                  <a:pt x="96" y="12"/>
                  <a:pt x="94" y="13"/>
                  <a:pt x="92" y="13"/>
                </a:cubicBezTo>
                <a:cubicBezTo>
                  <a:pt x="91" y="13"/>
                  <a:pt x="89" y="15"/>
                  <a:pt x="88" y="17"/>
                </a:cubicBezTo>
                <a:cubicBezTo>
                  <a:pt x="87" y="18"/>
                  <a:pt x="85" y="20"/>
                  <a:pt x="84" y="21"/>
                </a:cubicBezTo>
                <a:cubicBezTo>
                  <a:pt x="83" y="21"/>
                  <a:pt x="81" y="21"/>
                  <a:pt x="81" y="20"/>
                </a:cubicBezTo>
                <a:cubicBezTo>
                  <a:pt x="80" y="20"/>
                  <a:pt x="79" y="19"/>
                  <a:pt x="79" y="19"/>
                </a:cubicBezTo>
                <a:cubicBezTo>
                  <a:pt x="79" y="19"/>
                  <a:pt x="78" y="21"/>
                  <a:pt x="76" y="22"/>
                </a:cubicBezTo>
                <a:cubicBezTo>
                  <a:pt x="74" y="23"/>
                  <a:pt x="71" y="27"/>
                  <a:pt x="70" y="29"/>
                </a:cubicBezTo>
                <a:cubicBezTo>
                  <a:pt x="68" y="31"/>
                  <a:pt x="63" y="37"/>
                  <a:pt x="58" y="41"/>
                </a:cubicBezTo>
                <a:cubicBezTo>
                  <a:pt x="53" y="46"/>
                  <a:pt x="47" y="52"/>
                  <a:pt x="44" y="54"/>
                </a:cubicBezTo>
                <a:cubicBezTo>
                  <a:pt x="41" y="57"/>
                  <a:pt x="36" y="62"/>
                  <a:pt x="33" y="64"/>
                </a:cubicBezTo>
                <a:cubicBezTo>
                  <a:pt x="30" y="67"/>
                  <a:pt x="26" y="70"/>
                  <a:pt x="24" y="71"/>
                </a:cubicBezTo>
                <a:cubicBezTo>
                  <a:pt x="22" y="72"/>
                  <a:pt x="19" y="74"/>
                  <a:pt x="17" y="75"/>
                </a:cubicBezTo>
                <a:cubicBezTo>
                  <a:pt x="14" y="76"/>
                  <a:pt x="12" y="78"/>
                  <a:pt x="11" y="79"/>
                </a:cubicBezTo>
                <a:cubicBezTo>
                  <a:pt x="10" y="80"/>
                  <a:pt x="10" y="83"/>
                  <a:pt x="11" y="85"/>
                </a:cubicBezTo>
                <a:cubicBezTo>
                  <a:pt x="12" y="87"/>
                  <a:pt x="11" y="90"/>
                  <a:pt x="10" y="92"/>
                </a:cubicBezTo>
                <a:cubicBezTo>
                  <a:pt x="8" y="93"/>
                  <a:pt x="8" y="97"/>
                  <a:pt x="11" y="100"/>
                </a:cubicBezTo>
                <a:cubicBezTo>
                  <a:pt x="13" y="102"/>
                  <a:pt x="15" y="107"/>
                  <a:pt x="15" y="109"/>
                </a:cubicBezTo>
                <a:cubicBezTo>
                  <a:pt x="15" y="112"/>
                  <a:pt x="14" y="115"/>
                  <a:pt x="13" y="115"/>
                </a:cubicBezTo>
                <a:cubicBezTo>
                  <a:pt x="13" y="116"/>
                  <a:pt x="11" y="117"/>
                  <a:pt x="10" y="116"/>
                </a:cubicBezTo>
                <a:cubicBezTo>
                  <a:pt x="8" y="116"/>
                  <a:pt x="7" y="117"/>
                  <a:pt x="6" y="119"/>
                </a:cubicBezTo>
                <a:cubicBezTo>
                  <a:pt x="5" y="120"/>
                  <a:pt x="4" y="123"/>
                  <a:pt x="2" y="125"/>
                </a:cubicBezTo>
                <a:cubicBezTo>
                  <a:pt x="1" y="127"/>
                  <a:pt x="0" y="129"/>
                  <a:pt x="0" y="129"/>
                </a:cubicBezTo>
                <a:cubicBezTo>
                  <a:pt x="0" y="129"/>
                  <a:pt x="1" y="129"/>
                  <a:pt x="3" y="130"/>
                </a:cubicBezTo>
                <a:cubicBezTo>
                  <a:pt x="5" y="131"/>
                  <a:pt x="8" y="132"/>
                  <a:pt x="10" y="133"/>
                </a:cubicBezTo>
                <a:cubicBezTo>
                  <a:pt x="12" y="133"/>
                  <a:pt x="15" y="133"/>
                  <a:pt x="17" y="132"/>
                </a:cubicBezTo>
                <a:cubicBezTo>
                  <a:pt x="19" y="132"/>
                  <a:pt x="21" y="132"/>
                  <a:pt x="23" y="133"/>
                </a:cubicBezTo>
                <a:cubicBezTo>
                  <a:pt x="25" y="134"/>
                  <a:pt x="27" y="137"/>
                  <a:pt x="29" y="140"/>
                </a:cubicBezTo>
                <a:cubicBezTo>
                  <a:pt x="31" y="143"/>
                  <a:pt x="34" y="145"/>
                  <a:pt x="36" y="145"/>
                </a:cubicBezTo>
                <a:cubicBezTo>
                  <a:pt x="38" y="146"/>
                  <a:pt x="40" y="147"/>
                  <a:pt x="40" y="148"/>
                </a:cubicBezTo>
                <a:cubicBezTo>
                  <a:pt x="41" y="150"/>
                  <a:pt x="43" y="151"/>
                  <a:pt x="45" y="151"/>
                </a:cubicBezTo>
                <a:cubicBezTo>
                  <a:pt x="47" y="151"/>
                  <a:pt x="51" y="152"/>
                  <a:pt x="53" y="154"/>
                </a:cubicBezTo>
                <a:cubicBezTo>
                  <a:pt x="54" y="156"/>
                  <a:pt x="59" y="158"/>
                  <a:pt x="62" y="158"/>
                </a:cubicBezTo>
                <a:cubicBezTo>
                  <a:pt x="66" y="159"/>
                  <a:pt x="69" y="161"/>
                  <a:pt x="70" y="163"/>
                </a:cubicBezTo>
                <a:cubicBezTo>
                  <a:pt x="71" y="166"/>
                  <a:pt x="74" y="167"/>
                  <a:pt x="76" y="167"/>
                </a:cubicBezTo>
                <a:cubicBezTo>
                  <a:pt x="78" y="167"/>
                  <a:pt x="81" y="166"/>
                  <a:pt x="83" y="165"/>
                </a:cubicBezTo>
                <a:cubicBezTo>
                  <a:pt x="85" y="165"/>
                  <a:pt x="87" y="162"/>
                  <a:pt x="88" y="160"/>
                </a:cubicBezTo>
                <a:cubicBezTo>
                  <a:pt x="89" y="158"/>
                  <a:pt x="91" y="156"/>
                  <a:pt x="92" y="156"/>
                </a:cubicBezTo>
                <a:cubicBezTo>
                  <a:pt x="94" y="155"/>
                  <a:pt x="97" y="155"/>
                  <a:pt x="99" y="155"/>
                </a:cubicBezTo>
                <a:cubicBezTo>
                  <a:pt x="101" y="154"/>
                  <a:pt x="105" y="156"/>
                  <a:pt x="106" y="158"/>
                </a:cubicBezTo>
                <a:cubicBezTo>
                  <a:pt x="108" y="161"/>
                  <a:pt x="111" y="163"/>
                  <a:pt x="113" y="163"/>
                </a:cubicBezTo>
                <a:cubicBezTo>
                  <a:pt x="115" y="163"/>
                  <a:pt x="118" y="162"/>
                  <a:pt x="120" y="162"/>
                </a:cubicBezTo>
                <a:cubicBezTo>
                  <a:pt x="121" y="161"/>
                  <a:pt x="124" y="161"/>
                  <a:pt x="126" y="162"/>
                </a:cubicBezTo>
                <a:cubicBezTo>
                  <a:pt x="127" y="163"/>
                  <a:pt x="130" y="165"/>
                  <a:pt x="131" y="165"/>
                </a:cubicBezTo>
                <a:cubicBezTo>
                  <a:pt x="133" y="166"/>
                  <a:pt x="133" y="169"/>
                  <a:pt x="133" y="172"/>
                </a:cubicBezTo>
                <a:cubicBezTo>
                  <a:pt x="132" y="175"/>
                  <a:pt x="131" y="179"/>
                  <a:pt x="131" y="182"/>
                </a:cubicBezTo>
                <a:cubicBezTo>
                  <a:pt x="130" y="185"/>
                  <a:pt x="131" y="188"/>
                  <a:pt x="132" y="190"/>
                </a:cubicBezTo>
                <a:cubicBezTo>
                  <a:pt x="133" y="191"/>
                  <a:pt x="132" y="194"/>
                  <a:pt x="131" y="196"/>
                </a:cubicBezTo>
                <a:cubicBezTo>
                  <a:pt x="129" y="198"/>
                  <a:pt x="128" y="199"/>
                  <a:pt x="128" y="199"/>
                </a:cubicBezTo>
                <a:cubicBezTo>
                  <a:pt x="128" y="199"/>
                  <a:pt x="129" y="199"/>
                  <a:pt x="131" y="200"/>
                </a:cubicBezTo>
                <a:cubicBezTo>
                  <a:pt x="133" y="200"/>
                  <a:pt x="135" y="200"/>
                  <a:pt x="136" y="200"/>
                </a:cubicBezTo>
                <a:cubicBezTo>
                  <a:pt x="137" y="199"/>
                  <a:pt x="138" y="198"/>
                  <a:pt x="139" y="196"/>
                </a:cubicBezTo>
                <a:cubicBezTo>
                  <a:pt x="139" y="194"/>
                  <a:pt x="141" y="194"/>
                  <a:pt x="141" y="195"/>
                </a:cubicBezTo>
                <a:cubicBezTo>
                  <a:pt x="142" y="197"/>
                  <a:pt x="142" y="199"/>
                  <a:pt x="142" y="200"/>
                </a:cubicBezTo>
                <a:cubicBezTo>
                  <a:pt x="141" y="201"/>
                  <a:pt x="142" y="202"/>
                  <a:pt x="143" y="203"/>
                </a:cubicBezTo>
                <a:cubicBezTo>
                  <a:pt x="144" y="204"/>
                  <a:pt x="145" y="203"/>
                  <a:pt x="146" y="202"/>
                </a:cubicBezTo>
                <a:cubicBezTo>
                  <a:pt x="146" y="200"/>
                  <a:pt x="148" y="199"/>
                  <a:pt x="149" y="199"/>
                </a:cubicBezTo>
                <a:cubicBezTo>
                  <a:pt x="151" y="199"/>
                  <a:pt x="153" y="197"/>
                  <a:pt x="154" y="196"/>
                </a:cubicBezTo>
                <a:cubicBezTo>
                  <a:pt x="155" y="195"/>
                  <a:pt x="157" y="194"/>
                  <a:pt x="158" y="194"/>
                </a:cubicBezTo>
                <a:cubicBezTo>
                  <a:pt x="160" y="195"/>
                  <a:pt x="160" y="196"/>
                  <a:pt x="160" y="197"/>
                </a:cubicBezTo>
                <a:cubicBezTo>
                  <a:pt x="159" y="198"/>
                  <a:pt x="157" y="200"/>
                  <a:pt x="156" y="201"/>
                </a:cubicBezTo>
                <a:cubicBezTo>
                  <a:pt x="154" y="201"/>
                  <a:pt x="154" y="204"/>
                  <a:pt x="155" y="206"/>
                </a:cubicBezTo>
                <a:cubicBezTo>
                  <a:pt x="156" y="208"/>
                  <a:pt x="158" y="211"/>
                  <a:pt x="159" y="213"/>
                </a:cubicBezTo>
                <a:cubicBezTo>
                  <a:pt x="160" y="214"/>
                  <a:pt x="162" y="216"/>
                  <a:pt x="164" y="217"/>
                </a:cubicBezTo>
                <a:cubicBezTo>
                  <a:pt x="166" y="218"/>
                  <a:pt x="167" y="219"/>
                  <a:pt x="166" y="220"/>
                </a:cubicBezTo>
                <a:cubicBezTo>
                  <a:pt x="166" y="221"/>
                  <a:pt x="167" y="222"/>
                  <a:pt x="169" y="222"/>
                </a:cubicBezTo>
                <a:cubicBezTo>
                  <a:pt x="170" y="222"/>
                  <a:pt x="172" y="224"/>
                  <a:pt x="171" y="225"/>
                </a:cubicBezTo>
                <a:cubicBezTo>
                  <a:pt x="170" y="226"/>
                  <a:pt x="170" y="227"/>
                  <a:pt x="170" y="227"/>
                </a:cubicBezTo>
                <a:cubicBezTo>
                  <a:pt x="170" y="227"/>
                  <a:pt x="173" y="227"/>
                  <a:pt x="176" y="227"/>
                </a:cubicBezTo>
                <a:cubicBezTo>
                  <a:pt x="179" y="227"/>
                  <a:pt x="183" y="226"/>
                  <a:pt x="185" y="226"/>
                </a:cubicBezTo>
                <a:cubicBezTo>
                  <a:pt x="186" y="226"/>
                  <a:pt x="190" y="224"/>
                  <a:pt x="192" y="223"/>
                </a:cubicBezTo>
                <a:cubicBezTo>
                  <a:pt x="194" y="222"/>
                  <a:pt x="196" y="219"/>
                  <a:pt x="196" y="218"/>
                </a:cubicBezTo>
                <a:cubicBezTo>
                  <a:pt x="196" y="217"/>
                  <a:pt x="197" y="213"/>
                  <a:pt x="198" y="210"/>
                </a:cubicBezTo>
                <a:cubicBezTo>
                  <a:pt x="199" y="207"/>
                  <a:pt x="201" y="204"/>
                  <a:pt x="201" y="203"/>
                </a:cubicBezTo>
                <a:cubicBezTo>
                  <a:pt x="202" y="203"/>
                  <a:pt x="204" y="202"/>
                  <a:pt x="207" y="202"/>
                </a:cubicBezTo>
                <a:cubicBezTo>
                  <a:pt x="209" y="203"/>
                  <a:pt x="211" y="202"/>
                  <a:pt x="212" y="201"/>
                </a:cubicBezTo>
                <a:cubicBezTo>
                  <a:pt x="213" y="200"/>
                  <a:pt x="213" y="198"/>
                  <a:pt x="212" y="196"/>
                </a:cubicBezTo>
                <a:cubicBezTo>
                  <a:pt x="211" y="194"/>
                  <a:pt x="210" y="192"/>
                  <a:pt x="210" y="191"/>
                </a:cubicBezTo>
                <a:cubicBezTo>
                  <a:pt x="210" y="190"/>
                  <a:pt x="209" y="187"/>
                  <a:pt x="209" y="184"/>
                </a:cubicBezTo>
                <a:cubicBezTo>
                  <a:pt x="208" y="182"/>
                  <a:pt x="207" y="177"/>
                  <a:pt x="207" y="174"/>
                </a:cubicBezTo>
                <a:cubicBezTo>
                  <a:pt x="206" y="172"/>
                  <a:pt x="206" y="168"/>
                  <a:pt x="206" y="167"/>
                </a:cubicBezTo>
                <a:cubicBezTo>
                  <a:pt x="206" y="165"/>
                  <a:pt x="207" y="164"/>
                  <a:pt x="208" y="163"/>
                </a:cubicBezTo>
                <a:cubicBezTo>
                  <a:pt x="209" y="162"/>
                  <a:pt x="212" y="162"/>
                  <a:pt x="214" y="162"/>
                </a:cubicBezTo>
                <a:cubicBezTo>
                  <a:pt x="216" y="162"/>
                  <a:pt x="217" y="162"/>
                  <a:pt x="217" y="162"/>
                </a:cubicBezTo>
                <a:cubicBezTo>
                  <a:pt x="217" y="3"/>
                  <a:pt x="217" y="3"/>
                  <a:pt x="217" y="3"/>
                </a:cubicBezTo>
                <a:cubicBezTo>
                  <a:pt x="212" y="1"/>
                  <a:pt x="207" y="0"/>
                  <a:pt x="205" y="0"/>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0"/>
          <p:cNvSpPr>
            <a:spLocks/>
          </p:cNvSpPr>
          <p:nvPr/>
        </p:nvSpPr>
        <p:spPr bwMode="auto">
          <a:xfrm>
            <a:off x="8850313" y="6389688"/>
            <a:ext cx="296863" cy="474663"/>
          </a:xfrm>
          <a:custGeom>
            <a:avLst/>
            <a:gdLst/>
            <a:ahLst/>
            <a:cxnLst>
              <a:cxn ang="0">
                <a:pos x="67" y="1"/>
              </a:cxn>
              <a:cxn ang="0">
                <a:pos x="65" y="5"/>
              </a:cxn>
              <a:cxn ang="0">
                <a:pos x="66" y="12"/>
              </a:cxn>
              <a:cxn ang="0">
                <a:pos x="68" y="22"/>
              </a:cxn>
              <a:cxn ang="0">
                <a:pos x="69" y="29"/>
              </a:cxn>
              <a:cxn ang="0">
                <a:pos x="71" y="34"/>
              </a:cxn>
              <a:cxn ang="0">
                <a:pos x="71" y="39"/>
              </a:cxn>
              <a:cxn ang="0">
                <a:pos x="66" y="40"/>
              </a:cxn>
              <a:cxn ang="0">
                <a:pos x="60" y="41"/>
              </a:cxn>
              <a:cxn ang="0">
                <a:pos x="57" y="48"/>
              </a:cxn>
              <a:cxn ang="0">
                <a:pos x="55" y="56"/>
              </a:cxn>
              <a:cxn ang="0">
                <a:pos x="51" y="61"/>
              </a:cxn>
              <a:cxn ang="0">
                <a:pos x="44" y="64"/>
              </a:cxn>
              <a:cxn ang="0">
                <a:pos x="35" y="65"/>
              </a:cxn>
              <a:cxn ang="0">
                <a:pos x="29" y="65"/>
              </a:cxn>
              <a:cxn ang="0">
                <a:pos x="27" y="67"/>
              </a:cxn>
              <a:cxn ang="0">
                <a:pos x="23" y="70"/>
              </a:cxn>
              <a:cxn ang="0">
                <a:pos x="18" y="68"/>
              </a:cxn>
              <a:cxn ang="0">
                <a:pos x="14" y="65"/>
              </a:cxn>
              <a:cxn ang="0">
                <a:pos x="9" y="62"/>
              </a:cxn>
              <a:cxn ang="0">
                <a:pos x="2" y="66"/>
              </a:cxn>
              <a:cxn ang="0">
                <a:pos x="2" y="74"/>
              </a:cxn>
              <a:cxn ang="0">
                <a:pos x="11" y="79"/>
              </a:cxn>
              <a:cxn ang="0">
                <a:pos x="21" y="85"/>
              </a:cxn>
              <a:cxn ang="0">
                <a:pos x="27" y="91"/>
              </a:cxn>
              <a:cxn ang="0">
                <a:pos x="33" y="95"/>
              </a:cxn>
              <a:cxn ang="0">
                <a:pos x="42" y="102"/>
              </a:cxn>
              <a:cxn ang="0">
                <a:pos x="54" y="110"/>
              </a:cxn>
              <a:cxn ang="0">
                <a:pos x="76" y="121"/>
              </a:cxn>
              <a:cxn ang="0">
                <a:pos x="76" y="0"/>
              </a:cxn>
              <a:cxn ang="0">
                <a:pos x="73" y="0"/>
              </a:cxn>
              <a:cxn ang="0">
                <a:pos x="67" y="1"/>
              </a:cxn>
            </a:cxnLst>
            <a:rect l="0" t="0" r="r" b="b"/>
            <a:pathLst>
              <a:path w="76" h="121">
                <a:moveTo>
                  <a:pt x="67" y="1"/>
                </a:moveTo>
                <a:cubicBezTo>
                  <a:pt x="66" y="2"/>
                  <a:pt x="65" y="3"/>
                  <a:pt x="65" y="5"/>
                </a:cubicBezTo>
                <a:cubicBezTo>
                  <a:pt x="65" y="6"/>
                  <a:pt x="65" y="10"/>
                  <a:pt x="66" y="12"/>
                </a:cubicBezTo>
                <a:cubicBezTo>
                  <a:pt x="66" y="15"/>
                  <a:pt x="67" y="20"/>
                  <a:pt x="68" y="22"/>
                </a:cubicBezTo>
                <a:cubicBezTo>
                  <a:pt x="68" y="25"/>
                  <a:pt x="69" y="28"/>
                  <a:pt x="69" y="29"/>
                </a:cubicBezTo>
                <a:cubicBezTo>
                  <a:pt x="69" y="30"/>
                  <a:pt x="70" y="32"/>
                  <a:pt x="71" y="34"/>
                </a:cubicBezTo>
                <a:cubicBezTo>
                  <a:pt x="72" y="36"/>
                  <a:pt x="72" y="38"/>
                  <a:pt x="71" y="39"/>
                </a:cubicBezTo>
                <a:cubicBezTo>
                  <a:pt x="70" y="40"/>
                  <a:pt x="68" y="41"/>
                  <a:pt x="66" y="40"/>
                </a:cubicBezTo>
                <a:cubicBezTo>
                  <a:pt x="63" y="40"/>
                  <a:pt x="61" y="41"/>
                  <a:pt x="60" y="41"/>
                </a:cubicBezTo>
                <a:cubicBezTo>
                  <a:pt x="60" y="42"/>
                  <a:pt x="58" y="45"/>
                  <a:pt x="57" y="48"/>
                </a:cubicBezTo>
                <a:cubicBezTo>
                  <a:pt x="56" y="51"/>
                  <a:pt x="55" y="55"/>
                  <a:pt x="55" y="56"/>
                </a:cubicBezTo>
                <a:cubicBezTo>
                  <a:pt x="55" y="57"/>
                  <a:pt x="53" y="60"/>
                  <a:pt x="51" y="61"/>
                </a:cubicBezTo>
                <a:cubicBezTo>
                  <a:pt x="49" y="62"/>
                  <a:pt x="45" y="64"/>
                  <a:pt x="44" y="64"/>
                </a:cubicBezTo>
                <a:cubicBezTo>
                  <a:pt x="42" y="64"/>
                  <a:pt x="38" y="65"/>
                  <a:pt x="35" y="65"/>
                </a:cubicBezTo>
                <a:cubicBezTo>
                  <a:pt x="32" y="65"/>
                  <a:pt x="29" y="65"/>
                  <a:pt x="29" y="65"/>
                </a:cubicBezTo>
                <a:cubicBezTo>
                  <a:pt x="29" y="65"/>
                  <a:pt x="28" y="66"/>
                  <a:pt x="27" y="67"/>
                </a:cubicBezTo>
                <a:cubicBezTo>
                  <a:pt x="26" y="69"/>
                  <a:pt x="24" y="70"/>
                  <a:pt x="23" y="70"/>
                </a:cubicBezTo>
                <a:cubicBezTo>
                  <a:pt x="21" y="70"/>
                  <a:pt x="19" y="69"/>
                  <a:pt x="18" y="68"/>
                </a:cubicBezTo>
                <a:cubicBezTo>
                  <a:pt x="17" y="67"/>
                  <a:pt x="15" y="65"/>
                  <a:pt x="14" y="65"/>
                </a:cubicBezTo>
                <a:cubicBezTo>
                  <a:pt x="13" y="64"/>
                  <a:pt x="11" y="63"/>
                  <a:pt x="9" y="62"/>
                </a:cubicBezTo>
                <a:cubicBezTo>
                  <a:pt x="7" y="62"/>
                  <a:pt x="4" y="63"/>
                  <a:pt x="2" y="66"/>
                </a:cubicBezTo>
                <a:cubicBezTo>
                  <a:pt x="0" y="69"/>
                  <a:pt x="0" y="72"/>
                  <a:pt x="2" y="74"/>
                </a:cubicBezTo>
                <a:cubicBezTo>
                  <a:pt x="4" y="75"/>
                  <a:pt x="8" y="78"/>
                  <a:pt x="11" y="79"/>
                </a:cubicBezTo>
                <a:cubicBezTo>
                  <a:pt x="14" y="80"/>
                  <a:pt x="18" y="83"/>
                  <a:pt x="21" y="85"/>
                </a:cubicBezTo>
                <a:cubicBezTo>
                  <a:pt x="23" y="87"/>
                  <a:pt x="26" y="90"/>
                  <a:pt x="27" y="91"/>
                </a:cubicBezTo>
                <a:cubicBezTo>
                  <a:pt x="28" y="92"/>
                  <a:pt x="31" y="94"/>
                  <a:pt x="33" y="95"/>
                </a:cubicBezTo>
                <a:cubicBezTo>
                  <a:pt x="35" y="97"/>
                  <a:pt x="39" y="100"/>
                  <a:pt x="42" y="102"/>
                </a:cubicBezTo>
                <a:cubicBezTo>
                  <a:pt x="45" y="105"/>
                  <a:pt x="50" y="108"/>
                  <a:pt x="54" y="110"/>
                </a:cubicBezTo>
                <a:cubicBezTo>
                  <a:pt x="57" y="112"/>
                  <a:pt x="66" y="116"/>
                  <a:pt x="76" y="121"/>
                </a:cubicBezTo>
                <a:cubicBezTo>
                  <a:pt x="76" y="0"/>
                  <a:pt x="76" y="0"/>
                  <a:pt x="76" y="0"/>
                </a:cubicBezTo>
                <a:cubicBezTo>
                  <a:pt x="76" y="0"/>
                  <a:pt x="75" y="0"/>
                  <a:pt x="73" y="0"/>
                </a:cubicBezTo>
                <a:cubicBezTo>
                  <a:pt x="71" y="0"/>
                  <a:pt x="68" y="0"/>
                  <a:pt x="67" y="1"/>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1"/>
          <p:cNvSpPr>
            <a:spLocks/>
          </p:cNvSpPr>
          <p:nvPr/>
        </p:nvSpPr>
        <p:spPr bwMode="auto">
          <a:xfrm>
            <a:off x="98425" y="-3175"/>
            <a:ext cx="9048750" cy="2895600"/>
          </a:xfrm>
          <a:custGeom>
            <a:avLst/>
            <a:gdLst/>
            <a:ahLst/>
            <a:cxnLst>
              <a:cxn ang="0">
                <a:pos x="41" y="61"/>
              </a:cxn>
              <a:cxn ang="0">
                <a:pos x="103" y="127"/>
              </a:cxn>
              <a:cxn ang="0">
                <a:pos x="271" y="167"/>
              </a:cxn>
              <a:cxn ang="0">
                <a:pos x="829" y="288"/>
              </a:cxn>
              <a:cxn ang="0">
                <a:pos x="893" y="350"/>
              </a:cxn>
              <a:cxn ang="0">
                <a:pos x="936" y="414"/>
              </a:cxn>
              <a:cxn ang="0">
                <a:pos x="976" y="470"/>
              </a:cxn>
              <a:cxn ang="0">
                <a:pos x="1044" y="496"/>
              </a:cxn>
              <a:cxn ang="0">
                <a:pos x="1089" y="437"/>
              </a:cxn>
              <a:cxn ang="0">
                <a:pos x="1164" y="446"/>
              </a:cxn>
              <a:cxn ang="0">
                <a:pos x="1213" y="493"/>
              </a:cxn>
              <a:cxn ang="0">
                <a:pos x="1258" y="577"/>
              </a:cxn>
              <a:cxn ang="0">
                <a:pos x="1297" y="641"/>
              </a:cxn>
              <a:cxn ang="0">
                <a:pos x="1341" y="703"/>
              </a:cxn>
              <a:cxn ang="0">
                <a:pos x="1433" y="735"/>
              </a:cxn>
              <a:cxn ang="0">
                <a:pos x="1444" y="706"/>
              </a:cxn>
              <a:cxn ang="0">
                <a:pos x="1433" y="644"/>
              </a:cxn>
              <a:cxn ang="0">
                <a:pos x="1421" y="624"/>
              </a:cxn>
              <a:cxn ang="0">
                <a:pos x="1439" y="589"/>
              </a:cxn>
              <a:cxn ang="0">
                <a:pos x="1452" y="563"/>
              </a:cxn>
              <a:cxn ang="0">
                <a:pos x="1478" y="543"/>
              </a:cxn>
              <a:cxn ang="0">
                <a:pos x="1498" y="530"/>
              </a:cxn>
              <a:cxn ang="0">
                <a:pos x="1503" y="523"/>
              </a:cxn>
              <a:cxn ang="0">
                <a:pos x="1528" y="520"/>
              </a:cxn>
              <a:cxn ang="0">
                <a:pos x="1544" y="516"/>
              </a:cxn>
              <a:cxn ang="0">
                <a:pos x="1596" y="471"/>
              </a:cxn>
              <a:cxn ang="0">
                <a:pos x="1602" y="434"/>
              </a:cxn>
              <a:cxn ang="0">
                <a:pos x="1618" y="453"/>
              </a:cxn>
              <a:cxn ang="0">
                <a:pos x="1672" y="422"/>
              </a:cxn>
              <a:cxn ang="0">
                <a:pos x="1699" y="422"/>
              </a:cxn>
              <a:cxn ang="0">
                <a:pos x="1715" y="415"/>
              </a:cxn>
              <a:cxn ang="0">
                <a:pos x="1800" y="429"/>
              </a:cxn>
              <a:cxn ang="0">
                <a:pos x="1815" y="419"/>
              </a:cxn>
              <a:cxn ang="0">
                <a:pos x="1853" y="430"/>
              </a:cxn>
              <a:cxn ang="0">
                <a:pos x="1876" y="457"/>
              </a:cxn>
              <a:cxn ang="0">
                <a:pos x="1903" y="445"/>
              </a:cxn>
              <a:cxn ang="0">
                <a:pos x="1936" y="454"/>
              </a:cxn>
              <a:cxn ang="0">
                <a:pos x="1931" y="424"/>
              </a:cxn>
              <a:cxn ang="0">
                <a:pos x="1968" y="440"/>
              </a:cxn>
              <a:cxn ang="0">
                <a:pos x="1986" y="467"/>
              </a:cxn>
              <a:cxn ang="0">
                <a:pos x="2002" y="439"/>
              </a:cxn>
              <a:cxn ang="0">
                <a:pos x="1959" y="417"/>
              </a:cxn>
              <a:cxn ang="0">
                <a:pos x="1982" y="395"/>
              </a:cxn>
              <a:cxn ang="0">
                <a:pos x="1960" y="394"/>
              </a:cxn>
              <a:cxn ang="0">
                <a:pos x="1942" y="378"/>
              </a:cxn>
              <a:cxn ang="0">
                <a:pos x="1935" y="364"/>
              </a:cxn>
              <a:cxn ang="0">
                <a:pos x="1982" y="358"/>
              </a:cxn>
              <a:cxn ang="0">
                <a:pos x="2025" y="352"/>
              </a:cxn>
              <a:cxn ang="0">
                <a:pos x="2064" y="335"/>
              </a:cxn>
              <a:cxn ang="0">
                <a:pos x="2085" y="354"/>
              </a:cxn>
              <a:cxn ang="0">
                <a:pos x="2111" y="336"/>
              </a:cxn>
              <a:cxn ang="0">
                <a:pos x="2129" y="328"/>
              </a:cxn>
              <a:cxn ang="0">
                <a:pos x="2134" y="337"/>
              </a:cxn>
              <a:cxn ang="0">
                <a:pos x="2172" y="329"/>
              </a:cxn>
              <a:cxn ang="0">
                <a:pos x="2183" y="334"/>
              </a:cxn>
              <a:cxn ang="0">
                <a:pos x="2226" y="336"/>
              </a:cxn>
              <a:cxn ang="0">
                <a:pos x="2249" y="353"/>
              </a:cxn>
              <a:cxn ang="0">
                <a:pos x="2255" y="376"/>
              </a:cxn>
              <a:cxn ang="0">
                <a:pos x="2306" y="360"/>
              </a:cxn>
            </a:cxnLst>
            <a:rect l="0" t="0" r="r" b="b"/>
            <a:pathLst>
              <a:path w="2306" h="738">
                <a:moveTo>
                  <a:pt x="0" y="0"/>
                </a:moveTo>
                <a:cubicBezTo>
                  <a:pt x="0" y="30"/>
                  <a:pt x="0" y="30"/>
                  <a:pt x="0" y="30"/>
                </a:cubicBezTo>
                <a:cubicBezTo>
                  <a:pt x="4" y="30"/>
                  <a:pt x="7" y="31"/>
                  <a:pt x="8" y="31"/>
                </a:cubicBezTo>
                <a:cubicBezTo>
                  <a:pt x="11" y="32"/>
                  <a:pt x="15" y="33"/>
                  <a:pt x="17" y="33"/>
                </a:cubicBezTo>
                <a:cubicBezTo>
                  <a:pt x="19" y="33"/>
                  <a:pt x="22" y="33"/>
                  <a:pt x="25" y="33"/>
                </a:cubicBezTo>
                <a:cubicBezTo>
                  <a:pt x="28" y="32"/>
                  <a:pt x="31" y="35"/>
                  <a:pt x="33" y="38"/>
                </a:cubicBezTo>
                <a:cubicBezTo>
                  <a:pt x="35" y="41"/>
                  <a:pt x="36" y="46"/>
                  <a:pt x="37" y="48"/>
                </a:cubicBezTo>
                <a:cubicBezTo>
                  <a:pt x="37" y="51"/>
                  <a:pt x="37" y="54"/>
                  <a:pt x="36" y="55"/>
                </a:cubicBezTo>
                <a:cubicBezTo>
                  <a:pt x="36" y="56"/>
                  <a:pt x="36" y="58"/>
                  <a:pt x="37" y="58"/>
                </a:cubicBezTo>
                <a:cubicBezTo>
                  <a:pt x="38" y="59"/>
                  <a:pt x="40" y="60"/>
                  <a:pt x="41" y="61"/>
                </a:cubicBezTo>
                <a:cubicBezTo>
                  <a:pt x="42" y="62"/>
                  <a:pt x="44" y="61"/>
                  <a:pt x="45" y="60"/>
                </a:cubicBezTo>
                <a:cubicBezTo>
                  <a:pt x="46" y="58"/>
                  <a:pt x="48" y="58"/>
                  <a:pt x="50" y="58"/>
                </a:cubicBezTo>
                <a:cubicBezTo>
                  <a:pt x="52" y="59"/>
                  <a:pt x="55" y="62"/>
                  <a:pt x="58" y="65"/>
                </a:cubicBezTo>
                <a:cubicBezTo>
                  <a:pt x="60" y="67"/>
                  <a:pt x="63" y="71"/>
                  <a:pt x="65" y="72"/>
                </a:cubicBezTo>
                <a:cubicBezTo>
                  <a:pt x="67" y="74"/>
                  <a:pt x="70" y="76"/>
                  <a:pt x="71" y="78"/>
                </a:cubicBezTo>
                <a:cubicBezTo>
                  <a:pt x="73" y="79"/>
                  <a:pt x="75" y="82"/>
                  <a:pt x="77" y="83"/>
                </a:cubicBezTo>
                <a:cubicBezTo>
                  <a:pt x="79" y="85"/>
                  <a:pt x="82" y="88"/>
                  <a:pt x="85" y="91"/>
                </a:cubicBezTo>
                <a:cubicBezTo>
                  <a:pt x="88" y="94"/>
                  <a:pt x="91" y="98"/>
                  <a:pt x="92" y="101"/>
                </a:cubicBezTo>
                <a:cubicBezTo>
                  <a:pt x="94" y="104"/>
                  <a:pt x="96" y="109"/>
                  <a:pt x="98" y="113"/>
                </a:cubicBezTo>
                <a:cubicBezTo>
                  <a:pt x="100" y="117"/>
                  <a:pt x="102" y="123"/>
                  <a:pt x="103" y="127"/>
                </a:cubicBezTo>
                <a:cubicBezTo>
                  <a:pt x="104" y="130"/>
                  <a:pt x="104" y="134"/>
                  <a:pt x="104" y="136"/>
                </a:cubicBezTo>
                <a:cubicBezTo>
                  <a:pt x="104" y="137"/>
                  <a:pt x="104" y="138"/>
                  <a:pt x="103" y="139"/>
                </a:cubicBezTo>
                <a:cubicBezTo>
                  <a:pt x="102" y="139"/>
                  <a:pt x="101" y="141"/>
                  <a:pt x="101" y="143"/>
                </a:cubicBezTo>
                <a:cubicBezTo>
                  <a:pt x="101" y="145"/>
                  <a:pt x="102" y="148"/>
                  <a:pt x="102" y="149"/>
                </a:cubicBezTo>
                <a:cubicBezTo>
                  <a:pt x="103" y="150"/>
                  <a:pt x="104" y="150"/>
                  <a:pt x="105" y="150"/>
                </a:cubicBezTo>
                <a:cubicBezTo>
                  <a:pt x="105" y="150"/>
                  <a:pt x="106" y="152"/>
                  <a:pt x="106" y="154"/>
                </a:cubicBezTo>
                <a:cubicBezTo>
                  <a:pt x="106" y="157"/>
                  <a:pt x="107" y="160"/>
                  <a:pt x="108" y="161"/>
                </a:cubicBezTo>
                <a:cubicBezTo>
                  <a:pt x="108" y="163"/>
                  <a:pt x="109" y="164"/>
                  <a:pt x="109" y="164"/>
                </a:cubicBezTo>
                <a:cubicBezTo>
                  <a:pt x="274" y="165"/>
                  <a:pt x="274" y="165"/>
                  <a:pt x="274" y="165"/>
                </a:cubicBezTo>
                <a:cubicBezTo>
                  <a:pt x="274" y="165"/>
                  <a:pt x="273" y="166"/>
                  <a:pt x="271" y="167"/>
                </a:cubicBezTo>
                <a:cubicBezTo>
                  <a:pt x="270" y="169"/>
                  <a:pt x="267" y="171"/>
                  <a:pt x="266" y="172"/>
                </a:cubicBezTo>
                <a:cubicBezTo>
                  <a:pt x="265" y="174"/>
                  <a:pt x="264" y="177"/>
                  <a:pt x="264" y="179"/>
                </a:cubicBezTo>
                <a:cubicBezTo>
                  <a:pt x="264" y="181"/>
                  <a:pt x="264" y="182"/>
                  <a:pt x="264" y="182"/>
                </a:cubicBezTo>
                <a:cubicBezTo>
                  <a:pt x="510" y="294"/>
                  <a:pt x="510" y="294"/>
                  <a:pt x="510" y="294"/>
                </a:cubicBezTo>
                <a:cubicBezTo>
                  <a:pt x="650" y="303"/>
                  <a:pt x="650" y="303"/>
                  <a:pt x="650" y="303"/>
                </a:cubicBezTo>
                <a:cubicBezTo>
                  <a:pt x="700" y="306"/>
                  <a:pt x="700" y="306"/>
                  <a:pt x="700" y="306"/>
                </a:cubicBezTo>
                <a:cubicBezTo>
                  <a:pt x="701" y="270"/>
                  <a:pt x="701" y="270"/>
                  <a:pt x="701" y="270"/>
                </a:cubicBezTo>
                <a:cubicBezTo>
                  <a:pt x="820" y="277"/>
                  <a:pt x="820" y="277"/>
                  <a:pt x="820" y="277"/>
                </a:cubicBezTo>
                <a:cubicBezTo>
                  <a:pt x="820" y="277"/>
                  <a:pt x="821" y="278"/>
                  <a:pt x="823" y="280"/>
                </a:cubicBezTo>
                <a:cubicBezTo>
                  <a:pt x="825" y="281"/>
                  <a:pt x="828" y="285"/>
                  <a:pt x="829" y="288"/>
                </a:cubicBezTo>
                <a:cubicBezTo>
                  <a:pt x="830" y="292"/>
                  <a:pt x="832" y="296"/>
                  <a:pt x="834" y="298"/>
                </a:cubicBezTo>
                <a:cubicBezTo>
                  <a:pt x="836" y="299"/>
                  <a:pt x="839" y="302"/>
                  <a:pt x="841" y="304"/>
                </a:cubicBezTo>
                <a:cubicBezTo>
                  <a:pt x="843" y="305"/>
                  <a:pt x="846" y="307"/>
                  <a:pt x="848" y="308"/>
                </a:cubicBezTo>
                <a:cubicBezTo>
                  <a:pt x="850" y="309"/>
                  <a:pt x="853" y="311"/>
                  <a:pt x="855" y="314"/>
                </a:cubicBezTo>
                <a:cubicBezTo>
                  <a:pt x="857" y="316"/>
                  <a:pt x="859" y="319"/>
                  <a:pt x="861" y="321"/>
                </a:cubicBezTo>
                <a:cubicBezTo>
                  <a:pt x="862" y="323"/>
                  <a:pt x="865" y="326"/>
                  <a:pt x="868" y="327"/>
                </a:cubicBezTo>
                <a:cubicBezTo>
                  <a:pt x="870" y="328"/>
                  <a:pt x="873" y="329"/>
                  <a:pt x="874" y="330"/>
                </a:cubicBezTo>
                <a:cubicBezTo>
                  <a:pt x="876" y="331"/>
                  <a:pt x="877" y="334"/>
                  <a:pt x="878" y="336"/>
                </a:cubicBezTo>
                <a:cubicBezTo>
                  <a:pt x="879" y="338"/>
                  <a:pt x="881" y="341"/>
                  <a:pt x="883" y="343"/>
                </a:cubicBezTo>
                <a:cubicBezTo>
                  <a:pt x="886" y="345"/>
                  <a:pt x="890" y="348"/>
                  <a:pt x="893" y="350"/>
                </a:cubicBezTo>
                <a:cubicBezTo>
                  <a:pt x="896" y="353"/>
                  <a:pt x="900" y="355"/>
                  <a:pt x="902" y="356"/>
                </a:cubicBezTo>
                <a:cubicBezTo>
                  <a:pt x="903" y="357"/>
                  <a:pt x="906" y="359"/>
                  <a:pt x="908" y="360"/>
                </a:cubicBezTo>
                <a:cubicBezTo>
                  <a:pt x="910" y="361"/>
                  <a:pt x="912" y="364"/>
                  <a:pt x="913" y="365"/>
                </a:cubicBezTo>
                <a:cubicBezTo>
                  <a:pt x="915" y="366"/>
                  <a:pt x="917" y="369"/>
                  <a:pt x="918" y="370"/>
                </a:cubicBezTo>
                <a:cubicBezTo>
                  <a:pt x="920" y="372"/>
                  <a:pt x="922" y="375"/>
                  <a:pt x="922" y="378"/>
                </a:cubicBezTo>
                <a:cubicBezTo>
                  <a:pt x="923" y="380"/>
                  <a:pt x="924" y="384"/>
                  <a:pt x="925" y="386"/>
                </a:cubicBezTo>
                <a:cubicBezTo>
                  <a:pt x="925" y="387"/>
                  <a:pt x="927" y="391"/>
                  <a:pt x="929" y="393"/>
                </a:cubicBezTo>
                <a:cubicBezTo>
                  <a:pt x="930" y="396"/>
                  <a:pt x="933" y="399"/>
                  <a:pt x="934" y="401"/>
                </a:cubicBezTo>
                <a:cubicBezTo>
                  <a:pt x="935" y="402"/>
                  <a:pt x="936" y="408"/>
                  <a:pt x="936" y="412"/>
                </a:cubicBezTo>
                <a:cubicBezTo>
                  <a:pt x="936" y="412"/>
                  <a:pt x="936" y="412"/>
                  <a:pt x="936" y="414"/>
                </a:cubicBezTo>
                <a:cubicBezTo>
                  <a:pt x="936" y="416"/>
                  <a:pt x="936" y="416"/>
                  <a:pt x="936" y="416"/>
                </a:cubicBezTo>
                <a:cubicBezTo>
                  <a:pt x="936" y="420"/>
                  <a:pt x="937" y="425"/>
                  <a:pt x="938" y="428"/>
                </a:cubicBezTo>
                <a:cubicBezTo>
                  <a:pt x="939" y="431"/>
                  <a:pt x="940" y="434"/>
                  <a:pt x="941" y="435"/>
                </a:cubicBezTo>
                <a:cubicBezTo>
                  <a:pt x="942" y="436"/>
                  <a:pt x="944" y="439"/>
                  <a:pt x="945" y="442"/>
                </a:cubicBezTo>
                <a:cubicBezTo>
                  <a:pt x="947" y="444"/>
                  <a:pt x="949" y="448"/>
                  <a:pt x="951" y="450"/>
                </a:cubicBezTo>
                <a:cubicBezTo>
                  <a:pt x="952" y="451"/>
                  <a:pt x="954" y="453"/>
                  <a:pt x="954" y="453"/>
                </a:cubicBezTo>
                <a:cubicBezTo>
                  <a:pt x="954" y="453"/>
                  <a:pt x="954" y="453"/>
                  <a:pt x="955" y="454"/>
                </a:cubicBezTo>
                <a:cubicBezTo>
                  <a:pt x="956" y="455"/>
                  <a:pt x="958" y="455"/>
                  <a:pt x="961" y="456"/>
                </a:cubicBezTo>
                <a:cubicBezTo>
                  <a:pt x="963" y="457"/>
                  <a:pt x="967" y="459"/>
                  <a:pt x="969" y="462"/>
                </a:cubicBezTo>
                <a:cubicBezTo>
                  <a:pt x="971" y="464"/>
                  <a:pt x="974" y="468"/>
                  <a:pt x="976" y="470"/>
                </a:cubicBezTo>
                <a:cubicBezTo>
                  <a:pt x="977" y="471"/>
                  <a:pt x="981" y="474"/>
                  <a:pt x="983" y="475"/>
                </a:cubicBezTo>
                <a:cubicBezTo>
                  <a:pt x="986" y="476"/>
                  <a:pt x="990" y="477"/>
                  <a:pt x="992" y="476"/>
                </a:cubicBezTo>
                <a:cubicBezTo>
                  <a:pt x="995" y="476"/>
                  <a:pt x="998" y="477"/>
                  <a:pt x="999" y="479"/>
                </a:cubicBezTo>
                <a:cubicBezTo>
                  <a:pt x="1000" y="481"/>
                  <a:pt x="1003" y="484"/>
                  <a:pt x="1006" y="485"/>
                </a:cubicBezTo>
                <a:cubicBezTo>
                  <a:pt x="1010" y="486"/>
                  <a:pt x="1014" y="488"/>
                  <a:pt x="1016" y="490"/>
                </a:cubicBezTo>
                <a:cubicBezTo>
                  <a:pt x="1017" y="492"/>
                  <a:pt x="1022" y="495"/>
                  <a:pt x="1025" y="496"/>
                </a:cubicBezTo>
                <a:cubicBezTo>
                  <a:pt x="1028" y="497"/>
                  <a:pt x="1031" y="498"/>
                  <a:pt x="1031" y="498"/>
                </a:cubicBezTo>
                <a:cubicBezTo>
                  <a:pt x="1031" y="498"/>
                  <a:pt x="1032" y="498"/>
                  <a:pt x="1034" y="498"/>
                </a:cubicBezTo>
                <a:cubicBezTo>
                  <a:pt x="1036" y="499"/>
                  <a:pt x="1038" y="499"/>
                  <a:pt x="1040" y="499"/>
                </a:cubicBezTo>
                <a:cubicBezTo>
                  <a:pt x="1041" y="499"/>
                  <a:pt x="1043" y="498"/>
                  <a:pt x="1044" y="496"/>
                </a:cubicBezTo>
                <a:cubicBezTo>
                  <a:pt x="1045" y="494"/>
                  <a:pt x="1047" y="491"/>
                  <a:pt x="1049" y="490"/>
                </a:cubicBezTo>
                <a:cubicBezTo>
                  <a:pt x="1050" y="488"/>
                  <a:pt x="1053" y="485"/>
                  <a:pt x="1055" y="484"/>
                </a:cubicBezTo>
                <a:cubicBezTo>
                  <a:pt x="1057" y="482"/>
                  <a:pt x="1058" y="480"/>
                  <a:pt x="1058" y="478"/>
                </a:cubicBezTo>
                <a:cubicBezTo>
                  <a:pt x="1058" y="477"/>
                  <a:pt x="1058" y="474"/>
                  <a:pt x="1059" y="473"/>
                </a:cubicBezTo>
                <a:cubicBezTo>
                  <a:pt x="1059" y="472"/>
                  <a:pt x="1060" y="469"/>
                  <a:pt x="1061" y="467"/>
                </a:cubicBezTo>
                <a:cubicBezTo>
                  <a:pt x="1062" y="465"/>
                  <a:pt x="1064" y="461"/>
                  <a:pt x="1066" y="458"/>
                </a:cubicBezTo>
                <a:cubicBezTo>
                  <a:pt x="1067" y="455"/>
                  <a:pt x="1070" y="451"/>
                  <a:pt x="1071" y="448"/>
                </a:cubicBezTo>
                <a:cubicBezTo>
                  <a:pt x="1072" y="446"/>
                  <a:pt x="1074" y="443"/>
                  <a:pt x="1076" y="442"/>
                </a:cubicBezTo>
                <a:cubicBezTo>
                  <a:pt x="1078" y="441"/>
                  <a:pt x="1081" y="439"/>
                  <a:pt x="1083" y="438"/>
                </a:cubicBezTo>
                <a:cubicBezTo>
                  <a:pt x="1085" y="438"/>
                  <a:pt x="1088" y="437"/>
                  <a:pt x="1089" y="437"/>
                </a:cubicBezTo>
                <a:cubicBezTo>
                  <a:pt x="1091" y="438"/>
                  <a:pt x="1094" y="436"/>
                  <a:pt x="1096" y="434"/>
                </a:cubicBezTo>
                <a:cubicBezTo>
                  <a:pt x="1097" y="432"/>
                  <a:pt x="1100" y="431"/>
                  <a:pt x="1102" y="432"/>
                </a:cubicBezTo>
                <a:cubicBezTo>
                  <a:pt x="1104" y="433"/>
                  <a:pt x="1108" y="434"/>
                  <a:pt x="1110" y="435"/>
                </a:cubicBezTo>
                <a:cubicBezTo>
                  <a:pt x="1112" y="436"/>
                  <a:pt x="1115" y="437"/>
                  <a:pt x="1116" y="437"/>
                </a:cubicBezTo>
                <a:cubicBezTo>
                  <a:pt x="1117" y="437"/>
                  <a:pt x="1120" y="437"/>
                  <a:pt x="1123" y="437"/>
                </a:cubicBezTo>
                <a:cubicBezTo>
                  <a:pt x="1125" y="437"/>
                  <a:pt x="1128" y="437"/>
                  <a:pt x="1130" y="437"/>
                </a:cubicBezTo>
                <a:cubicBezTo>
                  <a:pt x="1132" y="437"/>
                  <a:pt x="1136" y="437"/>
                  <a:pt x="1139" y="438"/>
                </a:cubicBezTo>
                <a:cubicBezTo>
                  <a:pt x="1142" y="438"/>
                  <a:pt x="1147" y="438"/>
                  <a:pt x="1149" y="438"/>
                </a:cubicBezTo>
                <a:cubicBezTo>
                  <a:pt x="1152" y="438"/>
                  <a:pt x="1156" y="439"/>
                  <a:pt x="1158" y="440"/>
                </a:cubicBezTo>
                <a:cubicBezTo>
                  <a:pt x="1160" y="441"/>
                  <a:pt x="1163" y="444"/>
                  <a:pt x="1164" y="446"/>
                </a:cubicBezTo>
                <a:cubicBezTo>
                  <a:pt x="1166" y="447"/>
                  <a:pt x="1168" y="450"/>
                  <a:pt x="1169" y="450"/>
                </a:cubicBezTo>
                <a:cubicBezTo>
                  <a:pt x="1171" y="451"/>
                  <a:pt x="1172" y="453"/>
                  <a:pt x="1172" y="454"/>
                </a:cubicBezTo>
                <a:cubicBezTo>
                  <a:pt x="1173" y="455"/>
                  <a:pt x="1174" y="456"/>
                  <a:pt x="1174" y="457"/>
                </a:cubicBezTo>
                <a:cubicBezTo>
                  <a:pt x="1175" y="458"/>
                  <a:pt x="1178" y="459"/>
                  <a:pt x="1180" y="460"/>
                </a:cubicBezTo>
                <a:cubicBezTo>
                  <a:pt x="1183" y="461"/>
                  <a:pt x="1185" y="464"/>
                  <a:pt x="1185" y="466"/>
                </a:cubicBezTo>
                <a:cubicBezTo>
                  <a:pt x="1185" y="467"/>
                  <a:pt x="1187" y="470"/>
                  <a:pt x="1189" y="471"/>
                </a:cubicBezTo>
                <a:cubicBezTo>
                  <a:pt x="1190" y="473"/>
                  <a:pt x="1194" y="476"/>
                  <a:pt x="1198" y="478"/>
                </a:cubicBezTo>
                <a:cubicBezTo>
                  <a:pt x="1201" y="481"/>
                  <a:pt x="1204" y="484"/>
                  <a:pt x="1205" y="484"/>
                </a:cubicBezTo>
                <a:cubicBezTo>
                  <a:pt x="1205" y="485"/>
                  <a:pt x="1206" y="486"/>
                  <a:pt x="1208" y="487"/>
                </a:cubicBezTo>
                <a:cubicBezTo>
                  <a:pt x="1210" y="488"/>
                  <a:pt x="1212" y="490"/>
                  <a:pt x="1213" y="493"/>
                </a:cubicBezTo>
                <a:cubicBezTo>
                  <a:pt x="1214" y="495"/>
                  <a:pt x="1214" y="499"/>
                  <a:pt x="1214" y="501"/>
                </a:cubicBezTo>
                <a:cubicBezTo>
                  <a:pt x="1214" y="504"/>
                  <a:pt x="1216" y="508"/>
                  <a:pt x="1218" y="510"/>
                </a:cubicBezTo>
                <a:cubicBezTo>
                  <a:pt x="1220" y="513"/>
                  <a:pt x="1223" y="517"/>
                  <a:pt x="1223" y="519"/>
                </a:cubicBezTo>
                <a:cubicBezTo>
                  <a:pt x="1224" y="521"/>
                  <a:pt x="1225" y="524"/>
                  <a:pt x="1227" y="526"/>
                </a:cubicBezTo>
                <a:cubicBezTo>
                  <a:pt x="1228" y="528"/>
                  <a:pt x="1230" y="533"/>
                  <a:pt x="1232" y="536"/>
                </a:cubicBezTo>
                <a:cubicBezTo>
                  <a:pt x="1234" y="540"/>
                  <a:pt x="1236" y="546"/>
                  <a:pt x="1237" y="550"/>
                </a:cubicBezTo>
                <a:cubicBezTo>
                  <a:pt x="1238" y="553"/>
                  <a:pt x="1240" y="557"/>
                  <a:pt x="1241" y="558"/>
                </a:cubicBezTo>
                <a:cubicBezTo>
                  <a:pt x="1243" y="558"/>
                  <a:pt x="1246" y="560"/>
                  <a:pt x="1249" y="561"/>
                </a:cubicBezTo>
                <a:cubicBezTo>
                  <a:pt x="1251" y="563"/>
                  <a:pt x="1254" y="566"/>
                  <a:pt x="1255" y="569"/>
                </a:cubicBezTo>
                <a:cubicBezTo>
                  <a:pt x="1256" y="572"/>
                  <a:pt x="1257" y="576"/>
                  <a:pt x="1258" y="577"/>
                </a:cubicBezTo>
                <a:cubicBezTo>
                  <a:pt x="1259" y="578"/>
                  <a:pt x="1261" y="581"/>
                  <a:pt x="1263" y="583"/>
                </a:cubicBezTo>
                <a:cubicBezTo>
                  <a:pt x="1264" y="584"/>
                  <a:pt x="1266" y="587"/>
                  <a:pt x="1266" y="589"/>
                </a:cubicBezTo>
                <a:cubicBezTo>
                  <a:pt x="1267" y="591"/>
                  <a:pt x="1269" y="594"/>
                  <a:pt x="1272" y="597"/>
                </a:cubicBezTo>
                <a:cubicBezTo>
                  <a:pt x="1275" y="599"/>
                  <a:pt x="1278" y="602"/>
                  <a:pt x="1280" y="603"/>
                </a:cubicBezTo>
                <a:cubicBezTo>
                  <a:pt x="1281" y="604"/>
                  <a:pt x="1283" y="605"/>
                  <a:pt x="1285" y="606"/>
                </a:cubicBezTo>
                <a:cubicBezTo>
                  <a:pt x="1286" y="607"/>
                  <a:pt x="1289" y="609"/>
                  <a:pt x="1291" y="611"/>
                </a:cubicBezTo>
                <a:cubicBezTo>
                  <a:pt x="1293" y="613"/>
                  <a:pt x="1294" y="616"/>
                  <a:pt x="1294" y="619"/>
                </a:cubicBezTo>
                <a:cubicBezTo>
                  <a:pt x="1294" y="622"/>
                  <a:pt x="1294" y="625"/>
                  <a:pt x="1293" y="627"/>
                </a:cubicBezTo>
                <a:cubicBezTo>
                  <a:pt x="1292" y="628"/>
                  <a:pt x="1293" y="631"/>
                  <a:pt x="1294" y="633"/>
                </a:cubicBezTo>
                <a:cubicBezTo>
                  <a:pt x="1296" y="635"/>
                  <a:pt x="1297" y="639"/>
                  <a:pt x="1297" y="641"/>
                </a:cubicBezTo>
                <a:cubicBezTo>
                  <a:pt x="1297" y="644"/>
                  <a:pt x="1299" y="649"/>
                  <a:pt x="1301" y="653"/>
                </a:cubicBezTo>
                <a:cubicBezTo>
                  <a:pt x="1303" y="657"/>
                  <a:pt x="1306" y="662"/>
                  <a:pt x="1307" y="663"/>
                </a:cubicBezTo>
                <a:cubicBezTo>
                  <a:pt x="1309" y="664"/>
                  <a:pt x="1310" y="668"/>
                  <a:pt x="1311" y="671"/>
                </a:cubicBezTo>
                <a:cubicBezTo>
                  <a:pt x="1312" y="674"/>
                  <a:pt x="1314" y="678"/>
                  <a:pt x="1315" y="680"/>
                </a:cubicBezTo>
                <a:cubicBezTo>
                  <a:pt x="1316" y="681"/>
                  <a:pt x="1316" y="684"/>
                  <a:pt x="1317" y="686"/>
                </a:cubicBezTo>
                <a:cubicBezTo>
                  <a:pt x="1317" y="688"/>
                  <a:pt x="1318" y="690"/>
                  <a:pt x="1319" y="691"/>
                </a:cubicBezTo>
                <a:cubicBezTo>
                  <a:pt x="1320" y="692"/>
                  <a:pt x="1321" y="695"/>
                  <a:pt x="1322" y="697"/>
                </a:cubicBezTo>
                <a:cubicBezTo>
                  <a:pt x="1323" y="700"/>
                  <a:pt x="1325" y="701"/>
                  <a:pt x="1327" y="701"/>
                </a:cubicBezTo>
                <a:cubicBezTo>
                  <a:pt x="1330" y="701"/>
                  <a:pt x="1333" y="701"/>
                  <a:pt x="1334" y="702"/>
                </a:cubicBezTo>
                <a:cubicBezTo>
                  <a:pt x="1336" y="703"/>
                  <a:pt x="1339" y="704"/>
                  <a:pt x="1341" y="703"/>
                </a:cubicBezTo>
                <a:cubicBezTo>
                  <a:pt x="1343" y="703"/>
                  <a:pt x="1346" y="704"/>
                  <a:pt x="1347" y="706"/>
                </a:cubicBezTo>
                <a:cubicBezTo>
                  <a:pt x="1349" y="709"/>
                  <a:pt x="1352" y="710"/>
                  <a:pt x="1354" y="710"/>
                </a:cubicBezTo>
                <a:cubicBezTo>
                  <a:pt x="1356" y="710"/>
                  <a:pt x="1362" y="712"/>
                  <a:pt x="1366" y="713"/>
                </a:cubicBezTo>
                <a:cubicBezTo>
                  <a:pt x="1371" y="714"/>
                  <a:pt x="1376" y="717"/>
                  <a:pt x="1378" y="719"/>
                </a:cubicBezTo>
                <a:cubicBezTo>
                  <a:pt x="1379" y="721"/>
                  <a:pt x="1383" y="723"/>
                  <a:pt x="1386" y="724"/>
                </a:cubicBezTo>
                <a:cubicBezTo>
                  <a:pt x="1389" y="724"/>
                  <a:pt x="1394" y="725"/>
                  <a:pt x="1398" y="725"/>
                </a:cubicBezTo>
                <a:cubicBezTo>
                  <a:pt x="1402" y="726"/>
                  <a:pt x="1407" y="726"/>
                  <a:pt x="1410" y="725"/>
                </a:cubicBezTo>
                <a:cubicBezTo>
                  <a:pt x="1412" y="725"/>
                  <a:pt x="1416" y="725"/>
                  <a:pt x="1418" y="726"/>
                </a:cubicBezTo>
                <a:cubicBezTo>
                  <a:pt x="1419" y="727"/>
                  <a:pt x="1423" y="728"/>
                  <a:pt x="1425" y="729"/>
                </a:cubicBezTo>
                <a:cubicBezTo>
                  <a:pt x="1427" y="730"/>
                  <a:pt x="1430" y="733"/>
                  <a:pt x="1433" y="735"/>
                </a:cubicBezTo>
                <a:cubicBezTo>
                  <a:pt x="1435" y="737"/>
                  <a:pt x="1439" y="738"/>
                  <a:pt x="1441" y="738"/>
                </a:cubicBezTo>
                <a:cubicBezTo>
                  <a:pt x="1443" y="738"/>
                  <a:pt x="1446" y="737"/>
                  <a:pt x="1448" y="736"/>
                </a:cubicBezTo>
                <a:cubicBezTo>
                  <a:pt x="1449" y="734"/>
                  <a:pt x="1453" y="733"/>
                  <a:pt x="1456" y="733"/>
                </a:cubicBezTo>
                <a:cubicBezTo>
                  <a:pt x="1460" y="732"/>
                  <a:pt x="1462" y="732"/>
                  <a:pt x="1462" y="732"/>
                </a:cubicBezTo>
                <a:cubicBezTo>
                  <a:pt x="1462" y="732"/>
                  <a:pt x="1461" y="731"/>
                  <a:pt x="1460" y="729"/>
                </a:cubicBezTo>
                <a:cubicBezTo>
                  <a:pt x="1459" y="727"/>
                  <a:pt x="1457" y="727"/>
                  <a:pt x="1457" y="728"/>
                </a:cubicBezTo>
                <a:cubicBezTo>
                  <a:pt x="1456" y="730"/>
                  <a:pt x="1455" y="730"/>
                  <a:pt x="1454" y="729"/>
                </a:cubicBezTo>
                <a:cubicBezTo>
                  <a:pt x="1453" y="727"/>
                  <a:pt x="1453" y="725"/>
                  <a:pt x="1452" y="723"/>
                </a:cubicBezTo>
                <a:cubicBezTo>
                  <a:pt x="1452" y="722"/>
                  <a:pt x="1451" y="718"/>
                  <a:pt x="1449" y="715"/>
                </a:cubicBezTo>
                <a:cubicBezTo>
                  <a:pt x="1447" y="711"/>
                  <a:pt x="1445" y="707"/>
                  <a:pt x="1444" y="706"/>
                </a:cubicBezTo>
                <a:cubicBezTo>
                  <a:pt x="1443" y="704"/>
                  <a:pt x="1442" y="700"/>
                  <a:pt x="1441" y="697"/>
                </a:cubicBezTo>
                <a:cubicBezTo>
                  <a:pt x="1439" y="694"/>
                  <a:pt x="1438" y="690"/>
                  <a:pt x="1438" y="687"/>
                </a:cubicBezTo>
                <a:cubicBezTo>
                  <a:pt x="1437" y="684"/>
                  <a:pt x="1436" y="679"/>
                  <a:pt x="1435" y="675"/>
                </a:cubicBezTo>
                <a:cubicBezTo>
                  <a:pt x="1434" y="671"/>
                  <a:pt x="1432" y="667"/>
                  <a:pt x="1431" y="666"/>
                </a:cubicBezTo>
                <a:cubicBezTo>
                  <a:pt x="1429" y="665"/>
                  <a:pt x="1428" y="663"/>
                  <a:pt x="1428" y="661"/>
                </a:cubicBezTo>
                <a:cubicBezTo>
                  <a:pt x="1428" y="660"/>
                  <a:pt x="1428" y="659"/>
                  <a:pt x="1429" y="659"/>
                </a:cubicBezTo>
                <a:cubicBezTo>
                  <a:pt x="1430" y="660"/>
                  <a:pt x="1430" y="658"/>
                  <a:pt x="1429" y="656"/>
                </a:cubicBezTo>
                <a:cubicBezTo>
                  <a:pt x="1428" y="654"/>
                  <a:pt x="1428" y="651"/>
                  <a:pt x="1431" y="650"/>
                </a:cubicBezTo>
                <a:cubicBezTo>
                  <a:pt x="1433" y="650"/>
                  <a:pt x="1434" y="648"/>
                  <a:pt x="1433" y="647"/>
                </a:cubicBezTo>
                <a:cubicBezTo>
                  <a:pt x="1433" y="646"/>
                  <a:pt x="1433" y="645"/>
                  <a:pt x="1433" y="644"/>
                </a:cubicBezTo>
                <a:cubicBezTo>
                  <a:pt x="1434" y="644"/>
                  <a:pt x="1434" y="640"/>
                  <a:pt x="1434" y="637"/>
                </a:cubicBezTo>
                <a:cubicBezTo>
                  <a:pt x="1434" y="633"/>
                  <a:pt x="1433" y="630"/>
                  <a:pt x="1431" y="631"/>
                </a:cubicBezTo>
                <a:cubicBezTo>
                  <a:pt x="1430" y="631"/>
                  <a:pt x="1427" y="632"/>
                  <a:pt x="1426" y="632"/>
                </a:cubicBezTo>
                <a:cubicBezTo>
                  <a:pt x="1425" y="632"/>
                  <a:pt x="1422" y="631"/>
                  <a:pt x="1421" y="631"/>
                </a:cubicBezTo>
                <a:cubicBezTo>
                  <a:pt x="1420" y="631"/>
                  <a:pt x="1416" y="630"/>
                  <a:pt x="1413" y="630"/>
                </a:cubicBezTo>
                <a:cubicBezTo>
                  <a:pt x="1411" y="629"/>
                  <a:pt x="1410" y="629"/>
                  <a:pt x="1413" y="628"/>
                </a:cubicBezTo>
                <a:cubicBezTo>
                  <a:pt x="1415" y="628"/>
                  <a:pt x="1417" y="626"/>
                  <a:pt x="1417" y="625"/>
                </a:cubicBezTo>
                <a:cubicBezTo>
                  <a:pt x="1417" y="624"/>
                  <a:pt x="1416" y="622"/>
                  <a:pt x="1415" y="620"/>
                </a:cubicBezTo>
                <a:cubicBezTo>
                  <a:pt x="1413" y="619"/>
                  <a:pt x="1414" y="618"/>
                  <a:pt x="1416" y="619"/>
                </a:cubicBezTo>
                <a:cubicBezTo>
                  <a:pt x="1418" y="620"/>
                  <a:pt x="1420" y="622"/>
                  <a:pt x="1421" y="624"/>
                </a:cubicBezTo>
                <a:cubicBezTo>
                  <a:pt x="1422" y="625"/>
                  <a:pt x="1424" y="626"/>
                  <a:pt x="1426" y="626"/>
                </a:cubicBezTo>
                <a:cubicBezTo>
                  <a:pt x="1427" y="626"/>
                  <a:pt x="1428" y="626"/>
                  <a:pt x="1428" y="624"/>
                </a:cubicBezTo>
                <a:cubicBezTo>
                  <a:pt x="1429" y="623"/>
                  <a:pt x="1430" y="623"/>
                  <a:pt x="1432" y="624"/>
                </a:cubicBezTo>
                <a:cubicBezTo>
                  <a:pt x="1433" y="625"/>
                  <a:pt x="1435" y="625"/>
                  <a:pt x="1436" y="624"/>
                </a:cubicBezTo>
                <a:cubicBezTo>
                  <a:pt x="1436" y="624"/>
                  <a:pt x="1438" y="621"/>
                  <a:pt x="1439" y="618"/>
                </a:cubicBezTo>
                <a:cubicBezTo>
                  <a:pt x="1441" y="615"/>
                  <a:pt x="1442" y="611"/>
                  <a:pt x="1443" y="610"/>
                </a:cubicBezTo>
                <a:cubicBezTo>
                  <a:pt x="1444" y="609"/>
                  <a:pt x="1445" y="607"/>
                  <a:pt x="1446" y="605"/>
                </a:cubicBezTo>
                <a:cubicBezTo>
                  <a:pt x="1448" y="603"/>
                  <a:pt x="1448" y="601"/>
                  <a:pt x="1448" y="599"/>
                </a:cubicBezTo>
                <a:cubicBezTo>
                  <a:pt x="1447" y="597"/>
                  <a:pt x="1445" y="595"/>
                  <a:pt x="1444" y="594"/>
                </a:cubicBezTo>
                <a:cubicBezTo>
                  <a:pt x="1442" y="594"/>
                  <a:pt x="1440" y="591"/>
                  <a:pt x="1439" y="589"/>
                </a:cubicBezTo>
                <a:cubicBezTo>
                  <a:pt x="1438" y="587"/>
                  <a:pt x="1436" y="586"/>
                  <a:pt x="1434" y="585"/>
                </a:cubicBezTo>
                <a:cubicBezTo>
                  <a:pt x="1432" y="585"/>
                  <a:pt x="1433" y="584"/>
                  <a:pt x="1435" y="583"/>
                </a:cubicBezTo>
                <a:cubicBezTo>
                  <a:pt x="1437" y="581"/>
                  <a:pt x="1440" y="580"/>
                  <a:pt x="1442" y="580"/>
                </a:cubicBezTo>
                <a:cubicBezTo>
                  <a:pt x="1444" y="580"/>
                  <a:pt x="1447" y="581"/>
                  <a:pt x="1449" y="581"/>
                </a:cubicBezTo>
                <a:cubicBezTo>
                  <a:pt x="1452" y="582"/>
                  <a:pt x="1456" y="580"/>
                  <a:pt x="1458" y="577"/>
                </a:cubicBezTo>
                <a:cubicBezTo>
                  <a:pt x="1461" y="574"/>
                  <a:pt x="1463" y="569"/>
                  <a:pt x="1463" y="567"/>
                </a:cubicBezTo>
                <a:cubicBezTo>
                  <a:pt x="1463" y="564"/>
                  <a:pt x="1462" y="563"/>
                  <a:pt x="1461" y="564"/>
                </a:cubicBezTo>
                <a:cubicBezTo>
                  <a:pt x="1460" y="564"/>
                  <a:pt x="1459" y="566"/>
                  <a:pt x="1457" y="567"/>
                </a:cubicBezTo>
                <a:cubicBezTo>
                  <a:pt x="1456" y="568"/>
                  <a:pt x="1454" y="568"/>
                  <a:pt x="1453" y="567"/>
                </a:cubicBezTo>
                <a:cubicBezTo>
                  <a:pt x="1452" y="566"/>
                  <a:pt x="1452" y="565"/>
                  <a:pt x="1452" y="563"/>
                </a:cubicBezTo>
                <a:cubicBezTo>
                  <a:pt x="1452" y="562"/>
                  <a:pt x="1453" y="560"/>
                  <a:pt x="1454" y="560"/>
                </a:cubicBezTo>
                <a:cubicBezTo>
                  <a:pt x="1455" y="559"/>
                  <a:pt x="1457" y="558"/>
                  <a:pt x="1460" y="557"/>
                </a:cubicBezTo>
                <a:cubicBezTo>
                  <a:pt x="1462" y="557"/>
                  <a:pt x="1464" y="557"/>
                  <a:pt x="1465" y="558"/>
                </a:cubicBezTo>
                <a:cubicBezTo>
                  <a:pt x="1465" y="559"/>
                  <a:pt x="1467" y="558"/>
                  <a:pt x="1468" y="556"/>
                </a:cubicBezTo>
                <a:cubicBezTo>
                  <a:pt x="1469" y="554"/>
                  <a:pt x="1469" y="555"/>
                  <a:pt x="1469" y="557"/>
                </a:cubicBezTo>
                <a:cubicBezTo>
                  <a:pt x="1469" y="559"/>
                  <a:pt x="1470" y="560"/>
                  <a:pt x="1471" y="559"/>
                </a:cubicBezTo>
                <a:cubicBezTo>
                  <a:pt x="1473" y="558"/>
                  <a:pt x="1475" y="556"/>
                  <a:pt x="1476" y="555"/>
                </a:cubicBezTo>
                <a:cubicBezTo>
                  <a:pt x="1478" y="554"/>
                  <a:pt x="1479" y="552"/>
                  <a:pt x="1479" y="551"/>
                </a:cubicBezTo>
                <a:cubicBezTo>
                  <a:pt x="1479" y="550"/>
                  <a:pt x="1479" y="548"/>
                  <a:pt x="1479" y="547"/>
                </a:cubicBezTo>
                <a:cubicBezTo>
                  <a:pt x="1479" y="545"/>
                  <a:pt x="1479" y="544"/>
                  <a:pt x="1478" y="543"/>
                </a:cubicBezTo>
                <a:cubicBezTo>
                  <a:pt x="1477" y="542"/>
                  <a:pt x="1478" y="540"/>
                  <a:pt x="1479" y="540"/>
                </a:cubicBezTo>
                <a:cubicBezTo>
                  <a:pt x="1480" y="539"/>
                  <a:pt x="1480" y="537"/>
                  <a:pt x="1480" y="536"/>
                </a:cubicBezTo>
                <a:cubicBezTo>
                  <a:pt x="1479" y="535"/>
                  <a:pt x="1480" y="535"/>
                  <a:pt x="1482" y="537"/>
                </a:cubicBezTo>
                <a:cubicBezTo>
                  <a:pt x="1483" y="538"/>
                  <a:pt x="1485" y="541"/>
                  <a:pt x="1486" y="543"/>
                </a:cubicBezTo>
                <a:cubicBezTo>
                  <a:pt x="1486" y="544"/>
                  <a:pt x="1489" y="544"/>
                  <a:pt x="1492" y="543"/>
                </a:cubicBezTo>
                <a:cubicBezTo>
                  <a:pt x="1495" y="542"/>
                  <a:pt x="1498" y="540"/>
                  <a:pt x="1500" y="539"/>
                </a:cubicBezTo>
                <a:cubicBezTo>
                  <a:pt x="1502" y="538"/>
                  <a:pt x="1504" y="536"/>
                  <a:pt x="1504" y="536"/>
                </a:cubicBezTo>
                <a:cubicBezTo>
                  <a:pt x="1505" y="535"/>
                  <a:pt x="1505" y="534"/>
                  <a:pt x="1503" y="533"/>
                </a:cubicBezTo>
                <a:cubicBezTo>
                  <a:pt x="1502" y="532"/>
                  <a:pt x="1500" y="532"/>
                  <a:pt x="1499" y="532"/>
                </a:cubicBezTo>
                <a:cubicBezTo>
                  <a:pt x="1498" y="532"/>
                  <a:pt x="1498" y="531"/>
                  <a:pt x="1498" y="530"/>
                </a:cubicBezTo>
                <a:cubicBezTo>
                  <a:pt x="1498" y="530"/>
                  <a:pt x="1497" y="528"/>
                  <a:pt x="1497" y="528"/>
                </a:cubicBezTo>
                <a:cubicBezTo>
                  <a:pt x="1497" y="527"/>
                  <a:pt x="1495" y="526"/>
                  <a:pt x="1494" y="526"/>
                </a:cubicBezTo>
                <a:cubicBezTo>
                  <a:pt x="1493" y="525"/>
                  <a:pt x="1492" y="524"/>
                  <a:pt x="1492" y="524"/>
                </a:cubicBezTo>
                <a:cubicBezTo>
                  <a:pt x="1492" y="523"/>
                  <a:pt x="1491" y="521"/>
                  <a:pt x="1490" y="520"/>
                </a:cubicBezTo>
                <a:cubicBezTo>
                  <a:pt x="1489" y="519"/>
                  <a:pt x="1488" y="517"/>
                  <a:pt x="1488" y="516"/>
                </a:cubicBezTo>
                <a:cubicBezTo>
                  <a:pt x="1488" y="515"/>
                  <a:pt x="1489" y="514"/>
                  <a:pt x="1490" y="514"/>
                </a:cubicBezTo>
                <a:cubicBezTo>
                  <a:pt x="1491" y="514"/>
                  <a:pt x="1493" y="514"/>
                  <a:pt x="1493" y="515"/>
                </a:cubicBezTo>
                <a:cubicBezTo>
                  <a:pt x="1494" y="516"/>
                  <a:pt x="1495" y="517"/>
                  <a:pt x="1496" y="519"/>
                </a:cubicBezTo>
                <a:cubicBezTo>
                  <a:pt x="1497" y="520"/>
                  <a:pt x="1498" y="522"/>
                  <a:pt x="1499" y="522"/>
                </a:cubicBezTo>
                <a:cubicBezTo>
                  <a:pt x="1499" y="523"/>
                  <a:pt x="1501" y="524"/>
                  <a:pt x="1503" y="523"/>
                </a:cubicBezTo>
                <a:cubicBezTo>
                  <a:pt x="1504" y="523"/>
                  <a:pt x="1505" y="522"/>
                  <a:pt x="1505" y="521"/>
                </a:cubicBezTo>
                <a:cubicBezTo>
                  <a:pt x="1505" y="519"/>
                  <a:pt x="1505" y="517"/>
                  <a:pt x="1504" y="515"/>
                </a:cubicBezTo>
                <a:cubicBezTo>
                  <a:pt x="1503" y="513"/>
                  <a:pt x="1504" y="511"/>
                  <a:pt x="1505" y="512"/>
                </a:cubicBezTo>
                <a:cubicBezTo>
                  <a:pt x="1506" y="513"/>
                  <a:pt x="1507" y="514"/>
                  <a:pt x="1507" y="516"/>
                </a:cubicBezTo>
                <a:cubicBezTo>
                  <a:pt x="1507" y="517"/>
                  <a:pt x="1508" y="518"/>
                  <a:pt x="1509" y="518"/>
                </a:cubicBezTo>
                <a:cubicBezTo>
                  <a:pt x="1510" y="518"/>
                  <a:pt x="1512" y="518"/>
                  <a:pt x="1512" y="517"/>
                </a:cubicBezTo>
                <a:cubicBezTo>
                  <a:pt x="1513" y="516"/>
                  <a:pt x="1515" y="516"/>
                  <a:pt x="1517" y="515"/>
                </a:cubicBezTo>
                <a:cubicBezTo>
                  <a:pt x="1519" y="515"/>
                  <a:pt x="1521" y="517"/>
                  <a:pt x="1520" y="519"/>
                </a:cubicBezTo>
                <a:cubicBezTo>
                  <a:pt x="1520" y="521"/>
                  <a:pt x="1521" y="522"/>
                  <a:pt x="1523" y="522"/>
                </a:cubicBezTo>
                <a:cubicBezTo>
                  <a:pt x="1524" y="522"/>
                  <a:pt x="1527" y="521"/>
                  <a:pt x="1528" y="520"/>
                </a:cubicBezTo>
                <a:cubicBezTo>
                  <a:pt x="1529" y="519"/>
                  <a:pt x="1531" y="519"/>
                  <a:pt x="1532" y="520"/>
                </a:cubicBezTo>
                <a:cubicBezTo>
                  <a:pt x="1533" y="521"/>
                  <a:pt x="1533" y="523"/>
                  <a:pt x="1532" y="523"/>
                </a:cubicBezTo>
                <a:cubicBezTo>
                  <a:pt x="1531" y="524"/>
                  <a:pt x="1528" y="525"/>
                  <a:pt x="1526" y="526"/>
                </a:cubicBezTo>
                <a:cubicBezTo>
                  <a:pt x="1524" y="527"/>
                  <a:pt x="1521" y="529"/>
                  <a:pt x="1519" y="530"/>
                </a:cubicBezTo>
                <a:cubicBezTo>
                  <a:pt x="1518" y="531"/>
                  <a:pt x="1515" y="533"/>
                  <a:pt x="1513" y="534"/>
                </a:cubicBezTo>
                <a:cubicBezTo>
                  <a:pt x="1512" y="535"/>
                  <a:pt x="1512" y="535"/>
                  <a:pt x="1513" y="535"/>
                </a:cubicBezTo>
                <a:cubicBezTo>
                  <a:pt x="1515" y="535"/>
                  <a:pt x="1521" y="532"/>
                  <a:pt x="1526" y="529"/>
                </a:cubicBezTo>
                <a:cubicBezTo>
                  <a:pt x="1532" y="526"/>
                  <a:pt x="1538" y="522"/>
                  <a:pt x="1541" y="520"/>
                </a:cubicBezTo>
                <a:cubicBezTo>
                  <a:pt x="1543" y="518"/>
                  <a:pt x="1546" y="516"/>
                  <a:pt x="1547" y="515"/>
                </a:cubicBezTo>
                <a:cubicBezTo>
                  <a:pt x="1548" y="514"/>
                  <a:pt x="1547" y="515"/>
                  <a:pt x="1544" y="516"/>
                </a:cubicBezTo>
                <a:cubicBezTo>
                  <a:pt x="1541" y="517"/>
                  <a:pt x="1539" y="517"/>
                  <a:pt x="1539" y="516"/>
                </a:cubicBezTo>
                <a:cubicBezTo>
                  <a:pt x="1539" y="514"/>
                  <a:pt x="1541" y="513"/>
                  <a:pt x="1543" y="512"/>
                </a:cubicBezTo>
                <a:cubicBezTo>
                  <a:pt x="1545" y="511"/>
                  <a:pt x="1548" y="511"/>
                  <a:pt x="1551" y="511"/>
                </a:cubicBezTo>
                <a:cubicBezTo>
                  <a:pt x="1554" y="510"/>
                  <a:pt x="1557" y="509"/>
                  <a:pt x="1560" y="508"/>
                </a:cubicBezTo>
                <a:cubicBezTo>
                  <a:pt x="1562" y="507"/>
                  <a:pt x="1566" y="504"/>
                  <a:pt x="1569" y="501"/>
                </a:cubicBezTo>
                <a:cubicBezTo>
                  <a:pt x="1572" y="498"/>
                  <a:pt x="1576" y="495"/>
                  <a:pt x="1579" y="493"/>
                </a:cubicBezTo>
                <a:cubicBezTo>
                  <a:pt x="1581" y="492"/>
                  <a:pt x="1585" y="489"/>
                  <a:pt x="1587" y="488"/>
                </a:cubicBezTo>
                <a:cubicBezTo>
                  <a:pt x="1589" y="487"/>
                  <a:pt x="1590" y="483"/>
                  <a:pt x="1590" y="480"/>
                </a:cubicBezTo>
                <a:cubicBezTo>
                  <a:pt x="1590" y="477"/>
                  <a:pt x="1591" y="474"/>
                  <a:pt x="1592" y="474"/>
                </a:cubicBezTo>
                <a:cubicBezTo>
                  <a:pt x="1592" y="474"/>
                  <a:pt x="1594" y="472"/>
                  <a:pt x="1596" y="471"/>
                </a:cubicBezTo>
                <a:cubicBezTo>
                  <a:pt x="1597" y="469"/>
                  <a:pt x="1599" y="467"/>
                  <a:pt x="1601" y="466"/>
                </a:cubicBezTo>
                <a:cubicBezTo>
                  <a:pt x="1602" y="465"/>
                  <a:pt x="1604" y="463"/>
                  <a:pt x="1605" y="462"/>
                </a:cubicBezTo>
                <a:cubicBezTo>
                  <a:pt x="1606" y="461"/>
                  <a:pt x="1607" y="459"/>
                  <a:pt x="1607" y="458"/>
                </a:cubicBezTo>
                <a:cubicBezTo>
                  <a:pt x="1607" y="457"/>
                  <a:pt x="1606" y="455"/>
                  <a:pt x="1605" y="455"/>
                </a:cubicBezTo>
                <a:cubicBezTo>
                  <a:pt x="1603" y="454"/>
                  <a:pt x="1603" y="452"/>
                  <a:pt x="1603" y="451"/>
                </a:cubicBezTo>
                <a:cubicBezTo>
                  <a:pt x="1604" y="450"/>
                  <a:pt x="1604" y="448"/>
                  <a:pt x="1603" y="447"/>
                </a:cubicBezTo>
                <a:cubicBezTo>
                  <a:pt x="1602" y="446"/>
                  <a:pt x="1601" y="443"/>
                  <a:pt x="1600" y="442"/>
                </a:cubicBezTo>
                <a:cubicBezTo>
                  <a:pt x="1599" y="440"/>
                  <a:pt x="1598" y="437"/>
                  <a:pt x="1597" y="435"/>
                </a:cubicBezTo>
                <a:cubicBezTo>
                  <a:pt x="1595" y="433"/>
                  <a:pt x="1595" y="432"/>
                  <a:pt x="1597" y="432"/>
                </a:cubicBezTo>
                <a:cubicBezTo>
                  <a:pt x="1598" y="432"/>
                  <a:pt x="1600" y="433"/>
                  <a:pt x="1602" y="434"/>
                </a:cubicBezTo>
                <a:cubicBezTo>
                  <a:pt x="1603" y="435"/>
                  <a:pt x="1605" y="434"/>
                  <a:pt x="1607" y="431"/>
                </a:cubicBezTo>
                <a:cubicBezTo>
                  <a:pt x="1608" y="429"/>
                  <a:pt x="1611" y="427"/>
                  <a:pt x="1612" y="427"/>
                </a:cubicBezTo>
                <a:cubicBezTo>
                  <a:pt x="1613" y="426"/>
                  <a:pt x="1615" y="427"/>
                  <a:pt x="1616" y="428"/>
                </a:cubicBezTo>
                <a:cubicBezTo>
                  <a:pt x="1617" y="429"/>
                  <a:pt x="1618" y="432"/>
                  <a:pt x="1618" y="434"/>
                </a:cubicBezTo>
                <a:cubicBezTo>
                  <a:pt x="1618" y="436"/>
                  <a:pt x="1617" y="439"/>
                  <a:pt x="1616" y="441"/>
                </a:cubicBezTo>
                <a:cubicBezTo>
                  <a:pt x="1616" y="442"/>
                  <a:pt x="1616" y="443"/>
                  <a:pt x="1618" y="443"/>
                </a:cubicBezTo>
                <a:cubicBezTo>
                  <a:pt x="1620" y="443"/>
                  <a:pt x="1623" y="442"/>
                  <a:pt x="1624" y="442"/>
                </a:cubicBezTo>
                <a:cubicBezTo>
                  <a:pt x="1626" y="442"/>
                  <a:pt x="1627" y="443"/>
                  <a:pt x="1626" y="445"/>
                </a:cubicBezTo>
                <a:cubicBezTo>
                  <a:pt x="1626" y="446"/>
                  <a:pt x="1624" y="448"/>
                  <a:pt x="1623" y="449"/>
                </a:cubicBezTo>
                <a:cubicBezTo>
                  <a:pt x="1621" y="451"/>
                  <a:pt x="1619" y="452"/>
                  <a:pt x="1618" y="453"/>
                </a:cubicBezTo>
                <a:cubicBezTo>
                  <a:pt x="1617" y="453"/>
                  <a:pt x="1616" y="455"/>
                  <a:pt x="1616" y="456"/>
                </a:cubicBezTo>
                <a:cubicBezTo>
                  <a:pt x="1616" y="457"/>
                  <a:pt x="1617" y="458"/>
                  <a:pt x="1618" y="457"/>
                </a:cubicBezTo>
                <a:cubicBezTo>
                  <a:pt x="1619" y="456"/>
                  <a:pt x="1621" y="454"/>
                  <a:pt x="1623" y="452"/>
                </a:cubicBezTo>
                <a:cubicBezTo>
                  <a:pt x="1625" y="451"/>
                  <a:pt x="1630" y="448"/>
                  <a:pt x="1634" y="446"/>
                </a:cubicBezTo>
                <a:cubicBezTo>
                  <a:pt x="1638" y="443"/>
                  <a:pt x="1644" y="440"/>
                  <a:pt x="1648" y="438"/>
                </a:cubicBezTo>
                <a:cubicBezTo>
                  <a:pt x="1652" y="436"/>
                  <a:pt x="1657" y="434"/>
                  <a:pt x="1659" y="433"/>
                </a:cubicBezTo>
                <a:cubicBezTo>
                  <a:pt x="1661" y="432"/>
                  <a:pt x="1665" y="431"/>
                  <a:pt x="1667" y="431"/>
                </a:cubicBezTo>
                <a:cubicBezTo>
                  <a:pt x="1669" y="431"/>
                  <a:pt x="1671" y="431"/>
                  <a:pt x="1672" y="431"/>
                </a:cubicBezTo>
                <a:cubicBezTo>
                  <a:pt x="1673" y="430"/>
                  <a:pt x="1674" y="429"/>
                  <a:pt x="1674" y="427"/>
                </a:cubicBezTo>
                <a:cubicBezTo>
                  <a:pt x="1674" y="426"/>
                  <a:pt x="1673" y="423"/>
                  <a:pt x="1672" y="422"/>
                </a:cubicBezTo>
                <a:cubicBezTo>
                  <a:pt x="1671" y="420"/>
                  <a:pt x="1671" y="417"/>
                  <a:pt x="1672" y="415"/>
                </a:cubicBezTo>
                <a:cubicBezTo>
                  <a:pt x="1672" y="413"/>
                  <a:pt x="1674" y="410"/>
                  <a:pt x="1675" y="408"/>
                </a:cubicBezTo>
                <a:cubicBezTo>
                  <a:pt x="1677" y="406"/>
                  <a:pt x="1678" y="405"/>
                  <a:pt x="1679" y="406"/>
                </a:cubicBezTo>
                <a:cubicBezTo>
                  <a:pt x="1680" y="406"/>
                  <a:pt x="1680" y="408"/>
                  <a:pt x="1681" y="410"/>
                </a:cubicBezTo>
                <a:cubicBezTo>
                  <a:pt x="1681" y="413"/>
                  <a:pt x="1681" y="415"/>
                  <a:pt x="1680" y="416"/>
                </a:cubicBezTo>
                <a:cubicBezTo>
                  <a:pt x="1680" y="416"/>
                  <a:pt x="1679" y="418"/>
                  <a:pt x="1677" y="418"/>
                </a:cubicBezTo>
                <a:cubicBezTo>
                  <a:pt x="1676" y="419"/>
                  <a:pt x="1676" y="421"/>
                  <a:pt x="1676" y="423"/>
                </a:cubicBezTo>
                <a:cubicBezTo>
                  <a:pt x="1677" y="425"/>
                  <a:pt x="1679" y="426"/>
                  <a:pt x="1681" y="426"/>
                </a:cubicBezTo>
                <a:cubicBezTo>
                  <a:pt x="1683" y="425"/>
                  <a:pt x="1687" y="424"/>
                  <a:pt x="1690" y="423"/>
                </a:cubicBezTo>
                <a:cubicBezTo>
                  <a:pt x="1694" y="423"/>
                  <a:pt x="1697" y="422"/>
                  <a:pt x="1699" y="422"/>
                </a:cubicBezTo>
                <a:cubicBezTo>
                  <a:pt x="1700" y="422"/>
                  <a:pt x="1704" y="422"/>
                  <a:pt x="1706" y="422"/>
                </a:cubicBezTo>
                <a:cubicBezTo>
                  <a:pt x="1709" y="422"/>
                  <a:pt x="1709" y="420"/>
                  <a:pt x="1707" y="418"/>
                </a:cubicBezTo>
                <a:cubicBezTo>
                  <a:pt x="1705" y="416"/>
                  <a:pt x="1705" y="414"/>
                  <a:pt x="1707" y="413"/>
                </a:cubicBezTo>
                <a:cubicBezTo>
                  <a:pt x="1708" y="412"/>
                  <a:pt x="1710" y="410"/>
                  <a:pt x="1710" y="409"/>
                </a:cubicBezTo>
                <a:cubicBezTo>
                  <a:pt x="1711" y="408"/>
                  <a:pt x="1711" y="405"/>
                  <a:pt x="1711" y="403"/>
                </a:cubicBezTo>
                <a:cubicBezTo>
                  <a:pt x="1711" y="400"/>
                  <a:pt x="1712" y="399"/>
                  <a:pt x="1713" y="399"/>
                </a:cubicBezTo>
                <a:cubicBezTo>
                  <a:pt x="1715" y="400"/>
                  <a:pt x="1716" y="402"/>
                  <a:pt x="1716" y="403"/>
                </a:cubicBezTo>
                <a:cubicBezTo>
                  <a:pt x="1716" y="405"/>
                  <a:pt x="1717" y="407"/>
                  <a:pt x="1718" y="408"/>
                </a:cubicBezTo>
                <a:cubicBezTo>
                  <a:pt x="1719" y="409"/>
                  <a:pt x="1719" y="411"/>
                  <a:pt x="1718" y="413"/>
                </a:cubicBezTo>
                <a:cubicBezTo>
                  <a:pt x="1717" y="414"/>
                  <a:pt x="1716" y="415"/>
                  <a:pt x="1715" y="415"/>
                </a:cubicBezTo>
                <a:cubicBezTo>
                  <a:pt x="1714" y="416"/>
                  <a:pt x="1714" y="416"/>
                  <a:pt x="1714" y="417"/>
                </a:cubicBezTo>
                <a:cubicBezTo>
                  <a:pt x="1714" y="418"/>
                  <a:pt x="1715" y="419"/>
                  <a:pt x="1717" y="419"/>
                </a:cubicBezTo>
                <a:cubicBezTo>
                  <a:pt x="1719" y="420"/>
                  <a:pt x="1722" y="420"/>
                  <a:pt x="1724" y="420"/>
                </a:cubicBezTo>
                <a:cubicBezTo>
                  <a:pt x="1726" y="420"/>
                  <a:pt x="1730" y="421"/>
                  <a:pt x="1734" y="423"/>
                </a:cubicBezTo>
                <a:cubicBezTo>
                  <a:pt x="1738" y="424"/>
                  <a:pt x="1745" y="426"/>
                  <a:pt x="1748" y="428"/>
                </a:cubicBezTo>
                <a:cubicBezTo>
                  <a:pt x="1752" y="430"/>
                  <a:pt x="1759" y="432"/>
                  <a:pt x="1764" y="433"/>
                </a:cubicBezTo>
                <a:cubicBezTo>
                  <a:pt x="1768" y="434"/>
                  <a:pt x="1775" y="435"/>
                  <a:pt x="1779" y="435"/>
                </a:cubicBezTo>
                <a:cubicBezTo>
                  <a:pt x="1782" y="435"/>
                  <a:pt x="1787" y="435"/>
                  <a:pt x="1789" y="433"/>
                </a:cubicBezTo>
                <a:cubicBezTo>
                  <a:pt x="1791" y="432"/>
                  <a:pt x="1794" y="431"/>
                  <a:pt x="1796" y="431"/>
                </a:cubicBezTo>
                <a:cubicBezTo>
                  <a:pt x="1797" y="430"/>
                  <a:pt x="1799" y="430"/>
                  <a:pt x="1800" y="429"/>
                </a:cubicBezTo>
                <a:cubicBezTo>
                  <a:pt x="1800" y="428"/>
                  <a:pt x="1800" y="427"/>
                  <a:pt x="1798" y="427"/>
                </a:cubicBezTo>
                <a:cubicBezTo>
                  <a:pt x="1797" y="426"/>
                  <a:pt x="1795" y="425"/>
                  <a:pt x="1795" y="424"/>
                </a:cubicBezTo>
                <a:cubicBezTo>
                  <a:pt x="1795" y="423"/>
                  <a:pt x="1794" y="421"/>
                  <a:pt x="1793" y="421"/>
                </a:cubicBezTo>
                <a:cubicBezTo>
                  <a:pt x="1792" y="421"/>
                  <a:pt x="1792" y="420"/>
                  <a:pt x="1793" y="419"/>
                </a:cubicBezTo>
                <a:cubicBezTo>
                  <a:pt x="1794" y="418"/>
                  <a:pt x="1797" y="416"/>
                  <a:pt x="1799" y="414"/>
                </a:cubicBezTo>
                <a:cubicBezTo>
                  <a:pt x="1801" y="412"/>
                  <a:pt x="1804" y="411"/>
                  <a:pt x="1806" y="411"/>
                </a:cubicBezTo>
                <a:cubicBezTo>
                  <a:pt x="1807" y="411"/>
                  <a:pt x="1810" y="411"/>
                  <a:pt x="1812" y="412"/>
                </a:cubicBezTo>
                <a:cubicBezTo>
                  <a:pt x="1814" y="412"/>
                  <a:pt x="1815" y="413"/>
                  <a:pt x="1814" y="414"/>
                </a:cubicBezTo>
                <a:cubicBezTo>
                  <a:pt x="1813" y="415"/>
                  <a:pt x="1812" y="417"/>
                  <a:pt x="1812" y="418"/>
                </a:cubicBezTo>
                <a:cubicBezTo>
                  <a:pt x="1812" y="419"/>
                  <a:pt x="1813" y="420"/>
                  <a:pt x="1815" y="419"/>
                </a:cubicBezTo>
                <a:cubicBezTo>
                  <a:pt x="1816" y="418"/>
                  <a:pt x="1819" y="417"/>
                  <a:pt x="1821" y="417"/>
                </a:cubicBezTo>
                <a:cubicBezTo>
                  <a:pt x="1823" y="417"/>
                  <a:pt x="1826" y="417"/>
                  <a:pt x="1826" y="417"/>
                </a:cubicBezTo>
                <a:cubicBezTo>
                  <a:pt x="1827" y="417"/>
                  <a:pt x="1828" y="418"/>
                  <a:pt x="1828" y="420"/>
                </a:cubicBezTo>
                <a:cubicBezTo>
                  <a:pt x="1828" y="422"/>
                  <a:pt x="1829" y="423"/>
                  <a:pt x="1830" y="424"/>
                </a:cubicBezTo>
                <a:cubicBezTo>
                  <a:pt x="1831" y="425"/>
                  <a:pt x="1833" y="426"/>
                  <a:pt x="1834" y="428"/>
                </a:cubicBezTo>
                <a:cubicBezTo>
                  <a:pt x="1835" y="430"/>
                  <a:pt x="1837" y="431"/>
                  <a:pt x="1838" y="431"/>
                </a:cubicBezTo>
                <a:cubicBezTo>
                  <a:pt x="1838" y="431"/>
                  <a:pt x="1840" y="431"/>
                  <a:pt x="1841" y="431"/>
                </a:cubicBezTo>
                <a:cubicBezTo>
                  <a:pt x="1842" y="430"/>
                  <a:pt x="1844" y="431"/>
                  <a:pt x="1846" y="431"/>
                </a:cubicBezTo>
                <a:cubicBezTo>
                  <a:pt x="1847" y="432"/>
                  <a:pt x="1850" y="432"/>
                  <a:pt x="1851" y="432"/>
                </a:cubicBezTo>
                <a:cubicBezTo>
                  <a:pt x="1852" y="432"/>
                  <a:pt x="1853" y="431"/>
                  <a:pt x="1853" y="430"/>
                </a:cubicBezTo>
                <a:cubicBezTo>
                  <a:pt x="1854" y="429"/>
                  <a:pt x="1854" y="428"/>
                  <a:pt x="1854" y="427"/>
                </a:cubicBezTo>
                <a:cubicBezTo>
                  <a:pt x="1854" y="427"/>
                  <a:pt x="1855" y="427"/>
                  <a:pt x="1856" y="428"/>
                </a:cubicBezTo>
                <a:cubicBezTo>
                  <a:pt x="1856" y="429"/>
                  <a:pt x="1857" y="431"/>
                  <a:pt x="1856" y="432"/>
                </a:cubicBezTo>
                <a:cubicBezTo>
                  <a:pt x="1855" y="434"/>
                  <a:pt x="1856" y="436"/>
                  <a:pt x="1857" y="437"/>
                </a:cubicBezTo>
                <a:cubicBezTo>
                  <a:pt x="1859" y="439"/>
                  <a:pt x="1861" y="441"/>
                  <a:pt x="1862" y="442"/>
                </a:cubicBezTo>
                <a:cubicBezTo>
                  <a:pt x="1863" y="443"/>
                  <a:pt x="1864" y="446"/>
                  <a:pt x="1864" y="448"/>
                </a:cubicBezTo>
                <a:cubicBezTo>
                  <a:pt x="1864" y="450"/>
                  <a:pt x="1865" y="452"/>
                  <a:pt x="1866" y="453"/>
                </a:cubicBezTo>
                <a:cubicBezTo>
                  <a:pt x="1867" y="454"/>
                  <a:pt x="1869" y="454"/>
                  <a:pt x="1870" y="454"/>
                </a:cubicBezTo>
                <a:cubicBezTo>
                  <a:pt x="1871" y="454"/>
                  <a:pt x="1873" y="454"/>
                  <a:pt x="1873" y="455"/>
                </a:cubicBezTo>
                <a:cubicBezTo>
                  <a:pt x="1873" y="456"/>
                  <a:pt x="1875" y="457"/>
                  <a:pt x="1876" y="457"/>
                </a:cubicBezTo>
                <a:cubicBezTo>
                  <a:pt x="1878" y="458"/>
                  <a:pt x="1880" y="458"/>
                  <a:pt x="1881" y="459"/>
                </a:cubicBezTo>
                <a:cubicBezTo>
                  <a:pt x="1882" y="460"/>
                  <a:pt x="1884" y="460"/>
                  <a:pt x="1884" y="459"/>
                </a:cubicBezTo>
                <a:cubicBezTo>
                  <a:pt x="1885" y="458"/>
                  <a:pt x="1886" y="458"/>
                  <a:pt x="1887" y="458"/>
                </a:cubicBezTo>
                <a:cubicBezTo>
                  <a:pt x="1888" y="458"/>
                  <a:pt x="1889" y="458"/>
                  <a:pt x="1890" y="459"/>
                </a:cubicBezTo>
                <a:cubicBezTo>
                  <a:pt x="1890" y="460"/>
                  <a:pt x="1891" y="460"/>
                  <a:pt x="1892" y="460"/>
                </a:cubicBezTo>
                <a:cubicBezTo>
                  <a:pt x="1893" y="459"/>
                  <a:pt x="1895" y="458"/>
                  <a:pt x="1897" y="458"/>
                </a:cubicBezTo>
                <a:cubicBezTo>
                  <a:pt x="1898" y="457"/>
                  <a:pt x="1900" y="455"/>
                  <a:pt x="1900" y="454"/>
                </a:cubicBezTo>
                <a:cubicBezTo>
                  <a:pt x="1900" y="453"/>
                  <a:pt x="1900" y="452"/>
                  <a:pt x="1901" y="452"/>
                </a:cubicBezTo>
                <a:cubicBezTo>
                  <a:pt x="1902" y="452"/>
                  <a:pt x="1902" y="451"/>
                  <a:pt x="1902" y="448"/>
                </a:cubicBezTo>
                <a:cubicBezTo>
                  <a:pt x="1901" y="446"/>
                  <a:pt x="1902" y="444"/>
                  <a:pt x="1903" y="445"/>
                </a:cubicBezTo>
                <a:cubicBezTo>
                  <a:pt x="1904" y="445"/>
                  <a:pt x="1906" y="445"/>
                  <a:pt x="1907" y="445"/>
                </a:cubicBezTo>
                <a:cubicBezTo>
                  <a:pt x="1908" y="446"/>
                  <a:pt x="1909" y="445"/>
                  <a:pt x="1910" y="445"/>
                </a:cubicBezTo>
                <a:cubicBezTo>
                  <a:pt x="1910" y="444"/>
                  <a:pt x="1911" y="444"/>
                  <a:pt x="1912" y="444"/>
                </a:cubicBezTo>
                <a:cubicBezTo>
                  <a:pt x="1913" y="444"/>
                  <a:pt x="1914" y="445"/>
                  <a:pt x="1914" y="446"/>
                </a:cubicBezTo>
                <a:cubicBezTo>
                  <a:pt x="1915" y="447"/>
                  <a:pt x="1916" y="448"/>
                  <a:pt x="1917" y="447"/>
                </a:cubicBezTo>
                <a:cubicBezTo>
                  <a:pt x="1918" y="446"/>
                  <a:pt x="1920" y="446"/>
                  <a:pt x="1922" y="448"/>
                </a:cubicBezTo>
                <a:cubicBezTo>
                  <a:pt x="1923" y="450"/>
                  <a:pt x="1925" y="453"/>
                  <a:pt x="1925" y="454"/>
                </a:cubicBezTo>
                <a:cubicBezTo>
                  <a:pt x="1925" y="455"/>
                  <a:pt x="1926" y="456"/>
                  <a:pt x="1927" y="457"/>
                </a:cubicBezTo>
                <a:cubicBezTo>
                  <a:pt x="1928" y="457"/>
                  <a:pt x="1929" y="458"/>
                  <a:pt x="1930" y="458"/>
                </a:cubicBezTo>
                <a:cubicBezTo>
                  <a:pt x="1931" y="458"/>
                  <a:pt x="1934" y="456"/>
                  <a:pt x="1936" y="454"/>
                </a:cubicBezTo>
                <a:cubicBezTo>
                  <a:pt x="1938" y="451"/>
                  <a:pt x="1939" y="449"/>
                  <a:pt x="1939" y="448"/>
                </a:cubicBezTo>
                <a:cubicBezTo>
                  <a:pt x="1938" y="447"/>
                  <a:pt x="1938" y="446"/>
                  <a:pt x="1938" y="445"/>
                </a:cubicBezTo>
                <a:cubicBezTo>
                  <a:pt x="1938" y="444"/>
                  <a:pt x="1938" y="443"/>
                  <a:pt x="1938" y="441"/>
                </a:cubicBezTo>
                <a:cubicBezTo>
                  <a:pt x="1938" y="440"/>
                  <a:pt x="1938" y="438"/>
                  <a:pt x="1938" y="437"/>
                </a:cubicBezTo>
                <a:cubicBezTo>
                  <a:pt x="1938" y="436"/>
                  <a:pt x="1938" y="434"/>
                  <a:pt x="1938" y="434"/>
                </a:cubicBezTo>
                <a:cubicBezTo>
                  <a:pt x="1938" y="433"/>
                  <a:pt x="1937" y="432"/>
                  <a:pt x="1936" y="432"/>
                </a:cubicBezTo>
                <a:cubicBezTo>
                  <a:pt x="1936" y="431"/>
                  <a:pt x="1933" y="430"/>
                  <a:pt x="1932" y="430"/>
                </a:cubicBezTo>
                <a:cubicBezTo>
                  <a:pt x="1930" y="429"/>
                  <a:pt x="1928" y="428"/>
                  <a:pt x="1927" y="427"/>
                </a:cubicBezTo>
                <a:cubicBezTo>
                  <a:pt x="1927" y="426"/>
                  <a:pt x="1926" y="425"/>
                  <a:pt x="1926" y="424"/>
                </a:cubicBezTo>
                <a:cubicBezTo>
                  <a:pt x="1926" y="423"/>
                  <a:pt x="1928" y="423"/>
                  <a:pt x="1931" y="424"/>
                </a:cubicBezTo>
                <a:cubicBezTo>
                  <a:pt x="1933" y="424"/>
                  <a:pt x="1936" y="425"/>
                  <a:pt x="1937" y="425"/>
                </a:cubicBezTo>
                <a:cubicBezTo>
                  <a:pt x="1939" y="426"/>
                  <a:pt x="1940" y="426"/>
                  <a:pt x="1941" y="427"/>
                </a:cubicBezTo>
                <a:cubicBezTo>
                  <a:pt x="1942" y="428"/>
                  <a:pt x="1944" y="428"/>
                  <a:pt x="1945" y="429"/>
                </a:cubicBezTo>
                <a:cubicBezTo>
                  <a:pt x="1946" y="429"/>
                  <a:pt x="1948" y="429"/>
                  <a:pt x="1949" y="429"/>
                </a:cubicBezTo>
                <a:cubicBezTo>
                  <a:pt x="1950" y="430"/>
                  <a:pt x="1952" y="431"/>
                  <a:pt x="1954" y="432"/>
                </a:cubicBezTo>
                <a:cubicBezTo>
                  <a:pt x="1955" y="433"/>
                  <a:pt x="1956" y="435"/>
                  <a:pt x="1956" y="436"/>
                </a:cubicBezTo>
                <a:cubicBezTo>
                  <a:pt x="1956" y="437"/>
                  <a:pt x="1956" y="438"/>
                  <a:pt x="1955" y="439"/>
                </a:cubicBezTo>
                <a:cubicBezTo>
                  <a:pt x="1954" y="440"/>
                  <a:pt x="1955" y="440"/>
                  <a:pt x="1957" y="440"/>
                </a:cubicBezTo>
                <a:cubicBezTo>
                  <a:pt x="1959" y="440"/>
                  <a:pt x="1962" y="440"/>
                  <a:pt x="1964" y="439"/>
                </a:cubicBezTo>
                <a:cubicBezTo>
                  <a:pt x="1965" y="438"/>
                  <a:pt x="1967" y="439"/>
                  <a:pt x="1968" y="440"/>
                </a:cubicBezTo>
                <a:cubicBezTo>
                  <a:pt x="1969" y="442"/>
                  <a:pt x="1971" y="443"/>
                  <a:pt x="1973" y="443"/>
                </a:cubicBezTo>
                <a:cubicBezTo>
                  <a:pt x="1975" y="442"/>
                  <a:pt x="1978" y="444"/>
                  <a:pt x="1979" y="446"/>
                </a:cubicBezTo>
                <a:cubicBezTo>
                  <a:pt x="1980" y="448"/>
                  <a:pt x="1981" y="450"/>
                  <a:pt x="1982" y="451"/>
                </a:cubicBezTo>
                <a:cubicBezTo>
                  <a:pt x="1983" y="452"/>
                  <a:pt x="1985" y="453"/>
                  <a:pt x="1986" y="454"/>
                </a:cubicBezTo>
                <a:cubicBezTo>
                  <a:pt x="1987" y="454"/>
                  <a:pt x="1989" y="453"/>
                  <a:pt x="1989" y="452"/>
                </a:cubicBezTo>
                <a:cubicBezTo>
                  <a:pt x="1989" y="450"/>
                  <a:pt x="1990" y="450"/>
                  <a:pt x="1990" y="452"/>
                </a:cubicBezTo>
                <a:cubicBezTo>
                  <a:pt x="1990" y="453"/>
                  <a:pt x="1990" y="456"/>
                  <a:pt x="1989" y="458"/>
                </a:cubicBezTo>
                <a:cubicBezTo>
                  <a:pt x="1988" y="459"/>
                  <a:pt x="1987" y="462"/>
                  <a:pt x="1986" y="464"/>
                </a:cubicBezTo>
                <a:cubicBezTo>
                  <a:pt x="1985" y="466"/>
                  <a:pt x="1984" y="468"/>
                  <a:pt x="1984" y="468"/>
                </a:cubicBezTo>
                <a:cubicBezTo>
                  <a:pt x="1984" y="468"/>
                  <a:pt x="1985" y="467"/>
                  <a:pt x="1986" y="467"/>
                </a:cubicBezTo>
                <a:cubicBezTo>
                  <a:pt x="1987" y="466"/>
                  <a:pt x="1988" y="464"/>
                  <a:pt x="1989" y="462"/>
                </a:cubicBezTo>
                <a:cubicBezTo>
                  <a:pt x="1990" y="459"/>
                  <a:pt x="1992" y="457"/>
                  <a:pt x="1993" y="456"/>
                </a:cubicBezTo>
                <a:cubicBezTo>
                  <a:pt x="1995" y="456"/>
                  <a:pt x="1997" y="455"/>
                  <a:pt x="1998" y="456"/>
                </a:cubicBezTo>
                <a:cubicBezTo>
                  <a:pt x="1999" y="456"/>
                  <a:pt x="2000" y="457"/>
                  <a:pt x="2001" y="458"/>
                </a:cubicBezTo>
                <a:cubicBezTo>
                  <a:pt x="2001" y="459"/>
                  <a:pt x="2002" y="459"/>
                  <a:pt x="2003" y="458"/>
                </a:cubicBezTo>
                <a:cubicBezTo>
                  <a:pt x="2003" y="457"/>
                  <a:pt x="2005" y="455"/>
                  <a:pt x="2007" y="454"/>
                </a:cubicBezTo>
                <a:cubicBezTo>
                  <a:pt x="2008" y="453"/>
                  <a:pt x="2009" y="451"/>
                  <a:pt x="2008" y="450"/>
                </a:cubicBezTo>
                <a:cubicBezTo>
                  <a:pt x="2007" y="449"/>
                  <a:pt x="2007" y="447"/>
                  <a:pt x="2007" y="447"/>
                </a:cubicBezTo>
                <a:cubicBezTo>
                  <a:pt x="2008" y="447"/>
                  <a:pt x="2007" y="445"/>
                  <a:pt x="2006" y="444"/>
                </a:cubicBezTo>
                <a:cubicBezTo>
                  <a:pt x="2005" y="443"/>
                  <a:pt x="2003" y="441"/>
                  <a:pt x="2002" y="439"/>
                </a:cubicBezTo>
                <a:cubicBezTo>
                  <a:pt x="2000" y="438"/>
                  <a:pt x="1998" y="436"/>
                  <a:pt x="1996" y="436"/>
                </a:cubicBezTo>
                <a:cubicBezTo>
                  <a:pt x="1995" y="436"/>
                  <a:pt x="1993" y="435"/>
                  <a:pt x="1992" y="435"/>
                </a:cubicBezTo>
                <a:cubicBezTo>
                  <a:pt x="1991" y="435"/>
                  <a:pt x="1989" y="434"/>
                  <a:pt x="1988" y="434"/>
                </a:cubicBezTo>
                <a:cubicBezTo>
                  <a:pt x="1987" y="434"/>
                  <a:pt x="1986" y="434"/>
                  <a:pt x="1986" y="433"/>
                </a:cubicBezTo>
                <a:cubicBezTo>
                  <a:pt x="1986" y="432"/>
                  <a:pt x="1985" y="432"/>
                  <a:pt x="1984" y="432"/>
                </a:cubicBezTo>
                <a:cubicBezTo>
                  <a:pt x="1983" y="432"/>
                  <a:pt x="1981" y="432"/>
                  <a:pt x="1979" y="431"/>
                </a:cubicBezTo>
                <a:cubicBezTo>
                  <a:pt x="1977" y="431"/>
                  <a:pt x="1975" y="430"/>
                  <a:pt x="1974" y="428"/>
                </a:cubicBezTo>
                <a:cubicBezTo>
                  <a:pt x="1973" y="427"/>
                  <a:pt x="1971" y="425"/>
                  <a:pt x="1969" y="424"/>
                </a:cubicBezTo>
                <a:cubicBezTo>
                  <a:pt x="1967" y="424"/>
                  <a:pt x="1965" y="422"/>
                  <a:pt x="1964" y="421"/>
                </a:cubicBezTo>
                <a:cubicBezTo>
                  <a:pt x="1963" y="420"/>
                  <a:pt x="1961" y="418"/>
                  <a:pt x="1959" y="417"/>
                </a:cubicBezTo>
                <a:cubicBezTo>
                  <a:pt x="1958" y="416"/>
                  <a:pt x="1959" y="414"/>
                  <a:pt x="1961" y="415"/>
                </a:cubicBezTo>
                <a:cubicBezTo>
                  <a:pt x="1963" y="415"/>
                  <a:pt x="1964" y="414"/>
                  <a:pt x="1963" y="413"/>
                </a:cubicBezTo>
                <a:cubicBezTo>
                  <a:pt x="1963" y="411"/>
                  <a:pt x="1964" y="411"/>
                  <a:pt x="1967" y="411"/>
                </a:cubicBezTo>
                <a:cubicBezTo>
                  <a:pt x="1970" y="412"/>
                  <a:pt x="1971" y="411"/>
                  <a:pt x="1970" y="410"/>
                </a:cubicBezTo>
                <a:cubicBezTo>
                  <a:pt x="1969" y="408"/>
                  <a:pt x="1969" y="406"/>
                  <a:pt x="1970" y="405"/>
                </a:cubicBezTo>
                <a:cubicBezTo>
                  <a:pt x="1971" y="403"/>
                  <a:pt x="1972" y="402"/>
                  <a:pt x="1973" y="401"/>
                </a:cubicBezTo>
                <a:cubicBezTo>
                  <a:pt x="1974" y="400"/>
                  <a:pt x="1976" y="400"/>
                  <a:pt x="1978" y="401"/>
                </a:cubicBezTo>
                <a:cubicBezTo>
                  <a:pt x="1979" y="402"/>
                  <a:pt x="1981" y="402"/>
                  <a:pt x="1981" y="402"/>
                </a:cubicBezTo>
                <a:cubicBezTo>
                  <a:pt x="1982" y="401"/>
                  <a:pt x="1982" y="400"/>
                  <a:pt x="1982" y="399"/>
                </a:cubicBezTo>
                <a:cubicBezTo>
                  <a:pt x="1981" y="398"/>
                  <a:pt x="1981" y="396"/>
                  <a:pt x="1982" y="395"/>
                </a:cubicBezTo>
                <a:cubicBezTo>
                  <a:pt x="1982" y="393"/>
                  <a:pt x="1981" y="392"/>
                  <a:pt x="1980" y="392"/>
                </a:cubicBezTo>
                <a:cubicBezTo>
                  <a:pt x="1979" y="391"/>
                  <a:pt x="1979" y="390"/>
                  <a:pt x="1980" y="389"/>
                </a:cubicBezTo>
                <a:cubicBezTo>
                  <a:pt x="1981" y="388"/>
                  <a:pt x="1981" y="387"/>
                  <a:pt x="1979" y="387"/>
                </a:cubicBezTo>
                <a:cubicBezTo>
                  <a:pt x="1978" y="386"/>
                  <a:pt x="1977" y="384"/>
                  <a:pt x="1978" y="383"/>
                </a:cubicBezTo>
                <a:cubicBezTo>
                  <a:pt x="1978" y="382"/>
                  <a:pt x="1977" y="380"/>
                  <a:pt x="1976" y="380"/>
                </a:cubicBezTo>
                <a:cubicBezTo>
                  <a:pt x="1974" y="380"/>
                  <a:pt x="1972" y="380"/>
                  <a:pt x="1971" y="381"/>
                </a:cubicBezTo>
                <a:cubicBezTo>
                  <a:pt x="1970" y="382"/>
                  <a:pt x="1969" y="384"/>
                  <a:pt x="1968" y="384"/>
                </a:cubicBezTo>
                <a:cubicBezTo>
                  <a:pt x="1968" y="385"/>
                  <a:pt x="1967" y="387"/>
                  <a:pt x="1967" y="389"/>
                </a:cubicBezTo>
                <a:cubicBezTo>
                  <a:pt x="1966" y="390"/>
                  <a:pt x="1965" y="392"/>
                  <a:pt x="1964" y="393"/>
                </a:cubicBezTo>
                <a:cubicBezTo>
                  <a:pt x="1963" y="394"/>
                  <a:pt x="1961" y="395"/>
                  <a:pt x="1960" y="394"/>
                </a:cubicBezTo>
                <a:cubicBezTo>
                  <a:pt x="1958" y="394"/>
                  <a:pt x="1957" y="392"/>
                  <a:pt x="1957" y="391"/>
                </a:cubicBezTo>
                <a:cubicBezTo>
                  <a:pt x="1957" y="390"/>
                  <a:pt x="1957" y="389"/>
                  <a:pt x="1955" y="390"/>
                </a:cubicBezTo>
                <a:cubicBezTo>
                  <a:pt x="1954" y="391"/>
                  <a:pt x="1952" y="391"/>
                  <a:pt x="1951" y="390"/>
                </a:cubicBezTo>
                <a:cubicBezTo>
                  <a:pt x="1950" y="389"/>
                  <a:pt x="1950" y="387"/>
                  <a:pt x="1951" y="386"/>
                </a:cubicBezTo>
                <a:cubicBezTo>
                  <a:pt x="1952" y="385"/>
                  <a:pt x="1953" y="383"/>
                  <a:pt x="1955" y="383"/>
                </a:cubicBezTo>
                <a:cubicBezTo>
                  <a:pt x="1956" y="382"/>
                  <a:pt x="1958" y="380"/>
                  <a:pt x="1959" y="379"/>
                </a:cubicBezTo>
                <a:cubicBezTo>
                  <a:pt x="1960" y="378"/>
                  <a:pt x="1959" y="376"/>
                  <a:pt x="1958" y="375"/>
                </a:cubicBezTo>
                <a:cubicBezTo>
                  <a:pt x="1956" y="374"/>
                  <a:pt x="1954" y="375"/>
                  <a:pt x="1952" y="376"/>
                </a:cubicBezTo>
                <a:cubicBezTo>
                  <a:pt x="1950" y="377"/>
                  <a:pt x="1948" y="377"/>
                  <a:pt x="1947" y="377"/>
                </a:cubicBezTo>
                <a:cubicBezTo>
                  <a:pt x="1946" y="376"/>
                  <a:pt x="1944" y="377"/>
                  <a:pt x="1942" y="378"/>
                </a:cubicBezTo>
                <a:cubicBezTo>
                  <a:pt x="1940" y="379"/>
                  <a:pt x="1936" y="381"/>
                  <a:pt x="1934" y="381"/>
                </a:cubicBezTo>
                <a:cubicBezTo>
                  <a:pt x="1931" y="382"/>
                  <a:pt x="1927" y="382"/>
                  <a:pt x="1924" y="382"/>
                </a:cubicBezTo>
                <a:cubicBezTo>
                  <a:pt x="1921" y="382"/>
                  <a:pt x="1917" y="382"/>
                  <a:pt x="1915" y="382"/>
                </a:cubicBezTo>
                <a:cubicBezTo>
                  <a:pt x="1912" y="381"/>
                  <a:pt x="1910" y="380"/>
                  <a:pt x="1909" y="378"/>
                </a:cubicBezTo>
                <a:cubicBezTo>
                  <a:pt x="1908" y="377"/>
                  <a:pt x="1908" y="375"/>
                  <a:pt x="1908" y="374"/>
                </a:cubicBezTo>
                <a:cubicBezTo>
                  <a:pt x="1909" y="373"/>
                  <a:pt x="1911" y="371"/>
                  <a:pt x="1912" y="370"/>
                </a:cubicBezTo>
                <a:cubicBezTo>
                  <a:pt x="1913" y="369"/>
                  <a:pt x="1916" y="366"/>
                  <a:pt x="1918" y="363"/>
                </a:cubicBezTo>
                <a:cubicBezTo>
                  <a:pt x="1919" y="361"/>
                  <a:pt x="1922" y="358"/>
                  <a:pt x="1924" y="359"/>
                </a:cubicBezTo>
                <a:cubicBezTo>
                  <a:pt x="1926" y="359"/>
                  <a:pt x="1928" y="359"/>
                  <a:pt x="1930" y="360"/>
                </a:cubicBezTo>
                <a:cubicBezTo>
                  <a:pt x="1932" y="361"/>
                  <a:pt x="1934" y="362"/>
                  <a:pt x="1935" y="364"/>
                </a:cubicBezTo>
                <a:cubicBezTo>
                  <a:pt x="1936" y="365"/>
                  <a:pt x="1938" y="367"/>
                  <a:pt x="1940" y="367"/>
                </a:cubicBezTo>
                <a:cubicBezTo>
                  <a:pt x="1941" y="367"/>
                  <a:pt x="1945" y="368"/>
                  <a:pt x="1947" y="368"/>
                </a:cubicBezTo>
                <a:cubicBezTo>
                  <a:pt x="1949" y="368"/>
                  <a:pt x="1952" y="369"/>
                  <a:pt x="1954" y="371"/>
                </a:cubicBezTo>
                <a:cubicBezTo>
                  <a:pt x="1956" y="372"/>
                  <a:pt x="1958" y="373"/>
                  <a:pt x="1960" y="372"/>
                </a:cubicBezTo>
                <a:cubicBezTo>
                  <a:pt x="1961" y="372"/>
                  <a:pt x="1963" y="372"/>
                  <a:pt x="1965" y="372"/>
                </a:cubicBezTo>
                <a:cubicBezTo>
                  <a:pt x="1966" y="373"/>
                  <a:pt x="1968" y="372"/>
                  <a:pt x="1969" y="372"/>
                </a:cubicBezTo>
                <a:cubicBezTo>
                  <a:pt x="1970" y="371"/>
                  <a:pt x="1971" y="370"/>
                  <a:pt x="1972" y="370"/>
                </a:cubicBezTo>
                <a:cubicBezTo>
                  <a:pt x="1973" y="370"/>
                  <a:pt x="1973" y="369"/>
                  <a:pt x="1974" y="367"/>
                </a:cubicBezTo>
                <a:cubicBezTo>
                  <a:pt x="1975" y="366"/>
                  <a:pt x="1977" y="364"/>
                  <a:pt x="1979" y="363"/>
                </a:cubicBezTo>
                <a:cubicBezTo>
                  <a:pt x="1981" y="362"/>
                  <a:pt x="1982" y="359"/>
                  <a:pt x="1982" y="358"/>
                </a:cubicBezTo>
                <a:cubicBezTo>
                  <a:pt x="1981" y="356"/>
                  <a:pt x="1981" y="354"/>
                  <a:pt x="1983" y="355"/>
                </a:cubicBezTo>
                <a:cubicBezTo>
                  <a:pt x="1984" y="355"/>
                  <a:pt x="1985" y="356"/>
                  <a:pt x="1986" y="357"/>
                </a:cubicBezTo>
                <a:cubicBezTo>
                  <a:pt x="1986" y="359"/>
                  <a:pt x="1988" y="359"/>
                  <a:pt x="1991" y="357"/>
                </a:cubicBezTo>
                <a:cubicBezTo>
                  <a:pt x="1993" y="356"/>
                  <a:pt x="1996" y="355"/>
                  <a:pt x="1998" y="354"/>
                </a:cubicBezTo>
                <a:cubicBezTo>
                  <a:pt x="2000" y="353"/>
                  <a:pt x="2002" y="353"/>
                  <a:pt x="2003" y="353"/>
                </a:cubicBezTo>
                <a:cubicBezTo>
                  <a:pt x="2004" y="352"/>
                  <a:pt x="2006" y="352"/>
                  <a:pt x="2008" y="352"/>
                </a:cubicBezTo>
                <a:cubicBezTo>
                  <a:pt x="2009" y="352"/>
                  <a:pt x="2011" y="352"/>
                  <a:pt x="2013" y="352"/>
                </a:cubicBezTo>
                <a:cubicBezTo>
                  <a:pt x="2014" y="353"/>
                  <a:pt x="2016" y="353"/>
                  <a:pt x="2017" y="353"/>
                </a:cubicBezTo>
                <a:cubicBezTo>
                  <a:pt x="2018" y="352"/>
                  <a:pt x="2019" y="352"/>
                  <a:pt x="2021" y="353"/>
                </a:cubicBezTo>
                <a:cubicBezTo>
                  <a:pt x="2022" y="353"/>
                  <a:pt x="2024" y="353"/>
                  <a:pt x="2025" y="352"/>
                </a:cubicBezTo>
                <a:cubicBezTo>
                  <a:pt x="2026" y="352"/>
                  <a:pt x="2029" y="352"/>
                  <a:pt x="2031" y="352"/>
                </a:cubicBezTo>
                <a:cubicBezTo>
                  <a:pt x="2033" y="352"/>
                  <a:pt x="2035" y="352"/>
                  <a:pt x="2037" y="353"/>
                </a:cubicBezTo>
                <a:cubicBezTo>
                  <a:pt x="2038" y="354"/>
                  <a:pt x="2040" y="353"/>
                  <a:pt x="2041" y="351"/>
                </a:cubicBezTo>
                <a:cubicBezTo>
                  <a:pt x="2042" y="350"/>
                  <a:pt x="2043" y="348"/>
                  <a:pt x="2044" y="347"/>
                </a:cubicBezTo>
                <a:cubicBezTo>
                  <a:pt x="2045" y="347"/>
                  <a:pt x="2046" y="346"/>
                  <a:pt x="2048" y="346"/>
                </a:cubicBezTo>
                <a:cubicBezTo>
                  <a:pt x="2049" y="346"/>
                  <a:pt x="2051" y="347"/>
                  <a:pt x="2053" y="347"/>
                </a:cubicBezTo>
                <a:cubicBezTo>
                  <a:pt x="2054" y="347"/>
                  <a:pt x="2056" y="348"/>
                  <a:pt x="2057" y="349"/>
                </a:cubicBezTo>
                <a:cubicBezTo>
                  <a:pt x="2058" y="350"/>
                  <a:pt x="2059" y="350"/>
                  <a:pt x="2061" y="349"/>
                </a:cubicBezTo>
                <a:cubicBezTo>
                  <a:pt x="2062" y="348"/>
                  <a:pt x="2063" y="346"/>
                  <a:pt x="2064" y="344"/>
                </a:cubicBezTo>
                <a:cubicBezTo>
                  <a:pt x="2064" y="341"/>
                  <a:pt x="2064" y="338"/>
                  <a:pt x="2064" y="335"/>
                </a:cubicBezTo>
                <a:cubicBezTo>
                  <a:pt x="2064" y="332"/>
                  <a:pt x="2065" y="329"/>
                  <a:pt x="2066" y="328"/>
                </a:cubicBezTo>
                <a:cubicBezTo>
                  <a:pt x="2067" y="326"/>
                  <a:pt x="2069" y="325"/>
                  <a:pt x="2071" y="324"/>
                </a:cubicBezTo>
                <a:cubicBezTo>
                  <a:pt x="2072" y="324"/>
                  <a:pt x="2074" y="325"/>
                  <a:pt x="2075" y="327"/>
                </a:cubicBezTo>
                <a:cubicBezTo>
                  <a:pt x="2075" y="329"/>
                  <a:pt x="2075" y="332"/>
                  <a:pt x="2075" y="333"/>
                </a:cubicBezTo>
                <a:cubicBezTo>
                  <a:pt x="2075" y="334"/>
                  <a:pt x="2075" y="336"/>
                  <a:pt x="2075" y="338"/>
                </a:cubicBezTo>
                <a:cubicBezTo>
                  <a:pt x="2075" y="339"/>
                  <a:pt x="2077" y="341"/>
                  <a:pt x="2079" y="343"/>
                </a:cubicBezTo>
                <a:cubicBezTo>
                  <a:pt x="2081" y="344"/>
                  <a:pt x="2082" y="344"/>
                  <a:pt x="2082" y="343"/>
                </a:cubicBezTo>
                <a:cubicBezTo>
                  <a:pt x="2082" y="342"/>
                  <a:pt x="2083" y="343"/>
                  <a:pt x="2084" y="344"/>
                </a:cubicBezTo>
                <a:cubicBezTo>
                  <a:pt x="2084" y="345"/>
                  <a:pt x="2086" y="348"/>
                  <a:pt x="2086" y="349"/>
                </a:cubicBezTo>
                <a:cubicBezTo>
                  <a:pt x="2087" y="351"/>
                  <a:pt x="2086" y="353"/>
                  <a:pt x="2085" y="354"/>
                </a:cubicBezTo>
                <a:cubicBezTo>
                  <a:pt x="2083" y="354"/>
                  <a:pt x="2080" y="355"/>
                  <a:pt x="2079" y="355"/>
                </a:cubicBezTo>
                <a:cubicBezTo>
                  <a:pt x="2077" y="355"/>
                  <a:pt x="2075" y="355"/>
                  <a:pt x="2074" y="356"/>
                </a:cubicBezTo>
                <a:cubicBezTo>
                  <a:pt x="2074" y="357"/>
                  <a:pt x="2075" y="357"/>
                  <a:pt x="2077" y="357"/>
                </a:cubicBezTo>
                <a:cubicBezTo>
                  <a:pt x="2080" y="357"/>
                  <a:pt x="2083" y="357"/>
                  <a:pt x="2086" y="357"/>
                </a:cubicBezTo>
                <a:cubicBezTo>
                  <a:pt x="2088" y="356"/>
                  <a:pt x="2092" y="355"/>
                  <a:pt x="2094" y="354"/>
                </a:cubicBezTo>
                <a:cubicBezTo>
                  <a:pt x="2097" y="352"/>
                  <a:pt x="2099" y="350"/>
                  <a:pt x="2098" y="348"/>
                </a:cubicBezTo>
                <a:cubicBezTo>
                  <a:pt x="2098" y="346"/>
                  <a:pt x="2099" y="345"/>
                  <a:pt x="2100" y="346"/>
                </a:cubicBezTo>
                <a:cubicBezTo>
                  <a:pt x="2101" y="347"/>
                  <a:pt x="2103" y="346"/>
                  <a:pt x="2104" y="345"/>
                </a:cubicBezTo>
                <a:cubicBezTo>
                  <a:pt x="2106" y="344"/>
                  <a:pt x="2108" y="342"/>
                  <a:pt x="2109" y="340"/>
                </a:cubicBezTo>
                <a:cubicBezTo>
                  <a:pt x="2111" y="338"/>
                  <a:pt x="2111" y="336"/>
                  <a:pt x="2111" y="336"/>
                </a:cubicBezTo>
                <a:cubicBezTo>
                  <a:pt x="2111" y="335"/>
                  <a:pt x="2111" y="335"/>
                  <a:pt x="2113" y="336"/>
                </a:cubicBezTo>
                <a:cubicBezTo>
                  <a:pt x="2114" y="337"/>
                  <a:pt x="2115" y="339"/>
                  <a:pt x="2114" y="340"/>
                </a:cubicBezTo>
                <a:cubicBezTo>
                  <a:pt x="2113" y="342"/>
                  <a:pt x="2111" y="344"/>
                  <a:pt x="2109" y="345"/>
                </a:cubicBezTo>
                <a:cubicBezTo>
                  <a:pt x="2108" y="347"/>
                  <a:pt x="2108" y="348"/>
                  <a:pt x="2110" y="347"/>
                </a:cubicBezTo>
                <a:cubicBezTo>
                  <a:pt x="2111" y="347"/>
                  <a:pt x="2114" y="347"/>
                  <a:pt x="2116" y="346"/>
                </a:cubicBezTo>
                <a:cubicBezTo>
                  <a:pt x="2117" y="345"/>
                  <a:pt x="2120" y="344"/>
                  <a:pt x="2121" y="342"/>
                </a:cubicBezTo>
                <a:cubicBezTo>
                  <a:pt x="2123" y="341"/>
                  <a:pt x="2124" y="339"/>
                  <a:pt x="2125" y="338"/>
                </a:cubicBezTo>
                <a:cubicBezTo>
                  <a:pt x="2125" y="337"/>
                  <a:pt x="2126" y="335"/>
                  <a:pt x="2127" y="334"/>
                </a:cubicBezTo>
                <a:cubicBezTo>
                  <a:pt x="2128" y="333"/>
                  <a:pt x="2128" y="331"/>
                  <a:pt x="2128" y="329"/>
                </a:cubicBezTo>
                <a:cubicBezTo>
                  <a:pt x="2128" y="328"/>
                  <a:pt x="2128" y="327"/>
                  <a:pt x="2129" y="328"/>
                </a:cubicBezTo>
                <a:cubicBezTo>
                  <a:pt x="2130" y="329"/>
                  <a:pt x="2131" y="331"/>
                  <a:pt x="2131" y="332"/>
                </a:cubicBezTo>
                <a:cubicBezTo>
                  <a:pt x="2131" y="332"/>
                  <a:pt x="2132" y="332"/>
                  <a:pt x="2133" y="331"/>
                </a:cubicBezTo>
                <a:cubicBezTo>
                  <a:pt x="2135" y="330"/>
                  <a:pt x="2136" y="328"/>
                  <a:pt x="2136" y="327"/>
                </a:cubicBezTo>
                <a:cubicBezTo>
                  <a:pt x="2136" y="326"/>
                  <a:pt x="2137" y="324"/>
                  <a:pt x="2138" y="324"/>
                </a:cubicBezTo>
                <a:cubicBezTo>
                  <a:pt x="2139" y="324"/>
                  <a:pt x="2139" y="325"/>
                  <a:pt x="2139" y="327"/>
                </a:cubicBezTo>
                <a:cubicBezTo>
                  <a:pt x="2139" y="328"/>
                  <a:pt x="2139" y="329"/>
                  <a:pt x="2140" y="330"/>
                </a:cubicBezTo>
                <a:cubicBezTo>
                  <a:pt x="2141" y="330"/>
                  <a:pt x="2142" y="331"/>
                  <a:pt x="2143" y="331"/>
                </a:cubicBezTo>
                <a:cubicBezTo>
                  <a:pt x="2144" y="331"/>
                  <a:pt x="2144" y="332"/>
                  <a:pt x="2142" y="333"/>
                </a:cubicBezTo>
                <a:cubicBezTo>
                  <a:pt x="2141" y="334"/>
                  <a:pt x="2139" y="335"/>
                  <a:pt x="2138" y="336"/>
                </a:cubicBezTo>
                <a:cubicBezTo>
                  <a:pt x="2138" y="336"/>
                  <a:pt x="2136" y="337"/>
                  <a:pt x="2134" y="337"/>
                </a:cubicBezTo>
                <a:cubicBezTo>
                  <a:pt x="2132" y="338"/>
                  <a:pt x="2130" y="339"/>
                  <a:pt x="2130" y="339"/>
                </a:cubicBezTo>
                <a:cubicBezTo>
                  <a:pt x="2129" y="339"/>
                  <a:pt x="2128" y="340"/>
                  <a:pt x="2128" y="341"/>
                </a:cubicBezTo>
                <a:cubicBezTo>
                  <a:pt x="2127" y="341"/>
                  <a:pt x="2126" y="342"/>
                  <a:pt x="2126" y="343"/>
                </a:cubicBezTo>
                <a:cubicBezTo>
                  <a:pt x="2125" y="343"/>
                  <a:pt x="2126" y="343"/>
                  <a:pt x="2129" y="343"/>
                </a:cubicBezTo>
                <a:cubicBezTo>
                  <a:pt x="2131" y="343"/>
                  <a:pt x="2135" y="342"/>
                  <a:pt x="2137" y="341"/>
                </a:cubicBezTo>
                <a:cubicBezTo>
                  <a:pt x="2140" y="340"/>
                  <a:pt x="2144" y="339"/>
                  <a:pt x="2148" y="338"/>
                </a:cubicBezTo>
                <a:cubicBezTo>
                  <a:pt x="2151" y="337"/>
                  <a:pt x="2155" y="336"/>
                  <a:pt x="2157" y="335"/>
                </a:cubicBezTo>
                <a:cubicBezTo>
                  <a:pt x="2158" y="335"/>
                  <a:pt x="2161" y="335"/>
                  <a:pt x="2163" y="335"/>
                </a:cubicBezTo>
                <a:cubicBezTo>
                  <a:pt x="2165" y="335"/>
                  <a:pt x="2168" y="334"/>
                  <a:pt x="2168" y="332"/>
                </a:cubicBezTo>
                <a:cubicBezTo>
                  <a:pt x="2169" y="331"/>
                  <a:pt x="2171" y="329"/>
                  <a:pt x="2172" y="329"/>
                </a:cubicBezTo>
                <a:cubicBezTo>
                  <a:pt x="2173" y="329"/>
                  <a:pt x="2174" y="327"/>
                  <a:pt x="2174" y="326"/>
                </a:cubicBezTo>
                <a:cubicBezTo>
                  <a:pt x="2175" y="325"/>
                  <a:pt x="2176" y="325"/>
                  <a:pt x="2178" y="326"/>
                </a:cubicBezTo>
                <a:cubicBezTo>
                  <a:pt x="2179" y="327"/>
                  <a:pt x="2182" y="327"/>
                  <a:pt x="2185" y="326"/>
                </a:cubicBezTo>
                <a:cubicBezTo>
                  <a:pt x="2188" y="325"/>
                  <a:pt x="2191" y="325"/>
                  <a:pt x="2193" y="325"/>
                </a:cubicBezTo>
                <a:cubicBezTo>
                  <a:pt x="2195" y="326"/>
                  <a:pt x="2197" y="328"/>
                  <a:pt x="2198" y="329"/>
                </a:cubicBezTo>
                <a:cubicBezTo>
                  <a:pt x="2199" y="330"/>
                  <a:pt x="2198" y="331"/>
                  <a:pt x="2195" y="331"/>
                </a:cubicBezTo>
                <a:cubicBezTo>
                  <a:pt x="2192" y="330"/>
                  <a:pt x="2190" y="330"/>
                  <a:pt x="2190" y="331"/>
                </a:cubicBezTo>
                <a:cubicBezTo>
                  <a:pt x="2190" y="331"/>
                  <a:pt x="2188" y="332"/>
                  <a:pt x="2187" y="332"/>
                </a:cubicBezTo>
                <a:cubicBezTo>
                  <a:pt x="2185" y="333"/>
                  <a:pt x="2182" y="333"/>
                  <a:pt x="2180" y="334"/>
                </a:cubicBezTo>
                <a:cubicBezTo>
                  <a:pt x="2178" y="334"/>
                  <a:pt x="2179" y="334"/>
                  <a:pt x="2183" y="334"/>
                </a:cubicBezTo>
                <a:cubicBezTo>
                  <a:pt x="2187" y="334"/>
                  <a:pt x="2192" y="335"/>
                  <a:pt x="2195" y="336"/>
                </a:cubicBezTo>
                <a:cubicBezTo>
                  <a:pt x="2197" y="336"/>
                  <a:pt x="2202" y="338"/>
                  <a:pt x="2205" y="339"/>
                </a:cubicBezTo>
                <a:cubicBezTo>
                  <a:pt x="2208" y="340"/>
                  <a:pt x="2213" y="342"/>
                  <a:pt x="2215" y="343"/>
                </a:cubicBezTo>
                <a:cubicBezTo>
                  <a:pt x="2217" y="345"/>
                  <a:pt x="2219" y="346"/>
                  <a:pt x="2221" y="347"/>
                </a:cubicBezTo>
                <a:cubicBezTo>
                  <a:pt x="2222" y="348"/>
                  <a:pt x="2224" y="348"/>
                  <a:pt x="2226" y="348"/>
                </a:cubicBezTo>
                <a:cubicBezTo>
                  <a:pt x="2227" y="348"/>
                  <a:pt x="2228" y="347"/>
                  <a:pt x="2227" y="345"/>
                </a:cubicBezTo>
                <a:cubicBezTo>
                  <a:pt x="2227" y="343"/>
                  <a:pt x="2225" y="341"/>
                  <a:pt x="2223" y="341"/>
                </a:cubicBezTo>
                <a:cubicBezTo>
                  <a:pt x="2222" y="340"/>
                  <a:pt x="2220" y="340"/>
                  <a:pt x="2220" y="339"/>
                </a:cubicBezTo>
                <a:cubicBezTo>
                  <a:pt x="2220" y="338"/>
                  <a:pt x="2221" y="337"/>
                  <a:pt x="2222" y="336"/>
                </a:cubicBezTo>
                <a:cubicBezTo>
                  <a:pt x="2223" y="336"/>
                  <a:pt x="2225" y="335"/>
                  <a:pt x="2226" y="336"/>
                </a:cubicBezTo>
                <a:cubicBezTo>
                  <a:pt x="2227" y="337"/>
                  <a:pt x="2229" y="337"/>
                  <a:pt x="2231" y="337"/>
                </a:cubicBezTo>
                <a:cubicBezTo>
                  <a:pt x="2232" y="337"/>
                  <a:pt x="2234" y="336"/>
                  <a:pt x="2235" y="335"/>
                </a:cubicBezTo>
                <a:cubicBezTo>
                  <a:pt x="2236" y="334"/>
                  <a:pt x="2236" y="335"/>
                  <a:pt x="2235" y="337"/>
                </a:cubicBezTo>
                <a:cubicBezTo>
                  <a:pt x="2234" y="339"/>
                  <a:pt x="2232" y="341"/>
                  <a:pt x="2231" y="342"/>
                </a:cubicBezTo>
                <a:cubicBezTo>
                  <a:pt x="2230" y="342"/>
                  <a:pt x="2230" y="344"/>
                  <a:pt x="2231" y="345"/>
                </a:cubicBezTo>
                <a:cubicBezTo>
                  <a:pt x="2232" y="346"/>
                  <a:pt x="2234" y="347"/>
                  <a:pt x="2236" y="347"/>
                </a:cubicBezTo>
                <a:cubicBezTo>
                  <a:pt x="2237" y="347"/>
                  <a:pt x="2240" y="347"/>
                  <a:pt x="2241" y="347"/>
                </a:cubicBezTo>
                <a:cubicBezTo>
                  <a:pt x="2242" y="347"/>
                  <a:pt x="2243" y="348"/>
                  <a:pt x="2243" y="349"/>
                </a:cubicBezTo>
                <a:cubicBezTo>
                  <a:pt x="2244" y="350"/>
                  <a:pt x="2246" y="351"/>
                  <a:pt x="2247" y="351"/>
                </a:cubicBezTo>
                <a:cubicBezTo>
                  <a:pt x="2249" y="352"/>
                  <a:pt x="2250" y="352"/>
                  <a:pt x="2249" y="353"/>
                </a:cubicBezTo>
                <a:cubicBezTo>
                  <a:pt x="2249" y="354"/>
                  <a:pt x="2247" y="354"/>
                  <a:pt x="2245" y="354"/>
                </a:cubicBezTo>
                <a:cubicBezTo>
                  <a:pt x="2243" y="354"/>
                  <a:pt x="2240" y="353"/>
                  <a:pt x="2238" y="352"/>
                </a:cubicBezTo>
                <a:cubicBezTo>
                  <a:pt x="2237" y="351"/>
                  <a:pt x="2237" y="351"/>
                  <a:pt x="2239" y="353"/>
                </a:cubicBezTo>
                <a:cubicBezTo>
                  <a:pt x="2240" y="355"/>
                  <a:pt x="2243" y="358"/>
                  <a:pt x="2244" y="358"/>
                </a:cubicBezTo>
                <a:cubicBezTo>
                  <a:pt x="2246" y="359"/>
                  <a:pt x="2248" y="360"/>
                  <a:pt x="2250" y="361"/>
                </a:cubicBezTo>
                <a:cubicBezTo>
                  <a:pt x="2252" y="362"/>
                  <a:pt x="2255" y="364"/>
                  <a:pt x="2256" y="366"/>
                </a:cubicBezTo>
                <a:cubicBezTo>
                  <a:pt x="2257" y="368"/>
                  <a:pt x="2259" y="371"/>
                  <a:pt x="2259" y="373"/>
                </a:cubicBezTo>
                <a:cubicBezTo>
                  <a:pt x="2259" y="375"/>
                  <a:pt x="2259" y="377"/>
                  <a:pt x="2259" y="378"/>
                </a:cubicBezTo>
                <a:cubicBezTo>
                  <a:pt x="2259" y="379"/>
                  <a:pt x="2258" y="379"/>
                  <a:pt x="2257" y="379"/>
                </a:cubicBezTo>
                <a:cubicBezTo>
                  <a:pt x="2256" y="379"/>
                  <a:pt x="2255" y="378"/>
                  <a:pt x="2255" y="376"/>
                </a:cubicBezTo>
                <a:cubicBezTo>
                  <a:pt x="2254" y="375"/>
                  <a:pt x="2254" y="373"/>
                  <a:pt x="2254" y="372"/>
                </a:cubicBezTo>
                <a:cubicBezTo>
                  <a:pt x="2254" y="371"/>
                  <a:pt x="2253" y="371"/>
                  <a:pt x="2253" y="373"/>
                </a:cubicBezTo>
                <a:cubicBezTo>
                  <a:pt x="2253" y="374"/>
                  <a:pt x="2253" y="377"/>
                  <a:pt x="2254" y="378"/>
                </a:cubicBezTo>
                <a:cubicBezTo>
                  <a:pt x="2255" y="380"/>
                  <a:pt x="2257" y="381"/>
                  <a:pt x="2259" y="381"/>
                </a:cubicBezTo>
                <a:cubicBezTo>
                  <a:pt x="2262" y="381"/>
                  <a:pt x="2266" y="380"/>
                  <a:pt x="2268" y="379"/>
                </a:cubicBezTo>
                <a:cubicBezTo>
                  <a:pt x="2270" y="377"/>
                  <a:pt x="2274" y="376"/>
                  <a:pt x="2277" y="376"/>
                </a:cubicBezTo>
                <a:cubicBezTo>
                  <a:pt x="2280" y="376"/>
                  <a:pt x="2283" y="374"/>
                  <a:pt x="2285" y="373"/>
                </a:cubicBezTo>
                <a:cubicBezTo>
                  <a:pt x="2287" y="371"/>
                  <a:pt x="2288" y="369"/>
                  <a:pt x="2289" y="369"/>
                </a:cubicBezTo>
                <a:cubicBezTo>
                  <a:pt x="2289" y="369"/>
                  <a:pt x="2291" y="369"/>
                  <a:pt x="2294" y="368"/>
                </a:cubicBezTo>
                <a:cubicBezTo>
                  <a:pt x="2295" y="368"/>
                  <a:pt x="2300" y="365"/>
                  <a:pt x="2306" y="360"/>
                </a:cubicBezTo>
                <a:cubicBezTo>
                  <a:pt x="2306" y="0"/>
                  <a:pt x="2306" y="0"/>
                  <a:pt x="2306" y="0"/>
                </a:cubicBezTo>
                <a:lnTo>
                  <a:pt x="0" y="0"/>
                </a:ln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2"/>
          <p:cNvSpPr>
            <a:spLocks/>
          </p:cNvSpPr>
          <p:nvPr/>
        </p:nvSpPr>
        <p:spPr bwMode="auto">
          <a:xfrm>
            <a:off x="8032750" y="1404938"/>
            <a:ext cx="47625" cy="15875"/>
          </a:xfrm>
          <a:custGeom>
            <a:avLst/>
            <a:gdLst/>
            <a:ahLst/>
            <a:cxnLst>
              <a:cxn ang="0">
                <a:pos x="4" y="1"/>
              </a:cxn>
              <a:cxn ang="0">
                <a:pos x="1" y="1"/>
              </a:cxn>
              <a:cxn ang="0">
                <a:pos x="0" y="2"/>
              </a:cxn>
              <a:cxn ang="0">
                <a:pos x="5" y="3"/>
              </a:cxn>
              <a:cxn ang="0">
                <a:pos x="10" y="3"/>
              </a:cxn>
              <a:cxn ang="0">
                <a:pos x="10" y="2"/>
              </a:cxn>
              <a:cxn ang="0">
                <a:pos x="4" y="1"/>
              </a:cxn>
            </a:cxnLst>
            <a:rect l="0" t="0" r="r" b="b"/>
            <a:pathLst>
              <a:path w="12" h="4">
                <a:moveTo>
                  <a:pt x="4" y="1"/>
                </a:moveTo>
                <a:cubicBezTo>
                  <a:pt x="3" y="0"/>
                  <a:pt x="2" y="0"/>
                  <a:pt x="1" y="1"/>
                </a:cubicBezTo>
                <a:cubicBezTo>
                  <a:pt x="0" y="2"/>
                  <a:pt x="0" y="2"/>
                  <a:pt x="0" y="2"/>
                </a:cubicBezTo>
                <a:cubicBezTo>
                  <a:pt x="1" y="3"/>
                  <a:pt x="3" y="3"/>
                  <a:pt x="5" y="3"/>
                </a:cubicBezTo>
                <a:cubicBezTo>
                  <a:pt x="6" y="4"/>
                  <a:pt x="9" y="4"/>
                  <a:pt x="10" y="3"/>
                </a:cubicBezTo>
                <a:cubicBezTo>
                  <a:pt x="12" y="2"/>
                  <a:pt x="11" y="2"/>
                  <a:pt x="10" y="2"/>
                </a:cubicBezTo>
                <a:cubicBezTo>
                  <a:pt x="8" y="2"/>
                  <a:pt x="5" y="2"/>
                  <a:pt x="4" y="1"/>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7" name="Freeform 13"/>
          <p:cNvSpPr>
            <a:spLocks/>
          </p:cNvSpPr>
          <p:nvPr/>
        </p:nvSpPr>
        <p:spPr bwMode="auto">
          <a:xfrm>
            <a:off x="8151813" y="1393825"/>
            <a:ext cx="42863" cy="11113"/>
          </a:xfrm>
          <a:custGeom>
            <a:avLst/>
            <a:gdLst/>
            <a:ahLst/>
            <a:cxnLst>
              <a:cxn ang="0">
                <a:pos x="8" y="0"/>
              </a:cxn>
              <a:cxn ang="0">
                <a:pos x="1" y="2"/>
              </a:cxn>
              <a:cxn ang="0">
                <a:pos x="3" y="3"/>
              </a:cxn>
              <a:cxn ang="0">
                <a:pos x="9" y="1"/>
              </a:cxn>
              <a:cxn ang="0">
                <a:pos x="8" y="0"/>
              </a:cxn>
            </a:cxnLst>
            <a:rect l="0" t="0" r="r" b="b"/>
            <a:pathLst>
              <a:path w="11" h="3">
                <a:moveTo>
                  <a:pt x="8" y="0"/>
                </a:moveTo>
                <a:cubicBezTo>
                  <a:pt x="5" y="1"/>
                  <a:pt x="2" y="2"/>
                  <a:pt x="1" y="2"/>
                </a:cubicBezTo>
                <a:cubicBezTo>
                  <a:pt x="0" y="3"/>
                  <a:pt x="1" y="3"/>
                  <a:pt x="3" y="3"/>
                </a:cubicBezTo>
                <a:cubicBezTo>
                  <a:pt x="4" y="3"/>
                  <a:pt x="7" y="2"/>
                  <a:pt x="9" y="1"/>
                </a:cubicBezTo>
                <a:cubicBezTo>
                  <a:pt x="11" y="0"/>
                  <a:pt x="10" y="0"/>
                  <a:pt x="8" y="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4"/>
          <p:cNvSpPr>
            <a:spLocks/>
          </p:cNvSpPr>
          <p:nvPr/>
        </p:nvSpPr>
        <p:spPr bwMode="auto">
          <a:xfrm>
            <a:off x="179388" y="293688"/>
            <a:ext cx="71438" cy="63500"/>
          </a:xfrm>
          <a:custGeom>
            <a:avLst/>
            <a:gdLst/>
            <a:ahLst/>
            <a:cxnLst>
              <a:cxn ang="0">
                <a:pos x="8" y="4"/>
              </a:cxn>
              <a:cxn ang="0">
                <a:pos x="1" y="0"/>
              </a:cxn>
              <a:cxn ang="0">
                <a:pos x="1" y="2"/>
              </a:cxn>
              <a:cxn ang="0">
                <a:pos x="4" y="6"/>
              </a:cxn>
              <a:cxn ang="0">
                <a:pos x="7" y="10"/>
              </a:cxn>
              <a:cxn ang="0">
                <a:pos x="7" y="13"/>
              </a:cxn>
              <a:cxn ang="0">
                <a:pos x="10" y="15"/>
              </a:cxn>
              <a:cxn ang="0">
                <a:pos x="16" y="16"/>
              </a:cxn>
              <a:cxn ang="0">
                <a:pos x="16" y="12"/>
              </a:cxn>
              <a:cxn ang="0">
                <a:pos x="8" y="4"/>
              </a:cxn>
            </a:cxnLst>
            <a:rect l="0" t="0" r="r" b="b"/>
            <a:pathLst>
              <a:path w="18" h="16">
                <a:moveTo>
                  <a:pt x="8" y="4"/>
                </a:moveTo>
                <a:cubicBezTo>
                  <a:pt x="5" y="1"/>
                  <a:pt x="2" y="0"/>
                  <a:pt x="1" y="0"/>
                </a:cubicBezTo>
                <a:cubicBezTo>
                  <a:pt x="1" y="0"/>
                  <a:pt x="0" y="1"/>
                  <a:pt x="1" y="2"/>
                </a:cubicBezTo>
                <a:cubicBezTo>
                  <a:pt x="1" y="2"/>
                  <a:pt x="2" y="4"/>
                  <a:pt x="4" y="6"/>
                </a:cubicBezTo>
                <a:cubicBezTo>
                  <a:pt x="5" y="7"/>
                  <a:pt x="7" y="9"/>
                  <a:pt x="7" y="10"/>
                </a:cubicBezTo>
                <a:cubicBezTo>
                  <a:pt x="7" y="10"/>
                  <a:pt x="7" y="12"/>
                  <a:pt x="7" y="13"/>
                </a:cubicBezTo>
                <a:cubicBezTo>
                  <a:pt x="7" y="14"/>
                  <a:pt x="9" y="15"/>
                  <a:pt x="10" y="15"/>
                </a:cubicBezTo>
                <a:cubicBezTo>
                  <a:pt x="12" y="15"/>
                  <a:pt x="14" y="16"/>
                  <a:pt x="16" y="16"/>
                </a:cubicBezTo>
                <a:cubicBezTo>
                  <a:pt x="17" y="16"/>
                  <a:pt x="18" y="14"/>
                  <a:pt x="16" y="12"/>
                </a:cubicBezTo>
                <a:cubicBezTo>
                  <a:pt x="15" y="9"/>
                  <a:pt x="11" y="6"/>
                  <a:pt x="8" y="4"/>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9" name="Freeform 15"/>
          <p:cNvSpPr>
            <a:spLocks/>
          </p:cNvSpPr>
          <p:nvPr/>
        </p:nvSpPr>
        <p:spPr bwMode="auto">
          <a:xfrm>
            <a:off x="165100" y="442913"/>
            <a:ext cx="46038" cy="58738"/>
          </a:xfrm>
          <a:custGeom>
            <a:avLst/>
            <a:gdLst/>
            <a:ahLst/>
            <a:cxnLst>
              <a:cxn ang="0">
                <a:pos x="6" y="6"/>
              </a:cxn>
              <a:cxn ang="0">
                <a:pos x="1" y="0"/>
              </a:cxn>
              <a:cxn ang="0">
                <a:pos x="1" y="5"/>
              </a:cxn>
              <a:cxn ang="0">
                <a:pos x="5" y="13"/>
              </a:cxn>
              <a:cxn ang="0">
                <a:pos x="10" y="15"/>
              </a:cxn>
              <a:cxn ang="0">
                <a:pos x="11" y="13"/>
              </a:cxn>
              <a:cxn ang="0">
                <a:pos x="6" y="6"/>
              </a:cxn>
            </a:cxnLst>
            <a:rect l="0" t="0" r="r" b="b"/>
            <a:pathLst>
              <a:path w="12" h="15">
                <a:moveTo>
                  <a:pt x="6" y="6"/>
                </a:moveTo>
                <a:cubicBezTo>
                  <a:pt x="4" y="3"/>
                  <a:pt x="1" y="1"/>
                  <a:pt x="1" y="0"/>
                </a:cubicBezTo>
                <a:cubicBezTo>
                  <a:pt x="0" y="0"/>
                  <a:pt x="0" y="2"/>
                  <a:pt x="1" y="5"/>
                </a:cubicBezTo>
                <a:cubicBezTo>
                  <a:pt x="2" y="8"/>
                  <a:pt x="4" y="12"/>
                  <a:pt x="5" y="13"/>
                </a:cubicBezTo>
                <a:cubicBezTo>
                  <a:pt x="7" y="14"/>
                  <a:pt x="9" y="15"/>
                  <a:pt x="10" y="15"/>
                </a:cubicBezTo>
                <a:cubicBezTo>
                  <a:pt x="12" y="15"/>
                  <a:pt x="12" y="14"/>
                  <a:pt x="11" y="13"/>
                </a:cubicBezTo>
                <a:cubicBezTo>
                  <a:pt x="11" y="12"/>
                  <a:pt x="8" y="9"/>
                  <a:pt x="6" y="6"/>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Freeform 16"/>
          <p:cNvSpPr>
            <a:spLocks/>
          </p:cNvSpPr>
          <p:nvPr/>
        </p:nvSpPr>
        <p:spPr bwMode="auto">
          <a:xfrm>
            <a:off x="5846763" y="2201863"/>
            <a:ext cx="44450" cy="58738"/>
          </a:xfrm>
          <a:custGeom>
            <a:avLst/>
            <a:gdLst/>
            <a:ahLst/>
            <a:cxnLst>
              <a:cxn ang="0">
                <a:pos x="9" y="0"/>
              </a:cxn>
              <a:cxn ang="0">
                <a:pos x="5" y="5"/>
              </a:cxn>
              <a:cxn ang="0">
                <a:pos x="1" y="13"/>
              </a:cxn>
              <a:cxn ang="0">
                <a:pos x="4" y="11"/>
              </a:cxn>
              <a:cxn ang="0">
                <a:pos x="10" y="3"/>
              </a:cxn>
              <a:cxn ang="0">
                <a:pos x="9" y="0"/>
              </a:cxn>
            </a:cxnLst>
            <a:rect l="0" t="0" r="r" b="b"/>
            <a:pathLst>
              <a:path w="11" h="15">
                <a:moveTo>
                  <a:pt x="9" y="0"/>
                </a:moveTo>
                <a:cubicBezTo>
                  <a:pt x="8" y="0"/>
                  <a:pt x="6" y="2"/>
                  <a:pt x="5" y="5"/>
                </a:cubicBezTo>
                <a:cubicBezTo>
                  <a:pt x="3" y="7"/>
                  <a:pt x="1" y="11"/>
                  <a:pt x="1" y="13"/>
                </a:cubicBezTo>
                <a:cubicBezTo>
                  <a:pt x="0" y="15"/>
                  <a:pt x="2" y="14"/>
                  <a:pt x="4" y="11"/>
                </a:cubicBezTo>
                <a:cubicBezTo>
                  <a:pt x="7" y="8"/>
                  <a:pt x="10" y="4"/>
                  <a:pt x="10" y="3"/>
                </a:cubicBezTo>
                <a:cubicBezTo>
                  <a:pt x="11" y="2"/>
                  <a:pt x="10" y="0"/>
                  <a:pt x="9" y="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7"/>
          <p:cNvSpPr>
            <a:spLocks/>
          </p:cNvSpPr>
          <p:nvPr/>
        </p:nvSpPr>
        <p:spPr bwMode="auto">
          <a:xfrm>
            <a:off x="5902325" y="2116138"/>
            <a:ext cx="109538" cy="80963"/>
          </a:xfrm>
          <a:custGeom>
            <a:avLst/>
            <a:gdLst/>
            <a:ahLst/>
            <a:cxnLst>
              <a:cxn ang="0">
                <a:pos x="24" y="2"/>
              </a:cxn>
              <a:cxn ang="0">
                <a:pos x="20" y="4"/>
              </a:cxn>
              <a:cxn ang="0">
                <a:pos x="15" y="7"/>
              </a:cxn>
              <a:cxn ang="0">
                <a:pos x="8" y="12"/>
              </a:cxn>
              <a:cxn ang="0">
                <a:pos x="2" y="15"/>
              </a:cxn>
              <a:cxn ang="0">
                <a:pos x="0" y="19"/>
              </a:cxn>
              <a:cxn ang="0">
                <a:pos x="2" y="20"/>
              </a:cxn>
              <a:cxn ang="0">
                <a:pos x="8" y="16"/>
              </a:cxn>
              <a:cxn ang="0">
                <a:pos x="18" y="9"/>
              </a:cxn>
              <a:cxn ang="0">
                <a:pos x="25" y="4"/>
              </a:cxn>
              <a:cxn ang="0">
                <a:pos x="27" y="1"/>
              </a:cxn>
              <a:cxn ang="0">
                <a:pos x="24" y="2"/>
              </a:cxn>
            </a:cxnLst>
            <a:rect l="0" t="0" r="r" b="b"/>
            <a:pathLst>
              <a:path w="28" h="21">
                <a:moveTo>
                  <a:pt x="24" y="2"/>
                </a:moveTo>
                <a:cubicBezTo>
                  <a:pt x="22" y="3"/>
                  <a:pt x="21" y="4"/>
                  <a:pt x="20" y="4"/>
                </a:cubicBezTo>
                <a:cubicBezTo>
                  <a:pt x="19" y="4"/>
                  <a:pt x="17" y="6"/>
                  <a:pt x="15" y="7"/>
                </a:cubicBezTo>
                <a:cubicBezTo>
                  <a:pt x="13" y="8"/>
                  <a:pt x="10" y="11"/>
                  <a:pt x="8" y="12"/>
                </a:cubicBezTo>
                <a:cubicBezTo>
                  <a:pt x="7" y="13"/>
                  <a:pt x="4" y="14"/>
                  <a:pt x="2" y="15"/>
                </a:cubicBezTo>
                <a:cubicBezTo>
                  <a:pt x="1" y="16"/>
                  <a:pt x="0" y="17"/>
                  <a:pt x="0" y="19"/>
                </a:cubicBezTo>
                <a:cubicBezTo>
                  <a:pt x="0" y="20"/>
                  <a:pt x="1" y="21"/>
                  <a:pt x="2" y="20"/>
                </a:cubicBezTo>
                <a:cubicBezTo>
                  <a:pt x="3" y="19"/>
                  <a:pt x="6" y="17"/>
                  <a:pt x="8" y="16"/>
                </a:cubicBezTo>
                <a:cubicBezTo>
                  <a:pt x="11" y="14"/>
                  <a:pt x="15" y="11"/>
                  <a:pt x="18" y="9"/>
                </a:cubicBezTo>
                <a:cubicBezTo>
                  <a:pt x="20" y="8"/>
                  <a:pt x="24" y="5"/>
                  <a:pt x="25" y="4"/>
                </a:cubicBezTo>
                <a:cubicBezTo>
                  <a:pt x="27" y="3"/>
                  <a:pt x="28" y="2"/>
                  <a:pt x="27" y="1"/>
                </a:cubicBezTo>
                <a:cubicBezTo>
                  <a:pt x="26" y="0"/>
                  <a:pt x="25" y="0"/>
                  <a:pt x="24" y="2"/>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8"/>
          <p:cNvSpPr>
            <a:spLocks/>
          </p:cNvSpPr>
          <p:nvPr/>
        </p:nvSpPr>
        <p:spPr bwMode="auto">
          <a:xfrm>
            <a:off x="6369050" y="1804988"/>
            <a:ext cx="58738" cy="63500"/>
          </a:xfrm>
          <a:custGeom>
            <a:avLst/>
            <a:gdLst/>
            <a:ahLst/>
            <a:cxnLst>
              <a:cxn ang="0">
                <a:pos x="12" y="2"/>
              </a:cxn>
              <a:cxn ang="0">
                <a:pos x="6" y="7"/>
              </a:cxn>
              <a:cxn ang="0">
                <a:pos x="1" y="13"/>
              </a:cxn>
              <a:cxn ang="0">
                <a:pos x="1" y="15"/>
              </a:cxn>
              <a:cxn ang="0">
                <a:pos x="5" y="12"/>
              </a:cxn>
              <a:cxn ang="0">
                <a:pos x="10" y="8"/>
              </a:cxn>
              <a:cxn ang="0">
                <a:pos x="13" y="5"/>
              </a:cxn>
              <a:cxn ang="0">
                <a:pos x="15" y="2"/>
              </a:cxn>
              <a:cxn ang="0">
                <a:pos x="12" y="2"/>
              </a:cxn>
            </a:cxnLst>
            <a:rect l="0" t="0" r="r" b="b"/>
            <a:pathLst>
              <a:path w="15" h="16">
                <a:moveTo>
                  <a:pt x="12" y="2"/>
                </a:moveTo>
                <a:cubicBezTo>
                  <a:pt x="11" y="3"/>
                  <a:pt x="8" y="6"/>
                  <a:pt x="6" y="7"/>
                </a:cubicBezTo>
                <a:cubicBezTo>
                  <a:pt x="4" y="9"/>
                  <a:pt x="2" y="11"/>
                  <a:pt x="1" y="13"/>
                </a:cubicBezTo>
                <a:cubicBezTo>
                  <a:pt x="0" y="15"/>
                  <a:pt x="0" y="16"/>
                  <a:pt x="1" y="15"/>
                </a:cubicBezTo>
                <a:cubicBezTo>
                  <a:pt x="2" y="14"/>
                  <a:pt x="4" y="13"/>
                  <a:pt x="5" y="12"/>
                </a:cubicBezTo>
                <a:cubicBezTo>
                  <a:pt x="7" y="11"/>
                  <a:pt x="9" y="9"/>
                  <a:pt x="10" y="8"/>
                </a:cubicBezTo>
                <a:cubicBezTo>
                  <a:pt x="11" y="7"/>
                  <a:pt x="12" y="6"/>
                  <a:pt x="13" y="5"/>
                </a:cubicBezTo>
                <a:cubicBezTo>
                  <a:pt x="14" y="5"/>
                  <a:pt x="15" y="3"/>
                  <a:pt x="15" y="2"/>
                </a:cubicBezTo>
                <a:cubicBezTo>
                  <a:pt x="14" y="0"/>
                  <a:pt x="13" y="1"/>
                  <a:pt x="12" y="2"/>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9"/>
          <p:cNvSpPr>
            <a:spLocks/>
          </p:cNvSpPr>
          <p:nvPr/>
        </p:nvSpPr>
        <p:spPr bwMode="auto">
          <a:xfrm>
            <a:off x="5753100" y="2295525"/>
            <a:ext cx="77788" cy="169863"/>
          </a:xfrm>
          <a:custGeom>
            <a:avLst/>
            <a:gdLst/>
            <a:ahLst/>
            <a:cxnLst>
              <a:cxn ang="0">
                <a:pos x="18" y="1"/>
              </a:cxn>
              <a:cxn ang="0">
                <a:pos x="12" y="9"/>
              </a:cxn>
              <a:cxn ang="0">
                <a:pos x="6" y="22"/>
              </a:cxn>
              <a:cxn ang="0">
                <a:pos x="1" y="37"/>
              </a:cxn>
              <a:cxn ang="0">
                <a:pos x="1" y="40"/>
              </a:cxn>
              <a:cxn ang="0">
                <a:pos x="2" y="36"/>
              </a:cxn>
              <a:cxn ang="0">
                <a:pos x="4" y="30"/>
              </a:cxn>
              <a:cxn ang="0">
                <a:pos x="9" y="20"/>
              </a:cxn>
              <a:cxn ang="0">
                <a:pos x="17" y="7"/>
              </a:cxn>
              <a:cxn ang="0">
                <a:pos x="18" y="1"/>
              </a:cxn>
            </a:cxnLst>
            <a:rect l="0" t="0" r="r" b="b"/>
            <a:pathLst>
              <a:path w="20" h="43">
                <a:moveTo>
                  <a:pt x="18" y="1"/>
                </a:moveTo>
                <a:cubicBezTo>
                  <a:pt x="17" y="2"/>
                  <a:pt x="14" y="5"/>
                  <a:pt x="12" y="9"/>
                </a:cubicBezTo>
                <a:cubicBezTo>
                  <a:pt x="11" y="12"/>
                  <a:pt x="8" y="18"/>
                  <a:pt x="6" y="22"/>
                </a:cubicBezTo>
                <a:cubicBezTo>
                  <a:pt x="4" y="26"/>
                  <a:pt x="1" y="33"/>
                  <a:pt x="1" y="37"/>
                </a:cubicBezTo>
                <a:cubicBezTo>
                  <a:pt x="0" y="41"/>
                  <a:pt x="0" y="43"/>
                  <a:pt x="1" y="40"/>
                </a:cubicBezTo>
                <a:cubicBezTo>
                  <a:pt x="2" y="38"/>
                  <a:pt x="2" y="36"/>
                  <a:pt x="2" y="36"/>
                </a:cubicBezTo>
                <a:cubicBezTo>
                  <a:pt x="2" y="36"/>
                  <a:pt x="3" y="33"/>
                  <a:pt x="4" y="30"/>
                </a:cubicBezTo>
                <a:cubicBezTo>
                  <a:pt x="5" y="28"/>
                  <a:pt x="7" y="23"/>
                  <a:pt x="9" y="20"/>
                </a:cubicBezTo>
                <a:cubicBezTo>
                  <a:pt x="11" y="17"/>
                  <a:pt x="15" y="11"/>
                  <a:pt x="17" y="7"/>
                </a:cubicBezTo>
                <a:cubicBezTo>
                  <a:pt x="19" y="3"/>
                  <a:pt x="20" y="0"/>
                  <a:pt x="18" y="1"/>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0"/>
          <p:cNvSpPr>
            <a:spLocks/>
          </p:cNvSpPr>
          <p:nvPr/>
        </p:nvSpPr>
        <p:spPr bwMode="auto">
          <a:xfrm>
            <a:off x="5749925" y="2508250"/>
            <a:ext cx="66675" cy="298450"/>
          </a:xfrm>
          <a:custGeom>
            <a:avLst/>
            <a:gdLst/>
            <a:ahLst/>
            <a:cxnLst>
              <a:cxn ang="0">
                <a:pos x="13" y="53"/>
              </a:cxn>
              <a:cxn ang="0">
                <a:pos x="7" y="36"/>
              </a:cxn>
              <a:cxn ang="0">
                <a:pos x="3" y="21"/>
              </a:cxn>
              <a:cxn ang="0">
                <a:pos x="1" y="6"/>
              </a:cxn>
              <a:cxn ang="0">
                <a:pos x="0" y="5"/>
              </a:cxn>
              <a:cxn ang="0">
                <a:pos x="1" y="19"/>
              </a:cxn>
              <a:cxn ang="0">
                <a:pos x="4" y="35"/>
              </a:cxn>
              <a:cxn ang="0">
                <a:pos x="9" y="51"/>
              </a:cxn>
              <a:cxn ang="0">
                <a:pos x="13" y="63"/>
              </a:cxn>
              <a:cxn ang="0">
                <a:pos x="16" y="73"/>
              </a:cxn>
              <a:cxn ang="0">
                <a:pos x="16" y="70"/>
              </a:cxn>
              <a:cxn ang="0">
                <a:pos x="13" y="53"/>
              </a:cxn>
            </a:cxnLst>
            <a:rect l="0" t="0" r="r" b="b"/>
            <a:pathLst>
              <a:path w="17" h="76">
                <a:moveTo>
                  <a:pt x="13" y="53"/>
                </a:moveTo>
                <a:cubicBezTo>
                  <a:pt x="11" y="49"/>
                  <a:pt x="9" y="42"/>
                  <a:pt x="7" y="36"/>
                </a:cubicBezTo>
                <a:cubicBezTo>
                  <a:pt x="5" y="31"/>
                  <a:pt x="3" y="24"/>
                  <a:pt x="3" y="21"/>
                </a:cubicBezTo>
                <a:cubicBezTo>
                  <a:pt x="2" y="18"/>
                  <a:pt x="1" y="11"/>
                  <a:pt x="1" y="6"/>
                </a:cubicBezTo>
                <a:cubicBezTo>
                  <a:pt x="1" y="1"/>
                  <a:pt x="0" y="0"/>
                  <a:pt x="0" y="5"/>
                </a:cubicBezTo>
                <a:cubicBezTo>
                  <a:pt x="0" y="9"/>
                  <a:pt x="0" y="15"/>
                  <a:pt x="1" y="19"/>
                </a:cubicBezTo>
                <a:cubicBezTo>
                  <a:pt x="1" y="23"/>
                  <a:pt x="3" y="30"/>
                  <a:pt x="4" y="35"/>
                </a:cubicBezTo>
                <a:cubicBezTo>
                  <a:pt x="6" y="40"/>
                  <a:pt x="8" y="47"/>
                  <a:pt x="9" y="51"/>
                </a:cubicBezTo>
                <a:cubicBezTo>
                  <a:pt x="11" y="55"/>
                  <a:pt x="12" y="60"/>
                  <a:pt x="13" y="63"/>
                </a:cubicBezTo>
                <a:cubicBezTo>
                  <a:pt x="14" y="66"/>
                  <a:pt x="15" y="70"/>
                  <a:pt x="16" y="73"/>
                </a:cubicBezTo>
                <a:cubicBezTo>
                  <a:pt x="17" y="76"/>
                  <a:pt x="17" y="75"/>
                  <a:pt x="16" y="70"/>
                </a:cubicBezTo>
                <a:cubicBezTo>
                  <a:pt x="16" y="65"/>
                  <a:pt x="14" y="57"/>
                  <a:pt x="13" y="53"/>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1"/>
          <p:cNvSpPr>
            <a:spLocks/>
          </p:cNvSpPr>
          <p:nvPr/>
        </p:nvSpPr>
        <p:spPr bwMode="auto">
          <a:xfrm>
            <a:off x="8642350" y="5270500"/>
            <a:ext cx="30163" cy="63500"/>
          </a:xfrm>
          <a:custGeom>
            <a:avLst/>
            <a:gdLst/>
            <a:ahLst/>
            <a:cxnLst>
              <a:cxn ang="0">
                <a:pos x="7" y="1"/>
              </a:cxn>
              <a:cxn ang="0">
                <a:pos x="3" y="5"/>
              </a:cxn>
              <a:cxn ang="0">
                <a:pos x="0" y="12"/>
              </a:cxn>
              <a:cxn ang="0">
                <a:pos x="1" y="13"/>
              </a:cxn>
              <a:cxn ang="0">
                <a:pos x="4" y="8"/>
              </a:cxn>
              <a:cxn ang="0">
                <a:pos x="7" y="3"/>
              </a:cxn>
              <a:cxn ang="0">
                <a:pos x="7" y="1"/>
              </a:cxn>
            </a:cxnLst>
            <a:rect l="0" t="0" r="r" b="b"/>
            <a:pathLst>
              <a:path w="8" h="16">
                <a:moveTo>
                  <a:pt x="7" y="1"/>
                </a:moveTo>
                <a:cubicBezTo>
                  <a:pt x="6" y="3"/>
                  <a:pt x="4" y="4"/>
                  <a:pt x="3" y="5"/>
                </a:cubicBezTo>
                <a:cubicBezTo>
                  <a:pt x="1" y="6"/>
                  <a:pt x="0" y="9"/>
                  <a:pt x="0" y="12"/>
                </a:cubicBezTo>
                <a:cubicBezTo>
                  <a:pt x="0" y="15"/>
                  <a:pt x="0" y="16"/>
                  <a:pt x="1" y="13"/>
                </a:cubicBezTo>
                <a:cubicBezTo>
                  <a:pt x="2" y="10"/>
                  <a:pt x="3" y="8"/>
                  <a:pt x="4" y="8"/>
                </a:cubicBezTo>
                <a:cubicBezTo>
                  <a:pt x="6" y="7"/>
                  <a:pt x="7" y="5"/>
                  <a:pt x="7" y="3"/>
                </a:cubicBezTo>
                <a:cubicBezTo>
                  <a:pt x="8" y="1"/>
                  <a:pt x="7" y="0"/>
                  <a:pt x="7" y="1"/>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2"/>
          <p:cNvSpPr>
            <a:spLocks/>
          </p:cNvSpPr>
          <p:nvPr/>
        </p:nvSpPr>
        <p:spPr bwMode="auto">
          <a:xfrm>
            <a:off x="8842375" y="6565900"/>
            <a:ext cx="11113" cy="7938"/>
          </a:xfrm>
          <a:custGeom>
            <a:avLst/>
            <a:gdLst/>
            <a:ahLst/>
            <a:cxnLst>
              <a:cxn ang="0">
                <a:pos x="3" y="1"/>
              </a:cxn>
              <a:cxn ang="0">
                <a:pos x="1" y="0"/>
              </a:cxn>
              <a:cxn ang="0">
                <a:pos x="2" y="1"/>
              </a:cxn>
              <a:cxn ang="0">
                <a:pos x="3" y="1"/>
              </a:cxn>
            </a:cxnLst>
            <a:rect l="0" t="0" r="r" b="b"/>
            <a:pathLst>
              <a:path w="3" h="2">
                <a:moveTo>
                  <a:pt x="3" y="1"/>
                </a:moveTo>
                <a:cubicBezTo>
                  <a:pt x="3" y="0"/>
                  <a:pt x="2" y="0"/>
                  <a:pt x="1" y="0"/>
                </a:cubicBezTo>
                <a:cubicBezTo>
                  <a:pt x="0" y="0"/>
                  <a:pt x="1" y="0"/>
                  <a:pt x="2" y="1"/>
                </a:cubicBezTo>
                <a:cubicBezTo>
                  <a:pt x="3" y="2"/>
                  <a:pt x="3" y="2"/>
                  <a:pt x="3" y="1"/>
                </a:cubicBezTo>
                <a:close/>
              </a:path>
            </a:pathLst>
          </a:custGeom>
          <a:solidFill>
            <a:srgbClr val="BFE2C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3"/>
          <p:cNvSpPr>
            <a:spLocks/>
          </p:cNvSpPr>
          <p:nvPr/>
        </p:nvSpPr>
        <p:spPr bwMode="auto">
          <a:xfrm>
            <a:off x="9034463" y="1460500"/>
            <a:ext cx="82550" cy="42863"/>
          </a:xfrm>
          <a:custGeom>
            <a:avLst/>
            <a:gdLst/>
            <a:ahLst/>
            <a:cxnLst>
              <a:cxn ang="0">
                <a:pos x="3" y="10"/>
              </a:cxn>
              <a:cxn ang="0">
                <a:pos x="3" y="11"/>
              </a:cxn>
              <a:cxn ang="0">
                <a:pos x="10" y="9"/>
              </a:cxn>
              <a:cxn ang="0">
                <a:pos x="18" y="2"/>
              </a:cxn>
              <a:cxn ang="0">
                <a:pos x="19" y="1"/>
              </a:cxn>
              <a:cxn ang="0">
                <a:pos x="11" y="6"/>
              </a:cxn>
              <a:cxn ang="0">
                <a:pos x="3" y="10"/>
              </a:cxn>
            </a:cxnLst>
            <a:rect l="0" t="0" r="r" b="b"/>
            <a:pathLst>
              <a:path w="21" h="11">
                <a:moveTo>
                  <a:pt x="3" y="10"/>
                </a:moveTo>
                <a:cubicBezTo>
                  <a:pt x="0" y="11"/>
                  <a:pt x="0" y="11"/>
                  <a:pt x="3" y="11"/>
                </a:cubicBezTo>
                <a:cubicBezTo>
                  <a:pt x="5" y="11"/>
                  <a:pt x="8" y="10"/>
                  <a:pt x="10" y="9"/>
                </a:cubicBezTo>
                <a:cubicBezTo>
                  <a:pt x="12" y="7"/>
                  <a:pt x="15" y="4"/>
                  <a:pt x="18" y="2"/>
                </a:cubicBezTo>
                <a:cubicBezTo>
                  <a:pt x="21" y="0"/>
                  <a:pt x="21" y="0"/>
                  <a:pt x="19" y="1"/>
                </a:cubicBezTo>
                <a:cubicBezTo>
                  <a:pt x="16" y="2"/>
                  <a:pt x="13" y="4"/>
                  <a:pt x="11" y="6"/>
                </a:cubicBezTo>
                <a:cubicBezTo>
                  <a:pt x="8" y="8"/>
                  <a:pt x="5" y="10"/>
                  <a:pt x="3" y="1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4"/>
          <p:cNvSpPr>
            <a:spLocks/>
          </p:cNvSpPr>
          <p:nvPr/>
        </p:nvSpPr>
        <p:spPr bwMode="auto">
          <a:xfrm>
            <a:off x="8959850" y="5667375"/>
            <a:ext cx="19050" cy="19050"/>
          </a:xfrm>
          <a:custGeom>
            <a:avLst/>
            <a:gdLst/>
            <a:ahLst/>
            <a:cxnLst>
              <a:cxn ang="0">
                <a:pos x="5" y="1"/>
              </a:cxn>
              <a:cxn ang="0">
                <a:pos x="3" y="1"/>
              </a:cxn>
              <a:cxn ang="0">
                <a:pos x="1" y="3"/>
              </a:cxn>
              <a:cxn ang="0">
                <a:pos x="1" y="5"/>
              </a:cxn>
              <a:cxn ang="0">
                <a:pos x="4" y="5"/>
              </a:cxn>
              <a:cxn ang="0">
                <a:pos x="5" y="1"/>
              </a:cxn>
            </a:cxnLst>
            <a:rect l="0" t="0" r="r" b="b"/>
            <a:pathLst>
              <a:path w="5" h="5">
                <a:moveTo>
                  <a:pt x="5" y="1"/>
                </a:moveTo>
                <a:cubicBezTo>
                  <a:pt x="5" y="0"/>
                  <a:pt x="4" y="0"/>
                  <a:pt x="3" y="1"/>
                </a:cubicBezTo>
                <a:cubicBezTo>
                  <a:pt x="2" y="1"/>
                  <a:pt x="1" y="2"/>
                  <a:pt x="1" y="3"/>
                </a:cubicBezTo>
                <a:cubicBezTo>
                  <a:pt x="0" y="4"/>
                  <a:pt x="0" y="4"/>
                  <a:pt x="1" y="5"/>
                </a:cubicBezTo>
                <a:cubicBezTo>
                  <a:pt x="2" y="5"/>
                  <a:pt x="3" y="5"/>
                  <a:pt x="4" y="5"/>
                </a:cubicBezTo>
                <a:cubicBezTo>
                  <a:pt x="4" y="4"/>
                  <a:pt x="5" y="3"/>
                  <a:pt x="5" y="1"/>
                </a:cubicBezTo>
                <a:close/>
              </a:path>
            </a:pathLst>
          </a:custGeom>
          <a:solidFill>
            <a:srgbClr val="BFE2C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5"/>
          <p:cNvSpPr>
            <a:spLocks/>
          </p:cNvSpPr>
          <p:nvPr/>
        </p:nvSpPr>
        <p:spPr bwMode="auto">
          <a:xfrm>
            <a:off x="9061450" y="5545138"/>
            <a:ext cx="85725" cy="66675"/>
          </a:xfrm>
          <a:custGeom>
            <a:avLst/>
            <a:gdLst/>
            <a:ahLst/>
            <a:cxnLst>
              <a:cxn ang="0">
                <a:pos x="22" y="0"/>
              </a:cxn>
              <a:cxn ang="0">
                <a:pos x="15" y="4"/>
              </a:cxn>
              <a:cxn ang="0">
                <a:pos x="10" y="7"/>
              </a:cxn>
              <a:cxn ang="0">
                <a:pos x="5" y="9"/>
              </a:cxn>
              <a:cxn ang="0">
                <a:pos x="1" y="12"/>
              </a:cxn>
              <a:cxn ang="0">
                <a:pos x="0" y="15"/>
              </a:cxn>
              <a:cxn ang="0">
                <a:pos x="2" y="16"/>
              </a:cxn>
              <a:cxn ang="0">
                <a:pos x="7" y="12"/>
              </a:cxn>
              <a:cxn ang="0">
                <a:pos x="14" y="8"/>
              </a:cxn>
              <a:cxn ang="0">
                <a:pos x="22" y="6"/>
              </a:cxn>
            </a:cxnLst>
            <a:rect l="0" t="0" r="r" b="b"/>
            <a:pathLst>
              <a:path w="22" h="17">
                <a:moveTo>
                  <a:pt x="22" y="0"/>
                </a:moveTo>
                <a:cubicBezTo>
                  <a:pt x="19" y="2"/>
                  <a:pt x="16" y="3"/>
                  <a:pt x="15" y="4"/>
                </a:cubicBezTo>
                <a:cubicBezTo>
                  <a:pt x="13" y="5"/>
                  <a:pt x="11" y="7"/>
                  <a:pt x="10" y="7"/>
                </a:cubicBezTo>
                <a:cubicBezTo>
                  <a:pt x="9" y="8"/>
                  <a:pt x="7" y="9"/>
                  <a:pt x="5" y="9"/>
                </a:cubicBezTo>
                <a:cubicBezTo>
                  <a:pt x="4" y="10"/>
                  <a:pt x="2" y="11"/>
                  <a:pt x="1" y="12"/>
                </a:cubicBezTo>
                <a:cubicBezTo>
                  <a:pt x="0" y="12"/>
                  <a:pt x="0" y="14"/>
                  <a:pt x="0" y="15"/>
                </a:cubicBezTo>
                <a:cubicBezTo>
                  <a:pt x="0" y="17"/>
                  <a:pt x="1" y="17"/>
                  <a:pt x="2" y="16"/>
                </a:cubicBezTo>
                <a:cubicBezTo>
                  <a:pt x="4" y="15"/>
                  <a:pt x="6" y="14"/>
                  <a:pt x="7" y="12"/>
                </a:cubicBezTo>
                <a:cubicBezTo>
                  <a:pt x="9" y="11"/>
                  <a:pt x="11" y="10"/>
                  <a:pt x="14" y="8"/>
                </a:cubicBezTo>
                <a:cubicBezTo>
                  <a:pt x="15" y="8"/>
                  <a:pt x="18" y="7"/>
                  <a:pt x="22" y="6"/>
                </a:cubicBezTo>
              </a:path>
            </a:pathLst>
          </a:custGeom>
          <a:solidFill>
            <a:srgbClr val="BFE2C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7"/>
          <p:cNvSpPr>
            <a:spLocks/>
          </p:cNvSpPr>
          <p:nvPr/>
        </p:nvSpPr>
        <p:spPr bwMode="auto">
          <a:xfrm>
            <a:off x="1114425" y="941388"/>
            <a:ext cx="23813" cy="20638"/>
          </a:xfrm>
          <a:custGeom>
            <a:avLst/>
            <a:gdLst/>
            <a:ahLst/>
            <a:cxnLst>
              <a:cxn ang="0">
                <a:pos x="2" y="0"/>
              </a:cxn>
              <a:cxn ang="0">
                <a:pos x="0" y="1"/>
              </a:cxn>
              <a:cxn ang="0">
                <a:pos x="3" y="4"/>
              </a:cxn>
              <a:cxn ang="0">
                <a:pos x="6" y="4"/>
              </a:cxn>
              <a:cxn ang="0">
                <a:pos x="5" y="2"/>
              </a:cxn>
              <a:cxn ang="0">
                <a:pos x="2" y="0"/>
              </a:cxn>
            </a:cxnLst>
            <a:rect l="0" t="0" r="r" b="b"/>
            <a:pathLst>
              <a:path w="6" h="5">
                <a:moveTo>
                  <a:pt x="2" y="0"/>
                </a:moveTo>
                <a:cubicBezTo>
                  <a:pt x="0" y="0"/>
                  <a:pt x="0" y="0"/>
                  <a:pt x="0" y="1"/>
                </a:cubicBezTo>
                <a:cubicBezTo>
                  <a:pt x="0" y="2"/>
                  <a:pt x="2" y="4"/>
                  <a:pt x="3" y="4"/>
                </a:cubicBezTo>
                <a:cubicBezTo>
                  <a:pt x="4" y="5"/>
                  <a:pt x="6" y="5"/>
                  <a:pt x="6" y="4"/>
                </a:cubicBezTo>
                <a:cubicBezTo>
                  <a:pt x="6" y="4"/>
                  <a:pt x="6" y="3"/>
                  <a:pt x="5" y="2"/>
                </a:cubicBezTo>
                <a:cubicBezTo>
                  <a:pt x="5" y="1"/>
                  <a:pt x="3" y="0"/>
                  <a:pt x="2"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8"/>
          <p:cNvSpPr>
            <a:spLocks/>
          </p:cNvSpPr>
          <p:nvPr/>
        </p:nvSpPr>
        <p:spPr bwMode="auto">
          <a:xfrm>
            <a:off x="855663" y="1966913"/>
            <a:ext cx="50800" cy="101600"/>
          </a:xfrm>
          <a:custGeom>
            <a:avLst/>
            <a:gdLst/>
            <a:ahLst/>
            <a:cxnLst>
              <a:cxn ang="0">
                <a:pos x="9" y="1"/>
              </a:cxn>
              <a:cxn ang="0">
                <a:pos x="8" y="7"/>
              </a:cxn>
              <a:cxn ang="0">
                <a:pos x="6" y="12"/>
              </a:cxn>
              <a:cxn ang="0">
                <a:pos x="2" y="15"/>
              </a:cxn>
              <a:cxn ang="0">
                <a:pos x="0" y="18"/>
              </a:cxn>
              <a:cxn ang="0">
                <a:pos x="1" y="20"/>
              </a:cxn>
              <a:cxn ang="0">
                <a:pos x="5" y="23"/>
              </a:cxn>
              <a:cxn ang="0">
                <a:pos x="9" y="25"/>
              </a:cxn>
              <a:cxn ang="0">
                <a:pos x="12" y="23"/>
              </a:cxn>
              <a:cxn ang="0">
                <a:pos x="13" y="18"/>
              </a:cxn>
              <a:cxn ang="0">
                <a:pos x="13" y="11"/>
              </a:cxn>
              <a:cxn ang="0">
                <a:pos x="12" y="2"/>
              </a:cxn>
              <a:cxn ang="0">
                <a:pos x="9" y="1"/>
              </a:cxn>
            </a:cxnLst>
            <a:rect l="0" t="0" r="r" b="b"/>
            <a:pathLst>
              <a:path w="13" h="26">
                <a:moveTo>
                  <a:pt x="9" y="1"/>
                </a:moveTo>
                <a:cubicBezTo>
                  <a:pt x="9" y="3"/>
                  <a:pt x="8" y="5"/>
                  <a:pt x="8" y="7"/>
                </a:cubicBezTo>
                <a:cubicBezTo>
                  <a:pt x="8" y="8"/>
                  <a:pt x="7" y="11"/>
                  <a:pt x="6" y="12"/>
                </a:cubicBezTo>
                <a:cubicBezTo>
                  <a:pt x="5" y="13"/>
                  <a:pt x="3" y="14"/>
                  <a:pt x="2" y="15"/>
                </a:cubicBezTo>
                <a:cubicBezTo>
                  <a:pt x="1" y="15"/>
                  <a:pt x="0" y="17"/>
                  <a:pt x="0" y="18"/>
                </a:cubicBezTo>
                <a:cubicBezTo>
                  <a:pt x="0" y="19"/>
                  <a:pt x="1" y="20"/>
                  <a:pt x="1" y="20"/>
                </a:cubicBezTo>
                <a:cubicBezTo>
                  <a:pt x="2" y="20"/>
                  <a:pt x="4" y="22"/>
                  <a:pt x="5" y="23"/>
                </a:cubicBezTo>
                <a:cubicBezTo>
                  <a:pt x="6" y="24"/>
                  <a:pt x="8" y="26"/>
                  <a:pt x="9" y="25"/>
                </a:cubicBezTo>
                <a:cubicBezTo>
                  <a:pt x="10" y="25"/>
                  <a:pt x="11" y="24"/>
                  <a:pt x="12" y="23"/>
                </a:cubicBezTo>
                <a:cubicBezTo>
                  <a:pt x="12" y="21"/>
                  <a:pt x="12" y="19"/>
                  <a:pt x="13" y="18"/>
                </a:cubicBezTo>
                <a:cubicBezTo>
                  <a:pt x="13" y="17"/>
                  <a:pt x="13" y="13"/>
                  <a:pt x="13" y="11"/>
                </a:cubicBezTo>
                <a:cubicBezTo>
                  <a:pt x="13" y="8"/>
                  <a:pt x="13" y="4"/>
                  <a:pt x="12" y="2"/>
                </a:cubicBezTo>
                <a:cubicBezTo>
                  <a:pt x="11" y="0"/>
                  <a:pt x="10" y="0"/>
                  <a:pt x="9" y="1"/>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9"/>
          <p:cNvSpPr>
            <a:spLocks/>
          </p:cNvSpPr>
          <p:nvPr/>
        </p:nvSpPr>
        <p:spPr bwMode="auto">
          <a:xfrm>
            <a:off x="1365250" y="1628775"/>
            <a:ext cx="106363" cy="180975"/>
          </a:xfrm>
          <a:custGeom>
            <a:avLst/>
            <a:gdLst/>
            <a:ahLst/>
            <a:cxnLst>
              <a:cxn ang="0">
                <a:pos x="26" y="32"/>
              </a:cxn>
              <a:cxn ang="0">
                <a:pos x="24" y="25"/>
              </a:cxn>
              <a:cxn ang="0">
                <a:pos x="17" y="24"/>
              </a:cxn>
              <a:cxn ang="0">
                <a:pos x="13" y="21"/>
              </a:cxn>
              <a:cxn ang="0">
                <a:pos x="14" y="14"/>
              </a:cxn>
              <a:cxn ang="0">
                <a:pos x="11" y="8"/>
              </a:cxn>
              <a:cxn ang="0">
                <a:pos x="1" y="0"/>
              </a:cxn>
              <a:cxn ang="0">
                <a:pos x="1" y="2"/>
              </a:cxn>
              <a:cxn ang="0">
                <a:pos x="1" y="4"/>
              </a:cxn>
              <a:cxn ang="0">
                <a:pos x="0" y="11"/>
              </a:cxn>
              <a:cxn ang="0">
                <a:pos x="2" y="19"/>
              </a:cxn>
              <a:cxn ang="0">
                <a:pos x="7" y="25"/>
              </a:cxn>
              <a:cxn ang="0">
                <a:pos x="13" y="32"/>
              </a:cxn>
              <a:cxn ang="0">
                <a:pos x="20" y="41"/>
              </a:cxn>
              <a:cxn ang="0">
                <a:pos x="25" y="45"/>
              </a:cxn>
              <a:cxn ang="0">
                <a:pos x="27" y="45"/>
              </a:cxn>
              <a:cxn ang="0">
                <a:pos x="26" y="41"/>
              </a:cxn>
              <a:cxn ang="0">
                <a:pos x="26" y="32"/>
              </a:cxn>
            </a:cxnLst>
            <a:rect l="0" t="0" r="r" b="b"/>
            <a:pathLst>
              <a:path w="27" h="46">
                <a:moveTo>
                  <a:pt x="26" y="32"/>
                </a:moveTo>
                <a:cubicBezTo>
                  <a:pt x="26" y="29"/>
                  <a:pt x="25" y="26"/>
                  <a:pt x="24" y="25"/>
                </a:cubicBezTo>
                <a:cubicBezTo>
                  <a:pt x="22" y="24"/>
                  <a:pt x="19" y="24"/>
                  <a:pt x="17" y="24"/>
                </a:cubicBezTo>
                <a:cubicBezTo>
                  <a:pt x="14" y="24"/>
                  <a:pt x="13" y="22"/>
                  <a:pt x="13" y="21"/>
                </a:cubicBezTo>
                <a:cubicBezTo>
                  <a:pt x="14" y="19"/>
                  <a:pt x="14" y="16"/>
                  <a:pt x="14" y="14"/>
                </a:cubicBezTo>
                <a:cubicBezTo>
                  <a:pt x="14" y="12"/>
                  <a:pt x="12" y="9"/>
                  <a:pt x="11" y="8"/>
                </a:cubicBezTo>
                <a:cubicBezTo>
                  <a:pt x="9" y="6"/>
                  <a:pt x="5" y="2"/>
                  <a:pt x="1" y="0"/>
                </a:cubicBezTo>
                <a:cubicBezTo>
                  <a:pt x="1" y="0"/>
                  <a:pt x="1" y="0"/>
                  <a:pt x="1" y="2"/>
                </a:cubicBezTo>
                <a:cubicBezTo>
                  <a:pt x="1" y="4"/>
                  <a:pt x="1" y="4"/>
                  <a:pt x="1" y="4"/>
                </a:cubicBezTo>
                <a:cubicBezTo>
                  <a:pt x="1" y="7"/>
                  <a:pt x="0" y="10"/>
                  <a:pt x="0" y="11"/>
                </a:cubicBezTo>
                <a:cubicBezTo>
                  <a:pt x="0" y="12"/>
                  <a:pt x="0" y="15"/>
                  <a:pt x="2" y="19"/>
                </a:cubicBezTo>
                <a:cubicBezTo>
                  <a:pt x="3" y="22"/>
                  <a:pt x="6" y="25"/>
                  <a:pt x="7" y="25"/>
                </a:cubicBezTo>
                <a:cubicBezTo>
                  <a:pt x="8" y="26"/>
                  <a:pt x="10" y="28"/>
                  <a:pt x="13" y="32"/>
                </a:cubicBezTo>
                <a:cubicBezTo>
                  <a:pt x="15" y="35"/>
                  <a:pt x="18" y="39"/>
                  <a:pt x="20" y="41"/>
                </a:cubicBezTo>
                <a:cubicBezTo>
                  <a:pt x="21" y="42"/>
                  <a:pt x="24" y="44"/>
                  <a:pt x="25" y="45"/>
                </a:cubicBezTo>
                <a:cubicBezTo>
                  <a:pt x="26" y="46"/>
                  <a:pt x="27" y="46"/>
                  <a:pt x="27" y="45"/>
                </a:cubicBezTo>
                <a:cubicBezTo>
                  <a:pt x="27" y="44"/>
                  <a:pt x="27" y="42"/>
                  <a:pt x="26" y="41"/>
                </a:cubicBezTo>
                <a:cubicBezTo>
                  <a:pt x="26" y="39"/>
                  <a:pt x="26" y="35"/>
                  <a:pt x="26" y="32"/>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30"/>
          <p:cNvSpPr>
            <a:spLocks/>
          </p:cNvSpPr>
          <p:nvPr/>
        </p:nvSpPr>
        <p:spPr bwMode="auto">
          <a:xfrm>
            <a:off x="1636713" y="1765300"/>
            <a:ext cx="90488" cy="146050"/>
          </a:xfrm>
          <a:custGeom>
            <a:avLst/>
            <a:gdLst/>
            <a:ahLst/>
            <a:cxnLst>
              <a:cxn ang="0">
                <a:pos x="20" y="5"/>
              </a:cxn>
              <a:cxn ang="0">
                <a:pos x="17" y="0"/>
              </a:cxn>
              <a:cxn ang="0">
                <a:pos x="12" y="2"/>
              </a:cxn>
              <a:cxn ang="0">
                <a:pos x="9" y="3"/>
              </a:cxn>
              <a:cxn ang="0">
                <a:pos x="5" y="8"/>
              </a:cxn>
              <a:cxn ang="0">
                <a:pos x="3" y="17"/>
              </a:cxn>
              <a:cxn ang="0">
                <a:pos x="1" y="24"/>
              </a:cxn>
              <a:cxn ang="0">
                <a:pos x="2" y="29"/>
              </a:cxn>
              <a:cxn ang="0">
                <a:pos x="9" y="34"/>
              </a:cxn>
              <a:cxn ang="0">
                <a:pos x="15" y="37"/>
              </a:cxn>
              <a:cxn ang="0">
                <a:pos x="18" y="35"/>
              </a:cxn>
              <a:cxn ang="0">
                <a:pos x="19" y="31"/>
              </a:cxn>
              <a:cxn ang="0">
                <a:pos x="22" y="26"/>
              </a:cxn>
              <a:cxn ang="0">
                <a:pos x="23" y="20"/>
              </a:cxn>
              <a:cxn ang="0">
                <a:pos x="22" y="13"/>
              </a:cxn>
              <a:cxn ang="0">
                <a:pos x="20" y="5"/>
              </a:cxn>
            </a:cxnLst>
            <a:rect l="0" t="0" r="r" b="b"/>
            <a:pathLst>
              <a:path w="23" h="37">
                <a:moveTo>
                  <a:pt x="20" y="5"/>
                </a:moveTo>
                <a:cubicBezTo>
                  <a:pt x="20" y="2"/>
                  <a:pt x="19" y="0"/>
                  <a:pt x="17" y="0"/>
                </a:cubicBezTo>
                <a:cubicBezTo>
                  <a:pt x="15" y="1"/>
                  <a:pt x="13" y="2"/>
                  <a:pt x="12" y="2"/>
                </a:cubicBezTo>
                <a:cubicBezTo>
                  <a:pt x="12" y="2"/>
                  <a:pt x="10" y="3"/>
                  <a:pt x="9" y="3"/>
                </a:cubicBezTo>
                <a:cubicBezTo>
                  <a:pt x="8" y="3"/>
                  <a:pt x="6" y="5"/>
                  <a:pt x="5" y="8"/>
                </a:cubicBezTo>
                <a:cubicBezTo>
                  <a:pt x="3" y="10"/>
                  <a:pt x="2" y="15"/>
                  <a:pt x="3" y="17"/>
                </a:cubicBezTo>
                <a:cubicBezTo>
                  <a:pt x="3" y="20"/>
                  <a:pt x="2" y="23"/>
                  <a:pt x="1" y="24"/>
                </a:cubicBezTo>
                <a:cubicBezTo>
                  <a:pt x="0" y="25"/>
                  <a:pt x="0" y="27"/>
                  <a:pt x="2" y="29"/>
                </a:cubicBezTo>
                <a:cubicBezTo>
                  <a:pt x="4" y="31"/>
                  <a:pt x="7" y="33"/>
                  <a:pt x="9" y="34"/>
                </a:cubicBezTo>
                <a:cubicBezTo>
                  <a:pt x="11" y="36"/>
                  <a:pt x="13" y="37"/>
                  <a:pt x="15" y="37"/>
                </a:cubicBezTo>
                <a:cubicBezTo>
                  <a:pt x="16" y="37"/>
                  <a:pt x="18" y="36"/>
                  <a:pt x="18" y="35"/>
                </a:cubicBezTo>
                <a:cubicBezTo>
                  <a:pt x="18" y="34"/>
                  <a:pt x="19" y="32"/>
                  <a:pt x="19" y="31"/>
                </a:cubicBezTo>
                <a:cubicBezTo>
                  <a:pt x="20" y="30"/>
                  <a:pt x="21" y="28"/>
                  <a:pt x="22" y="26"/>
                </a:cubicBezTo>
                <a:cubicBezTo>
                  <a:pt x="22" y="25"/>
                  <a:pt x="23" y="22"/>
                  <a:pt x="23" y="20"/>
                </a:cubicBezTo>
                <a:cubicBezTo>
                  <a:pt x="23" y="18"/>
                  <a:pt x="22" y="15"/>
                  <a:pt x="22" y="13"/>
                </a:cubicBezTo>
                <a:cubicBezTo>
                  <a:pt x="21" y="11"/>
                  <a:pt x="20" y="8"/>
                  <a:pt x="20" y="5"/>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31"/>
          <p:cNvSpPr>
            <a:spLocks/>
          </p:cNvSpPr>
          <p:nvPr/>
        </p:nvSpPr>
        <p:spPr bwMode="auto">
          <a:xfrm>
            <a:off x="1687513" y="3209925"/>
            <a:ext cx="66675" cy="66675"/>
          </a:xfrm>
          <a:custGeom>
            <a:avLst/>
            <a:gdLst/>
            <a:ahLst/>
            <a:cxnLst>
              <a:cxn ang="0">
                <a:pos x="11" y="4"/>
              </a:cxn>
              <a:cxn ang="0">
                <a:pos x="6" y="1"/>
              </a:cxn>
              <a:cxn ang="0">
                <a:pos x="1" y="0"/>
              </a:cxn>
              <a:cxn ang="0">
                <a:pos x="4" y="4"/>
              </a:cxn>
              <a:cxn ang="0">
                <a:pos x="12" y="13"/>
              </a:cxn>
              <a:cxn ang="0">
                <a:pos x="17" y="16"/>
              </a:cxn>
              <a:cxn ang="0">
                <a:pos x="17" y="13"/>
              </a:cxn>
              <a:cxn ang="0">
                <a:pos x="15" y="8"/>
              </a:cxn>
              <a:cxn ang="0">
                <a:pos x="11" y="4"/>
              </a:cxn>
            </a:cxnLst>
            <a:rect l="0" t="0" r="r" b="b"/>
            <a:pathLst>
              <a:path w="17" h="17">
                <a:moveTo>
                  <a:pt x="11" y="4"/>
                </a:moveTo>
                <a:cubicBezTo>
                  <a:pt x="10" y="3"/>
                  <a:pt x="8" y="2"/>
                  <a:pt x="6" y="1"/>
                </a:cubicBezTo>
                <a:cubicBezTo>
                  <a:pt x="5" y="1"/>
                  <a:pt x="3" y="0"/>
                  <a:pt x="1" y="0"/>
                </a:cubicBezTo>
                <a:cubicBezTo>
                  <a:pt x="0" y="0"/>
                  <a:pt x="1" y="2"/>
                  <a:pt x="4" y="4"/>
                </a:cubicBezTo>
                <a:cubicBezTo>
                  <a:pt x="6" y="7"/>
                  <a:pt x="10" y="11"/>
                  <a:pt x="12" y="13"/>
                </a:cubicBezTo>
                <a:cubicBezTo>
                  <a:pt x="14" y="15"/>
                  <a:pt x="16" y="17"/>
                  <a:pt x="17" y="16"/>
                </a:cubicBezTo>
                <a:cubicBezTo>
                  <a:pt x="17" y="16"/>
                  <a:pt x="17" y="14"/>
                  <a:pt x="17" y="13"/>
                </a:cubicBezTo>
                <a:cubicBezTo>
                  <a:pt x="17" y="11"/>
                  <a:pt x="16" y="9"/>
                  <a:pt x="15" y="8"/>
                </a:cubicBezTo>
                <a:cubicBezTo>
                  <a:pt x="14" y="7"/>
                  <a:pt x="12" y="5"/>
                  <a:pt x="11" y="4"/>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2"/>
          <p:cNvSpPr>
            <a:spLocks/>
          </p:cNvSpPr>
          <p:nvPr/>
        </p:nvSpPr>
        <p:spPr bwMode="auto">
          <a:xfrm>
            <a:off x="1600200" y="2986088"/>
            <a:ext cx="58738" cy="207963"/>
          </a:xfrm>
          <a:custGeom>
            <a:avLst/>
            <a:gdLst/>
            <a:ahLst/>
            <a:cxnLst>
              <a:cxn ang="0">
                <a:pos x="13" y="47"/>
              </a:cxn>
              <a:cxn ang="0">
                <a:pos x="12" y="44"/>
              </a:cxn>
              <a:cxn ang="0">
                <a:pos x="12" y="39"/>
              </a:cxn>
              <a:cxn ang="0">
                <a:pos x="10" y="36"/>
              </a:cxn>
              <a:cxn ang="0">
                <a:pos x="7" y="33"/>
              </a:cxn>
              <a:cxn ang="0">
                <a:pos x="8" y="30"/>
              </a:cxn>
              <a:cxn ang="0">
                <a:pos x="10" y="30"/>
              </a:cxn>
              <a:cxn ang="0">
                <a:pos x="11" y="31"/>
              </a:cxn>
              <a:cxn ang="0">
                <a:pos x="12" y="26"/>
              </a:cxn>
              <a:cxn ang="0">
                <a:pos x="10" y="21"/>
              </a:cxn>
              <a:cxn ang="0">
                <a:pos x="11" y="14"/>
              </a:cxn>
              <a:cxn ang="0">
                <a:pos x="12" y="8"/>
              </a:cxn>
              <a:cxn ang="0">
                <a:pos x="14" y="2"/>
              </a:cxn>
              <a:cxn ang="0">
                <a:pos x="13" y="3"/>
              </a:cxn>
              <a:cxn ang="0">
                <a:pos x="10" y="11"/>
              </a:cxn>
              <a:cxn ang="0">
                <a:pos x="9" y="18"/>
              </a:cxn>
              <a:cxn ang="0">
                <a:pos x="7" y="24"/>
              </a:cxn>
              <a:cxn ang="0">
                <a:pos x="3" y="29"/>
              </a:cxn>
              <a:cxn ang="0">
                <a:pos x="3" y="30"/>
              </a:cxn>
              <a:cxn ang="0">
                <a:pos x="3" y="30"/>
              </a:cxn>
              <a:cxn ang="0">
                <a:pos x="0" y="34"/>
              </a:cxn>
              <a:cxn ang="0">
                <a:pos x="1" y="38"/>
              </a:cxn>
              <a:cxn ang="0">
                <a:pos x="3" y="37"/>
              </a:cxn>
              <a:cxn ang="0">
                <a:pos x="6" y="36"/>
              </a:cxn>
              <a:cxn ang="0">
                <a:pos x="9" y="40"/>
              </a:cxn>
              <a:cxn ang="0">
                <a:pos x="10" y="44"/>
              </a:cxn>
              <a:cxn ang="0">
                <a:pos x="9" y="48"/>
              </a:cxn>
              <a:cxn ang="0">
                <a:pos x="13" y="52"/>
              </a:cxn>
              <a:cxn ang="0">
                <a:pos x="15" y="51"/>
              </a:cxn>
              <a:cxn ang="0">
                <a:pos x="13" y="47"/>
              </a:cxn>
            </a:cxnLst>
            <a:rect l="0" t="0" r="r" b="b"/>
            <a:pathLst>
              <a:path w="15" h="53">
                <a:moveTo>
                  <a:pt x="13" y="47"/>
                </a:moveTo>
                <a:cubicBezTo>
                  <a:pt x="12" y="47"/>
                  <a:pt x="12" y="45"/>
                  <a:pt x="12" y="44"/>
                </a:cubicBezTo>
                <a:cubicBezTo>
                  <a:pt x="12" y="43"/>
                  <a:pt x="12" y="41"/>
                  <a:pt x="12" y="39"/>
                </a:cubicBezTo>
                <a:cubicBezTo>
                  <a:pt x="11" y="38"/>
                  <a:pt x="10" y="36"/>
                  <a:pt x="10" y="36"/>
                </a:cubicBezTo>
                <a:cubicBezTo>
                  <a:pt x="9" y="35"/>
                  <a:pt x="8" y="34"/>
                  <a:pt x="7" y="33"/>
                </a:cubicBezTo>
                <a:cubicBezTo>
                  <a:pt x="6" y="32"/>
                  <a:pt x="7" y="31"/>
                  <a:pt x="8" y="30"/>
                </a:cubicBezTo>
                <a:cubicBezTo>
                  <a:pt x="9" y="29"/>
                  <a:pt x="10" y="29"/>
                  <a:pt x="10" y="30"/>
                </a:cubicBezTo>
                <a:cubicBezTo>
                  <a:pt x="10" y="31"/>
                  <a:pt x="11" y="31"/>
                  <a:pt x="11" y="31"/>
                </a:cubicBezTo>
                <a:cubicBezTo>
                  <a:pt x="12" y="30"/>
                  <a:pt x="12" y="28"/>
                  <a:pt x="12" y="26"/>
                </a:cubicBezTo>
                <a:cubicBezTo>
                  <a:pt x="11" y="25"/>
                  <a:pt x="11" y="22"/>
                  <a:pt x="10" y="21"/>
                </a:cubicBezTo>
                <a:cubicBezTo>
                  <a:pt x="10" y="19"/>
                  <a:pt x="10" y="16"/>
                  <a:pt x="11" y="14"/>
                </a:cubicBezTo>
                <a:cubicBezTo>
                  <a:pt x="11" y="13"/>
                  <a:pt x="12" y="10"/>
                  <a:pt x="12" y="8"/>
                </a:cubicBezTo>
                <a:cubicBezTo>
                  <a:pt x="13" y="6"/>
                  <a:pt x="14" y="3"/>
                  <a:pt x="14" y="2"/>
                </a:cubicBezTo>
                <a:cubicBezTo>
                  <a:pt x="14" y="0"/>
                  <a:pt x="13" y="1"/>
                  <a:pt x="13" y="3"/>
                </a:cubicBezTo>
                <a:cubicBezTo>
                  <a:pt x="12" y="6"/>
                  <a:pt x="11" y="9"/>
                  <a:pt x="10" y="11"/>
                </a:cubicBezTo>
                <a:cubicBezTo>
                  <a:pt x="10" y="13"/>
                  <a:pt x="9" y="16"/>
                  <a:pt x="9" y="18"/>
                </a:cubicBezTo>
                <a:cubicBezTo>
                  <a:pt x="9" y="20"/>
                  <a:pt x="8" y="22"/>
                  <a:pt x="7" y="24"/>
                </a:cubicBezTo>
                <a:cubicBezTo>
                  <a:pt x="6" y="25"/>
                  <a:pt x="5" y="28"/>
                  <a:pt x="3" y="29"/>
                </a:cubicBezTo>
                <a:cubicBezTo>
                  <a:pt x="3" y="29"/>
                  <a:pt x="3" y="29"/>
                  <a:pt x="3" y="30"/>
                </a:cubicBezTo>
                <a:cubicBezTo>
                  <a:pt x="3" y="30"/>
                  <a:pt x="3" y="30"/>
                  <a:pt x="3" y="30"/>
                </a:cubicBezTo>
                <a:cubicBezTo>
                  <a:pt x="2" y="32"/>
                  <a:pt x="1" y="34"/>
                  <a:pt x="0" y="34"/>
                </a:cubicBezTo>
                <a:cubicBezTo>
                  <a:pt x="0" y="35"/>
                  <a:pt x="0" y="36"/>
                  <a:pt x="1" y="38"/>
                </a:cubicBezTo>
                <a:cubicBezTo>
                  <a:pt x="2" y="39"/>
                  <a:pt x="3" y="38"/>
                  <a:pt x="3" y="37"/>
                </a:cubicBezTo>
                <a:cubicBezTo>
                  <a:pt x="4" y="36"/>
                  <a:pt x="5" y="36"/>
                  <a:pt x="6" y="36"/>
                </a:cubicBezTo>
                <a:cubicBezTo>
                  <a:pt x="7" y="37"/>
                  <a:pt x="9" y="39"/>
                  <a:pt x="9" y="40"/>
                </a:cubicBezTo>
                <a:cubicBezTo>
                  <a:pt x="10" y="41"/>
                  <a:pt x="10" y="43"/>
                  <a:pt x="10" y="44"/>
                </a:cubicBezTo>
                <a:cubicBezTo>
                  <a:pt x="9" y="46"/>
                  <a:pt x="9" y="47"/>
                  <a:pt x="9" y="48"/>
                </a:cubicBezTo>
                <a:cubicBezTo>
                  <a:pt x="10" y="49"/>
                  <a:pt x="11" y="50"/>
                  <a:pt x="13" y="52"/>
                </a:cubicBezTo>
                <a:cubicBezTo>
                  <a:pt x="14" y="53"/>
                  <a:pt x="15" y="53"/>
                  <a:pt x="15" y="51"/>
                </a:cubicBezTo>
                <a:cubicBezTo>
                  <a:pt x="15" y="50"/>
                  <a:pt x="14" y="48"/>
                  <a:pt x="13" y="47"/>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Freeform 34"/>
          <p:cNvSpPr>
            <a:spLocks/>
          </p:cNvSpPr>
          <p:nvPr/>
        </p:nvSpPr>
        <p:spPr bwMode="auto">
          <a:xfrm>
            <a:off x="1922463" y="2762250"/>
            <a:ext cx="47625" cy="71438"/>
          </a:xfrm>
          <a:custGeom>
            <a:avLst/>
            <a:gdLst/>
            <a:ahLst/>
            <a:cxnLst>
              <a:cxn ang="0">
                <a:pos x="9" y="0"/>
              </a:cxn>
              <a:cxn ang="0">
                <a:pos x="4" y="5"/>
              </a:cxn>
              <a:cxn ang="0">
                <a:pos x="1" y="12"/>
              </a:cxn>
              <a:cxn ang="0">
                <a:pos x="0" y="17"/>
              </a:cxn>
              <a:cxn ang="0">
                <a:pos x="3" y="17"/>
              </a:cxn>
              <a:cxn ang="0">
                <a:pos x="5" y="14"/>
              </a:cxn>
              <a:cxn ang="0">
                <a:pos x="7" y="9"/>
              </a:cxn>
              <a:cxn ang="0">
                <a:pos x="10" y="5"/>
              </a:cxn>
              <a:cxn ang="0">
                <a:pos x="12" y="3"/>
              </a:cxn>
              <a:cxn ang="0">
                <a:pos x="12" y="0"/>
              </a:cxn>
              <a:cxn ang="0">
                <a:pos x="9" y="0"/>
              </a:cxn>
            </a:cxnLst>
            <a:rect l="0" t="0" r="r" b="b"/>
            <a:pathLst>
              <a:path w="12" h="18">
                <a:moveTo>
                  <a:pt x="9" y="0"/>
                </a:moveTo>
                <a:cubicBezTo>
                  <a:pt x="7" y="0"/>
                  <a:pt x="5" y="3"/>
                  <a:pt x="4" y="5"/>
                </a:cubicBezTo>
                <a:cubicBezTo>
                  <a:pt x="3" y="7"/>
                  <a:pt x="1" y="11"/>
                  <a:pt x="1" y="12"/>
                </a:cubicBezTo>
                <a:cubicBezTo>
                  <a:pt x="0" y="14"/>
                  <a:pt x="0" y="16"/>
                  <a:pt x="0" y="17"/>
                </a:cubicBezTo>
                <a:cubicBezTo>
                  <a:pt x="0" y="17"/>
                  <a:pt x="2" y="18"/>
                  <a:pt x="3" y="17"/>
                </a:cubicBezTo>
                <a:cubicBezTo>
                  <a:pt x="4" y="17"/>
                  <a:pt x="5" y="15"/>
                  <a:pt x="5" y="14"/>
                </a:cubicBezTo>
                <a:cubicBezTo>
                  <a:pt x="5" y="13"/>
                  <a:pt x="6" y="10"/>
                  <a:pt x="7" y="9"/>
                </a:cubicBezTo>
                <a:cubicBezTo>
                  <a:pt x="7" y="8"/>
                  <a:pt x="9" y="6"/>
                  <a:pt x="10" y="5"/>
                </a:cubicBezTo>
                <a:cubicBezTo>
                  <a:pt x="12" y="5"/>
                  <a:pt x="12" y="3"/>
                  <a:pt x="12" y="3"/>
                </a:cubicBezTo>
                <a:cubicBezTo>
                  <a:pt x="12" y="2"/>
                  <a:pt x="12" y="1"/>
                  <a:pt x="12" y="0"/>
                </a:cubicBezTo>
                <a:cubicBezTo>
                  <a:pt x="12" y="0"/>
                  <a:pt x="11" y="0"/>
                  <a:pt x="9"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9" name="Freeform 35"/>
          <p:cNvSpPr>
            <a:spLocks/>
          </p:cNvSpPr>
          <p:nvPr/>
        </p:nvSpPr>
        <p:spPr bwMode="auto">
          <a:xfrm>
            <a:off x="2047875" y="3060700"/>
            <a:ext cx="47625" cy="71438"/>
          </a:xfrm>
          <a:custGeom>
            <a:avLst/>
            <a:gdLst/>
            <a:ahLst/>
            <a:cxnLst>
              <a:cxn ang="0">
                <a:pos x="11" y="8"/>
              </a:cxn>
              <a:cxn ang="0">
                <a:pos x="7" y="5"/>
              </a:cxn>
              <a:cxn ang="0">
                <a:pos x="3" y="1"/>
              </a:cxn>
              <a:cxn ang="0">
                <a:pos x="0" y="1"/>
              </a:cxn>
              <a:cxn ang="0">
                <a:pos x="1" y="6"/>
              </a:cxn>
              <a:cxn ang="0">
                <a:pos x="3" y="11"/>
              </a:cxn>
              <a:cxn ang="0">
                <a:pos x="7" y="16"/>
              </a:cxn>
              <a:cxn ang="0">
                <a:pos x="11" y="18"/>
              </a:cxn>
              <a:cxn ang="0">
                <a:pos x="12" y="14"/>
              </a:cxn>
              <a:cxn ang="0">
                <a:pos x="11" y="8"/>
              </a:cxn>
            </a:cxnLst>
            <a:rect l="0" t="0" r="r" b="b"/>
            <a:pathLst>
              <a:path w="12" h="18">
                <a:moveTo>
                  <a:pt x="11" y="8"/>
                </a:moveTo>
                <a:cubicBezTo>
                  <a:pt x="10" y="6"/>
                  <a:pt x="9" y="5"/>
                  <a:pt x="7" y="5"/>
                </a:cubicBezTo>
                <a:cubicBezTo>
                  <a:pt x="6" y="4"/>
                  <a:pt x="4" y="3"/>
                  <a:pt x="3" y="1"/>
                </a:cubicBezTo>
                <a:cubicBezTo>
                  <a:pt x="2" y="0"/>
                  <a:pt x="0" y="0"/>
                  <a:pt x="0" y="1"/>
                </a:cubicBezTo>
                <a:cubicBezTo>
                  <a:pt x="0" y="2"/>
                  <a:pt x="0" y="4"/>
                  <a:pt x="1" y="6"/>
                </a:cubicBezTo>
                <a:cubicBezTo>
                  <a:pt x="2" y="7"/>
                  <a:pt x="3" y="9"/>
                  <a:pt x="3" y="11"/>
                </a:cubicBezTo>
                <a:cubicBezTo>
                  <a:pt x="4" y="12"/>
                  <a:pt x="6" y="15"/>
                  <a:pt x="7" y="16"/>
                </a:cubicBezTo>
                <a:cubicBezTo>
                  <a:pt x="8" y="17"/>
                  <a:pt x="10" y="18"/>
                  <a:pt x="11" y="18"/>
                </a:cubicBezTo>
                <a:cubicBezTo>
                  <a:pt x="12" y="18"/>
                  <a:pt x="12" y="16"/>
                  <a:pt x="12" y="14"/>
                </a:cubicBezTo>
                <a:cubicBezTo>
                  <a:pt x="12" y="12"/>
                  <a:pt x="11" y="9"/>
                  <a:pt x="11" y="8"/>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0" name="Freeform 36"/>
          <p:cNvSpPr>
            <a:spLocks/>
          </p:cNvSpPr>
          <p:nvPr/>
        </p:nvSpPr>
        <p:spPr bwMode="auto">
          <a:xfrm>
            <a:off x="2127250" y="3222625"/>
            <a:ext cx="7938" cy="7938"/>
          </a:xfrm>
          <a:custGeom>
            <a:avLst/>
            <a:gdLst/>
            <a:ahLst/>
            <a:cxnLst>
              <a:cxn ang="0">
                <a:pos x="0" y="1"/>
              </a:cxn>
              <a:cxn ang="0">
                <a:pos x="1" y="2"/>
              </a:cxn>
              <a:cxn ang="0">
                <a:pos x="1" y="1"/>
              </a:cxn>
              <a:cxn ang="0">
                <a:pos x="0" y="1"/>
              </a:cxn>
            </a:cxnLst>
            <a:rect l="0" t="0" r="r" b="b"/>
            <a:pathLst>
              <a:path w="2" h="2">
                <a:moveTo>
                  <a:pt x="0" y="1"/>
                </a:moveTo>
                <a:cubicBezTo>
                  <a:pt x="0" y="2"/>
                  <a:pt x="0" y="2"/>
                  <a:pt x="1" y="2"/>
                </a:cubicBezTo>
                <a:cubicBezTo>
                  <a:pt x="2" y="2"/>
                  <a:pt x="2" y="2"/>
                  <a:pt x="1" y="1"/>
                </a:cubicBezTo>
                <a:cubicBezTo>
                  <a:pt x="1" y="0"/>
                  <a:pt x="0" y="0"/>
                  <a:pt x="0" y="1"/>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1" name="Freeform 37"/>
          <p:cNvSpPr>
            <a:spLocks/>
          </p:cNvSpPr>
          <p:nvPr/>
        </p:nvSpPr>
        <p:spPr bwMode="auto">
          <a:xfrm>
            <a:off x="2138363" y="3246438"/>
            <a:ext cx="19050" cy="30163"/>
          </a:xfrm>
          <a:custGeom>
            <a:avLst/>
            <a:gdLst/>
            <a:ahLst/>
            <a:cxnLst>
              <a:cxn ang="0">
                <a:pos x="2" y="0"/>
              </a:cxn>
              <a:cxn ang="0">
                <a:pos x="0" y="3"/>
              </a:cxn>
              <a:cxn ang="0">
                <a:pos x="0" y="7"/>
              </a:cxn>
              <a:cxn ang="0">
                <a:pos x="3" y="8"/>
              </a:cxn>
              <a:cxn ang="0">
                <a:pos x="4" y="4"/>
              </a:cxn>
              <a:cxn ang="0">
                <a:pos x="2" y="0"/>
              </a:cxn>
            </a:cxnLst>
            <a:rect l="0" t="0" r="r" b="b"/>
            <a:pathLst>
              <a:path w="5" h="8">
                <a:moveTo>
                  <a:pt x="2" y="0"/>
                </a:moveTo>
                <a:cubicBezTo>
                  <a:pt x="1" y="0"/>
                  <a:pt x="0" y="1"/>
                  <a:pt x="0" y="3"/>
                </a:cubicBezTo>
                <a:cubicBezTo>
                  <a:pt x="0" y="4"/>
                  <a:pt x="0" y="6"/>
                  <a:pt x="0" y="7"/>
                </a:cubicBezTo>
                <a:cubicBezTo>
                  <a:pt x="1" y="8"/>
                  <a:pt x="2" y="8"/>
                  <a:pt x="3" y="8"/>
                </a:cubicBezTo>
                <a:cubicBezTo>
                  <a:pt x="4" y="7"/>
                  <a:pt x="5" y="5"/>
                  <a:pt x="4" y="4"/>
                </a:cubicBezTo>
                <a:cubicBezTo>
                  <a:pt x="4" y="2"/>
                  <a:pt x="3" y="1"/>
                  <a:pt x="2"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2" name="Freeform 38"/>
          <p:cNvSpPr>
            <a:spLocks/>
          </p:cNvSpPr>
          <p:nvPr/>
        </p:nvSpPr>
        <p:spPr bwMode="auto">
          <a:xfrm>
            <a:off x="2260600" y="3316288"/>
            <a:ext cx="34925" cy="50800"/>
          </a:xfrm>
          <a:custGeom>
            <a:avLst/>
            <a:gdLst/>
            <a:ahLst/>
            <a:cxnLst>
              <a:cxn ang="0">
                <a:pos x="4" y="3"/>
              </a:cxn>
              <a:cxn ang="0">
                <a:pos x="1" y="0"/>
              </a:cxn>
              <a:cxn ang="0">
                <a:pos x="2" y="5"/>
              </a:cxn>
              <a:cxn ang="0">
                <a:pos x="6" y="12"/>
              </a:cxn>
              <a:cxn ang="0">
                <a:pos x="9" y="12"/>
              </a:cxn>
              <a:cxn ang="0">
                <a:pos x="7" y="8"/>
              </a:cxn>
              <a:cxn ang="0">
                <a:pos x="4" y="3"/>
              </a:cxn>
            </a:cxnLst>
            <a:rect l="0" t="0" r="r" b="b"/>
            <a:pathLst>
              <a:path w="9" h="13">
                <a:moveTo>
                  <a:pt x="4" y="3"/>
                </a:moveTo>
                <a:cubicBezTo>
                  <a:pt x="3" y="1"/>
                  <a:pt x="2" y="0"/>
                  <a:pt x="1" y="0"/>
                </a:cubicBezTo>
                <a:cubicBezTo>
                  <a:pt x="0" y="0"/>
                  <a:pt x="1" y="3"/>
                  <a:pt x="2" y="5"/>
                </a:cubicBezTo>
                <a:cubicBezTo>
                  <a:pt x="3" y="8"/>
                  <a:pt x="5" y="11"/>
                  <a:pt x="6" y="12"/>
                </a:cubicBezTo>
                <a:cubicBezTo>
                  <a:pt x="8" y="13"/>
                  <a:pt x="9" y="13"/>
                  <a:pt x="9" y="12"/>
                </a:cubicBezTo>
                <a:cubicBezTo>
                  <a:pt x="9" y="11"/>
                  <a:pt x="8" y="9"/>
                  <a:pt x="7" y="8"/>
                </a:cubicBezTo>
                <a:cubicBezTo>
                  <a:pt x="6" y="7"/>
                  <a:pt x="5" y="5"/>
                  <a:pt x="4" y="3"/>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3" name="Freeform 39"/>
          <p:cNvSpPr>
            <a:spLocks/>
          </p:cNvSpPr>
          <p:nvPr/>
        </p:nvSpPr>
        <p:spPr bwMode="auto">
          <a:xfrm>
            <a:off x="2436813" y="2908300"/>
            <a:ext cx="55563" cy="39688"/>
          </a:xfrm>
          <a:custGeom>
            <a:avLst/>
            <a:gdLst/>
            <a:ahLst/>
            <a:cxnLst>
              <a:cxn ang="0">
                <a:pos x="10" y="3"/>
              </a:cxn>
              <a:cxn ang="0">
                <a:pos x="2" y="0"/>
              </a:cxn>
              <a:cxn ang="0">
                <a:pos x="2" y="2"/>
              </a:cxn>
              <a:cxn ang="0">
                <a:pos x="10" y="7"/>
              </a:cxn>
              <a:cxn ang="0">
                <a:pos x="14" y="9"/>
              </a:cxn>
              <a:cxn ang="0">
                <a:pos x="10" y="3"/>
              </a:cxn>
            </a:cxnLst>
            <a:rect l="0" t="0" r="r" b="b"/>
            <a:pathLst>
              <a:path w="14" h="10">
                <a:moveTo>
                  <a:pt x="10" y="3"/>
                </a:moveTo>
                <a:cubicBezTo>
                  <a:pt x="8" y="1"/>
                  <a:pt x="4" y="0"/>
                  <a:pt x="2" y="0"/>
                </a:cubicBezTo>
                <a:cubicBezTo>
                  <a:pt x="0" y="1"/>
                  <a:pt x="0" y="2"/>
                  <a:pt x="2" y="2"/>
                </a:cubicBezTo>
                <a:cubicBezTo>
                  <a:pt x="4" y="3"/>
                  <a:pt x="7" y="5"/>
                  <a:pt x="10" y="7"/>
                </a:cubicBezTo>
                <a:cubicBezTo>
                  <a:pt x="12" y="9"/>
                  <a:pt x="14" y="10"/>
                  <a:pt x="14" y="9"/>
                </a:cubicBezTo>
                <a:cubicBezTo>
                  <a:pt x="14" y="8"/>
                  <a:pt x="12" y="5"/>
                  <a:pt x="10" y="3"/>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4" name="Freeform 40"/>
          <p:cNvSpPr>
            <a:spLocks/>
          </p:cNvSpPr>
          <p:nvPr/>
        </p:nvSpPr>
        <p:spPr bwMode="auto">
          <a:xfrm>
            <a:off x="3140075" y="4160838"/>
            <a:ext cx="38100" cy="42863"/>
          </a:xfrm>
          <a:custGeom>
            <a:avLst/>
            <a:gdLst/>
            <a:ahLst/>
            <a:cxnLst>
              <a:cxn ang="0">
                <a:pos x="4" y="1"/>
              </a:cxn>
              <a:cxn ang="0">
                <a:pos x="0" y="3"/>
              </a:cxn>
              <a:cxn ang="0">
                <a:pos x="3" y="8"/>
              </a:cxn>
              <a:cxn ang="0">
                <a:pos x="8" y="11"/>
              </a:cxn>
              <a:cxn ang="0">
                <a:pos x="9" y="6"/>
              </a:cxn>
              <a:cxn ang="0">
                <a:pos x="4" y="1"/>
              </a:cxn>
            </a:cxnLst>
            <a:rect l="0" t="0" r="r" b="b"/>
            <a:pathLst>
              <a:path w="10" h="11">
                <a:moveTo>
                  <a:pt x="4" y="1"/>
                </a:moveTo>
                <a:cubicBezTo>
                  <a:pt x="2" y="0"/>
                  <a:pt x="0" y="1"/>
                  <a:pt x="0" y="3"/>
                </a:cubicBezTo>
                <a:cubicBezTo>
                  <a:pt x="0" y="4"/>
                  <a:pt x="2" y="7"/>
                  <a:pt x="3" y="8"/>
                </a:cubicBezTo>
                <a:cubicBezTo>
                  <a:pt x="4" y="9"/>
                  <a:pt x="6" y="11"/>
                  <a:pt x="8" y="11"/>
                </a:cubicBezTo>
                <a:cubicBezTo>
                  <a:pt x="9" y="11"/>
                  <a:pt x="10" y="9"/>
                  <a:pt x="9" y="6"/>
                </a:cubicBezTo>
                <a:cubicBezTo>
                  <a:pt x="8" y="4"/>
                  <a:pt x="6" y="2"/>
                  <a:pt x="4" y="1"/>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5" name="Freeform 41"/>
          <p:cNvSpPr>
            <a:spLocks/>
          </p:cNvSpPr>
          <p:nvPr/>
        </p:nvSpPr>
        <p:spPr bwMode="auto">
          <a:xfrm>
            <a:off x="3182938" y="4230688"/>
            <a:ext cx="26988" cy="19050"/>
          </a:xfrm>
          <a:custGeom>
            <a:avLst/>
            <a:gdLst/>
            <a:ahLst/>
            <a:cxnLst>
              <a:cxn ang="0">
                <a:pos x="1" y="0"/>
              </a:cxn>
              <a:cxn ang="0">
                <a:pos x="2" y="3"/>
              </a:cxn>
              <a:cxn ang="0">
                <a:pos x="6" y="4"/>
              </a:cxn>
              <a:cxn ang="0">
                <a:pos x="6" y="1"/>
              </a:cxn>
              <a:cxn ang="0">
                <a:pos x="1" y="0"/>
              </a:cxn>
            </a:cxnLst>
            <a:rect l="0" t="0" r="r" b="b"/>
            <a:pathLst>
              <a:path w="7" h="5">
                <a:moveTo>
                  <a:pt x="1" y="0"/>
                </a:moveTo>
                <a:cubicBezTo>
                  <a:pt x="0" y="1"/>
                  <a:pt x="0" y="2"/>
                  <a:pt x="2" y="3"/>
                </a:cubicBezTo>
                <a:cubicBezTo>
                  <a:pt x="4" y="4"/>
                  <a:pt x="6" y="5"/>
                  <a:pt x="6" y="4"/>
                </a:cubicBezTo>
                <a:cubicBezTo>
                  <a:pt x="7" y="4"/>
                  <a:pt x="7" y="2"/>
                  <a:pt x="6" y="1"/>
                </a:cubicBezTo>
                <a:cubicBezTo>
                  <a:pt x="5" y="0"/>
                  <a:pt x="3" y="0"/>
                  <a:pt x="1"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6" name="Freeform 42"/>
          <p:cNvSpPr>
            <a:spLocks/>
          </p:cNvSpPr>
          <p:nvPr/>
        </p:nvSpPr>
        <p:spPr bwMode="auto">
          <a:xfrm>
            <a:off x="3241675" y="4281488"/>
            <a:ext cx="11113" cy="12700"/>
          </a:xfrm>
          <a:custGeom>
            <a:avLst/>
            <a:gdLst/>
            <a:ahLst/>
            <a:cxnLst>
              <a:cxn ang="0">
                <a:pos x="0" y="1"/>
              </a:cxn>
              <a:cxn ang="0">
                <a:pos x="2" y="3"/>
              </a:cxn>
              <a:cxn ang="0">
                <a:pos x="2" y="1"/>
              </a:cxn>
              <a:cxn ang="0">
                <a:pos x="0" y="1"/>
              </a:cxn>
            </a:cxnLst>
            <a:rect l="0" t="0" r="r" b="b"/>
            <a:pathLst>
              <a:path w="3" h="3">
                <a:moveTo>
                  <a:pt x="0" y="1"/>
                </a:moveTo>
                <a:cubicBezTo>
                  <a:pt x="0" y="2"/>
                  <a:pt x="1" y="3"/>
                  <a:pt x="2" y="3"/>
                </a:cubicBezTo>
                <a:cubicBezTo>
                  <a:pt x="3" y="3"/>
                  <a:pt x="3" y="2"/>
                  <a:pt x="2" y="1"/>
                </a:cubicBezTo>
                <a:cubicBezTo>
                  <a:pt x="1" y="0"/>
                  <a:pt x="0" y="0"/>
                  <a:pt x="0" y="1"/>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1" name="Freeform 47"/>
          <p:cNvSpPr>
            <a:spLocks/>
          </p:cNvSpPr>
          <p:nvPr/>
        </p:nvSpPr>
        <p:spPr bwMode="auto">
          <a:xfrm>
            <a:off x="5718175" y="4100513"/>
            <a:ext cx="106363" cy="180975"/>
          </a:xfrm>
          <a:custGeom>
            <a:avLst/>
            <a:gdLst/>
            <a:ahLst/>
            <a:cxnLst>
              <a:cxn ang="0">
                <a:pos x="14" y="15"/>
              </a:cxn>
              <a:cxn ang="0">
                <a:pos x="7" y="9"/>
              </a:cxn>
              <a:cxn ang="0">
                <a:pos x="2" y="2"/>
              </a:cxn>
              <a:cxn ang="0">
                <a:pos x="1" y="4"/>
              </a:cxn>
              <a:cxn ang="0">
                <a:pos x="8" y="14"/>
              </a:cxn>
              <a:cxn ang="0">
                <a:pos x="14" y="23"/>
              </a:cxn>
              <a:cxn ang="0">
                <a:pos x="20" y="28"/>
              </a:cxn>
              <a:cxn ang="0">
                <a:pos x="21" y="33"/>
              </a:cxn>
              <a:cxn ang="0">
                <a:pos x="18" y="37"/>
              </a:cxn>
              <a:cxn ang="0">
                <a:pos x="18" y="39"/>
              </a:cxn>
              <a:cxn ang="0">
                <a:pos x="20" y="44"/>
              </a:cxn>
              <a:cxn ang="0">
                <a:pos x="23" y="41"/>
              </a:cxn>
              <a:cxn ang="0">
                <a:pos x="26" y="31"/>
              </a:cxn>
              <a:cxn ang="0">
                <a:pos x="23" y="23"/>
              </a:cxn>
              <a:cxn ang="0">
                <a:pos x="14" y="15"/>
              </a:cxn>
            </a:cxnLst>
            <a:rect l="0" t="0" r="r" b="b"/>
            <a:pathLst>
              <a:path w="27" h="46">
                <a:moveTo>
                  <a:pt x="14" y="15"/>
                </a:moveTo>
                <a:cubicBezTo>
                  <a:pt x="12" y="13"/>
                  <a:pt x="8" y="10"/>
                  <a:pt x="7" y="9"/>
                </a:cubicBezTo>
                <a:cubicBezTo>
                  <a:pt x="5" y="8"/>
                  <a:pt x="3" y="5"/>
                  <a:pt x="2" y="2"/>
                </a:cubicBezTo>
                <a:cubicBezTo>
                  <a:pt x="0" y="0"/>
                  <a:pt x="0" y="1"/>
                  <a:pt x="1" y="4"/>
                </a:cubicBezTo>
                <a:cubicBezTo>
                  <a:pt x="3" y="7"/>
                  <a:pt x="5" y="12"/>
                  <a:pt x="8" y="14"/>
                </a:cubicBezTo>
                <a:cubicBezTo>
                  <a:pt x="10" y="17"/>
                  <a:pt x="13" y="21"/>
                  <a:pt x="14" y="23"/>
                </a:cubicBezTo>
                <a:cubicBezTo>
                  <a:pt x="16" y="25"/>
                  <a:pt x="18" y="27"/>
                  <a:pt x="20" y="28"/>
                </a:cubicBezTo>
                <a:cubicBezTo>
                  <a:pt x="22" y="29"/>
                  <a:pt x="22" y="32"/>
                  <a:pt x="21" y="33"/>
                </a:cubicBezTo>
                <a:cubicBezTo>
                  <a:pt x="20" y="35"/>
                  <a:pt x="19" y="37"/>
                  <a:pt x="18" y="37"/>
                </a:cubicBezTo>
                <a:cubicBezTo>
                  <a:pt x="18" y="37"/>
                  <a:pt x="17" y="38"/>
                  <a:pt x="18" y="39"/>
                </a:cubicBezTo>
                <a:cubicBezTo>
                  <a:pt x="18" y="40"/>
                  <a:pt x="19" y="42"/>
                  <a:pt x="20" y="44"/>
                </a:cubicBezTo>
                <a:cubicBezTo>
                  <a:pt x="20" y="46"/>
                  <a:pt x="22" y="44"/>
                  <a:pt x="23" y="41"/>
                </a:cubicBezTo>
                <a:cubicBezTo>
                  <a:pt x="24" y="38"/>
                  <a:pt x="25" y="34"/>
                  <a:pt x="26" y="31"/>
                </a:cubicBezTo>
                <a:cubicBezTo>
                  <a:pt x="27" y="29"/>
                  <a:pt x="25" y="25"/>
                  <a:pt x="23" y="23"/>
                </a:cubicBezTo>
                <a:cubicBezTo>
                  <a:pt x="21" y="21"/>
                  <a:pt x="17" y="17"/>
                  <a:pt x="14" y="15"/>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2" name="Freeform 48"/>
          <p:cNvSpPr>
            <a:spLocks/>
          </p:cNvSpPr>
          <p:nvPr/>
        </p:nvSpPr>
        <p:spPr bwMode="auto">
          <a:xfrm>
            <a:off x="7459663" y="4968875"/>
            <a:ext cx="82550" cy="58738"/>
          </a:xfrm>
          <a:custGeom>
            <a:avLst/>
            <a:gdLst/>
            <a:ahLst/>
            <a:cxnLst>
              <a:cxn ang="0">
                <a:pos x="20" y="0"/>
              </a:cxn>
              <a:cxn ang="0">
                <a:pos x="15" y="1"/>
              </a:cxn>
              <a:cxn ang="0">
                <a:pos x="9" y="4"/>
              </a:cxn>
              <a:cxn ang="0">
                <a:pos x="4" y="8"/>
              </a:cxn>
              <a:cxn ang="0">
                <a:pos x="0" y="12"/>
              </a:cxn>
              <a:cxn ang="0">
                <a:pos x="2" y="14"/>
              </a:cxn>
              <a:cxn ang="0">
                <a:pos x="6" y="13"/>
              </a:cxn>
              <a:cxn ang="0">
                <a:pos x="9" y="10"/>
              </a:cxn>
              <a:cxn ang="0">
                <a:pos x="13" y="7"/>
              </a:cxn>
              <a:cxn ang="0">
                <a:pos x="16" y="5"/>
              </a:cxn>
              <a:cxn ang="0">
                <a:pos x="20" y="3"/>
              </a:cxn>
              <a:cxn ang="0">
                <a:pos x="20" y="0"/>
              </a:cxn>
            </a:cxnLst>
            <a:rect l="0" t="0" r="r" b="b"/>
            <a:pathLst>
              <a:path w="21" h="15">
                <a:moveTo>
                  <a:pt x="20" y="0"/>
                </a:moveTo>
                <a:cubicBezTo>
                  <a:pt x="19" y="0"/>
                  <a:pt x="16" y="0"/>
                  <a:pt x="15" y="1"/>
                </a:cubicBezTo>
                <a:cubicBezTo>
                  <a:pt x="13" y="2"/>
                  <a:pt x="10" y="3"/>
                  <a:pt x="9" y="4"/>
                </a:cubicBezTo>
                <a:cubicBezTo>
                  <a:pt x="7" y="5"/>
                  <a:pt x="5" y="7"/>
                  <a:pt x="4" y="8"/>
                </a:cubicBezTo>
                <a:cubicBezTo>
                  <a:pt x="2" y="9"/>
                  <a:pt x="1" y="11"/>
                  <a:pt x="0" y="12"/>
                </a:cubicBezTo>
                <a:cubicBezTo>
                  <a:pt x="0" y="13"/>
                  <a:pt x="1" y="14"/>
                  <a:pt x="2" y="14"/>
                </a:cubicBezTo>
                <a:cubicBezTo>
                  <a:pt x="4" y="15"/>
                  <a:pt x="6" y="14"/>
                  <a:pt x="6" y="13"/>
                </a:cubicBezTo>
                <a:cubicBezTo>
                  <a:pt x="7" y="12"/>
                  <a:pt x="8" y="11"/>
                  <a:pt x="9" y="10"/>
                </a:cubicBezTo>
                <a:cubicBezTo>
                  <a:pt x="10" y="10"/>
                  <a:pt x="12" y="9"/>
                  <a:pt x="13" y="7"/>
                </a:cubicBezTo>
                <a:cubicBezTo>
                  <a:pt x="14" y="6"/>
                  <a:pt x="16" y="5"/>
                  <a:pt x="16" y="5"/>
                </a:cubicBezTo>
                <a:cubicBezTo>
                  <a:pt x="17" y="5"/>
                  <a:pt x="19" y="4"/>
                  <a:pt x="20" y="3"/>
                </a:cubicBezTo>
                <a:cubicBezTo>
                  <a:pt x="21" y="2"/>
                  <a:pt x="21" y="1"/>
                  <a:pt x="20"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3" name="Freeform 49"/>
          <p:cNvSpPr>
            <a:spLocks/>
          </p:cNvSpPr>
          <p:nvPr/>
        </p:nvSpPr>
        <p:spPr bwMode="auto">
          <a:xfrm>
            <a:off x="6765925" y="5824538"/>
            <a:ext cx="101600" cy="42863"/>
          </a:xfrm>
          <a:custGeom>
            <a:avLst/>
            <a:gdLst/>
            <a:ahLst/>
            <a:cxnLst>
              <a:cxn ang="0">
                <a:pos x="20" y="5"/>
              </a:cxn>
              <a:cxn ang="0">
                <a:pos x="16" y="4"/>
              </a:cxn>
              <a:cxn ang="0">
                <a:pos x="12" y="2"/>
              </a:cxn>
              <a:cxn ang="0">
                <a:pos x="5" y="0"/>
              </a:cxn>
              <a:cxn ang="0">
                <a:pos x="0" y="1"/>
              </a:cxn>
              <a:cxn ang="0">
                <a:pos x="4" y="3"/>
              </a:cxn>
              <a:cxn ang="0">
                <a:pos x="14" y="7"/>
              </a:cxn>
              <a:cxn ang="0">
                <a:pos x="23" y="10"/>
              </a:cxn>
              <a:cxn ang="0">
                <a:pos x="24" y="8"/>
              </a:cxn>
              <a:cxn ang="0">
                <a:pos x="20" y="5"/>
              </a:cxn>
            </a:cxnLst>
            <a:rect l="0" t="0" r="r" b="b"/>
            <a:pathLst>
              <a:path w="26" h="11">
                <a:moveTo>
                  <a:pt x="20" y="5"/>
                </a:moveTo>
                <a:cubicBezTo>
                  <a:pt x="19" y="4"/>
                  <a:pt x="17" y="4"/>
                  <a:pt x="16" y="4"/>
                </a:cubicBezTo>
                <a:cubicBezTo>
                  <a:pt x="14" y="3"/>
                  <a:pt x="13" y="3"/>
                  <a:pt x="12" y="2"/>
                </a:cubicBezTo>
                <a:cubicBezTo>
                  <a:pt x="11" y="1"/>
                  <a:pt x="8" y="1"/>
                  <a:pt x="5" y="0"/>
                </a:cubicBezTo>
                <a:cubicBezTo>
                  <a:pt x="3" y="0"/>
                  <a:pt x="0" y="0"/>
                  <a:pt x="0" y="1"/>
                </a:cubicBezTo>
                <a:cubicBezTo>
                  <a:pt x="0" y="2"/>
                  <a:pt x="2" y="3"/>
                  <a:pt x="4" y="3"/>
                </a:cubicBezTo>
                <a:cubicBezTo>
                  <a:pt x="7" y="4"/>
                  <a:pt x="11" y="6"/>
                  <a:pt x="14" y="7"/>
                </a:cubicBezTo>
                <a:cubicBezTo>
                  <a:pt x="17" y="9"/>
                  <a:pt x="21" y="10"/>
                  <a:pt x="23" y="10"/>
                </a:cubicBezTo>
                <a:cubicBezTo>
                  <a:pt x="25" y="11"/>
                  <a:pt x="26" y="9"/>
                  <a:pt x="24" y="8"/>
                </a:cubicBezTo>
                <a:cubicBezTo>
                  <a:pt x="23" y="7"/>
                  <a:pt x="21" y="5"/>
                  <a:pt x="20" y="5"/>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4" name="Freeform 50"/>
          <p:cNvSpPr>
            <a:spLocks/>
          </p:cNvSpPr>
          <p:nvPr/>
        </p:nvSpPr>
        <p:spPr bwMode="auto">
          <a:xfrm>
            <a:off x="8805863" y="4305300"/>
            <a:ext cx="74613" cy="98425"/>
          </a:xfrm>
          <a:custGeom>
            <a:avLst/>
            <a:gdLst/>
            <a:ahLst/>
            <a:cxnLst>
              <a:cxn ang="0">
                <a:pos x="16" y="0"/>
              </a:cxn>
              <a:cxn ang="0">
                <a:pos x="10" y="2"/>
              </a:cxn>
              <a:cxn ang="0">
                <a:pos x="5" y="6"/>
              </a:cxn>
              <a:cxn ang="0">
                <a:pos x="3" y="11"/>
              </a:cxn>
              <a:cxn ang="0">
                <a:pos x="1" y="15"/>
              </a:cxn>
              <a:cxn ang="0">
                <a:pos x="1" y="21"/>
              </a:cxn>
              <a:cxn ang="0">
                <a:pos x="5" y="24"/>
              </a:cxn>
              <a:cxn ang="0">
                <a:pos x="9" y="21"/>
              </a:cxn>
              <a:cxn ang="0">
                <a:pos x="12" y="15"/>
              </a:cxn>
              <a:cxn ang="0">
                <a:pos x="16" y="8"/>
              </a:cxn>
              <a:cxn ang="0">
                <a:pos x="19" y="2"/>
              </a:cxn>
              <a:cxn ang="0">
                <a:pos x="16" y="0"/>
              </a:cxn>
            </a:cxnLst>
            <a:rect l="0" t="0" r="r" b="b"/>
            <a:pathLst>
              <a:path w="19" h="25">
                <a:moveTo>
                  <a:pt x="16" y="0"/>
                </a:moveTo>
                <a:cubicBezTo>
                  <a:pt x="14" y="1"/>
                  <a:pt x="12" y="2"/>
                  <a:pt x="10" y="2"/>
                </a:cubicBezTo>
                <a:cubicBezTo>
                  <a:pt x="8" y="2"/>
                  <a:pt x="6" y="4"/>
                  <a:pt x="5" y="6"/>
                </a:cubicBezTo>
                <a:cubicBezTo>
                  <a:pt x="4" y="7"/>
                  <a:pt x="3" y="10"/>
                  <a:pt x="3" y="11"/>
                </a:cubicBezTo>
                <a:cubicBezTo>
                  <a:pt x="2" y="12"/>
                  <a:pt x="1" y="14"/>
                  <a:pt x="1" y="15"/>
                </a:cubicBezTo>
                <a:cubicBezTo>
                  <a:pt x="0" y="16"/>
                  <a:pt x="1" y="19"/>
                  <a:pt x="1" y="21"/>
                </a:cubicBezTo>
                <a:cubicBezTo>
                  <a:pt x="2" y="24"/>
                  <a:pt x="4" y="25"/>
                  <a:pt x="5" y="24"/>
                </a:cubicBezTo>
                <a:cubicBezTo>
                  <a:pt x="6" y="24"/>
                  <a:pt x="8" y="22"/>
                  <a:pt x="9" y="21"/>
                </a:cubicBezTo>
                <a:cubicBezTo>
                  <a:pt x="9" y="19"/>
                  <a:pt x="11" y="17"/>
                  <a:pt x="12" y="15"/>
                </a:cubicBezTo>
                <a:cubicBezTo>
                  <a:pt x="13" y="13"/>
                  <a:pt x="14" y="10"/>
                  <a:pt x="16" y="8"/>
                </a:cubicBezTo>
                <a:cubicBezTo>
                  <a:pt x="17" y="6"/>
                  <a:pt x="19" y="3"/>
                  <a:pt x="19" y="2"/>
                </a:cubicBezTo>
                <a:cubicBezTo>
                  <a:pt x="19" y="0"/>
                  <a:pt x="17" y="0"/>
                  <a:pt x="16"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Rectangle 65"/>
          <p:cNvSpPr>
            <a:spLocks noChangeArrowheads="1"/>
          </p:cNvSpPr>
          <p:nvPr/>
        </p:nvSpPr>
        <p:spPr bwMode="auto">
          <a:xfrm>
            <a:off x="3346450" y="683568"/>
            <a:ext cx="1487843" cy="2308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i="0" u="none" strike="noStrike" cap="none" normalizeH="0" baseline="0" dirty="0">
                <a:ln>
                  <a:noFill/>
                </a:ln>
                <a:solidFill>
                  <a:srgbClr val="000000"/>
                </a:solidFill>
                <a:effectLst/>
                <a:latin typeface="Arial" pitchFamily="34" charset="0"/>
                <a:cs typeface="Arial" pitchFamily="34" charset="0"/>
              </a:rPr>
              <a:t>UNITED S</a:t>
            </a:r>
            <a:r>
              <a:rPr lang="en-US" sz="1500" u="none" baseline="0" dirty="0">
                <a:solidFill>
                  <a:srgbClr val="000000"/>
                </a:solidFill>
                <a:latin typeface="Arial" pitchFamily="34" charset="0"/>
                <a:cs typeface="Arial" pitchFamily="34" charset="0"/>
              </a:rPr>
              <a:t>TATES</a:t>
            </a:r>
            <a:endParaRPr kumimoji="0" lang="en-US" sz="1800" i="0" u="none" strike="noStrike" cap="none" normalizeH="0" baseline="0" dirty="0">
              <a:ln>
                <a:noFill/>
              </a:ln>
              <a:solidFill>
                <a:schemeClr val="tx1"/>
              </a:solidFill>
              <a:effectLst/>
              <a:latin typeface="Arial" pitchFamily="34" charset="0"/>
              <a:cs typeface="Arial" pitchFamily="34" charset="0"/>
            </a:endParaRPr>
          </a:p>
        </p:txBody>
      </p:sp>
      <p:sp>
        <p:nvSpPr>
          <p:cNvPr id="281" name="Rectangle 57"/>
          <p:cNvSpPr>
            <a:spLocks noChangeArrowheads="1"/>
          </p:cNvSpPr>
          <p:nvPr/>
        </p:nvSpPr>
        <p:spPr bwMode="auto">
          <a:xfrm>
            <a:off x="762000" y="3657600"/>
            <a:ext cx="604140" cy="55399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NORTH</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PACIFIC</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OCEAN</a:t>
            </a:r>
            <a:endParaRPr kumimoji="0" lang="en-US" sz="2000" i="0" u="none" strike="noStrike" cap="none" normalizeH="0" baseline="0" dirty="0">
              <a:ln>
                <a:noFill/>
              </a:ln>
              <a:solidFill>
                <a:schemeClr val="bg1"/>
              </a:solidFill>
              <a:effectLst/>
              <a:latin typeface="+mn-lt"/>
            </a:endParaRPr>
          </a:p>
        </p:txBody>
      </p:sp>
      <p:sp>
        <p:nvSpPr>
          <p:cNvPr id="282" name="Rectangle 57"/>
          <p:cNvSpPr>
            <a:spLocks noChangeArrowheads="1"/>
          </p:cNvSpPr>
          <p:nvPr/>
        </p:nvSpPr>
        <p:spPr bwMode="auto">
          <a:xfrm>
            <a:off x="7239000" y="2895600"/>
            <a:ext cx="804193" cy="55399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Gulf </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Of</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Mexico</a:t>
            </a:r>
            <a:endParaRPr kumimoji="0" lang="en-US" sz="1200" i="0" u="none" strike="noStrike" cap="none" normalizeH="0" baseline="0" dirty="0">
              <a:ln>
                <a:noFill/>
              </a:ln>
              <a:solidFill>
                <a:schemeClr val="bg1"/>
              </a:solidFill>
              <a:effectLst/>
              <a:latin typeface="+mn-lt"/>
            </a:endParaRPr>
          </a:p>
        </p:txBody>
      </p:sp>
      <p:sp>
        <p:nvSpPr>
          <p:cNvPr id="284" name="Rectangle 74"/>
          <p:cNvSpPr>
            <a:spLocks noChangeArrowheads="1"/>
          </p:cNvSpPr>
          <p:nvPr/>
        </p:nvSpPr>
        <p:spPr bwMode="auto">
          <a:xfrm>
            <a:off x="0" y="0"/>
            <a:ext cx="9144000" cy="533400"/>
          </a:xfrm>
          <a:prstGeom prst="rect">
            <a:avLst/>
          </a:prstGeom>
          <a:gradFill rotWithShape="1">
            <a:gsLst>
              <a:gs pos="0">
                <a:schemeClr val="bg1">
                  <a:gamma/>
                  <a:shade val="85882"/>
                  <a:invGamma/>
                </a:schemeClr>
              </a:gs>
              <a:gs pos="100000">
                <a:schemeClr val="bg1"/>
              </a:gs>
            </a:gsLst>
            <a:lin ang="5400000" scaled="1"/>
          </a:gradFill>
          <a:ln w="9525" algn="ctr">
            <a:noFill/>
            <a:miter lim="800000"/>
            <a:headEnd/>
            <a:tailEnd/>
          </a:ln>
          <a:effectLst/>
        </p:spPr>
        <p:txBody>
          <a:bodyPr wrap="none" anchor="ctr"/>
          <a:lstStyle/>
          <a:p>
            <a:endParaRPr lang="ru-RU" sz="1800" u="none" baseline="0"/>
          </a:p>
        </p:txBody>
      </p:sp>
      <p:sp>
        <p:nvSpPr>
          <p:cNvPr id="285" name="Rectangle 284"/>
          <p:cNvSpPr/>
          <p:nvPr/>
        </p:nvSpPr>
        <p:spPr>
          <a:xfrm>
            <a:off x="1173889" y="0"/>
            <a:ext cx="6293711" cy="523220"/>
          </a:xfrm>
          <a:prstGeom prst="rect">
            <a:avLst/>
          </a:prstGeom>
        </p:spPr>
        <p:txBody>
          <a:bodyPr wrap="none">
            <a:spAutoFit/>
          </a:bodyPr>
          <a:lstStyle/>
          <a:p>
            <a:r>
              <a:rPr lang="en-US" sz="2800" u="none" kern="0" baseline="0" dirty="0" err="1">
                <a:solidFill>
                  <a:schemeClr val="tx1">
                    <a:lumMod val="65000"/>
                    <a:lumOff val="35000"/>
                  </a:schemeClr>
                </a:solidFill>
              </a:rPr>
              <a:t>Lorem</a:t>
            </a:r>
            <a:r>
              <a:rPr lang="en-US" sz="2800" u="none" kern="0" baseline="0" dirty="0">
                <a:solidFill>
                  <a:schemeClr val="tx1">
                    <a:lumMod val="65000"/>
                    <a:lumOff val="35000"/>
                  </a:schemeClr>
                </a:solidFill>
              </a:rPr>
              <a:t> </a:t>
            </a:r>
            <a:r>
              <a:rPr lang="en-US" sz="2800" u="none" kern="0" baseline="0" dirty="0" err="1">
                <a:solidFill>
                  <a:schemeClr val="tx1">
                    <a:lumMod val="65000"/>
                    <a:lumOff val="35000"/>
                  </a:schemeClr>
                </a:solidFill>
              </a:rPr>
              <a:t>Ipsum</a:t>
            </a:r>
            <a:r>
              <a:rPr lang="en-US" sz="2800" u="none" kern="0" baseline="0" dirty="0">
                <a:solidFill>
                  <a:schemeClr val="tx1">
                    <a:lumMod val="65000"/>
                    <a:lumOff val="35000"/>
                  </a:schemeClr>
                </a:solidFill>
              </a:rPr>
              <a:t> is simply dummy text </a:t>
            </a:r>
            <a:endParaRPr lang="en-US" sz="2000" dirty="0">
              <a:solidFill>
                <a:schemeClr val="tx1">
                  <a:lumMod val="65000"/>
                  <a:lumOff val="35000"/>
                </a:schemeClr>
              </a:solidFill>
            </a:endParaRPr>
          </a:p>
        </p:txBody>
      </p:sp>
      <p:grpSp>
        <p:nvGrpSpPr>
          <p:cNvPr id="53" name="Group 52"/>
          <p:cNvGrpSpPr/>
          <p:nvPr/>
        </p:nvGrpSpPr>
        <p:grpSpPr>
          <a:xfrm>
            <a:off x="352934" y="609600"/>
            <a:ext cx="8562466" cy="5687136"/>
            <a:chOff x="116064" y="632536"/>
            <a:chExt cx="8799336" cy="5844464"/>
          </a:xfrm>
        </p:grpSpPr>
        <p:grpSp>
          <p:nvGrpSpPr>
            <p:cNvPr id="54" name="Group 51"/>
            <p:cNvGrpSpPr/>
            <p:nvPr/>
          </p:nvGrpSpPr>
          <p:grpSpPr>
            <a:xfrm>
              <a:off x="277551" y="632536"/>
              <a:ext cx="8637850" cy="5844464"/>
              <a:chOff x="530225" y="682625"/>
              <a:chExt cx="7981950" cy="5400676"/>
            </a:xfrm>
            <a:solidFill>
              <a:schemeClr val="bg1"/>
            </a:solidFill>
            <a:effectLst>
              <a:outerShdw blurRad="50800" dist="38100" dir="2700000" algn="tl" rotWithShape="0">
                <a:prstClr val="black">
                  <a:alpha val="40000"/>
                </a:prstClr>
              </a:outerShdw>
            </a:effectLst>
          </p:grpSpPr>
          <p:sp>
            <p:nvSpPr>
              <p:cNvPr id="8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5" name="Group 129"/>
            <p:cNvGrpSpPr/>
            <p:nvPr/>
          </p:nvGrpSpPr>
          <p:grpSpPr>
            <a:xfrm>
              <a:off x="116064" y="797460"/>
              <a:ext cx="8740923" cy="5259595"/>
              <a:chOff x="381000" y="762000"/>
              <a:chExt cx="8077200" cy="4860212"/>
            </a:xfrm>
          </p:grpSpPr>
          <p:sp>
            <p:nvSpPr>
              <p:cNvPr id="56"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57"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58"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sp>
            <p:nvSpPr>
              <p:cNvPr id="59"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60"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61"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62"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63"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64"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65"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66"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67"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68"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69"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70"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71" name="Rectangle 10"/>
              <p:cNvSpPr>
                <a:spLocks noChangeArrowheads="1"/>
              </p:cNvSpPr>
              <p:nvPr/>
            </p:nvSpPr>
            <p:spPr bwMode="auto">
              <a:xfrm>
                <a:off x="7416800"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72"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73"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74"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75" name="Rectangle 10"/>
              <p:cNvSpPr>
                <a:spLocks noChangeArrowheads="1"/>
              </p:cNvSpPr>
              <p:nvPr/>
            </p:nvSpPr>
            <p:spPr bwMode="auto">
              <a:xfrm>
                <a:off x="4724400" y="46320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MEXICO</a:t>
                </a:r>
                <a:endParaRPr kumimoji="0" lang="en-US" sz="2400" i="0" u="none" strike="noStrike" cap="none" normalizeH="0" baseline="0" dirty="0">
                  <a:ln>
                    <a:noFill/>
                  </a:ln>
                  <a:effectLst/>
                  <a:latin typeface="Arial" pitchFamily="34" charset="0"/>
                  <a:cs typeface="Arial" pitchFamily="34" charset="0"/>
                </a:endParaRPr>
              </a:p>
            </p:txBody>
          </p:sp>
          <p:sp>
            <p:nvSpPr>
              <p:cNvPr id="76"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77"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78"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79"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80"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81"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82"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gradFill>
          <a:gsLst>
            <a:gs pos="45000">
              <a:schemeClr val="bg2">
                <a:lumMod val="50000"/>
              </a:schemeClr>
            </a:gs>
            <a:gs pos="100000">
              <a:schemeClr val="bg2"/>
            </a:gs>
          </a:gsLst>
          <a:lin ang="5400000" scaled="1"/>
        </a:gradFill>
        <a:effectLst/>
      </p:bgPr>
    </p:bg>
    <p:spTree>
      <p:nvGrpSpPr>
        <p:cNvPr id="1" name=""/>
        <p:cNvGrpSpPr/>
        <p:nvPr/>
      </p:nvGrpSpPr>
      <p:grpSpPr>
        <a:xfrm>
          <a:off x="0" y="0"/>
          <a:ext cx="0" cy="0"/>
          <a:chOff x="0" y="0"/>
          <a:chExt cx="0" cy="0"/>
        </a:xfrm>
      </p:grpSpPr>
      <p:sp>
        <p:nvSpPr>
          <p:cNvPr id="5" name="Freeform 6"/>
          <p:cNvSpPr>
            <a:spLocks/>
          </p:cNvSpPr>
          <p:nvPr/>
        </p:nvSpPr>
        <p:spPr bwMode="auto">
          <a:xfrm>
            <a:off x="7421563" y="5211763"/>
            <a:ext cx="1184275" cy="1276350"/>
          </a:xfrm>
          <a:custGeom>
            <a:avLst/>
            <a:gdLst/>
            <a:ahLst/>
            <a:cxnLst>
              <a:cxn ang="0">
                <a:pos x="224" y="151"/>
              </a:cxn>
              <a:cxn ang="0">
                <a:pos x="218" y="37"/>
              </a:cxn>
              <a:cxn ang="0">
                <a:pos x="194" y="3"/>
              </a:cxn>
              <a:cxn ang="0">
                <a:pos x="78" y="57"/>
              </a:cxn>
              <a:cxn ang="0">
                <a:pos x="53" y="62"/>
              </a:cxn>
              <a:cxn ang="0">
                <a:pos x="69" y="76"/>
              </a:cxn>
              <a:cxn ang="0">
                <a:pos x="76" y="76"/>
              </a:cxn>
              <a:cxn ang="0">
                <a:pos x="87" y="86"/>
              </a:cxn>
              <a:cxn ang="0">
                <a:pos x="104" y="99"/>
              </a:cxn>
              <a:cxn ang="0">
                <a:pos x="115" y="113"/>
              </a:cxn>
              <a:cxn ang="0">
                <a:pos x="127" y="118"/>
              </a:cxn>
              <a:cxn ang="0">
                <a:pos x="128" y="129"/>
              </a:cxn>
              <a:cxn ang="0">
                <a:pos x="126" y="145"/>
              </a:cxn>
              <a:cxn ang="0">
                <a:pos x="112" y="147"/>
              </a:cxn>
              <a:cxn ang="0">
                <a:pos x="0" y="218"/>
              </a:cxn>
              <a:cxn ang="0">
                <a:pos x="8" y="237"/>
              </a:cxn>
              <a:cxn ang="0">
                <a:pos x="5" y="250"/>
              </a:cxn>
              <a:cxn ang="0">
                <a:pos x="4" y="271"/>
              </a:cxn>
              <a:cxn ang="0">
                <a:pos x="6" y="278"/>
              </a:cxn>
              <a:cxn ang="0">
                <a:pos x="34" y="297"/>
              </a:cxn>
              <a:cxn ang="0">
                <a:pos x="62" y="311"/>
              </a:cxn>
              <a:cxn ang="0">
                <a:pos x="91" y="317"/>
              </a:cxn>
              <a:cxn ang="0">
                <a:pos x="112" y="315"/>
              </a:cxn>
              <a:cxn ang="0">
                <a:pos x="139" y="316"/>
              </a:cxn>
              <a:cxn ang="0">
                <a:pos x="164" y="323"/>
              </a:cxn>
              <a:cxn ang="0">
                <a:pos x="169" y="321"/>
              </a:cxn>
              <a:cxn ang="0">
                <a:pos x="177" y="309"/>
              </a:cxn>
              <a:cxn ang="0">
                <a:pos x="191" y="301"/>
              </a:cxn>
              <a:cxn ang="0">
                <a:pos x="199" y="292"/>
              </a:cxn>
              <a:cxn ang="0">
                <a:pos x="209" y="283"/>
              </a:cxn>
              <a:cxn ang="0">
                <a:pos x="209" y="271"/>
              </a:cxn>
              <a:cxn ang="0">
                <a:pos x="221" y="268"/>
              </a:cxn>
              <a:cxn ang="0">
                <a:pos x="225" y="263"/>
              </a:cxn>
              <a:cxn ang="0">
                <a:pos x="233" y="254"/>
              </a:cxn>
              <a:cxn ang="0">
                <a:pos x="238" y="247"/>
              </a:cxn>
              <a:cxn ang="0">
                <a:pos x="233" y="230"/>
              </a:cxn>
              <a:cxn ang="0">
                <a:pos x="234" y="217"/>
              </a:cxn>
              <a:cxn ang="0">
                <a:pos x="247" y="209"/>
              </a:cxn>
              <a:cxn ang="0">
                <a:pos x="267" y="192"/>
              </a:cxn>
              <a:cxn ang="0">
                <a:pos x="293" y="167"/>
              </a:cxn>
              <a:cxn ang="0">
                <a:pos x="302" y="157"/>
              </a:cxn>
              <a:cxn ang="0">
                <a:pos x="291" y="153"/>
              </a:cxn>
              <a:cxn ang="0">
                <a:pos x="278" y="146"/>
              </a:cxn>
              <a:cxn ang="0">
                <a:pos x="274" y="147"/>
              </a:cxn>
              <a:cxn ang="0">
                <a:pos x="274" y="157"/>
              </a:cxn>
              <a:cxn ang="0">
                <a:pos x="264" y="155"/>
              </a:cxn>
              <a:cxn ang="0">
                <a:pos x="251" y="150"/>
              </a:cxn>
              <a:cxn ang="0">
                <a:pos x="241" y="150"/>
              </a:cxn>
            </a:cxnLst>
            <a:rect l="0" t="0" r="r" b="b"/>
            <a:pathLst>
              <a:path w="302" h="325">
                <a:moveTo>
                  <a:pt x="229" y="151"/>
                </a:moveTo>
                <a:cubicBezTo>
                  <a:pt x="226" y="151"/>
                  <a:pt x="224" y="151"/>
                  <a:pt x="224" y="151"/>
                </a:cubicBezTo>
                <a:cubicBezTo>
                  <a:pt x="224" y="151"/>
                  <a:pt x="223" y="134"/>
                  <a:pt x="222" y="113"/>
                </a:cubicBezTo>
                <a:cubicBezTo>
                  <a:pt x="222" y="91"/>
                  <a:pt x="220" y="57"/>
                  <a:pt x="218" y="37"/>
                </a:cubicBezTo>
                <a:cubicBezTo>
                  <a:pt x="217" y="17"/>
                  <a:pt x="216" y="0"/>
                  <a:pt x="216" y="0"/>
                </a:cubicBezTo>
                <a:cubicBezTo>
                  <a:pt x="194" y="3"/>
                  <a:pt x="194" y="3"/>
                  <a:pt x="194" y="3"/>
                </a:cubicBezTo>
                <a:cubicBezTo>
                  <a:pt x="79" y="13"/>
                  <a:pt x="79" y="13"/>
                  <a:pt x="79" y="13"/>
                </a:cubicBezTo>
                <a:cubicBezTo>
                  <a:pt x="78" y="57"/>
                  <a:pt x="78" y="57"/>
                  <a:pt x="78" y="57"/>
                </a:cubicBezTo>
                <a:cubicBezTo>
                  <a:pt x="50" y="59"/>
                  <a:pt x="50" y="59"/>
                  <a:pt x="50" y="59"/>
                </a:cubicBezTo>
                <a:cubicBezTo>
                  <a:pt x="50" y="59"/>
                  <a:pt x="51" y="60"/>
                  <a:pt x="53" y="62"/>
                </a:cubicBezTo>
                <a:cubicBezTo>
                  <a:pt x="54" y="63"/>
                  <a:pt x="57" y="66"/>
                  <a:pt x="58" y="67"/>
                </a:cubicBezTo>
                <a:cubicBezTo>
                  <a:pt x="59" y="69"/>
                  <a:pt x="64" y="73"/>
                  <a:pt x="69" y="76"/>
                </a:cubicBezTo>
                <a:cubicBezTo>
                  <a:pt x="69" y="76"/>
                  <a:pt x="69" y="76"/>
                  <a:pt x="72" y="76"/>
                </a:cubicBezTo>
                <a:cubicBezTo>
                  <a:pt x="76" y="76"/>
                  <a:pt x="76" y="76"/>
                  <a:pt x="76" y="76"/>
                </a:cubicBezTo>
                <a:cubicBezTo>
                  <a:pt x="76" y="81"/>
                  <a:pt x="79" y="84"/>
                  <a:pt x="81" y="84"/>
                </a:cubicBezTo>
                <a:cubicBezTo>
                  <a:pt x="83" y="83"/>
                  <a:pt x="85" y="84"/>
                  <a:pt x="87" y="86"/>
                </a:cubicBezTo>
                <a:cubicBezTo>
                  <a:pt x="88" y="88"/>
                  <a:pt x="91" y="91"/>
                  <a:pt x="94" y="92"/>
                </a:cubicBezTo>
                <a:cubicBezTo>
                  <a:pt x="97" y="93"/>
                  <a:pt x="102" y="96"/>
                  <a:pt x="104" y="99"/>
                </a:cubicBezTo>
                <a:cubicBezTo>
                  <a:pt x="106" y="101"/>
                  <a:pt x="109" y="105"/>
                  <a:pt x="110" y="108"/>
                </a:cubicBezTo>
                <a:cubicBezTo>
                  <a:pt x="111" y="111"/>
                  <a:pt x="113" y="113"/>
                  <a:pt x="115" y="113"/>
                </a:cubicBezTo>
                <a:cubicBezTo>
                  <a:pt x="117" y="113"/>
                  <a:pt x="120" y="114"/>
                  <a:pt x="121" y="115"/>
                </a:cubicBezTo>
                <a:cubicBezTo>
                  <a:pt x="123" y="116"/>
                  <a:pt x="125" y="117"/>
                  <a:pt x="127" y="118"/>
                </a:cubicBezTo>
                <a:cubicBezTo>
                  <a:pt x="128" y="119"/>
                  <a:pt x="129" y="121"/>
                  <a:pt x="129" y="122"/>
                </a:cubicBezTo>
                <a:cubicBezTo>
                  <a:pt x="128" y="124"/>
                  <a:pt x="128" y="127"/>
                  <a:pt x="128" y="129"/>
                </a:cubicBezTo>
                <a:cubicBezTo>
                  <a:pt x="127" y="132"/>
                  <a:pt x="127" y="136"/>
                  <a:pt x="128" y="139"/>
                </a:cubicBezTo>
                <a:cubicBezTo>
                  <a:pt x="128" y="142"/>
                  <a:pt x="127" y="145"/>
                  <a:pt x="126" y="145"/>
                </a:cubicBezTo>
                <a:cubicBezTo>
                  <a:pt x="125" y="146"/>
                  <a:pt x="121" y="147"/>
                  <a:pt x="118" y="147"/>
                </a:cubicBezTo>
                <a:cubicBezTo>
                  <a:pt x="114" y="147"/>
                  <a:pt x="112" y="147"/>
                  <a:pt x="112" y="147"/>
                </a:cubicBezTo>
                <a:cubicBezTo>
                  <a:pt x="31" y="153"/>
                  <a:pt x="31" y="153"/>
                  <a:pt x="31" y="153"/>
                </a:cubicBezTo>
                <a:cubicBezTo>
                  <a:pt x="0" y="218"/>
                  <a:pt x="0" y="218"/>
                  <a:pt x="0" y="218"/>
                </a:cubicBezTo>
                <a:cubicBezTo>
                  <a:pt x="0" y="218"/>
                  <a:pt x="2" y="221"/>
                  <a:pt x="5" y="226"/>
                </a:cubicBezTo>
                <a:cubicBezTo>
                  <a:pt x="8" y="230"/>
                  <a:pt x="9" y="235"/>
                  <a:pt x="8" y="237"/>
                </a:cubicBezTo>
                <a:cubicBezTo>
                  <a:pt x="6" y="238"/>
                  <a:pt x="5" y="242"/>
                  <a:pt x="5" y="244"/>
                </a:cubicBezTo>
                <a:cubicBezTo>
                  <a:pt x="5" y="246"/>
                  <a:pt x="5" y="249"/>
                  <a:pt x="5" y="250"/>
                </a:cubicBezTo>
                <a:cubicBezTo>
                  <a:pt x="4" y="252"/>
                  <a:pt x="4" y="256"/>
                  <a:pt x="5" y="259"/>
                </a:cubicBezTo>
                <a:cubicBezTo>
                  <a:pt x="5" y="263"/>
                  <a:pt x="5" y="268"/>
                  <a:pt x="4" y="271"/>
                </a:cubicBezTo>
                <a:cubicBezTo>
                  <a:pt x="3" y="273"/>
                  <a:pt x="2" y="275"/>
                  <a:pt x="2" y="275"/>
                </a:cubicBezTo>
                <a:cubicBezTo>
                  <a:pt x="2" y="275"/>
                  <a:pt x="4" y="277"/>
                  <a:pt x="6" y="278"/>
                </a:cubicBezTo>
                <a:cubicBezTo>
                  <a:pt x="9" y="279"/>
                  <a:pt x="14" y="283"/>
                  <a:pt x="18" y="286"/>
                </a:cubicBezTo>
                <a:cubicBezTo>
                  <a:pt x="21" y="289"/>
                  <a:pt x="28" y="294"/>
                  <a:pt x="34" y="297"/>
                </a:cubicBezTo>
                <a:cubicBezTo>
                  <a:pt x="39" y="300"/>
                  <a:pt x="46" y="303"/>
                  <a:pt x="49" y="305"/>
                </a:cubicBezTo>
                <a:cubicBezTo>
                  <a:pt x="52" y="307"/>
                  <a:pt x="58" y="309"/>
                  <a:pt x="62" y="311"/>
                </a:cubicBezTo>
                <a:cubicBezTo>
                  <a:pt x="66" y="313"/>
                  <a:pt x="73" y="315"/>
                  <a:pt x="78" y="316"/>
                </a:cubicBezTo>
                <a:cubicBezTo>
                  <a:pt x="82" y="316"/>
                  <a:pt x="88" y="317"/>
                  <a:pt x="91" y="317"/>
                </a:cubicBezTo>
                <a:cubicBezTo>
                  <a:pt x="94" y="317"/>
                  <a:pt x="98" y="317"/>
                  <a:pt x="101" y="316"/>
                </a:cubicBezTo>
                <a:cubicBezTo>
                  <a:pt x="103" y="316"/>
                  <a:pt x="108" y="316"/>
                  <a:pt x="112" y="315"/>
                </a:cubicBezTo>
                <a:cubicBezTo>
                  <a:pt x="116" y="314"/>
                  <a:pt x="122" y="314"/>
                  <a:pt x="125" y="314"/>
                </a:cubicBezTo>
                <a:cubicBezTo>
                  <a:pt x="128" y="313"/>
                  <a:pt x="135" y="314"/>
                  <a:pt x="139" y="316"/>
                </a:cubicBezTo>
                <a:cubicBezTo>
                  <a:pt x="143" y="317"/>
                  <a:pt x="150" y="319"/>
                  <a:pt x="153" y="320"/>
                </a:cubicBezTo>
                <a:cubicBezTo>
                  <a:pt x="156" y="321"/>
                  <a:pt x="161" y="323"/>
                  <a:pt x="164" y="323"/>
                </a:cubicBezTo>
                <a:cubicBezTo>
                  <a:pt x="167" y="324"/>
                  <a:pt x="169" y="325"/>
                  <a:pt x="169" y="325"/>
                </a:cubicBezTo>
                <a:cubicBezTo>
                  <a:pt x="169" y="325"/>
                  <a:pt x="169" y="323"/>
                  <a:pt x="169" y="321"/>
                </a:cubicBezTo>
                <a:cubicBezTo>
                  <a:pt x="169" y="319"/>
                  <a:pt x="170" y="317"/>
                  <a:pt x="171" y="316"/>
                </a:cubicBezTo>
                <a:cubicBezTo>
                  <a:pt x="172" y="314"/>
                  <a:pt x="175" y="311"/>
                  <a:pt x="177" y="309"/>
                </a:cubicBezTo>
                <a:cubicBezTo>
                  <a:pt x="180" y="306"/>
                  <a:pt x="183" y="303"/>
                  <a:pt x="184" y="302"/>
                </a:cubicBezTo>
                <a:cubicBezTo>
                  <a:pt x="186" y="301"/>
                  <a:pt x="189" y="300"/>
                  <a:pt x="191" y="301"/>
                </a:cubicBezTo>
                <a:cubicBezTo>
                  <a:pt x="193" y="302"/>
                  <a:pt x="195" y="301"/>
                  <a:pt x="195" y="299"/>
                </a:cubicBezTo>
                <a:cubicBezTo>
                  <a:pt x="195" y="297"/>
                  <a:pt x="197" y="294"/>
                  <a:pt x="199" y="292"/>
                </a:cubicBezTo>
                <a:cubicBezTo>
                  <a:pt x="201" y="289"/>
                  <a:pt x="204" y="287"/>
                  <a:pt x="206" y="287"/>
                </a:cubicBezTo>
                <a:cubicBezTo>
                  <a:pt x="208" y="287"/>
                  <a:pt x="210" y="285"/>
                  <a:pt x="209" y="283"/>
                </a:cubicBezTo>
                <a:cubicBezTo>
                  <a:pt x="208" y="281"/>
                  <a:pt x="207" y="278"/>
                  <a:pt x="207" y="276"/>
                </a:cubicBezTo>
                <a:cubicBezTo>
                  <a:pt x="206" y="274"/>
                  <a:pt x="207" y="271"/>
                  <a:pt x="209" y="271"/>
                </a:cubicBezTo>
                <a:cubicBezTo>
                  <a:pt x="210" y="270"/>
                  <a:pt x="213" y="269"/>
                  <a:pt x="215" y="270"/>
                </a:cubicBezTo>
                <a:cubicBezTo>
                  <a:pt x="217" y="270"/>
                  <a:pt x="219" y="269"/>
                  <a:pt x="221" y="268"/>
                </a:cubicBezTo>
                <a:cubicBezTo>
                  <a:pt x="222" y="267"/>
                  <a:pt x="223" y="267"/>
                  <a:pt x="223" y="267"/>
                </a:cubicBezTo>
                <a:cubicBezTo>
                  <a:pt x="223" y="267"/>
                  <a:pt x="224" y="265"/>
                  <a:pt x="225" y="263"/>
                </a:cubicBezTo>
                <a:cubicBezTo>
                  <a:pt x="227" y="261"/>
                  <a:pt x="228" y="258"/>
                  <a:pt x="229" y="257"/>
                </a:cubicBezTo>
                <a:cubicBezTo>
                  <a:pt x="230" y="255"/>
                  <a:pt x="231" y="254"/>
                  <a:pt x="233" y="254"/>
                </a:cubicBezTo>
                <a:cubicBezTo>
                  <a:pt x="234" y="255"/>
                  <a:pt x="236" y="254"/>
                  <a:pt x="236" y="253"/>
                </a:cubicBezTo>
                <a:cubicBezTo>
                  <a:pt x="237" y="253"/>
                  <a:pt x="238" y="250"/>
                  <a:pt x="238" y="247"/>
                </a:cubicBezTo>
                <a:cubicBezTo>
                  <a:pt x="238" y="245"/>
                  <a:pt x="236" y="240"/>
                  <a:pt x="234" y="238"/>
                </a:cubicBezTo>
                <a:cubicBezTo>
                  <a:pt x="231" y="235"/>
                  <a:pt x="231" y="231"/>
                  <a:pt x="233" y="230"/>
                </a:cubicBezTo>
                <a:cubicBezTo>
                  <a:pt x="234" y="228"/>
                  <a:pt x="235" y="225"/>
                  <a:pt x="234" y="223"/>
                </a:cubicBezTo>
                <a:cubicBezTo>
                  <a:pt x="233" y="221"/>
                  <a:pt x="233" y="218"/>
                  <a:pt x="234" y="217"/>
                </a:cubicBezTo>
                <a:cubicBezTo>
                  <a:pt x="235" y="216"/>
                  <a:pt x="237" y="214"/>
                  <a:pt x="240" y="213"/>
                </a:cubicBezTo>
                <a:cubicBezTo>
                  <a:pt x="242" y="212"/>
                  <a:pt x="245" y="210"/>
                  <a:pt x="247" y="209"/>
                </a:cubicBezTo>
                <a:cubicBezTo>
                  <a:pt x="249" y="208"/>
                  <a:pt x="253" y="205"/>
                  <a:pt x="256" y="202"/>
                </a:cubicBezTo>
                <a:cubicBezTo>
                  <a:pt x="259" y="200"/>
                  <a:pt x="264" y="195"/>
                  <a:pt x="267" y="192"/>
                </a:cubicBezTo>
                <a:cubicBezTo>
                  <a:pt x="270" y="190"/>
                  <a:pt x="276" y="184"/>
                  <a:pt x="281" y="179"/>
                </a:cubicBezTo>
                <a:cubicBezTo>
                  <a:pt x="286" y="175"/>
                  <a:pt x="291" y="169"/>
                  <a:pt x="293" y="167"/>
                </a:cubicBezTo>
                <a:cubicBezTo>
                  <a:pt x="294" y="165"/>
                  <a:pt x="297" y="161"/>
                  <a:pt x="299" y="160"/>
                </a:cubicBezTo>
                <a:cubicBezTo>
                  <a:pt x="301" y="159"/>
                  <a:pt x="302" y="157"/>
                  <a:pt x="302" y="157"/>
                </a:cubicBezTo>
                <a:cubicBezTo>
                  <a:pt x="302" y="157"/>
                  <a:pt x="300" y="157"/>
                  <a:pt x="298" y="156"/>
                </a:cubicBezTo>
                <a:cubicBezTo>
                  <a:pt x="296" y="155"/>
                  <a:pt x="293" y="153"/>
                  <a:pt x="291" y="153"/>
                </a:cubicBezTo>
                <a:cubicBezTo>
                  <a:pt x="290" y="152"/>
                  <a:pt x="287" y="151"/>
                  <a:pt x="285" y="150"/>
                </a:cubicBezTo>
                <a:cubicBezTo>
                  <a:pt x="283" y="149"/>
                  <a:pt x="280" y="147"/>
                  <a:pt x="278" y="146"/>
                </a:cubicBezTo>
                <a:cubicBezTo>
                  <a:pt x="276" y="145"/>
                  <a:pt x="274" y="143"/>
                  <a:pt x="273" y="143"/>
                </a:cubicBezTo>
                <a:cubicBezTo>
                  <a:pt x="271" y="143"/>
                  <a:pt x="272" y="145"/>
                  <a:pt x="274" y="147"/>
                </a:cubicBezTo>
                <a:cubicBezTo>
                  <a:pt x="276" y="148"/>
                  <a:pt x="277" y="151"/>
                  <a:pt x="276" y="151"/>
                </a:cubicBezTo>
                <a:cubicBezTo>
                  <a:pt x="276" y="152"/>
                  <a:pt x="275" y="155"/>
                  <a:pt x="274" y="157"/>
                </a:cubicBezTo>
                <a:cubicBezTo>
                  <a:pt x="273" y="160"/>
                  <a:pt x="271" y="160"/>
                  <a:pt x="269" y="159"/>
                </a:cubicBezTo>
                <a:cubicBezTo>
                  <a:pt x="267" y="157"/>
                  <a:pt x="265" y="155"/>
                  <a:pt x="264" y="155"/>
                </a:cubicBezTo>
                <a:cubicBezTo>
                  <a:pt x="263" y="155"/>
                  <a:pt x="261" y="154"/>
                  <a:pt x="259" y="152"/>
                </a:cubicBezTo>
                <a:cubicBezTo>
                  <a:pt x="257" y="151"/>
                  <a:pt x="253" y="150"/>
                  <a:pt x="251" y="150"/>
                </a:cubicBezTo>
                <a:cubicBezTo>
                  <a:pt x="248" y="149"/>
                  <a:pt x="246" y="149"/>
                  <a:pt x="246" y="149"/>
                </a:cubicBezTo>
                <a:cubicBezTo>
                  <a:pt x="246" y="149"/>
                  <a:pt x="244" y="149"/>
                  <a:pt x="241" y="150"/>
                </a:cubicBezTo>
                <a:cubicBezTo>
                  <a:pt x="238" y="150"/>
                  <a:pt x="232" y="150"/>
                  <a:pt x="229" y="151"/>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7"/>
          <p:cNvSpPr>
            <a:spLocks/>
          </p:cNvSpPr>
          <p:nvPr/>
        </p:nvSpPr>
        <p:spPr bwMode="auto">
          <a:xfrm>
            <a:off x="8085138" y="6259513"/>
            <a:ext cx="733425" cy="357188"/>
          </a:xfrm>
          <a:custGeom>
            <a:avLst/>
            <a:gdLst/>
            <a:ahLst/>
            <a:cxnLst>
              <a:cxn ang="0">
                <a:pos x="40" y="4"/>
              </a:cxn>
              <a:cxn ang="0">
                <a:pos x="40" y="16"/>
              </a:cxn>
              <a:cxn ang="0">
                <a:pos x="30" y="25"/>
              </a:cxn>
              <a:cxn ang="0">
                <a:pos x="22" y="34"/>
              </a:cxn>
              <a:cxn ang="0">
                <a:pos x="8" y="42"/>
              </a:cxn>
              <a:cxn ang="0">
                <a:pos x="0" y="54"/>
              </a:cxn>
              <a:cxn ang="0">
                <a:pos x="5" y="60"/>
              </a:cxn>
              <a:cxn ang="0">
                <a:pos x="24" y="70"/>
              </a:cxn>
              <a:cxn ang="0">
                <a:pos x="45" y="73"/>
              </a:cxn>
              <a:cxn ang="0">
                <a:pos x="68" y="75"/>
              </a:cxn>
              <a:cxn ang="0">
                <a:pos x="91" y="83"/>
              </a:cxn>
              <a:cxn ang="0">
                <a:pos x="111" y="89"/>
              </a:cxn>
              <a:cxn ang="0">
                <a:pos x="124" y="89"/>
              </a:cxn>
              <a:cxn ang="0">
                <a:pos x="119" y="85"/>
              </a:cxn>
              <a:cxn ang="0">
                <a:pos x="138" y="89"/>
              </a:cxn>
              <a:cxn ang="0">
                <a:pos x="163" y="91"/>
              </a:cxn>
              <a:cxn ang="0">
                <a:pos x="176" y="86"/>
              </a:cxn>
              <a:cxn ang="0">
                <a:pos x="183" y="80"/>
              </a:cxn>
              <a:cxn ang="0">
                <a:pos x="181" y="74"/>
              </a:cxn>
              <a:cxn ang="0">
                <a:pos x="180" y="70"/>
              </a:cxn>
              <a:cxn ang="0">
                <a:pos x="185" y="67"/>
              </a:cxn>
              <a:cxn ang="0">
                <a:pos x="185" y="53"/>
              </a:cxn>
              <a:cxn ang="0">
                <a:pos x="185" y="36"/>
              </a:cxn>
              <a:cxn ang="0">
                <a:pos x="174" y="33"/>
              </a:cxn>
              <a:cxn ang="0">
                <a:pos x="160" y="29"/>
              </a:cxn>
              <a:cxn ang="0">
                <a:pos x="146" y="27"/>
              </a:cxn>
              <a:cxn ang="0">
                <a:pos x="137" y="36"/>
              </a:cxn>
              <a:cxn ang="0">
                <a:pos x="124" y="34"/>
              </a:cxn>
              <a:cxn ang="0">
                <a:pos x="107" y="25"/>
              </a:cxn>
              <a:cxn ang="0">
                <a:pos x="94" y="19"/>
              </a:cxn>
              <a:cxn ang="0">
                <a:pos x="83" y="11"/>
              </a:cxn>
              <a:cxn ang="0">
                <a:pos x="71" y="3"/>
              </a:cxn>
              <a:cxn ang="0">
                <a:pos x="57" y="1"/>
              </a:cxn>
              <a:cxn ang="0">
                <a:pos x="52" y="1"/>
              </a:cxn>
            </a:cxnLst>
            <a:rect l="0" t="0" r="r" b="b"/>
            <a:pathLst>
              <a:path w="187" h="91">
                <a:moveTo>
                  <a:pt x="46" y="3"/>
                </a:moveTo>
                <a:cubicBezTo>
                  <a:pt x="44" y="2"/>
                  <a:pt x="41" y="3"/>
                  <a:pt x="40" y="4"/>
                </a:cubicBezTo>
                <a:cubicBezTo>
                  <a:pt x="38" y="4"/>
                  <a:pt x="37" y="7"/>
                  <a:pt x="38" y="9"/>
                </a:cubicBezTo>
                <a:cubicBezTo>
                  <a:pt x="38" y="11"/>
                  <a:pt x="39" y="14"/>
                  <a:pt x="40" y="16"/>
                </a:cubicBezTo>
                <a:cubicBezTo>
                  <a:pt x="41" y="18"/>
                  <a:pt x="39" y="20"/>
                  <a:pt x="37" y="20"/>
                </a:cubicBezTo>
                <a:cubicBezTo>
                  <a:pt x="35" y="20"/>
                  <a:pt x="32" y="22"/>
                  <a:pt x="30" y="25"/>
                </a:cubicBezTo>
                <a:cubicBezTo>
                  <a:pt x="28" y="27"/>
                  <a:pt x="26" y="30"/>
                  <a:pt x="26" y="32"/>
                </a:cubicBezTo>
                <a:cubicBezTo>
                  <a:pt x="26" y="34"/>
                  <a:pt x="24" y="35"/>
                  <a:pt x="22" y="34"/>
                </a:cubicBezTo>
                <a:cubicBezTo>
                  <a:pt x="20" y="33"/>
                  <a:pt x="17" y="34"/>
                  <a:pt x="15" y="35"/>
                </a:cubicBezTo>
                <a:cubicBezTo>
                  <a:pt x="14" y="36"/>
                  <a:pt x="11" y="39"/>
                  <a:pt x="8" y="42"/>
                </a:cubicBezTo>
                <a:cubicBezTo>
                  <a:pt x="6" y="44"/>
                  <a:pt x="3" y="47"/>
                  <a:pt x="2" y="49"/>
                </a:cubicBezTo>
                <a:cubicBezTo>
                  <a:pt x="1" y="50"/>
                  <a:pt x="0" y="52"/>
                  <a:pt x="0" y="54"/>
                </a:cubicBezTo>
                <a:cubicBezTo>
                  <a:pt x="0" y="56"/>
                  <a:pt x="0" y="58"/>
                  <a:pt x="0" y="58"/>
                </a:cubicBezTo>
                <a:cubicBezTo>
                  <a:pt x="0" y="58"/>
                  <a:pt x="2" y="59"/>
                  <a:pt x="5" y="60"/>
                </a:cubicBezTo>
                <a:cubicBezTo>
                  <a:pt x="8" y="61"/>
                  <a:pt x="13" y="63"/>
                  <a:pt x="15" y="64"/>
                </a:cubicBezTo>
                <a:cubicBezTo>
                  <a:pt x="18" y="65"/>
                  <a:pt x="22" y="68"/>
                  <a:pt x="24" y="70"/>
                </a:cubicBezTo>
                <a:cubicBezTo>
                  <a:pt x="26" y="72"/>
                  <a:pt x="30" y="74"/>
                  <a:pt x="33" y="73"/>
                </a:cubicBezTo>
                <a:cubicBezTo>
                  <a:pt x="35" y="73"/>
                  <a:pt x="41" y="73"/>
                  <a:pt x="45" y="73"/>
                </a:cubicBezTo>
                <a:cubicBezTo>
                  <a:pt x="49" y="73"/>
                  <a:pt x="55" y="73"/>
                  <a:pt x="58" y="73"/>
                </a:cubicBezTo>
                <a:cubicBezTo>
                  <a:pt x="61" y="74"/>
                  <a:pt x="66" y="74"/>
                  <a:pt x="68" y="75"/>
                </a:cubicBezTo>
                <a:cubicBezTo>
                  <a:pt x="71" y="75"/>
                  <a:pt x="76" y="77"/>
                  <a:pt x="80" y="79"/>
                </a:cubicBezTo>
                <a:cubicBezTo>
                  <a:pt x="85" y="81"/>
                  <a:pt x="89" y="82"/>
                  <a:pt x="91" y="83"/>
                </a:cubicBezTo>
                <a:cubicBezTo>
                  <a:pt x="93" y="83"/>
                  <a:pt x="97" y="84"/>
                  <a:pt x="101" y="86"/>
                </a:cubicBezTo>
                <a:cubicBezTo>
                  <a:pt x="104" y="88"/>
                  <a:pt x="109" y="89"/>
                  <a:pt x="111" y="89"/>
                </a:cubicBezTo>
                <a:cubicBezTo>
                  <a:pt x="112" y="89"/>
                  <a:pt x="117" y="89"/>
                  <a:pt x="120" y="90"/>
                </a:cubicBezTo>
                <a:cubicBezTo>
                  <a:pt x="123" y="91"/>
                  <a:pt x="125" y="90"/>
                  <a:pt x="124" y="89"/>
                </a:cubicBezTo>
                <a:cubicBezTo>
                  <a:pt x="123" y="88"/>
                  <a:pt x="121" y="87"/>
                  <a:pt x="119" y="87"/>
                </a:cubicBezTo>
                <a:cubicBezTo>
                  <a:pt x="116" y="86"/>
                  <a:pt x="117" y="85"/>
                  <a:pt x="119" y="85"/>
                </a:cubicBezTo>
                <a:cubicBezTo>
                  <a:pt x="121" y="85"/>
                  <a:pt x="125" y="85"/>
                  <a:pt x="128" y="86"/>
                </a:cubicBezTo>
                <a:cubicBezTo>
                  <a:pt x="130" y="86"/>
                  <a:pt x="135" y="88"/>
                  <a:pt x="138" y="89"/>
                </a:cubicBezTo>
                <a:cubicBezTo>
                  <a:pt x="141" y="90"/>
                  <a:pt x="147" y="90"/>
                  <a:pt x="151" y="91"/>
                </a:cubicBezTo>
                <a:cubicBezTo>
                  <a:pt x="156" y="91"/>
                  <a:pt x="161" y="91"/>
                  <a:pt x="163" y="91"/>
                </a:cubicBezTo>
                <a:cubicBezTo>
                  <a:pt x="165" y="90"/>
                  <a:pt x="169" y="90"/>
                  <a:pt x="172" y="89"/>
                </a:cubicBezTo>
                <a:cubicBezTo>
                  <a:pt x="174" y="89"/>
                  <a:pt x="176" y="87"/>
                  <a:pt x="176" y="86"/>
                </a:cubicBezTo>
                <a:cubicBezTo>
                  <a:pt x="176" y="85"/>
                  <a:pt x="177" y="84"/>
                  <a:pt x="179" y="83"/>
                </a:cubicBezTo>
                <a:cubicBezTo>
                  <a:pt x="180" y="82"/>
                  <a:pt x="182" y="81"/>
                  <a:pt x="183" y="80"/>
                </a:cubicBezTo>
                <a:cubicBezTo>
                  <a:pt x="183" y="80"/>
                  <a:pt x="184" y="78"/>
                  <a:pt x="184" y="77"/>
                </a:cubicBezTo>
                <a:cubicBezTo>
                  <a:pt x="183" y="76"/>
                  <a:pt x="182" y="75"/>
                  <a:pt x="181" y="74"/>
                </a:cubicBezTo>
                <a:cubicBezTo>
                  <a:pt x="179" y="73"/>
                  <a:pt x="178" y="72"/>
                  <a:pt x="178" y="71"/>
                </a:cubicBezTo>
                <a:cubicBezTo>
                  <a:pt x="178" y="70"/>
                  <a:pt x="179" y="70"/>
                  <a:pt x="180" y="70"/>
                </a:cubicBezTo>
                <a:cubicBezTo>
                  <a:pt x="181" y="70"/>
                  <a:pt x="182" y="70"/>
                  <a:pt x="182" y="70"/>
                </a:cubicBezTo>
                <a:cubicBezTo>
                  <a:pt x="182" y="70"/>
                  <a:pt x="183" y="69"/>
                  <a:pt x="185" y="67"/>
                </a:cubicBezTo>
                <a:cubicBezTo>
                  <a:pt x="186" y="65"/>
                  <a:pt x="187" y="62"/>
                  <a:pt x="186" y="61"/>
                </a:cubicBezTo>
                <a:cubicBezTo>
                  <a:pt x="185" y="59"/>
                  <a:pt x="184" y="56"/>
                  <a:pt x="185" y="53"/>
                </a:cubicBezTo>
                <a:cubicBezTo>
                  <a:pt x="185" y="50"/>
                  <a:pt x="186" y="46"/>
                  <a:pt x="187" y="43"/>
                </a:cubicBezTo>
                <a:cubicBezTo>
                  <a:pt x="187" y="40"/>
                  <a:pt x="187" y="37"/>
                  <a:pt x="185" y="36"/>
                </a:cubicBezTo>
                <a:cubicBezTo>
                  <a:pt x="184" y="36"/>
                  <a:pt x="181" y="34"/>
                  <a:pt x="180" y="33"/>
                </a:cubicBezTo>
                <a:cubicBezTo>
                  <a:pt x="178" y="32"/>
                  <a:pt x="175" y="32"/>
                  <a:pt x="174" y="33"/>
                </a:cubicBezTo>
                <a:cubicBezTo>
                  <a:pt x="172" y="33"/>
                  <a:pt x="169" y="34"/>
                  <a:pt x="167" y="34"/>
                </a:cubicBezTo>
                <a:cubicBezTo>
                  <a:pt x="165" y="34"/>
                  <a:pt x="162" y="32"/>
                  <a:pt x="160" y="29"/>
                </a:cubicBezTo>
                <a:cubicBezTo>
                  <a:pt x="159" y="27"/>
                  <a:pt x="155" y="25"/>
                  <a:pt x="153" y="26"/>
                </a:cubicBezTo>
                <a:cubicBezTo>
                  <a:pt x="151" y="26"/>
                  <a:pt x="148" y="26"/>
                  <a:pt x="146" y="27"/>
                </a:cubicBezTo>
                <a:cubicBezTo>
                  <a:pt x="145" y="27"/>
                  <a:pt x="143" y="29"/>
                  <a:pt x="142" y="31"/>
                </a:cubicBezTo>
                <a:cubicBezTo>
                  <a:pt x="141" y="33"/>
                  <a:pt x="139" y="36"/>
                  <a:pt x="137" y="36"/>
                </a:cubicBezTo>
                <a:cubicBezTo>
                  <a:pt x="135" y="37"/>
                  <a:pt x="132" y="38"/>
                  <a:pt x="130" y="38"/>
                </a:cubicBezTo>
                <a:cubicBezTo>
                  <a:pt x="128" y="38"/>
                  <a:pt x="125" y="37"/>
                  <a:pt x="124" y="34"/>
                </a:cubicBezTo>
                <a:cubicBezTo>
                  <a:pt x="123" y="32"/>
                  <a:pt x="120" y="30"/>
                  <a:pt x="116" y="29"/>
                </a:cubicBezTo>
                <a:cubicBezTo>
                  <a:pt x="113" y="29"/>
                  <a:pt x="108" y="27"/>
                  <a:pt x="107" y="25"/>
                </a:cubicBezTo>
                <a:cubicBezTo>
                  <a:pt x="105" y="23"/>
                  <a:pt x="101" y="22"/>
                  <a:pt x="99" y="22"/>
                </a:cubicBezTo>
                <a:cubicBezTo>
                  <a:pt x="97" y="22"/>
                  <a:pt x="95" y="21"/>
                  <a:pt x="94" y="19"/>
                </a:cubicBezTo>
                <a:cubicBezTo>
                  <a:pt x="94" y="18"/>
                  <a:pt x="92" y="17"/>
                  <a:pt x="90" y="16"/>
                </a:cubicBezTo>
                <a:cubicBezTo>
                  <a:pt x="88" y="16"/>
                  <a:pt x="85" y="14"/>
                  <a:pt x="83" y="11"/>
                </a:cubicBezTo>
                <a:cubicBezTo>
                  <a:pt x="81" y="8"/>
                  <a:pt x="79" y="5"/>
                  <a:pt x="77" y="4"/>
                </a:cubicBezTo>
                <a:cubicBezTo>
                  <a:pt x="75" y="3"/>
                  <a:pt x="73" y="3"/>
                  <a:pt x="71" y="3"/>
                </a:cubicBezTo>
                <a:cubicBezTo>
                  <a:pt x="69" y="4"/>
                  <a:pt x="66" y="4"/>
                  <a:pt x="64" y="4"/>
                </a:cubicBezTo>
                <a:cubicBezTo>
                  <a:pt x="62" y="3"/>
                  <a:pt x="59" y="2"/>
                  <a:pt x="57" y="1"/>
                </a:cubicBezTo>
                <a:cubicBezTo>
                  <a:pt x="55" y="0"/>
                  <a:pt x="54" y="0"/>
                  <a:pt x="54" y="0"/>
                </a:cubicBezTo>
                <a:cubicBezTo>
                  <a:pt x="54" y="0"/>
                  <a:pt x="53" y="0"/>
                  <a:pt x="52" y="1"/>
                </a:cubicBezTo>
                <a:cubicBezTo>
                  <a:pt x="50" y="2"/>
                  <a:pt x="48" y="3"/>
                  <a:pt x="46" y="3"/>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8"/>
          <p:cNvSpPr>
            <a:spLocks/>
          </p:cNvSpPr>
          <p:nvPr/>
        </p:nvSpPr>
        <p:spPr bwMode="auto">
          <a:xfrm>
            <a:off x="8264525" y="4995863"/>
            <a:ext cx="303213" cy="808038"/>
          </a:xfrm>
          <a:custGeom>
            <a:avLst/>
            <a:gdLst/>
            <a:ahLst/>
            <a:cxnLst>
              <a:cxn ang="0">
                <a:pos x="50" y="0"/>
              </a:cxn>
              <a:cxn ang="0">
                <a:pos x="45" y="2"/>
              </a:cxn>
              <a:cxn ang="0">
                <a:pos x="43" y="8"/>
              </a:cxn>
              <a:cxn ang="0">
                <a:pos x="41" y="14"/>
              </a:cxn>
              <a:cxn ang="0">
                <a:pos x="39" y="19"/>
              </a:cxn>
              <a:cxn ang="0">
                <a:pos x="36" y="24"/>
              </a:cxn>
              <a:cxn ang="0">
                <a:pos x="33" y="29"/>
              </a:cxn>
              <a:cxn ang="0">
                <a:pos x="30" y="37"/>
              </a:cxn>
              <a:cxn ang="0">
                <a:pos x="26" y="42"/>
              </a:cxn>
              <a:cxn ang="0">
                <a:pos x="24" y="47"/>
              </a:cxn>
              <a:cxn ang="0">
                <a:pos x="18" y="47"/>
              </a:cxn>
              <a:cxn ang="0">
                <a:pos x="10" y="43"/>
              </a:cxn>
              <a:cxn ang="0">
                <a:pos x="3" y="43"/>
              </a:cxn>
              <a:cxn ang="0">
                <a:pos x="0" y="50"/>
              </a:cxn>
              <a:cxn ang="0">
                <a:pos x="1" y="55"/>
              </a:cxn>
              <a:cxn ang="0">
                <a:pos x="3" y="92"/>
              </a:cxn>
              <a:cxn ang="0">
                <a:pos x="7" y="168"/>
              </a:cxn>
              <a:cxn ang="0">
                <a:pos x="9" y="206"/>
              </a:cxn>
              <a:cxn ang="0">
                <a:pos x="14" y="206"/>
              </a:cxn>
              <a:cxn ang="0">
                <a:pos x="26" y="205"/>
              </a:cxn>
              <a:cxn ang="0">
                <a:pos x="31" y="204"/>
              </a:cxn>
              <a:cxn ang="0">
                <a:pos x="30" y="200"/>
              </a:cxn>
              <a:cxn ang="0">
                <a:pos x="33" y="194"/>
              </a:cxn>
              <a:cxn ang="0">
                <a:pos x="40" y="187"/>
              </a:cxn>
              <a:cxn ang="0">
                <a:pos x="43" y="181"/>
              </a:cxn>
              <a:cxn ang="0">
                <a:pos x="46" y="174"/>
              </a:cxn>
              <a:cxn ang="0">
                <a:pos x="53" y="172"/>
              </a:cxn>
              <a:cxn ang="0">
                <a:pos x="59" y="167"/>
              </a:cxn>
              <a:cxn ang="0">
                <a:pos x="64" y="157"/>
              </a:cxn>
              <a:cxn ang="0">
                <a:pos x="67" y="150"/>
              </a:cxn>
              <a:cxn ang="0">
                <a:pos x="70" y="144"/>
              </a:cxn>
              <a:cxn ang="0">
                <a:pos x="72" y="137"/>
              </a:cxn>
              <a:cxn ang="0">
                <a:pos x="73" y="129"/>
              </a:cxn>
              <a:cxn ang="0">
                <a:pos x="73" y="124"/>
              </a:cxn>
              <a:cxn ang="0">
                <a:pos x="75" y="118"/>
              </a:cxn>
              <a:cxn ang="0">
                <a:pos x="76" y="112"/>
              </a:cxn>
              <a:cxn ang="0">
                <a:pos x="72" y="106"/>
              </a:cxn>
              <a:cxn ang="0">
                <a:pos x="69" y="96"/>
              </a:cxn>
              <a:cxn ang="0">
                <a:pos x="70" y="85"/>
              </a:cxn>
              <a:cxn ang="0">
                <a:pos x="73" y="77"/>
              </a:cxn>
              <a:cxn ang="0">
                <a:pos x="71" y="71"/>
              </a:cxn>
              <a:cxn ang="0">
                <a:pos x="69" y="62"/>
              </a:cxn>
              <a:cxn ang="0">
                <a:pos x="71" y="50"/>
              </a:cxn>
              <a:cxn ang="0">
                <a:pos x="72" y="35"/>
              </a:cxn>
              <a:cxn ang="0">
                <a:pos x="75" y="25"/>
              </a:cxn>
              <a:cxn ang="0">
                <a:pos x="75" y="19"/>
              </a:cxn>
              <a:cxn ang="0">
                <a:pos x="74" y="13"/>
              </a:cxn>
              <a:cxn ang="0">
                <a:pos x="71" y="9"/>
              </a:cxn>
              <a:cxn ang="0">
                <a:pos x="68" y="8"/>
              </a:cxn>
              <a:cxn ang="0">
                <a:pos x="64" y="8"/>
              </a:cxn>
              <a:cxn ang="0">
                <a:pos x="59" y="10"/>
              </a:cxn>
              <a:cxn ang="0">
                <a:pos x="55" y="9"/>
              </a:cxn>
              <a:cxn ang="0">
                <a:pos x="57" y="4"/>
              </a:cxn>
              <a:cxn ang="0">
                <a:pos x="59" y="1"/>
              </a:cxn>
              <a:cxn ang="0">
                <a:pos x="57" y="1"/>
              </a:cxn>
              <a:cxn ang="0">
                <a:pos x="50" y="0"/>
              </a:cxn>
            </a:cxnLst>
            <a:rect l="0" t="0" r="r" b="b"/>
            <a:pathLst>
              <a:path w="77" h="206">
                <a:moveTo>
                  <a:pt x="50" y="0"/>
                </a:moveTo>
                <a:cubicBezTo>
                  <a:pt x="48" y="0"/>
                  <a:pt x="45" y="1"/>
                  <a:pt x="45" y="2"/>
                </a:cubicBezTo>
                <a:cubicBezTo>
                  <a:pt x="44" y="3"/>
                  <a:pt x="43" y="6"/>
                  <a:pt x="43" y="8"/>
                </a:cubicBezTo>
                <a:cubicBezTo>
                  <a:pt x="42" y="11"/>
                  <a:pt x="41" y="13"/>
                  <a:pt x="41" y="14"/>
                </a:cubicBezTo>
                <a:cubicBezTo>
                  <a:pt x="40" y="14"/>
                  <a:pt x="39" y="17"/>
                  <a:pt x="39" y="19"/>
                </a:cubicBezTo>
                <a:cubicBezTo>
                  <a:pt x="39" y="21"/>
                  <a:pt x="37" y="23"/>
                  <a:pt x="36" y="24"/>
                </a:cubicBezTo>
                <a:cubicBezTo>
                  <a:pt x="34" y="24"/>
                  <a:pt x="33" y="27"/>
                  <a:pt x="33" y="29"/>
                </a:cubicBezTo>
                <a:cubicBezTo>
                  <a:pt x="33" y="31"/>
                  <a:pt x="31" y="35"/>
                  <a:pt x="30" y="37"/>
                </a:cubicBezTo>
                <a:cubicBezTo>
                  <a:pt x="28" y="39"/>
                  <a:pt x="27" y="41"/>
                  <a:pt x="26" y="42"/>
                </a:cubicBezTo>
                <a:cubicBezTo>
                  <a:pt x="25" y="43"/>
                  <a:pt x="24" y="46"/>
                  <a:pt x="24" y="47"/>
                </a:cubicBezTo>
                <a:cubicBezTo>
                  <a:pt x="23" y="48"/>
                  <a:pt x="21" y="48"/>
                  <a:pt x="18" y="47"/>
                </a:cubicBezTo>
                <a:cubicBezTo>
                  <a:pt x="15" y="46"/>
                  <a:pt x="12" y="44"/>
                  <a:pt x="10" y="43"/>
                </a:cubicBezTo>
                <a:cubicBezTo>
                  <a:pt x="9" y="42"/>
                  <a:pt x="5" y="42"/>
                  <a:pt x="3" y="43"/>
                </a:cubicBezTo>
                <a:cubicBezTo>
                  <a:pt x="1" y="44"/>
                  <a:pt x="0" y="47"/>
                  <a:pt x="0" y="50"/>
                </a:cubicBezTo>
                <a:cubicBezTo>
                  <a:pt x="0" y="53"/>
                  <a:pt x="1" y="55"/>
                  <a:pt x="1" y="55"/>
                </a:cubicBezTo>
                <a:cubicBezTo>
                  <a:pt x="1" y="55"/>
                  <a:pt x="2" y="72"/>
                  <a:pt x="3" y="92"/>
                </a:cubicBezTo>
                <a:cubicBezTo>
                  <a:pt x="5" y="112"/>
                  <a:pt x="7" y="146"/>
                  <a:pt x="7" y="168"/>
                </a:cubicBezTo>
                <a:cubicBezTo>
                  <a:pt x="8" y="189"/>
                  <a:pt x="9" y="206"/>
                  <a:pt x="9" y="206"/>
                </a:cubicBezTo>
                <a:cubicBezTo>
                  <a:pt x="9" y="206"/>
                  <a:pt x="11" y="206"/>
                  <a:pt x="14" y="206"/>
                </a:cubicBezTo>
                <a:cubicBezTo>
                  <a:pt x="17" y="205"/>
                  <a:pt x="23" y="205"/>
                  <a:pt x="26" y="205"/>
                </a:cubicBezTo>
                <a:cubicBezTo>
                  <a:pt x="29" y="204"/>
                  <a:pt x="31" y="204"/>
                  <a:pt x="31" y="204"/>
                </a:cubicBezTo>
                <a:cubicBezTo>
                  <a:pt x="31" y="204"/>
                  <a:pt x="31" y="203"/>
                  <a:pt x="30" y="200"/>
                </a:cubicBezTo>
                <a:cubicBezTo>
                  <a:pt x="30" y="198"/>
                  <a:pt x="31" y="195"/>
                  <a:pt x="33" y="194"/>
                </a:cubicBezTo>
                <a:cubicBezTo>
                  <a:pt x="35" y="192"/>
                  <a:pt x="38" y="189"/>
                  <a:pt x="40" y="187"/>
                </a:cubicBezTo>
                <a:cubicBezTo>
                  <a:pt x="41" y="185"/>
                  <a:pt x="43" y="182"/>
                  <a:pt x="43" y="181"/>
                </a:cubicBezTo>
                <a:cubicBezTo>
                  <a:pt x="43" y="179"/>
                  <a:pt x="44" y="176"/>
                  <a:pt x="46" y="174"/>
                </a:cubicBezTo>
                <a:cubicBezTo>
                  <a:pt x="48" y="172"/>
                  <a:pt x="51" y="171"/>
                  <a:pt x="53" y="172"/>
                </a:cubicBezTo>
                <a:cubicBezTo>
                  <a:pt x="54" y="173"/>
                  <a:pt x="57" y="170"/>
                  <a:pt x="59" y="167"/>
                </a:cubicBezTo>
                <a:cubicBezTo>
                  <a:pt x="60" y="164"/>
                  <a:pt x="63" y="159"/>
                  <a:pt x="64" y="157"/>
                </a:cubicBezTo>
                <a:cubicBezTo>
                  <a:pt x="66" y="155"/>
                  <a:pt x="67" y="152"/>
                  <a:pt x="67" y="150"/>
                </a:cubicBezTo>
                <a:cubicBezTo>
                  <a:pt x="67" y="147"/>
                  <a:pt x="68" y="145"/>
                  <a:pt x="70" y="144"/>
                </a:cubicBezTo>
                <a:cubicBezTo>
                  <a:pt x="71" y="143"/>
                  <a:pt x="72" y="140"/>
                  <a:pt x="72" y="137"/>
                </a:cubicBezTo>
                <a:cubicBezTo>
                  <a:pt x="72" y="134"/>
                  <a:pt x="73" y="130"/>
                  <a:pt x="73" y="129"/>
                </a:cubicBezTo>
                <a:cubicBezTo>
                  <a:pt x="74" y="128"/>
                  <a:pt x="74" y="125"/>
                  <a:pt x="73" y="124"/>
                </a:cubicBezTo>
                <a:cubicBezTo>
                  <a:pt x="73" y="122"/>
                  <a:pt x="73" y="119"/>
                  <a:pt x="75" y="118"/>
                </a:cubicBezTo>
                <a:cubicBezTo>
                  <a:pt x="76" y="116"/>
                  <a:pt x="77" y="113"/>
                  <a:pt x="76" y="112"/>
                </a:cubicBezTo>
                <a:cubicBezTo>
                  <a:pt x="75" y="111"/>
                  <a:pt x="73" y="108"/>
                  <a:pt x="72" y="106"/>
                </a:cubicBezTo>
                <a:cubicBezTo>
                  <a:pt x="70" y="104"/>
                  <a:pt x="69" y="100"/>
                  <a:pt x="69" y="96"/>
                </a:cubicBezTo>
                <a:cubicBezTo>
                  <a:pt x="69" y="93"/>
                  <a:pt x="69" y="88"/>
                  <a:pt x="70" y="85"/>
                </a:cubicBezTo>
                <a:cubicBezTo>
                  <a:pt x="70" y="82"/>
                  <a:pt x="72" y="78"/>
                  <a:pt x="73" y="77"/>
                </a:cubicBezTo>
                <a:cubicBezTo>
                  <a:pt x="75" y="76"/>
                  <a:pt x="74" y="73"/>
                  <a:pt x="71" y="71"/>
                </a:cubicBezTo>
                <a:cubicBezTo>
                  <a:pt x="69" y="69"/>
                  <a:pt x="68" y="65"/>
                  <a:pt x="69" y="62"/>
                </a:cubicBezTo>
                <a:cubicBezTo>
                  <a:pt x="70" y="60"/>
                  <a:pt x="71" y="54"/>
                  <a:pt x="71" y="50"/>
                </a:cubicBezTo>
                <a:cubicBezTo>
                  <a:pt x="71" y="46"/>
                  <a:pt x="72" y="39"/>
                  <a:pt x="72" y="35"/>
                </a:cubicBezTo>
                <a:cubicBezTo>
                  <a:pt x="73" y="31"/>
                  <a:pt x="74" y="27"/>
                  <a:pt x="75" y="25"/>
                </a:cubicBezTo>
                <a:cubicBezTo>
                  <a:pt x="75" y="24"/>
                  <a:pt x="76" y="21"/>
                  <a:pt x="75" y="19"/>
                </a:cubicBezTo>
                <a:cubicBezTo>
                  <a:pt x="75" y="17"/>
                  <a:pt x="74" y="14"/>
                  <a:pt x="74" y="13"/>
                </a:cubicBezTo>
                <a:cubicBezTo>
                  <a:pt x="73" y="12"/>
                  <a:pt x="72" y="10"/>
                  <a:pt x="71" y="9"/>
                </a:cubicBezTo>
                <a:cubicBezTo>
                  <a:pt x="71" y="9"/>
                  <a:pt x="69" y="8"/>
                  <a:pt x="68" y="8"/>
                </a:cubicBezTo>
                <a:cubicBezTo>
                  <a:pt x="67" y="8"/>
                  <a:pt x="66" y="8"/>
                  <a:pt x="64" y="8"/>
                </a:cubicBezTo>
                <a:cubicBezTo>
                  <a:pt x="63" y="8"/>
                  <a:pt x="61" y="9"/>
                  <a:pt x="59" y="10"/>
                </a:cubicBezTo>
                <a:cubicBezTo>
                  <a:pt x="58" y="11"/>
                  <a:pt x="56" y="11"/>
                  <a:pt x="55" y="9"/>
                </a:cubicBezTo>
                <a:cubicBezTo>
                  <a:pt x="54" y="8"/>
                  <a:pt x="55" y="6"/>
                  <a:pt x="57" y="4"/>
                </a:cubicBezTo>
                <a:cubicBezTo>
                  <a:pt x="58" y="2"/>
                  <a:pt x="59" y="1"/>
                  <a:pt x="59" y="1"/>
                </a:cubicBezTo>
                <a:cubicBezTo>
                  <a:pt x="59" y="1"/>
                  <a:pt x="58" y="1"/>
                  <a:pt x="57" y="1"/>
                </a:cubicBezTo>
                <a:cubicBezTo>
                  <a:pt x="55" y="1"/>
                  <a:pt x="52" y="0"/>
                  <a:pt x="50" y="0"/>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9"/>
          <p:cNvSpPr>
            <a:spLocks/>
          </p:cNvSpPr>
          <p:nvPr/>
        </p:nvSpPr>
        <p:spPr bwMode="auto">
          <a:xfrm>
            <a:off x="8296275" y="5753100"/>
            <a:ext cx="850900" cy="890588"/>
          </a:xfrm>
          <a:custGeom>
            <a:avLst/>
            <a:gdLst/>
            <a:ahLst/>
            <a:cxnLst>
              <a:cxn ang="0">
                <a:pos x="195" y="2"/>
              </a:cxn>
              <a:cxn ang="0">
                <a:pos x="168" y="6"/>
              </a:cxn>
              <a:cxn ang="0">
                <a:pos x="140" y="5"/>
              </a:cxn>
              <a:cxn ang="0">
                <a:pos x="129" y="7"/>
              </a:cxn>
              <a:cxn ang="0">
                <a:pos x="119" y="0"/>
              </a:cxn>
              <a:cxn ang="0">
                <a:pos x="108" y="3"/>
              </a:cxn>
              <a:cxn ang="0">
                <a:pos x="97" y="10"/>
              </a:cxn>
              <a:cxn ang="0">
                <a:pos x="88" y="17"/>
              </a:cxn>
              <a:cxn ang="0">
                <a:pos x="81" y="20"/>
              </a:cxn>
              <a:cxn ang="0">
                <a:pos x="76" y="22"/>
              </a:cxn>
              <a:cxn ang="0">
                <a:pos x="58" y="41"/>
              </a:cxn>
              <a:cxn ang="0">
                <a:pos x="33" y="64"/>
              </a:cxn>
              <a:cxn ang="0">
                <a:pos x="17" y="75"/>
              </a:cxn>
              <a:cxn ang="0">
                <a:pos x="11" y="85"/>
              </a:cxn>
              <a:cxn ang="0">
                <a:pos x="11" y="100"/>
              </a:cxn>
              <a:cxn ang="0">
                <a:pos x="13" y="115"/>
              </a:cxn>
              <a:cxn ang="0">
                <a:pos x="6" y="119"/>
              </a:cxn>
              <a:cxn ang="0">
                <a:pos x="0" y="129"/>
              </a:cxn>
              <a:cxn ang="0">
                <a:pos x="10" y="133"/>
              </a:cxn>
              <a:cxn ang="0">
                <a:pos x="23" y="133"/>
              </a:cxn>
              <a:cxn ang="0">
                <a:pos x="36" y="145"/>
              </a:cxn>
              <a:cxn ang="0">
                <a:pos x="45" y="151"/>
              </a:cxn>
              <a:cxn ang="0">
                <a:pos x="62" y="158"/>
              </a:cxn>
              <a:cxn ang="0">
                <a:pos x="76" y="167"/>
              </a:cxn>
              <a:cxn ang="0">
                <a:pos x="88" y="160"/>
              </a:cxn>
              <a:cxn ang="0">
                <a:pos x="99" y="155"/>
              </a:cxn>
              <a:cxn ang="0">
                <a:pos x="113" y="163"/>
              </a:cxn>
              <a:cxn ang="0">
                <a:pos x="126" y="162"/>
              </a:cxn>
              <a:cxn ang="0">
                <a:pos x="133" y="172"/>
              </a:cxn>
              <a:cxn ang="0">
                <a:pos x="132" y="190"/>
              </a:cxn>
              <a:cxn ang="0">
                <a:pos x="128" y="199"/>
              </a:cxn>
              <a:cxn ang="0">
                <a:pos x="136" y="200"/>
              </a:cxn>
              <a:cxn ang="0">
                <a:pos x="141" y="195"/>
              </a:cxn>
              <a:cxn ang="0">
                <a:pos x="143" y="203"/>
              </a:cxn>
              <a:cxn ang="0">
                <a:pos x="149" y="199"/>
              </a:cxn>
              <a:cxn ang="0">
                <a:pos x="158" y="194"/>
              </a:cxn>
              <a:cxn ang="0">
                <a:pos x="156" y="201"/>
              </a:cxn>
              <a:cxn ang="0">
                <a:pos x="159" y="213"/>
              </a:cxn>
              <a:cxn ang="0">
                <a:pos x="166" y="220"/>
              </a:cxn>
              <a:cxn ang="0">
                <a:pos x="171" y="225"/>
              </a:cxn>
              <a:cxn ang="0">
                <a:pos x="176" y="227"/>
              </a:cxn>
              <a:cxn ang="0">
                <a:pos x="192" y="223"/>
              </a:cxn>
              <a:cxn ang="0">
                <a:pos x="198" y="210"/>
              </a:cxn>
              <a:cxn ang="0">
                <a:pos x="207" y="202"/>
              </a:cxn>
              <a:cxn ang="0">
                <a:pos x="212" y="196"/>
              </a:cxn>
              <a:cxn ang="0">
                <a:pos x="209" y="184"/>
              </a:cxn>
              <a:cxn ang="0">
                <a:pos x="206" y="167"/>
              </a:cxn>
              <a:cxn ang="0">
                <a:pos x="214" y="162"/>
              </a:cxn>
              <a:cxn ang="0">
                <a:pos x="217" y="3"/>
              </a:cxn>
            </a:cxnLst>
            <a:rect l="0" t="0" r="r" b="b"/>
            <a:pathLst>
              <a:path w="217" h="227">
                <a:moveTo>
                  <a:pt x="205" y="0"/>
                </a:moveTo>
                <a:cubicBezTo>
                  <a:pt x="202" y="1"/>
                  <a:pt x="198" y="2"/>
                  <a:pt x="195" y="2"/>
                </a:cubicBezTo>
                <a:cubicBezTo>
                  <a:pt x="192" y="2"/>
                  <a:pt x="187" y="4"/>
                  <a:pt x="184" y="5"/>
                </a:cubicBezTo>
                <a:cubicBezTo>
                  <a:pt x="181" y="6"/>
                  <a:pt x="174" y="6"/>
                  <a:pt x="168" y="6"/>
                </a:cubicBezTo>
                <a:cubicBezTo>
                  <a:pt x="163" y="5"/>
                  <a:pt x="155" y="4"/>
                  <a:pt x="150" y="4"/>
                </a:cubicBezTo>
                <a:cubicBezTo>
                  <a:pt x="145" y="4"/>
                  <a:pt x="141" y="4"/>
                  <a:pt x="140" y="5"/>
                </a:cubicBezTo>
                <a:cubicBezTo>
                  <a:pt x="139" y="6"/>
                  <a:pt x="137" y="8"/>
                  <a:pt x="136" y="8"/>
                </a:cubicBezTo>
                <a:cubicBezTo>
                  <a:pt x="134" y="8"/>
                  <a:pt x="131" y="8"/>
                  <a:pt x="129" y="7"/>
                </a:cubicBezTo>
                <a:cubicBezTo>
                  <a:pt x="127" y="7"/>
                  <a:pt x="125" y="5"/>
                  <a:pt x="124" y="3"/>
                </a:cubicBezTo>
                <a:cubicBezTo>
                  <a:pt x="123" y="1"/>
                  <a:pt x="121" y="0"/>
                  <a:pt x="119" y="0"/>
                </a:cubicBezTo>
                <a:cubicBezTo>
                  <a:pt x="117" y="0"/>
                  <a:pt x="114" y="1"/>
                  <a:pt x="113" y="1"/>
                </a:cubicBezTo>
                <a:cubicBezTo>
                  <a:pt x="112" y="2"/>
                  <a:pt x="110" y="3"/>
                  <a:pt x="108" y="3"/>
                </a:cubicBezTo>
                <a:cubicBezTo>
                  <a:pt x="106" y="4"/>
                  <a:pt x="103" y="5"/>
                  <a:pt x="102" y="6"/>
                </a:cubicBezTo>
                <a:cubicBezTo>
                  <a:pt x="100" y="7"/>
                  <a:pt x="98" y="9"/>
                  <a:pt x="97" y="10"/>
                </a:cubicBezTo>
                <a:cubicBezTo>
                  <a:pt x="96" y="12"/>
                  <a:pt x="94" y="13"/>
                  <a:pt x="92" y="13"/>
                </a:cubicBezTo>
                <a:cubicBezTo>
                  <a:pt x="91" y="13"/>
                  <a:pt x="89" y="15"/>
                  <a:pt x="88" y="17"/>
                </a:cubicBezTo>
                <a:cubicBezTo>
                  <a:pt x="87" y="18"/>
                  <a:pt x="85" y="20"/>
                  <a:pt x="84" y="21"/>
                </a:cubicBezTo>
                <a:cubicBezTo>
                  <a:pt x="83" y="21"/>
                  <a:pt x="81" y="21"/>
                  <a:pt x="81" y="20"/>
                </a:cubicBezTo>
                <a:cubicBezTo>
                  <a:pt x="80" y="20"/>
                  <a:pt x="79" y="19"/>
                  <a:pt x="79" y="19"/>
                </a:cubicBezTo>
                <a:cubicBezTo>
                  <a:pt x="79" y="19"/>
                  <a:pt x="78" y="21"/>
                  <a:pt x="76" y="22"/>
                </a:cubicBezTo>
                <a:cubicBezTo>
                  <a:pt x="74" y="23"/>
                  <a:pt x="71" y="27"/>
                  <a:pt x="70" y="29"/>
                </a:cubicBezTo>
                <a:cubicBezTo>
                  <a:pt x="68" y="31"/>
                  <a:pt x="63" y="37"/>
                  <a:pt x="58" y="41"/>
                </a:cubicBezTo>
                <a:cubicBezTo>
                  <a:pt x="53" y="46"/>
                  <a:pt x="47" y="52"/>
                  <a:pt x="44" y="54"/>
                </a:cubicBezTo>
                <a:cubicBezTo>
                  <a:pt x="41" y="57"/>
                  <a:pt x="36" y="62"/>
                  <a:pt x="33" y="64"/>
                </a:cubicBezTo>
                <a:cubicBezTo>
                  <a:pt x="30" y="67"/>
                  <a:pt x="26" y="70"/>
                  <a:pt x="24" y="71"/>
                </a:cubicBezTo>
                <a:cubicBezTo>
                  <a:pt x="22" y="72"/>
                  <a:pt x="19" y="74"/>
                  <a:pt x="17" y="75"/>
                </a:cubicBezTo>
                <a:cubicBezTo>
                  <a:pt x="14" y="76"/>
                  <a:pt x="12" y="78"/>
                  <a:pt x="11" y="79"/>
                </a:cubicBezTo>
                <a:cubicBezTo>
                  <a:pt x="10" y="80"/>
                  <a:pt x="10" y="83"/>
                  <a:pt x="11" y="85"/>
                </a:cubicBezTo>
                <a:cubicBezTo>
                  <a:pt x="12" y="87"/>
                  <a:pt x="11" y="90"/>
                  <a:pt x="10" y="92"/>
                </a:cubicBezTo>
                <a:cubicBezTo>
                  <a:pt x="8" y="93"/>
                  <a:pt x="8" y="97"/>
                  <a:pt x="11" y="100"/>
                </a:cubicBezTo>
                <a:cubicBezTo>
                  <a:pt x="13" y="102"/>
                  <a:pt x="15" y="107"/>
                  <a:pt x="15" y="109"/>
                </a:cubicBezTo>
                <a:cubicBezTo>
                  <a:pt x="15" y="112"/>
                  <a:pt x="14" y="115"/>
                  <a:pt x="13" y="115"/>
                </a:cubicBezTo>
                <a:cubicBezTo>
                  <a:pt x="13" y="116"/>
                  <a:pt x="11" y="117"/>
                  <a:pt x="10" y="116"/>
                </a:cubicBezTo>
                <a:cubicBezTo>
                  <a:pt x="8" y="116"/>
                  <a:pt x="7" y="117"/>
                  <a:pt x="6" y="119"/>
                </a:cubicBezTo>
                <a:cubicBezTo>
                  <a:pt x="5" y="120"/>
                  <a:pt x="4" y="123"/>
                  <a:pt x="2" y="125"/>
                </a:cubicBezTo>
                <a:cubicBezTo>
                  <a:pt x="1" y="127"/>
                  <a:pt x="0" y="129"/>
                  <a:pt x="0" y="129"/>
                </a:cubicBezTo>
                <a:cubicBezTo>
                  <a:pt x="0" y="129"/>
                  <a:pt x="1" y="129"/>
                  <a:pt x="3" y="130"/>
                </a:cubicBezTo>
                <a:cubicBezTo>
                  <a:pt x="5" y="131"/>
                  <a:pt x="8" y="132"/>
                  <a:pt x="10" y="133"/>
                </a:cubicBezTo>
                <a:cubicBezTo>
                  <a:pt x="12" y="133"/>
                  <a:pt x="15" y="133"/>
                  <a:pt x="17" y="132"/>
                </a:cubicBezTo>
                <a:cubicBezTo>
                  <a:pt x="19" y="132"/>
                  <a:pt x="21" y="132"/>
                  <a:pt x="23" y="133"/>
                </a:cubicBezTo>
                <a:cubicBezTo>
                  <a:pt x="25" y="134"/>
                  <a:pt x="27" y="137"/>
                  <a:pt x="29" y="140"/>
                </a:cubicBezTo>
                <a:cubicBezTo>
                  <a:pt x="31" y="143"/>
                  <a:pt x="34" y="145"/>
                  <a:pt x="36" y="145"/>
                </a:cubicBezTo>
                <a:cubicBezTo>
                  <a:pt x="38" y="146"/>
                  <a:pt x="40" y="147"/>
                  <a:pt x="40" y="148"/>
                </a:cubicBezTo>
                <a:cubicBezTo>
                  <a:pt x="41" y="150"/>
                  <a:pt x="43" y="151"/>
                  <a:pt x="45" y="151"/>
                </a:cubicBezTo>
                <a:cubicBezTo>
                  <a:pt x="47" y="151"/>
                  <a:pt x="51" y="152"/>
                  <a:pt x="53" y="154"/>
                </a:cubicBezTo>
                <a:cubicBezTo>
                  <a:pt x="54" y="156"/>
                  <a:pt x="59" y="158"/>
                  <a:pt x="62" y="158"/>
                </a:cubicBezTo>
                <a:cubicBezTo>
                  <a:pt x="66" y="159"/>
                  <a:pt x="69" y="161"/>
                  <a:pt x="70" y="163"/>
                </a:cubicBezTo>
                <a:cubicBezTo>
                  <a:pt x="71" y="166"/>
                  <a:pt x="74" y="167"/>
                  <a:pt x="76" y="167"/>
                </a:cubicBezTo>
                <a:cubicBezTo>
                  <a:pt x="78" y="167"/>
                  <a:pt x="81" y="166"/>
                  <a:pt x="83" y="165"/>
                </a:cubicBezTo>
                <a:cubicBezTo>
                  <a:pt x="85" y="165"/>
                  <a:pt x="87" y="162"/>
                  <a:pt x="88" y="160"/>
                </a:cubicBezTo>
                <a:cubicBezTo>
                  <a:pt x="89" y="158"/>
                  <a:pt x="91" y="156"/>
                  <a:pt x="92" y="156"/>
                </a:cubicBezTo>
                <a:cubicBezTo>
                  <a:pt x="94" y="155"/>
                  <a:pt x="97" y="155"/>
                  <a:pt x="99" y="155"/>
                </a:cubicBezTo>
                <a:cubicBezTo>
                  <a:pt x="101" y="154"/>
                  <a:pt x="105" y="156"/>
                  <a:pt x="106" y="158"/>
                </a:cubicBezTo>
                <a:cubicBezTo>
                  <a:pt x="108" y="161"/>
                  <a:pt x="111" y="163"/>
                  <a:pt x="113" y="163"/>
                </a:cubicBezTo>
                <a:cubicBezTo>
                  <a:pt x="115" y="163"/>
                  <a:pt x="118" y="162"/>
                  <a:pt x="120" y="162"/>
                </a:cubicBezTo>
                <a:cubicBezTo>
                  <a:pt x="121" y="161"/>
                  <a:pt x="124" y="161"/>
                  <a:pt x="126" y="162"/>
                </a:cubicBezTo>
                <a:cubicBezTo>
                  <a:pt x="127" y="163"/>
                  <a:pt x="130" y="165"/>
                  <a:pt x="131" y="165"/>
                </a:cubicBezTo>
                <a:cubicBezTo>
                  <a:pt x="133" y="166"/>
                  <a:pt x="133" y="169"/>
                  <a:pt x="133" y="172"/>
                </a:cubicBezTo>
                <a:cubicBezTo>
                  <a:pt x="132" y="175"/>
                  <a:pt x="131" y="179"/>
                  <a:pt x="131" y="182"/>
                </a:cubicBezTo>
                <a:cubicBezTo>
                  <a:pt x="130" y="185"/>
                  <a:pt x="131" y="188"/>
                  <a:pt x="132" y="190"/>
                </a:cubicBezTo>
                <a:cubicBezTo>
                  <a:pt x="133" y="191"/>
                  <a:pt x="132" y="194"/>
                  <a:pt x="131" y="196"/>
                </a:cubicBezTo>
                <a:cubicBezTo>
                  <a:pt x="129" y="198"/>
                  <a:pt x="128" y="199"/>
                  <a:pt x="128" y="199"/>
                </a:cubicBezTo>
                <a:cubicBezTo>
                  <a:pt x="128" y="199"/>
                  <a:pt x="129" y="199"/>
                  <a:pt x="131" y="200"/>
                </a:cubicBezTo>
                <a:cubicBezTo>
                  <a:pt x="133" y="200"/>
                  <a:pt x="135" y="200"/>
                  <a:pt x="136" y="200"/>
                </a:cubicBezTo>
                <a:cubicBezTo>
                  <a:pt x="137" y="199"/>
                  <a:pt x="138" y="198"/>
                  <a:pt x="139" y="196"/>
                </a:cubicBezTo>
                <a:cubicBezTo>
                  <a:pt x="139" y="194"/>
                  <a:pt x="141" y="194"/>
                  <a:pt x="141" y="195"/>
                </a:cubicBezTo>
                <a:cubicBezTo>
                  <a:pt x="142" y="197"/>
                  <a:pt x="142" y="199"/>
                  <a:pt x="142" y="200"/>
                </a:cubicBezTo>
                <a:cubicBezTo>
                  <a:pt x="141" y="201"/>
                  <a:pt x="142" y="202"/>
                  <a:pt x="143" y="203"/>
                </a:cubicBezTo>
                <a:cubicBezTo>
                  <a:pt x="144" y="204"/>
                  <a:pt x="145" y="203"/>
                  <a:pt x="146" y="202"/>
                </a:cubicBezTo>
                <a:cubicBezTo>
                  <a:pt x="146" y="200"/>
                  <a:pt x="148" y="199"/>
                  <a:pt x="149" y="199"/>
                </a:cubicBezTo>
                <a:cubicBezTo>
                  <a:pt x="151" y="199"/>
                  <a:pt x="153" y="197"/>
                  <a:pt x="154" y="196"/>
                </a:cubicBezTo>
                <a:cubicBezTo>
                  <a:pt x="155" y="195"/>
                  <a:pt x="157" y="194"/>
                  <a:pt x="158" y="194"/>
                </a:cubicBezTo>
                <a:cubicBezTo>
                  <a:pt x="160" y="195"/>
                  <a:pt x="160" y="196"/>
                  <a:pt x="160" y="197"/>
                </a:cubicBezTo>
                <a:cubicBezTo>
                  <a:pt x="159" y="198"/>
                  <a:pt x="157" y="200"/>
                  <a:pt x="156" y="201"/>
                </a:cubicBezTo>
                <a:cubicBezTo>
                  <a:pt x="154" y="201"/>
                  <a:pt x="154" y="204"/>
                  <a:pt x="155" y="206"/>
                </a:cubicBezTo>
                <a:cubicBezTo>
                  <a:pt x="156" y="208"/>
                  <a:pt x="158" y="211"/>
                  <a:pt x="159" y="213"/>
                </a:cubicBezTo>
                <a:cubicBezTo>
                  <a:pt x="160" y="214"/>
                  <a:pt x="162" y="216"/>
                  <a:pt x="164" y="217"/>
                </a:cubicBezTo>
                <a:cubicBezTo>
                  <a:pt x="166" y="218"/>
                  <a:pt x="167" y="219"/>
                  <a:pt x="166" y="220"/>
                </a:cubicBezTo>
                <a:cubicBezTo>
                  <a:pt x="166" y="221"/>
                  <a:pt x="167" y="222"/>
                  <a:pt x="169" y="222"/>
                </a:cubicBezTo>
                <a:cubicBezTo>
                  <a:pt x="170" y="222"/>
                  <a:pt x="172" y="224"/>
                  <a:pt x="171" y="225"/>
                </a:cubicBezTo>
                <a:cubicBezTo>
                  <a:pt x="170" y="226"/>
                  <a:pt x="170" y="227"/>
                  <a:pt x="170" y="227"/>
                </a:cubicBezTo>
                <a:cubicBezTo>
                  <a:pt x="170" y="227"/>
                  <a:pt x="173" y="227"/>
                  <a:pt x="176" y="227"/>
                </a:cubicBezTo>
                <a:cubicBezTo>
                  <a:pt x="179" y="227"/>
                  <a:pt x="183" y="226"/>
                  <a:pt x="185" y="226"/>
                </a:cubicBezTo>
                <a:cubicBezTo>
                  <a:pt x="186" y="226"/>
                  <a:pt x="190" y="224"/>
                  <a:pt x="192" y="223"/>
                </a:cubicBezTo>
                <a:cubicBezTo>
                  <a:pt x="194" y="222"/>
                  <a:pt x="196" y="219"/>
                  <a:pt x="196" y="218"/>
                </a:cubicBezTo>
                <a:cubicBezTo>
                  <a:pt x="196" y="217"/>
                  <a:pt x="197" y="213"/>
                  <a:pt x="198" y="210"/>
                </a:cubicBezTo>
                <a:cubicBezTo>
                  <a:pt x="199" y="207"/>
                  <a:pt x="201" y="204"/>
                  <a:pt x="201" y="203"/>
                </a:cubicBezTo>
                <a:cubicBezTo>
                  <a:pt x="202" y="203"/>
                  <a:pt x="204" y="202"/>
                  <a:pt x="207" y="202"/>
                </a:cubicBezTo>
                <a:cubicBezTo>
                  <a:pt x="209" y="203"/>
                  <a:pt x="211" y="202"/>
                  <a:pt x="212" y="201"/>
                </a:cubicBezTo>
                <a:cubicBezTo>
                  <a:pt x="213" y="200"/>
                  <a:pt x="213" y="198"/>
                  <a:pt x="212" y="196"/>
                </a:cubicBezTo>
                <a:cubicBezTo>
                  <a:pt x="211" y="194"/>
                  <a:pt x="210" y="192"/>
                  <a:pt x="210" y="191"/>
                </a:cubicBezTo>
                <a:cubicBezTo>
                  <a:pt x="210" y="190"/>
                  <a:pt x="209" y="187"/>
                  <a:pt x="209" y="184"/>
                </a:cubicBezTo>
                <a:cubicBezTo>
                  <a:pt x="208" y="182"/>
                  <a:pt x="207" y="177"/>
                  <a:pt x="207" y="174"/>
                </a:cubicBezTo>
                <a:cubicBezTo>
                  <a:pt x="206" y="172"/>
                  <a:pt x="206" y="168"/>
                  <a:pt x="206" y="167"/>
                </a:cubicBezTo>
                <a:cubicBezTo>
                  <a:pt x="206" y="165"/>
                  <a:pt x="207" y="164"/>
                  <a:pt x="208" y="163"/>
                </a:cubicBezTo>
                <a:cubicBezTo>
                  <a:pt x="209" y="162"/>
                  <a:pt x="212" y="162"/>
                  <a:pt x="214" y="162"/>
                </a:cubicBezTo>
                <a:cubicBezTo>
                  <a:pt x="216" y="162"/>
                  <a:pt x="217" y="162"/>
                  <a:pt x="217" y="162"/>
                </a:cubicBezTo>
                <a:cubicBezTo>
                  <a:pt x="217" y="3"/>
                  <a:pt x="217" y="3"/>
                  <a:pt x="217" y="3"/>
                </a:cubicBezTo>
                <a:cubicBezTo>
                  <a:pt x="212" y="1"/>
                  <a:pt x="207" y="0"/>
                  <a:pt x="205" y="0"/>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0"/>
          <p:cNvSpPr>
            <a:spLocks/>
          </p:cNvSpPr>
          <p:nvPr/>
        </p:nvSpPr>
        <p:spPr bwMode="auto">
          <a:xfrm>
            <a:off x="8850313" y="6389688"/>
            <a:ext cx="296863" cy="474663"/>
          </a:xfrm>
          <a:custGeom>
            <a:avLst/>
            <a:gdLst/>
            <a:ahLst/>
            <a:cxnLst>
              <a:cxn ang="0">
                <a:pos x="67" y="1"/>
              </a:cxn>
              <a:cxn ang="0">
                <a:pos x="65" y="5"/>
              </a:cxn>
              <a:cxn ang="0">
                <a:pos x="66" y="12"/>
              </a:cxn>
              <a:cxn ang="0">
                <a:pos x="68" y="22"/>
              </a:cxn>
              <a:cxn ang="0">
                <a:pos x="69" y="29"/>
              </a:cxn>
              <a:cxn ang="0">
                <a:pos x="71" y="34"/>
              </a:cxn>
              <a:cxn ang="0">
                <a:pos x="71" y="39"/>
              </a:cxn>
              <a:cxn ang="0">
                <a:pos x="66" y="40"/>
              </a:cxn>
              <a:cxn ang="0">
                <a:pos x="60" y="41"/>
              </a:cxn>
              <a:cxn ang="0">
                <a:pos x="57" y="48"/>
              </a:cxn>
              <a:cxn ang="0">
                <a:pos x="55" y="56"/>
              </a:cxn>
              <a:cxn ang="0">
                <a:pos x="51" y="61"/>
              </a:cxn>
              <a:cxn ang="0">
                <a:pos x="44" y="64"/>
              </a:cxn>
              <a:cxn ang="0">
                <a:pos x="35" y="65"/>
              </a:cxn>
              <a:cxn ang="0">
                <a:pos x="29" y="65"/>
              </a:cxn>
              <a:cxn ang="0">
                <a:pos x="27" y="67"/>
              </a:cxn>
              <a:cxn ang="0">
                <a:pos x="23" y="70"/>
              </a:cxn>
              <a:cxn ang="0">
                <a:pos x="18" y="68"/>
              </a:cxn>
              <a:cxn ang="0">
                <a:pos x="14" y="65"/>
              </a:cxn>
              <a:cxn ang="0">
                <a:pos x="9" y="62"/>
              </a:cxn>
              <a:cxn ang="0">
                <a:pos x="2" y="66"/>
              </a:cxn>
              <a:cxn ang="0">
                <a:pos x="2" y="74"/>
              </a:cxn>
              <a:cxn ang="0">
                <a:pos x="11" y="79"/>
              </a:cxn>
              <a:cxn ang="0">
                <a:pos x="21" y="85"/>
              </a:cxn>
              <a:cxn ang="0">
                <a:pos x="27" y="91"/>
              </a:cxn>
              <a:cxn ang="0">
                <a:pos x="33" y="95"/>
              </a:cxn>
              <a:cxn ang="0">
                <a:pos x="42" y="102"/>
              </a:cxn>
              <a:cxn ang="0">
                <a:pos x="54" y="110"/>
              </a:cxn>
              <a:cxn ang="0">
                <a:pos x="76" y="121"/>
              </a:cxn>
              <a:cxn ang="0">
                <a:pos x="76" y="0"/>
              </a:cxn>
              <a:cxn ang="0">
                <a:pos x="73" y="0"/>
              </a:cxn>
              <a:cxn ang="0">
                <a:pos x="67" y="1"/>
              </a:cxn>
            </a:cxnLst>
            <a:rect l="0" t="0" r="r" b="b"/>
            <a:pathLst>
              <a:path w="76" h="121">
                <a:moveTo>
                  <a:pt x="67" y="1"/>
                </a:moveTo>
                <a:cubicBezTo>
                  <a:pt x="66" y="2"/>
                  <a:pt x="65" y="3"/>
                  <a:pt x="65" y="5"/>
                </a:cubicBezTo>
                <a:cubicBezTo>
                  <a:pt x="65" y="6"/>
                  <a:pt x="65" y="10"/>
                  <a:pt x="66" y="12"/>
                </a:cubicBezTo>
                <a:cubicBezTo>
                  <a:pt x="66" y="15"/>
                  <a:pt x="67" y="20"/>
                  <a:pt x="68" y="22"/>
                </a:cubicBezTo>
                <a:cubicBezTo>
                  <a:pt x="68" y="25"/>
                  <a:pt x="69" y="28"/>
                  <a:pt x="69" y="29"/>
                </a:cubicBezTo>
                <a:cubicBezTo>
                  <a:pt x="69" y="30"/>
                  <a:pt x="70" y="32"/>
                  <a:pt x="71" y="34"/>
                </a:cubicBezTo>
                <a:cubicBezTo>
                  <a:pt x="72" y="36"/>
                  <a:pt x="72" y="38"/>
                  <a:pt x="71" y="39"/>
                </a:cubicBezTo>
                <a:cubicBezTo>
                  <a:pt x="70" y="40"/>
                  <a:pt x="68" y="41"/>
                  <a:pt x="66" y="40"/>
                </a:cubicBezTo>
                <a:cubicBezTo>
                  <a:pt x="63" y="40"/>
                  <a:pt x="61" y="41"/>
                  <a:pt x="60" y="41"/>
                </a:cubicBezTo>
                <a:cubicBezTo>
                  <a:pt x="60" y="42"/>
                  <a:pt x="58" y="45"/>
                  <a:pt x="57" y="48"/>
                </a:cubicBezTo>
                <a:cubicBezTo>
                  <a:pt x="56" y="51"/>
                  <a:pt x="55" y="55"/>
                  <a:pt x="55" y="56"/>
                </a:cubicBezTo>
                <a:cubicBezTo>
                  <a:pt x="55" y="57"/>
                  <a:pt x="53" y="60"/>
                  <a:pt x="51" y="61"/>
                </a:cubicBezTo>
                <a:cubicBezTo>
                  <a:pt x="49" y="62"/>
                  <a:pt x="45" y="64"/>
                  <a:pt x="44" y="64"/>
                </a:cubicBezTo>
                <a:cubicBezTo>
                  <a:pt x="42" y="64"/>
                  <a:pt x="38" y="65"/>
                  <a:pt x="35" y="65"/>
                </a:cubicBezTo>
                <a:cubicBezTo>
                  <a:pt x="32" y="65"/>
                  <a:pt x="29" y="65"/>
                  <a:pt x="29" y="65"/>
                </a:cubicBezTo>
                <a:cubicBezTo>
                  <a:pt x="29" y="65"/>
                  <a:pt x="28" y="66"/>
                  <a:pt x="27" y="67"/>
                </a:cubicBezTo>
                <a:cubicBezTo>
                  <a:pt x="26" y="69"/>
                  <a:pt x="24" y="70"/>
                  <a:pt x="23" y="70"/>
                </a:cubicBezTo>
                <a:cubicBezTo>
                  <a:pt x="21" y="70"/>
                  <a:pt x="19" y="69"/>
                  <a:pt x="18" y="68"/>
                </a:cubicBezTo>
                <a:cubicBezTo>
                  <a:pt x="17" y="67"/>
                  <a:pt x="15" y="65"/>
                  <a:pt x="14" y="65"/>
                </a:cubicBezTo>
                <a:cubicBezTo>
                  <a:pt x="13" y="64"/>
                  <a:pt x="11" y="63"/>
                  <a:pt x="9" y="62"/>
                </a:cubicBezTo>
                <a:cubicBezTo>
                  <a:pt x="7" y="62"/>
                  <a:pt x="4" y="63"/>
                  <a:pt x="2" y="66"/>
                </a:cubicBezTo>
                <a:cubicBezTo>
                  <a:pt x="0" y="69"/>
                  <a:pt x="0" y="72"/>
                  <a:pt x="2" y="74"/>
                </a:cubicBezTo>
                <a:cubicBezTo>
                  <a:pt x="4" y="75"/>
                  <a:pt x="8" y="78"/>
                  <a:pt x="11" y="79"/>
                </a:cubicBezTo>
                <a:cubicBezTo>
                  <a:pt x="14" y="80"/>
                  <a:pt x="18" y="83"/>
                  <a:pt x="21" y="85"/>
                </a:cubicBezTo>
                <a:cubicBezTo>
                  <a:pt x="23" y="87"/>
                  <a:pt x="26" y="90"/>
                  <a:pt x="27" y="91"/>
                </a:cubicBezTo>
                <a:cubicBezTo>
                  <a:pt x="28" y="92"/>
                  <a:pt x="31" y="94"/>
                  <a:pt x="33" y="95"/>
                </a:cubicBezTo>
                <a:cubicBezTo>
                  <a:pt x="35" y="97"/>
                  <a:pt x="39" y="100"/>
                  <a:pt x="42" y="102"/>
                </a:cubicBezTo>
                <a:cubicBezTo>
                  <a:pt x="45" y="105"/>
                  <a:pt x="50" y="108"/>
                  <a:pt x="54" y="110"/>
                </a:cubicBezTo>
                <a:cubicBezTo>
                  <a:pt x="57" y="112"/>
                  <a:pt x="66" y="116"/>
                  <a:pt x="76" y="121"/>
                </a:cubicBezTo>
                <a:cubicBezTo>
                  <a:pt x="76" y="0"/>
                  <a:pt x="76" y="0"/>
                  <a:pt x="76" y="0"/>
                </a:cubicBezTo>
                <a:cubicBezTo>
                  <a:pt x="76" y="0"/>
                  <a:pt x="75" y="0"/>
                  <a:pt x="73" y="0"/>
                </a:cubicBezTo>
                <a:cubicBezTo>
                  <a:pt x="71" y="0"/>
                  <a:pt x="68" y="0"/>
                  <a:pt x="67" y="1"/>
                </a:cubicBez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1"/>
          <p:cNvSpPr>
            <a:spLocks/>
          </p:cNvSpPr>
          <p:nvPr/>
        </p:nvSpPr>
        <p:spPr bwMode="auto">
          <a:xfrm>
            <a:off x="98425" y="-3175"/>
            <a:ext cx="9048750" cy="2895600"/>
          </a:xfrm>
          <a:custGeom>
            <a:avLst/>
            <a:gdLst/>
            <a:ahLst/>
            <a:cxnLst>
              <a:cxn ang="0">
                <a:pos x="41" y="61"/>
              </a:cxn>
              <a:cxn ang="0">
                <a:pos x="103" y="127"/>
              </a:cxn>
              <a:cxn ang="0">
                <a:pos x="271" y="167"/>
              </a:cxn>
              <a:cxn ang="0">
                <a:pos x="829" y="288"/>
              </a:cxn>
              <a:cxn ang="0">
                <a:pos x="893" y="350"/>
              </a:cxn>
              <a:cxn ang="0">
                <a:pos x="936" y="414"/>
              </a:cxn>
              <a:cxn ang="0">
                <a:pos x="976" y="470"/>
              </a:cxn>
              <a:cxn ang="0">
                <a:pos x="1044" y="496"/>
              </a:cxn>
              <a:cxn ang="0">
                <a:pos x="1089" y="437"/>
              </a:cxn>
              <a:cxn ang="0">
                <a:pos x="1164" y="446"/>
              </a:cxn>
              <a:cxn ang="0">
                <a:pos x="1213" y="493"/>
              </a:cxn>
              <a:cxn ang="0">
                <a:pos x="1258" y="577"/>
              </a:cxn>
              <a:cxn ang="0">
                <a:pos x="1297" y="641"/>
              </a:cxn>
              <a:cxn ang="0">
                <a:pos x="1341" y="703"/>
              </a:cxn>
              <a:cxn ang="0">
                <a:pos x="1433" y="735"/>
              </a:cxn>
              <a:cxn ang="0">
                <a:pos x="1444" y="706"/>
              </a:cxn>
              <a:cxn ang="0">
                <a:pos x="1433" y="644"/>
              </a:cxn>
              <a:cxn ang="0">
                <a:pos x="1421" y="624"/>
              </a:cxn>
              <a:cxn ang="0">
                <a:pos x="1439" y="589"/>
              </a:cxn>
              <a:cxn ang="0">
                <a:pos x="1452" y="563"/>
              </a:cxn>
              <a:cxn ang="0">
                <a:pos x="1478" y="543"/>
              </a:cxn>
              <a:cxn ang="0">
                <a:pos x="1498" y="530"/>
              </a:cxn>
              <a:cxn ang="0">
                <a:pos x="1503" y="523"/>
              </a:cxn>
              <a:cxn ang="0">
                <a:pos x="1528" y="520"/>
              </a:cxn>
              <a:cxn ang="0">
                <a:pos x="1544" y="516"/>
              </a:cxn>
              <a:cxn ang="0">
                <a:pos x="1596" y="471"/>
              </a:cxn>
              <a:cxn ang="0">
                <a:pos x="1602" y="434"/>
              </a:cxn>
              <a:cxn ang="0">
                <a:pos x="1618" y="453"/>
              </a:cxn>
              <a:cxn ang="0">
                <a:pos x="1672" y="422"/>
              </a:cxn>
              <a:cxn ang="0">
                <a:pos x="1699" y="422"/>
              </a:cxn>
              <a:cxn ang="0">
                <a:pos x="1715" y="415"/>
              </a:cxn>
              <a:cxn ang="0">
                <a:pos x="1800" y="429"/>
              </a:cxn>
              <a:cxn ang="0">
                <a:pos x="1815" y="419"/>
              </a:cxn>
              <a:cxn ang="0">
                <a:pos x="1853" y="430"/>
              </a:cxn>
              <a:cxn ang="0">
                <a:pos x="1876" y="457"/>
              </a:cxn>
              <a:cxn ang="0">
                <a:pos x="1903" y="445"/>
              </a:cxn>
              <a:cxn ang="0">
                <a:pos x="1936" y="454"/>
              </a:cxn>
              <a:cxn ang="0">
                <a:pos x="1931" y="424"/>
              </a:cxn>
              <a:cxn ang="0">
                <a:pos x="1968" y="440"/>
              </a:cxn>
              <a:cxn ang="0">
                <a:pos x="1986" y="467"/>
              </a:cxn>
              <a:cxn ang="0">
                <a:pos x="2002" y="439"/>
              </a:cxn>
              <a:cxn ang="0">
                <a:pos x="1959" y="417"/>
              </a:cxn>
              <a:cxn ang="0">
                <a:pos x="1982" y="395"/>
              </a:cxn>
              <a:cxn ang="0">
                <a:pos x="1960" y="394"/>
              </a:cxn>
              <a:cxn ang="0">
                <a:pos x="1942" y="378"/>
              </a:cxn>
              <a:cxn ang="0">
                <a:pos x="1935" y="364"/>
              </a:cxn>
              <a:cxn ang="0">
                <a:pos x="1982" y="358"/>
              </a:cxn>
              <a:cxn ang="0">
                <a:pos x="2025" y="352"/>
              </a:cxn>
              <a:cxn ang="0">
                <a:pos x="2064" y="335"/>
              </a:cxn>
              <a:cxn ang="0">
                <a:pos x="2085" y="354"/>
              </a:cxn>
              <a:cxn ang="0">
                <a:pos x="2111" y="336"/>
              </a:cxn>
              <a:cxn ang="0">
                <a:pos x="2129" y="328"/>
              </a:cxn>
              <a:cxn ang="0">
                <a:pos x="2134" y="337"/>
              </a:cxn>
              <a:cxn ang="0">
                <a:pos x="2172" y="329"/>
              </a:cxn>
              <a:cxn ang="0">
                <a:pos x="2183" y="334"/>
              </a:cxn>
              <a:cxn ang="0">
                <a:pos x="2226" y="336"/>
              </a:cxn>
              <a:cxn ang="0">
                <a:pos x="2249" y="353"/>
              </a:cxn>
              <a:cxn ang="0">
                <a:pos x="2255" y="376"/>
              </a:cxn>
              <a:cxn ang="0">
                <a:pos x="2306" y="360"/>
              </a:cxn>
            </a:cxnLst>
            <a:rect l="0" t="0" r="r" b="b"/>
            <a:pathLst>
              <a:path w="2306" h="738">
                <a:moveTo>
                  <a:pt x="0" y="0"/>
                </a:moveTo>
                <a:cubicBezTo>
                  <a:pt x="0" y="30"/>
                  <a:pt x="0" y="30"/>
                  <a:pt x="0" y="30"/>
                </a:cubicBezTo>
                <a:cubicBezTo>
                  <a:pt x="4" y="30"/>
                  <a:pt x="7" y="31"/>
                  <a:pt x="8" y="31"/>
                </a:cubicBezTo>
                <a:cubicBezTo>
                  <a:pt x="11" y="32"/>
                  <a:pt x="15" y="33"/>
                  <a:pt x="17" y="33"/>
                </a:cubicBezTo>
                <a:cubicBezTo>
                  <a:pt x="19" y="33"/>
                  <a:pt x="22" y="33"/>
                  <a:pt x="25" y="33"/>
                </a:cubicBezTo>
                <a:cubicBezTo>
                  <a:pt x="28" y="32"/>
                  <a:pt x="31" y="35"/>
                  <a:pt x="33" y="38"/>
                </a:cubicBezTo>
                <a:cubicBezTo>
                  <a:pt x="35" y="41"/>
                  <a:pt x="36" y="46"/>
                  <a:pt x="37" y="48"/>
                </a:cubicBezTo>
                <a:cubicBezTo>
                  <a:pt x="37" y="51"/>
                  <a:pt x="37" y="54"/>
                  <a:pt x="36" y="55"/>
                </a:cubicBezTo>
                <a:cubicBezTo>
                  <a:pt x="36" y="56"/>
                  <a:pt x="36" y="58"/>
                  <a:pt x="37" y="58"/>
                </a:cubicBezTo>
                <a:cubicBezTo>
                  <a:pt x="38" y="59"/>
                  <a:pt x="40" y="60"/>
                  <a:pt x="41" y="61"/>
                </a:cubicBezTo>
                <a:cubicBezTo>
                  <a:pt x="42" y="62"/>
                  <a:pt x="44" y="61"/>
                  <a:pt x="45" y="60"/>
                </a:cubicBezTo>
                <a:cubicBezTo>
                  <a:pt x="46" y="58"/>
                  <a:pt x="48" y="58"/>
                  <a:pt x="50" y="58"/>
                </a:cubicBezTo>
                <a:cubicBezTo>
                  <a:pt x="52" y="59"/>
                  <a:pt x="55" y="62"/>
                  <a:pt x="58" y="65"/>
                </a:cubicBezTo>
                <a:cubicBezTo>
                  <a:pt x="60" y="67"/>
                  <a:pt x="63" y="71"/>
                  <a:pt x="65" y="72"/>
                </a:cubicBezTo>
                <a:cubicBezTo>
                  <a:pt x="67" y="74"/>
                  <a:pt x="70" y="76"/>
                  <a:pt x="71" y="78"/>
                </a:cubicBezTo>
                <a:cubicBezTo>
                  <a:pt x="73" y="79"/>
                  <a:pt x="75" y="82"/>
                  <a:pt x="77" y="83"/>
                </a:cubicBezTo>
                <a:cubicBezTo>
                  <a:pt x="79" y="85"/>
                  <a:pt x="82" y="88"/>
                  <a:pt x="85" y="91"/>
                </a:cubicBezTo>
                <a:cubicBezTo>
                  <a:pt x="88" y="94"/>
                  <a:pt x="91" y="98"/>
                  <a:pt x="92" y="101"/>
                </a:cubicBezTo>
                <a:cubicBezTo>
                  <a:pt x="94" y="104"/>
                  <a:pt x="96" y="109"/>
                  <a:pt x="98" y="113"/>
                </a:cubicBezTo>
                <a:cubicBezTo>
                  <a:pt x="100" y="117"/>
                  <a:pt x="102" y="123"/>
                  <a:pt x="103" y="127"/>
                </a:cubicBezTo>
                <a:cubicBezTo>
                  <a:pt x="104" y="130"/>
                  <a:pt x="104" y="134"/>
                  <a:pt x="104" y="136"/>
                </a:cubicBezTo>
                <a:cubicBezTo>
                  <a:pt x="104" y="137"/>
                  <a:pt x="104" y="138"/>
                  <a:pt x="103" y="139"/>
                </a:cubicBezTo>
                <a:cubicBezTo>
                  <a:pt x="102" y="139"/>
                  <a:pt x="101" y="141"/>
                  <a:pt x="101" y="143"/>
                </a:cubicBezTo>
                <a:cubicBezTo>
                  <a:pt x="101" y="145"/>
                  <a:pt x="102" y="148"/>
                  <a:pt x="102" y="149"/>
                </a:cubicBezTo>
                <a:cubicBezTo>
                  <a:pt x="103" y="150"/>
                  <a:pt x="104" y="150"/>
                  <a:pt x="105" y="150"/>
                </a:cubicBezTo>
                <a:cubicBezTo>
                  <a:pt x="105" y="150"/>
                  <a:pt x="106" y="152"/>
                  <a:pt x="106" y="154"/>
                </a:cubicBezTo>
                <a:cubicBezTo>
                  <a:pt x="106" y="157"/>
                  <a:pt x="107" y="160"/>
                  <a:pt x="108" y="161"/>
                </a:cubicBezTo>
                <a:cubicBezTo>
                  <a:pt x="108" y="163"/>
                  <a:pt x="109" y="164"/>
                  <a:pt x="109" y="164"/>
                </a:cubicBezTo>
                <a:cubicBezTo>
                  <a:pt x="274" y="165"/>
                  <a:pt x="274" y="165"/>
                  <a:pt x="274" y="165"/>
                </a:cubicBezTo>
                <a:cubicBezTo>
                  <a:pt x="274" y="165"/>
                  <a:pt x="273" y="166"/>
                  <a:pt x="271" y="167"/>
                </a:cubicBezTo>
                <a:cubicBezTo>
                  <a:pt x="270" y="169"/>
                  <a:pt x="267" y="171"/>
                  <a:pt x="266" y="172"/>
                </a:cubicBezTo>
                <a:cubicBezTo>
                  <a:pt x="265" y="174"/>
                  <a:pt x="264" y="177"/>
                  <a:pt x="264" y="179"/>
                </a:cubicBezTo>
                <a:cubicBezTo>
                  <a:pt x="264" y="181"/>
                  <a:pt x="264" y="182"/>
                  <a:pt x="264" y="182"/>
                </a:cubicBezTo>
                <a:cubicBezTo>
                  <a:pt x="510" y="294"/>
                  <a:pt x="510" y="294"/>
                  <a:pt x="510" y="294"/>
                </a:cubicBezTo>
                <a:cubicBezTo>
                  <a:pt x="650" y="303"/>
                  <a:pt x="650" y="303"/>
                  <a:pt x="650" y="303"/>
                </a:cubicBezTo>
                <a:cubicBezTo>
                  <a:pt x="700" y="306"/>
                  <a:pt x="700" y="306"/>
                  <a:pt x="700" y="306"/>
                </a:cubicBezTo>
                <a:cubicBezTo>
                  <a:pt x="701" y="270"/>
                  <a:pt x="701" y="270"/>
                  <a:pt x="701" y="270"/>
                </a:cubicBezTo>
                <a:cubicBezTo>
                  <a:pt x="820" y="277"/>
                  <a:pt x="820" y="277"/>
                  <a:pt x="820" y="277"/>
                </a:cubicBezTo>
                <a:cubicBezTo>
                  <a:pt x="820" y="277"/>
                  <a:pt x="821" y="278"/>
                  <a:pt x="823" y="280"/>
                </a:cubicBezTo>
                <a:cubicBezTo>
                  <a:pt x="825" y="281"/>
                  <a:pt x="828" y="285"/>
                  <a:pt x="829" y="288"/>
                </a:cubicBezTo>
                <a:cubicBezTo>
                  <a:pt x="830" y="292"/>
                  <a:pt x="832" y="296"/>
                  <a:pt x="834" y="298"/>
                </a:cubicBezTo>
                <a:cubicBezTo>
                  <a:pt x="836" y="299"/>
                  <a:pt x="839" y="302"/>
                  <a:pt x="841" y="304"/>
                </a:cubicBezTo>
                <a:cubicBezTo>
                  <a:pt x="843" y="305"/>
                  <a:pt x="846" y="307"/>
                  <a:pt x="848" y="308"/>
                </a:cubicBezTo>
                <a:cubicBezTo>
                  <a:pt x="850" y="309"/>
                  <a:pt x="853" y="311"/>
                  <a:pt x="855" y="314"/>
                </a:cubicBezTo>
                <a:cubicBezTo>
                  <a:pt x="857" y="316"/>
                  <a:pt x="859" y="319"/>
                  <a:pt x="861" y="321"/>
                </a:cubicBezTo>
                <a:cubicBezTo>
                  <a:pt x="862" y="323"/>
                  <a:pt x="865" y="326"/>
                  <a:pt x="868" y="327"/>
                </a:cubicBezTo>
                <a:cubicBezTo>
                  <a:pt x="870" y="328"/>
                  <a:pt x="873" y="329"/>
                  <a:pt x="874" y="330"/>
                </a:cubicBezTo>
                <a:cubicBezTo>
                  <a:pt x="876" y="331"/>
                  <a:pt x="877" y="334"/>
                  <a:pt x="878" y="336"/>
                </a:cubicBezTo>
                <a:cubicBezTo>
                  <a:pt x="879" y="338"/>
                  <a:pt x="881" y="341"/>
                  <a:pt x="883" y="343"/>
                </a:cubicBezTo>
                <a:cubicBezTo>
                  <a:pt x="886" y="345"/>
                  <a:pt x="890" y="348"/>
                  <a:pt x="893" y="350"/>
                </a:cubicBezTo>
                <a:cubicBezTo>
                  <a:pt x="896" y="353"/>
                  <a:pt x="900" y="355"/>
                  <a:pt x="902" y="356"/>
                </a:cubicBezTo>
                <a:cubicBezTo>
                  <a:pt x="903" y="357"/>
                  <a:pt x="906" y="359"/>
                  <a:pt x="908" y="360"/>
                </a:cubicBezTo>
                <a:cubicBezTo>
                  <a:pt x="910" y="361"/>
                  <a:pt x="912" y="364"/>
                  <a:pt x="913" y="365"/>
                </a:cubicBezTo>
                <a:cubicBezTo>
                  <a:pt x="915" y="366"/>
                  <a:pt x="917" y="369"/>
                  <a:pt x="918" y="370"/>
                </a:cubicBezTo>
                <a:cubicBezTo>
                  <a:pt x="920" y="372"/>
                  <a:pt x="922" y="375"/>
                  <a:pt x="922" y="378"/>
                </a:cubicBezTo>
                <a:cubicBezTo>
                  <a:pt x="923" y="380"/>
                  <a:pt x="924" y="384"/>
                  <a:pt x="925" y="386"/>
                </a:cubicBezTo>
                <a:cubicBezTo>
                  <a:pt x="925" y="387"/>
                  <a:pt x="927" y="391"/>
                  <a:pt x="929" y="393"/>
                </a:cubicBezTo>
                <a:cubicBezTo>
                  <a:pt x="930" y="396"/>
                  <a:pt x="933" y="399"/>
                  <a:pt x="934" y="401"/>
                </a:cubicBezTo>
                <a:cubicBezTo>
                  <a:pt x="935" y="402"/>
                  <a:pt x="936" y="408"/>
                  <a:pt x="936" y="412"/>
                </a:cubicBezTo>
                <a:cubicBezTo>
                  <a:pt x="936" y="412"/>
                  <a:pt x="936" y="412"/>
                  <a:pt x="936" y="414"/>
                </a:cubicBezTo>
                <a:cubicBezTo>
                  <a:pt x="936" y="416"/>
                  <a:pt x="936" y="416"/>
                  <a:pt x="936" y="416"/>
                </a:cubicBezTo>
                <a:cubicBezTo>
                  <a:pt x="936" y="420"/>
                  <a:pt x="937" y="425"/>
                  <a:pt x="938" y="428"/>
                </a:cubicBezTo>
                <a:cubicBezTo>
                  <a:pt x="939" y="431"/>
                  <a:pt x="940" y="434"/>
                  <a:pt x="941" y="435"/>
                </a:cubicBezTo>
                <a:cubicBezTo>
                  <a:pt x="942" y="436"/>
                  <a:pt x="944" y="439"/>
                  <a:pt x="945" y="442"/>
                </a:cubicBezTo>
                <a:cubicBezTo>
                  <a:pt x="947" y="444"/>
                  <a:pt x="949" y="448"/>
                  <a:pt x="951" y="450"/>
                </a:cubicBezTo>
                <a:cubicBezTo>
                  <a:pt x="952" y="451"/>
                  <a:pt x="954" y="453"/>
                  <a:pt x="954" y="453"/>
                </a:cubicBezTo>
                <a:cubicBezTo>
                  <a:pt x="954" y="453"/>
                  <a:pt x="954" y="453"/>
                  <a:pt x="955" y="454"/>
                </a:cubicBezTo>
                <a:cubicBezTo>
                  <a:pt x="956" y="455"/>
                  <a:pt x="958" y="455"/>
                  <a:pt x="961" y="456"/>
                </a:cubicBezTo>
                <a:cubicBezTo>
                  <a:pt x="963" y="457"/>
                  <a:pt x="967" y="459"/>
                  <a:pt x="969" y="462"/>
                </a:cubicBezTo>
                <a:cubicBezTo>
                  <a:pt x="971" y="464"/>
                  <a:pt x="974" y="468"/>
                  <a:pt x="976" y="470"/>
                </a:cubicBezTo>
                <a:cubicBezTo>
                  <a:pt x="977" y="471"/>
                  <a:pt x="981" y="474"/>
                  <a:pt x="983" y="475"/>
                </a:cubicBezTo>
                <a:cubicBezTo>
                  <a:pt x="986" y="476"/>
                  <a:pt x="990" y="477"/>
                  <a:pt x="992" y="476"/>
                </a:cubicBezTo>
                <a:cubicBezTo>
                  <a:pt x="995" y="476"/>
                  <a:pt x="998" y="477"/>
                  <a:pt x="999" y="479"/>
                </a:cubicBezTo>
                <a:cubicBezTo>
                  <a:pt x="1000" y="481"/>
                  <a:pt x="1003" y="484"/>
                  <a:pt x="1006" y="485"/>
                </a:cubicBezTo>
                <a:cubicBezTo>
                  <a:pt x="1010" y="486"/>
                  <a:pt x="1014" y="488"/>
                  <a:pt x="1016" y="490"/>
                </a:cubicBezTo>
                <a:cubicBezTo>
                  <a:pt x="1017" y="492"/>
                  <a:pt x="1022" y="495"/>
                  <a:pt x="1025" y="496"/>
                </a:cubicBezTo>
                <a:cubicBezTo>
                  <a:pt x="1028" y="497"/>
                  <a:pt x="1031" y="498"/>
                  <a:pt x="1031" y="498"/>
                </a:cubicBezTo>
                <a:cubicBezTo>
                  <a:pt x="1031" y="498"/>
                  <a:pt x="1032" y="498"/>
                  <a:pt x="1034" y="498"/>
                </a:cubicBezTo>
                <a:cubicBezTo>
                  <a:pt x="1036" y="499"/>
                  <a:pt x="1038" y="499"/>
                  <a:pt x="1040" y="499"/>
                </a:cubicBezTo>
                <a:cubicBezTo>
                  <a:pt x="1041" y="499"/>
                  <a:pt x="1043" y="498"/>
                  <a:pt x="1044" y="496"/>
                </a:cubicBezTo>
                <a:cubicBezTo>
                  <a:pt x="1045" y="494"/>
                  <a:pt x="1047" y="491"/>
                  <a:pt x="1049" y="490"/>
                </a:cubicBezTo>
                <a:cubicBezTo>
                  <a:pt x="1050" y="488"/>
                  <a:pt x="1053" y="485"/>
                  <a:pt x="1055" y="484"/>
                </a:cubicBezTo>
                <a:cubicBezTo>
                  <a:pt x="1057" y="482"/>
                  <a:pt x="1058" y="480"/>
                  <a:pt x="1058" y="478"/>
                </a:cubicBezTo>
                <a:cubicBezTo>
                  <a:pt x="1058" y="477"/>
                  <a:pt x="1058" y="474"/>
                  <a:pt x="1059" y="473"/>
                </a:cubicBezTo>
                <a:cubicBezTo>
                  <a:pt x="1059" y="472"/>
                  <a:pt x="1060" y="469"/>
                  <a:pt x="1061" y="467"/>
                </a:cubicBezTo>
                <a:cubicBezTo>
                  <a:pt x="1062" y="465"/>
                  <a:pt x="1064" y="461"/>
                  <a:pt x="1066" y="458"/>
                </a:cubicBezTo>
                <a:cubicBezTo>
                  <a:pt x="1067" y="455"/>
                  <a:pt x="1070" y="451"/>
                  <a:pt x="1071" y="448"/>
                </a:cubicBezTo>
                <a:cubicBezTo>
                  <a:pt x="1072" y="446"/>
                  <a:pt x="1074" y="443"/>
                  <a:pt x="1076" y="442"/>
                </a:cubicBezTo>
                <a:cubicBezTo>
                  <a:pt x="1078" y="441"/>
                  <a:pt x="1081" y="439"/>
                  <a:pt x="1083" y="438"/>
                </a:cubicBezTo>
                <a:cubicBezTo>
                  <a:pt x="1085" y="438"/>
                  <a:pt x="1088" y="437"/>
                  <a:pt x="1089" y="437"/>
                </a:cubicBezTo>
                <a:cubicBezTo>
                  <a:pt x="1091" y="438"/>
                  <a:pt x="1094" y="436"/>
                  <a:pt x="1096" y="434"/>
                </a:cubicBezTo>
                <a:cubicBezTo>
                  <a:pt x="1097" y="432"/>
                  <a:pt x="1100" y="431"/>
                  <a:pt x="1102" y="432"/>
                </a:cubicBezTo>
                <a:cubicBezTo>
                  <a:pt x="1104" y="433"/>
                  <a:pt x="1108" y="434"/>
                  <a:pt x="1110" y="435"/>
                </a:cubicBezTo>
                <a:cubicBezTo>
                  <a:pt x="1112" y="436"/>
                  <a:pt x="1115" y="437"/>
                  <a:pt x="1116" y="437"/>
                </a:cubicBezTo>
                <a:cubicBezTo>
                  <a:pt x="1117" y="437"/>
                  <a:pt x="1120" y="437"/>
                  <a:pt x="1123" y="437"/>
                </a:cubicBezTo>
                <a:cubicBezTo>
                  <a:pt x="1125" y="437"/>
                  <a:pt x="1128" y="437"/>
                  <a:pt x="1130" y="437"/>
                </a:cubicBezTo>
                <a:cubicBezTo>
                  <a:pt x="1132" y="437"/>
                  <a:pt x="1136" y="437"/>
                  <a:pt x="1139" y="438"/>
                </a:cubicBezTo>
                <a:cubicBezTo>
                  <a:pt x="1142" y="438"/>
                  <a:pt x="1147" y="438"/>
                  <a:pt x="1149" y="438"/>
                </a:cubicBezTo>
                <a:cubicBezTo>
                  <a:pt x="1152" y="438"/>
                  <a:pt x="1156" y="439"/>
                  <a:pt x="1158" y="440"/>
                </a:cubicBezTo>
                <a:cubicBezTo>
                  <a:pt x="1160" y="441"/>
                  <a:pt x="1163" y="444"/>
                  <a:pt x="1164" y="446"/>
                </a:cubicBezTo>
                <a:cubicBezTo>
                  <a:pt x="1166" y="447"/>
                  <a:pt x="1168" y="450"/>
                  <a:pt x="1169" y="450"/>
                </a:cubicBezTo>
                <a:cubicBezTo>
                  <a:pt x="1171" y="451"/>
                  <a:pt x="1172" y="453"/>
                  <a:pt x="1172" y="454"/>
                </a:cubicBezTo>
                <a:cubicBezTo>
                  <a:pt x="1173" y="455"/>
                  <a:pt x="1174" y="456"/>
                  <a:pt x="1174" y="457"/>
                </a:cubicBezTo>
                <a:cubicBezTo>
                  <a:pt x="1175" y="458"/>
                  <a:pt x="1178" y="459"/>
                  <a:pt x="1180" y="460"/>
                </a:cubicBezTo>
                <a:cubicBezTo>
                  <a:pt x="1183" y="461"/>
                  <a:pt x="1185" y="464"/>
                  <a:pt x="1185" y="466"/>
                </a:cubicBezTo>
                <a:cubicBezTo>
                  <a:pt x="1185" y="467"/>
                  <a:pt x="1187" y="470"/>
                  <a:pt x="1189" y="471"/>
                </a:cubicBezTo>
                <a:cubicBezTo>
                  <a:pt x="1190" y="473"/>
                  <a:pt x="1194" y="476"/>
                  <a:pt x="1198" y="478"/>
                </a:cubicBezTo>
                <a:cubicBezTo>
                  <a:pt x="1201" y="481"/>
                  <a:pt x="1204" y="484"/>
                  <a:pt x="1205" y="484"/>
                </a:cubicBezTo>
                <a:cubicBezTo>
                  <a:pt x="1205" y="485"/>
                  <a:pt x="1206" y="486"/>
                  <a:pt x="1208" y="487"/>
                </a:cubicBezTo>
                <a:cubicBezTo>
                  <a:pt x="1210" y="488"/>
                  <a:pt x="1212" y="490"/>
                  <a:pt x="1213" y="493"/>
                </a:cubicBezTo>
                <a:cubicBezTo>
                  <a:pt x="1214" y="495"/>
                  <a:pt x="1214" y="499"/>
                  <a:pt x="1214" y="501"/>
                </a:cubicBezTo>
                <a:cubicBezTo>
                  <a:pt x="1214" y="504"/>
                  <a:pt x="1216" y="508"/>
                  <a:pt x="1218" y="510"/>
                </a:cubicBezTo>
                <a:cubicBezTo>
                  <a:pt x="1220" y="513"/>
                  <a:pt x="1223" y="517"/>
                  <a:pt x="1223" y="519"/>
                </a:cubicBezTo>
                <a:cubicBezTo>
                  <a:pt x="1224" y="521"/>
                  <a:pt x="1225" y="524"/>
                  <a:pt x="1227" y="526"/>
                </a:cubicBezTo>
                <a:cubicBezTo>
                  <a:pt x="1228" y="528"/>
                  <a:pt x="1230" y="533"/>
                  <a:pt x="1232" y="536"/>
                </a:cubicBezTo>
                <a:cubicBezTo>
                  <a:pt x="1234" y="540"/>
                  <a:pt x="1236" y="546"/>
                  <a:pt x="1237" y="550"/>
                </a:cubicBezTo>
                <a:cubicBezTo>
                  <a:pt x="1238" y="553"/>
                  <a:pt x="1240" y="557"/>
                  <a:pt x="1241" y="558"/>
                </a:cubicBezTo>
                <a:cubicBezTo>
                  <a:pt x="1243" y="558"/>
                  <a:pt x="1246" y="560"/>
                  <a:pt x="1249" y="561"/>
                </a:cubicBezTo>
                <a:cubicBezTo>
                  <a:pt x="1251" y="563"/>
                  <a:pt x="1254" y="566"/>
                  <a:pt x="1255" y="569"/>
                </a:cubicBezTo>
                <a:cubicBezTo>
                  <a:pt x="1256" y="572"/>
                  <a:pt x="1257" y="576"/>
                  <a:pt x="1258" y="577"/>
                </a:cubicBezTo>
                <a:cubicBezTo>
                  <a:pt x="1259" y="578"/>
                  <a:pt x="1261" y="581"/>
                  <a:pt x="1263" y="583"/>
                </a:cubicBezTo>
                <a:cubicBezTo>
                  <a:pt x="1264" y="584"/>
                  <a:pt x="1266" y="587"/>
                  <a:pt x="1266" y="589"/>
                </a:cubicBezTo>
                <a:cubicBezTo>
                  <a:pt x="1267" y="591"/>
                  <a:pt x="1269" y="594"/>
                  <a:pt x="1272" y="597"/>
                </a:cubicBezTo>
                <a:cubicBezTo>
                  <a:pt x="1275" y="599"/>
                  <a:pt x="1278" y="602"/>
                  <a:pt x="1280" y="603"/>
                </a:cubicBezTo>
                <a:cubicBezTo>
                  <a:pt x="1281" y="604"/>
                  <a:pt x="1283" y="605"/>
                  <a:pt x="1285" y="606"/>
                </a:cubicBezTo>
                <a:cubicBezTo>
                  <a:pt x="1286" y="607"/>
                  <a:pt x="1289" y="609"/>
                  <a:pt x="1291" y="611"/>
                </a:cubicBezTo>
                <a:cubicBezTo>
                  <a:pt x="1293" y="613"/>
                  <a:pt x="1294" y="616"/>
                  <a:pt x="1294" y="619"/>
                </a:cubicBezTo>
                <a:cubicBezTo>
                  <a:pt x="1294" y="622"/>
                  <a:pt x="1294" y="625"/>
                  <a:pt x="1293" y="627"/>
                </a:cubicBezTo>
                <a:cubicBezTo>
                  <a:pt x="1292" y="628"/>
                  <a:pt x="1293" y="631"/>
                  <a:pt x="1294" y="633"/>
                </a:cubicBezTo>
                <a:cubicBezTo>
                  <a:pt x="1296" y="635"/>
                  <a:pt x="1297" y="639"/>
                  <a:pt x="1297" y="641"/>
                </a:cubicBezTo>
                <a:cubicBezTo>
                  <a:pt x="1297" y="644"/>
                  <a:pt x="1299" y="649"/>
                  <a:pt x="1301" y="653"/>
                </a:cubicBezTo>
                <a:cubicBezTo>
                  <a:pt x="1303" y="657"/>
                  <a:pt x="1306" y="662"/>
                  <a:pt x="1307" y="663"/>
                </a:cubicBezTo>
                <a:cubicBezTo>
                  <a:pt x="1309" y="664"/>
                  <a:pt x="1310" y="668"/>
                  <a:pt x="1311" y="671"/>
                </a:cubicBezTo>
                <a:cubicBezTo>
                  <a:pt x="1312" y="674"/>
                  <a:pt x="1314" y="678"/>
                  <a:pt x="1315" y="680"/>
                </a:cubicBezTo>
                <a:cubicBezTo>
                  <a:pt x="1316" y="681"/>
                  <a:pt x="1316" y="684"/>
                  <a:pt x="1317" y="686"/>
                </a:cubicBezTo>
                <a:cubicBezTo>
                  <a:pt x="1317" y="688"/>
                  <a:pt x="1318" y="690"/>
                  <a:pt x="1319" y="691"/>
                </a:cubicBezTo>
                <a:cubicBezTo>
                  <a:pt x="1320" y="692"/>
                  <a:pt x="1321" y="695"/>
                  <a:pt x="1322" y="697"/>
                </a:cubicBezTo>
                <a:cubicBezTo>
                  <a:pt x="1323" y="700"/>
                  <a:pt x="1325" y="701"/>
                  <a:pt x="1327" y="701"/>
                </a:cubicBezTo>
                <a:cubicBezTo>
                  <a:pt x="1330" y="701"/>
                  <a:pt x="1333" y="701"/>
                  <a:pt x="1334" y="702"/>
                </a:cubicBezTo>
                <a:cubicBezTo>
                  <a:pt x="1336" y="703"/>
                  <a:pt x="1339" y="704"/>
                  <a:pt x="1341" y="703"/>
                </a:cubicBezTo>
                <a:cubicBezTo>
                  <a:pt x="1343" y="703"/>
                  <a:pt x="1346" y="704"/>
                  <a:pt x="1347" y="706"/>
                </a:cubicBezTo>
                <a:cubicBezTo>
                  <a:pt x="1349" y="709"/>
                  <a:pt x="1352" y="710"/>
                  <a:pt x="1354" y="710"/>
                </a:cubicBezTo>
                <a:cubicBezTo>
                  <a:pt x="1356" y="710"/>
                  <a:pt x="1362" y="712"/>
                  <a:pt x="1366" y="713"/>
                </a:cubicBezTo>
                <a:cubicBezTo>
                  <a:pt x="1371" y="714"/>
                  <a:pt x="1376" y="717"/>
                  <a:pt x="1378" y="719"/>
                </a:cubicBezTo>
                <a:cubicBezTo>
                  <a:pt x="1379" y="721"/>
                  <a:pt x="1383" y="723"/>
                  <a:pt x="1386" y="724"/>
                </a:cubicBezTo>
                <a:cubicBezTo>
                  <a:pt x="1389" y="724"/>
                  <a:pt x="1394" y="725"/>
                  <a:pt x="1398" y="725"/>
                </a:cubicBezTo>
                <a:cubicBezTo>
                  <a:pt x="1402" y="726"/>
                  <a:pt x="1407" y="726"/>
                  <a:pt x="1410" y="725"/>
                </a:cubicBezTo>
                <a:cubicBezTo>
                  <a:pt x="1412" y="725"/>
                  <a:pt x="1416" y="725"/>
                  <a:pt x="1418" y="726"/>
                </a:cubicBezTo>
                <a:cubicBezTo>
                  <a:pt x="1419" y="727"/>
                  <a:pt x="1423" y="728"/>
                  <a:pt x="1425" y="729"/>
                </a:cubicBezTo>
                <a:cubicBezTo>
                  <a:pt x="1427" y="730"/>
                  <a:pt x="1430" y="733"/>
                  <a:pt x="1433" y="735"/>
                </a:cubicBezTo>
                <a:cubicBezTo>
                  <a:pt x="1435" y="737"/>
                  <a:pt x="1439" y="738"/>
                  <a:pt x="1441" y="738"/>
                </a:cubicBezTo>
                <a:cubicBezTo>
                  <a:pt x="1443" y="738"/>
                  <a:pt x="1446" y="737"/>
                  <a:pt x="1448" y="736"/>
                </a:cubicBezTo>
                <a:cubicBezTo>
                  <a:pt x="1449" y="734"/>
                  <a:pt x="1453" y="733"/>
                  <a:pt x="1456" y="733"/>
                </a:cubicBezTo>
                <a:cubicBezTo>
                  <a:pt x="1460" y="732"/>
                  <a:pt x="1462" y="732"/>
                  <a:pt x="1462" y="732"/>
                </a:cubicBezTo>
                <a:cubicBezTo>
                  <a:pt x="1462" y="732"/>
                  <a:pt x="1461" y="731"/>
                  <a:pt x="1460" y="729"/>
                </a:cubicBezTo>
                <a:cubicBezTo>
                  <a:pt x="1459" y="727"/>
                  <a:pt x="1457" y="727"/>
                  <a:pt x="1457" y="728"/>
                </a:cubicBezTo>
                <a:cubicBezTo>
                  <a:pt x="1456" y="730"/>
                  <a:pt x="1455" y="730"/>
                  <a:pt x="1454" y="729"/>
                </a:cubicBezTo>
                <a:cubicBezTo>
                  <a:pt x="1453" y="727"/>
                  <a:pt x="1453" y="725"/>
                  <a:pt x="1452" y="723"/>
                </a:cubicBezTo>
                <a:cubicBezTo>
                  <a:pt x="1452" y="722"/>
                  <a:pt x="1451" y="718"/>
                  <a:pt x="1449" y="715"/>
                </a:cubicBezTo>
                <a:cubicBezTo>
                  <a:pt x="1447" y="711"/>
                  <a:pt x="1445" y="707"/>
                  <a:pt x="1444" y="706"/>
                </a:cubicBezTo>
                <a:cubicBezTo>
                  <a:pt x="1443" y="704"/>
                  <a:pt x="1442" y="700"/>
                  <a:pt x="1441" y="697"/>
                </a:cubicBezTo>
                <a:cubicBezTo>
                  <a:pt x="1439" y="694"/>
                  <a:pt x="1438" y="690"/>
                  <a:pt x="1438" y="687"/>
                </a:cubicBezTo>
                <a:cubicBezTo>
                  <a:pt x="1437" y="684"/>
                  <a:pt x="1436" y="679"/>
                  <a:pt x="1435" y="675"/>
                </a:cubicBezTo>
                <a:cubicBezTo>
                  <a:pt x="1434" y="671"/>
                  <a:pt x="1432" y="667"/>
                  <a:pt x="1431" y="666"/>
                </a:cubicBezTo>
                <a:cubicBezTo>
                  <a:pt x="1429" y="665"/>
                  <a:pt x="1428" y="663"/>
                  <a:pt x="1428" y="661"/>
                </a:cubicBezTo>
                <a:cubicBezTo>
                  <a:pt x="1428" y="660"/>
                  <a:pt x="1428" y="659"/>
                  <a:pt x="1429" y="659"/>
                </a:cubicBezTo>
                <a:cubicBezTo>
                  <a:pt x="1430" y="660"/>
                  <a:pt x="1430" y="658"/>
                  <a:pt x="1429" y="656"/>
                </a:cubicBezTo>
                <a:cubicBezTo>
                  <a:pt x="1428" y="654"/>
                  <a:pt x="1428" y="651"/>
                  <a:pt x="1431" y="650"/>
                </a:cubicBezTo>
                <a:cubicBezTo>
                  <a:pt x="1433" y="650"/>
                  <a:pt x="1434" y="648"/>
                  <a:pt x="1433" y="647"/>
                </a:cubicBezTo>
                <a:cubicBezTo>
                  <a:pt x="1433" y="646"/>
                  <a:pt x="1433" y="645"/>
                  <a:pt x="1433" y="644"/>
                </a:cubicBezTo>
                <a:cubicBezTo>
                  <a:pt x="1434" y="644"/>
                  <a:pt x="1434" y="640"/>
                  <a:pt x="1434" y="637"/>
                </a:cubicBezTo>
                <a:cubicBezTo>
                  <a:pt x="1434" y="633"/>
                  <a:pt x="1433" y="630"/>
                  <a:pt x="1431" y="631"/>
                </a:cubicBezTo>
                <a:cubicBezTo>
                  <a:pt x="1430" y="631"/>
                  <a:pt x="1427" y="632"/>
                  <a:pt x="1426" y="632"/>
                </a:cubicBezTo>
                <a:cubicBezTo>
                  <a:pt x="1425" y="632"/>
                  <a:pt x="1422" y="631"/>
                  <a:pt x="1421" y="631"/>
                </a:cubicBezTo>
                <a:cubicBezTo>
                  <a:pt x="1420" y="631"/>
                  <a:pt x="1416" y="630"/>
                  <a:pt x="1413" y="630"/>
                </a:cubicBezTo>
                <a:cubicBezTo>
                  <a:pt x="1411" y="629"/>
                  <a:pt x="1410" y="629"/>
                  <a:pt x="1413" y="628"/>
                </a:cubicBezTo>
                <a:cubicBezTo>
                  <a:pt x="1415" y="628"/>
                  <a:pt x="1417" y="626"/>
                  <a:pt x="1417" y="625"/>
                </a:cubicBezTo>
                <a:cubicBezTo>
                  <a:pt x="1417" y="624"/>
                  <a:pt x="1416" y="622"/>
                  <a:pt x="1415" y="620"/>
                </a:cubicBezTo>
                <a:cubicBezTo>
                  <a:pt x="1413" y="619"/>
                  <a:pt x="1414" y="618"/>
                  <a:pt x="1416" y="619"/>
                </a:cubicBezTo>
                <a:cubicBezTo>
                  <a:pt x="1418" y="620"/>
                  <a:pt x="1420" y="622"/>
                  <a:pt x="1421" y="624"/>
                </a:cubicBezTo>
                <a:cubicBezTo>
                  <a:pt x="1422" y="625"/>
                  <a:pt x="1424" y="626"/>
                  <a:pt x="1426" y="626"/>
                </a:cubicBezTo>
                <a:cubicBezTo>
                  <a:pt x="1427" y="626"/>
                  <a:pt x="1428" y="626"/>
                  <a:pt x="1428" y="624"/>
                </a:cubicBezTo>
                <a:cubicBezTo>
                  <a:pt x="1429" y="623"/>
                  <a:pt x="1430" y="623"/>
                  <a:pt x="1432" y="624"/>
                </a:cubicBezTo>
                <a:cubicBezTo>
                  <a:pt x="1433" y="625"/>
                  <a:pt x="1435" y="625"/>
                  <a:pt x="1436" y="624"/>
                </a:cubicBezTo>
                <a:cubicBezTo>
                  <a:pt x="1436" y="624"/>
                  <a:pt x="1438" y="621"/>
                  <a:pt x="1439" y="618"/>
                </a:cubicBezTo>
                <a:cubicBezTo>
                  <a:pt x="1441" y="615"/>
                  <a:pt x="1442" y="611"/>
                  <a:pt x="1443" y="610"/>
                </a:cubicBezTo>
                <a:cubicBezTo>
                  <a:pt x="1444" y="609"/>
                  <a:pt x="1445" y="607"/>
                  <a:pt x="1446" y="605"/>
                </a:cubicBezTo>
                <a:cubicBezTo>
                  <a:pt x="1448" y="603"/>
                  <a:pt x="1448" y="601"/>
                  <a:pt x="1448" y="599"/>
                </a:cubicBezTo>
                <a:cubicBezTo>
                  <a:pt x="1447" y="597"/>
                  <a:pt x="1445" y="595"/>
                  <a:pt x="1444" y="594"/>
                </a:cubicBezTo>
                <a:cubicBezTo>
                  <a:pt x="1442" y="594"/>
                  <a:pt x="1440" y="591"/>
                  <a:pt x="1439" y="589"/>
                </a:cubicBezTo>
                <a:cubicBezTo>
                  <a:pt x="1438" y="587"/>
                  <a:pt x="1436" y="586"/>
                  <a:pt x="1434" y="585"/>
                </a:cubicBezTo>
                <a:cubicBezTo>
                  <a:pt x="1432" y="585"/>
                  <a:pt x="1433" y="584"/>
                  <a:pt x="1435" y="583"/>
                </a:cubicBezTo>
                <a:cubicBezTo>
                  <a:pt x="1437" y="581"/>
                  <a:pt x="1440" y="580"/>
                  <a:pt x="1442" y="580"/>
                </a:cubicBezTo>
                <a:cubicBezTo>
                  <a:pt x="1444" y="580"/>
                  <a:pt x="1447" y="581"/>
                  <a:pt x="1449" y="581"/>
                </a:cubicBezTo>
                <a:cubicBezTo>
                  <a:pt x="1452" y="582"/>
                  <a:pt x="1456" y="580"/>
                  <a:pt x="1458" y="577"/>
                </a:cubicBezTo>
                <a:cubicBezTo>
                  <a:pt x="1461" y="574"/>
                  <a:pt x="1463" y="569"/>
                  <a:pt x="1463" y="567"/>
                </a:cubicBezTo>
                <a:cubicBezTo>
                  <a:pt x="1463" y="564"/>
                  <a:pt x="1462" y="563"/>
                  <a:pt x="1461" y="564"/>
                </a:cubicBezTo>
                <a:cubicBezTo>
                  <a:pt x="1460" y="564"/>
                  <a:pt x="1459" y="566"/>
                  <a:pt x="1457" y="567"/>
                </a:cubicBezTo>
                <a:cubicBezTo>
                  <a:pt x="1456" y="568"/>
                  <a:pt x="1454" y="568"/>
                  <a:pt x="1453" y="567"/>
                </a:cubicBezTo>
                <a:cubicBezTo>
                  <a:pt x="1452" y="566"/>
                  <a:pt x="1452" y="565"/>
                  <a:pt x="1452" y="563"/>
                </a:cubicBezTo>
                <a:cubicBezTo>
                  <a:pt x="1452" y="562"/>
                  <a:pt x="1453" y="560"/>
                  <a:pt x="1454" y="560"/>
                </a:cubicBezTo>
                <a:cubicBezTo>
                  <a:pt x="1455" y="559"/>
                  <a:pt x="1457" y="558"/>
                  <a:pt x="1460" y="557"/>
                </a:cubicBezTo>
                <a:cubicBezTo>
                  <a:pt x="1462" y="557"/>
                  <a:pt x="1464" y="557"/>
                  <a:pt x="1465" y="558"/>
                </a:cubicBezTo>
                <a:cubicBezTo>
                  <a:pt x="1465" y="559"/>
                  <a:pt x="1467" y="558"/>
                  <a:pt x="1468" y="556"/>
                </a:cubicBezTo>
                <a:cubicBezTo>
                  <a:pt x="1469" y="554"/>
                  <a:pt x="1469" y="555"/>
                  <a:pt x="1469" y="557"/>
                </a:cubicBezTo>
                <a:cubicBezTo>
                  <a:pt x="1469" y="559"/>
                  <a:pt x="1470" y="560"/>
                  <a:pt x="1471" y="559"/>
                </a:cubicBezTo>
                <a:cubicBezTo>
                  <a:pt x="1473" y="558"/>
                  <a:pt x="1475" y="556"/>
                  <a:pt x="1476" y="555"/>
                </a:cubicBezTo>
                <a:cubicBezTo>
                  <a:pt x="1478" y="554"/>
                  <a:pt x="1479" y="552"/>
                  <a:pt x="1479" y="551"/>
                </a:cubicBezTo>
                <a:cubicBezTo>
                  <a:pt x="1479" y="550"/>
                  <a:pt x="1479" y="548"/>
                  <a:pt x="1479" y="547"/>
                </a:cubicBezTo>
                <a:cubicBezTo>
                  <a:pt x="1479" y="545"/>
                  <a:pt x="1479" y="544"/>
                  <a:pt x="1478" y="543"/>
                </a:cubicBezTo>
                <a:cubicBezTo>
                  <a:pt x="1477" y="542"/>
                  <a:pt x="1478" y="540"/>
                  <a:pt x="1479" y="540"/>
                </a:cubicBezTo>
                <a:cubicBezTo>
                  <a:pt x="1480" y="539"/>
                  <a:pt x="1480" y="537"/>
                  <a:pt x="1480" y="536"/>
                </a:cubicBezTo>
                <a:cubicBezTo>
                  <a:pt x="1479" y="535"/>
                  <a:pt x="1480" y="535"/>
                  <a:pt x="1482" y="537"/>
                </a:cubicBezTo>
                <a:cubicBezTo>
                  <a:pt x="1483" y="538"/>
                  <a:pt x="1485" y="541"/>
                  <a:pt x="1486" y="543"/>
                </a:cubicBezTo>
                <a:cubicBezTo>
                  <a:pt x="1486" y="544"/>
                  <a:pt x="1489" y="544"/>
                  <a:pt x="1492" y="543"/>
                </a:cubicBezTo>
                <a:cubicBezTo>
                  <a:pt x="1495" y="542"/>
                  <a:pt x="1498" y="540"/>
                  <a:pt x="1500" y="539"/>
                </a:cubicBezTo>
                <a:cubicBezTo>
                  <a:pt x="1502" y="538"/>
                  <a:pt x="1504" y="536"/>
                  <a:pt x="1504" y="536"/>
                </a:cubicBezTo>
                <a:cubicBezTo>
                  <a:pt x="1505" y="535"/>
                  <a:pt x="1505" y="534"/>
                  <a:pt x="1503" y="533"/>
                </a:cubicBezTo>
                <a:cubicBezTo>
                  <a:pt x="1502" y="532"/>
                  <a:pt x="1500" y="532"/>
                  <a:pt x="1499" y="532"/>
                </a:cubicBezTo>
                <a:cubicBezTo>
                  <a:pt x="1498" y="532"/>
                  <a:pt x="1498" y="531"/>
                  <a:pt x="1498" y="530"/>
                </a:cubicBezTo>
                <a:cubicBezTo>
                  <a:pt x="1498" y="530"/>
                  <a:pt x="1497" y="528"/>
                  <a:pt x="1497" y="528"/>
                </a:cubicBezTo>
                <a:cubicBezTo>
                  <a:pt x="1497" y="527"/>
                  <a:pt x="1495" y="526"/>
                  <a:pt x="1494" y="526"/>
                </a:cubicBezTo>
                <a:cubicBezTo>
                  <a:pt x="1493" y="525"/>
                  <a:pt x="1492" y="524"/>
                  <a:pt x="1492" y="524"/>
                </a:cubicBezTo>
                <a:cubicBezTo>
                  <a:pt x="1492" y="523"/>
                  <a:pt x="1491" y="521"/>
                  <a:pt x="1490" y="520"/>
                </a:cubicBezTo>
                <a:cubicBezTo>
                  <a:pt x="1489" y="519"/>
                  <a:pt x="1488" y="517"/>
                  <a:pt x="1488" y="516"/>
                </a:cubicBezTo>
                <a:cubicBezTo>
                  <a:pt x="1488" y="515"/>
                  <a:pt x="1489" y="514"/>
                  <a:pt x="1490" y="514"/>
                </a:cubicBezTo>
                <a:cubicBezTo>
                  <a:pt x="1491" y="514"/>
                  <a:pt x="1493" y="514"/>
                  <a:pt x="1493" y="515"/>
                </a:cubicBezTo>
                <a:cubicBezTo>
                  <a:pt x="1494" y="516"/>
                  <a:pt x="1495" y="517"/>
                  <a:pt x="1496" y="519"/>
                </a:cubicBezTo>
                <a:cubicBezTo>
                  <a:pt x="1497" y="520"/>
                  <a:pt x="1498" y="522"/>
                  <a:pt x="1499" y="522"/>
                </a:cubicBezTo>
                <a:cubicBezTo>
                  <a:pt x="1499" y="523"/>
                  <a:pt x="1501" y="524"/>
                  <a:pt x="1503" y="523"/>
                </a:cubicBezTo>
                <a:cubicBezTo>
                  <a:pt x="1504" y="523"/>
                  <a:pt x="1505" y="522"/>
                  <a:pt x="1505" y="521"/>
                </a:cubicBezTo>
                <a:cubicBezTo>
                  <a:pt x="1505" y="519"/>
                  <a:pt x="1505" y="517"/>
                  <a:pt x="1504" y="515"/>
                </a:cubicBezTo>
                <a:cubicBezTo>
                  <a:pt x="1503" y="513"/>
                  <a:pt x="1504" y="511"/>
                  <a:pt x="1505" y="512"/>
                </a:cubicBezTo>
                <a:cubicBezTo>
                  <a:pt x="1506" y="513"/>
                  <a:pt x="1507" y="514"/>
                  <a:pt x="1507" y="516"/>
                </a:cubicBezTo>
                <a:cubicBezTo>
                  <a:pt x="1507" y="517"/>
                  <a:pt x="1508" y="518"/>
                  <a:pt x="1509" y="518"/>
                </a:cubicBezTo>
                <a:cubicBezTo>
                  <a:pt x="1510" y="518"/>
                  <a:pt x="1512" y="518"/>
                  <a:pt x="1512" y="517"/>
                </a:cubicBezTo>
                <a:cubicBezTo>
                  <a:pt x="1513" y="516"/>
                  <a:pt x="1515" y="516"/>
                  <a:pt x="1517" y="515"/>
                </a:cubicBezTo>
                <a:cubicBezTo>
                  <a:pt x="1519" y="515"/>
                  <a:pt x="1521" y="517"/>
                  <a:pt x="1520" y="519"/>
                </a:cubicBezTo>
                <a:cubicBezTo>
                  <a:pt x="1520" y="521"/>
                  <a:pt x="1521" y="522"/>
                  <a:pt x="1523" y="522"/>
                </a:cubicBezTo>
                <a:cubicBezTo>
                  <a:pt x="1524" y="522"/>
                  <a:pt x="1527" y="521"/>
                  <a:pt x="1528" y="520"/>
                </a:cubicBezTo>
                <a:cubicBezTo>
                  <a:pt x="1529" y="519"/>
                  <a:pt x="1531" y="519"/>
                  <a:pt x="1532" y="520"/>
                </a:cubicBezTo>
                <a:cubicBezTo>
                  <a:pt x="1533" y="521"/>
                  <a:pt x="1533" y="523"/>
                  <a:pt x="1532" y="523"/>
                </a:cubicBezTo>
                <a:cubicBezTo>
                  <a:pt x="1531" y="524"/>
                  <a:pt x="1528" y="525"/>
                  <a:pt x="1526" y="526"/>
                </a:cubicBezTo>
                <a:cubicBezTo>
                  <a:pt x="1524" y="527"/>
                  <a:pt x="1521" y="529"/>
                  <a:pt x="1519" y="530"/>
                </a:cubicBezTo>
                <a:cubicBezTo>
                  <a:pt x="1518" y="531"/>
                  <a:pt x="1515" y="533"/>
                  <a:pt x="1513" y="534"/>
                </a:cubicBezTo>
                <a:cubicBezTo>
                  <a:pt x="1512" y="535"/>
                  <a:pt x="1512" y="535"/>
                  <a:pt x="1513" y="535"/>
                </a:cubicBezTo>
                <a:cubicBezTo>
                  <a:pt x="1515" y="535"/>
                  <a:pt x="1521" y="532"/>
                  <a:pt x="1526" y="529"/>
                </a:cubicBezTo>
                <a:cubicBezTo>
                  <a:pt x="1532" y="526"/>
                  <a:pt x="1538" y="522"/>
                  <a:pt x="1541" y="520"/>
                </a:cubicBezTo>
                <a:cubicBezTo>
                  <a:pt x="1543" y="518"/>
                  <a:pt x="1546" y="516"/>
                  <a:pt x="1547" y="515"/>
                </a:cubicBezTo>
                <a:cubicBezTo>
                  <a:pt x="1548" y="514"/>
                  <a:pt x="1547" y="515"/>
                  <a:pt x="1544" y="516"/>
                </a:cubicBezTo>
                <a:cubicBezTo>
                  <a:pt x="1541" y="517"/>
                  <a:pt x="1539" y="517"/>
                  <a:pt x="1539" y="516"/>
                </a:cubicBezTo>
                <a:cubicBezTo>
                  <a:pt x="1539" y="514"/>
                  <a:pt x="1541" y="513"/>
                  <a:pt x="1543" y="512"/>
                </a:cubicBezTo>
                <a:cubicBezTo>
                  <a:pt x="1545" y="511"/>
                  <a:pt x="1548" y="511"/>
                  <a:pt x="1551" y="511"/>
                </a:cubicBezTo>
                <a:cubicBezTo>
                  <a:pt x="1554" y="510"/>
                  <a:pt x="1557" y="509"/>
                  <a:pt x="1560" y="508"/>
                </a:cubicBezTo>
                <a:cubicBezTo>
                  <a:pt x="1562" y="507"/>
                  <a:pt x="1566" y="504"/>
                  <a:pt x="1569" y="501"/>
                </a:cubicBezTo>
                <a:cubicBezTo>
                  <a:pt x="1572" y="498"/>
                  <a:pt x="1576" y="495"/>
                  <a:pt x="1579" y="493"/>
                </a:cubicBezTo>
                <a:cubicBezTo>
                  <a:pt x="1581" y="492"/>
                  <a:pt x="1585" y="489"/>
                  <a:pt x="1587" y="488"/>
                </a:cubicBezTo>
                <a:cubicBezTo>
                  <a:pt x="1589" y="487"/>
                  <a:pt x="1590" y="483"/>
                  <a:pt x="1590" y="480"/>
                </a:cubicBezTo>
                <a:cubicBezTo>
                  <a:pt x="1590" y="477"/>
                  <a:pt x="1591" y="474"/>
                  <a:pt x="1592" y="474"/>
                </a:cubicBezTo>
                <a:cubicBezTo>
                  <a:pt x="1592" y="474"/>
                  <a:pt x="1594" y="472"/>
                  <a:pt x="1596" y="471"/>
                </a:cubicBezTo>
                <a:cubicBezTo>
                  <a:pt x="1597" y="469"/>
                  <a:pt x="1599" y="467"/>
                  <a:pt x="1601" y="466"/>
                </a:cubicBezTo>
                <a:cubicBezTo>
                  <a:pt x="1602" y="465"/>
                  <a:pt x="1604" y="463"/>
                  <a:pt x="1605" y="462"/>
                </a:cubicBezTo>
                <a:cubicBezTo>
                  <a:pt x="1606" y="461"/>
                  <a:pt x="1607" y="459"/>
                  <a:pt x="1607" y="458"/>
                </a:cubicBezTo>
                <a:cubicBezTo>
                  <a:pt x="1607" y="457"/>
                  <a:pt x="1606" y="455"/>
                  <a:pt x="1605" y="455"/>
                </a:cubicBezTo>
                <a:cubicBezTo>
                  <a:pt x="1603" y="454"/>
                  <a:pt x="1603" y="452"/>
                  <a:pt x="1603" y="451"/>
                </a:cubicBezTo>
                <a:cubicBezTo>
                  <a:pt x="1604" y="450"/>
                  <a:pt x="1604" y="448"/>
                  <a:pt x="1603" y="447"/>
                </a:cubicBezTo>
                <a:cubicBezTo>
                  <a:pt x="1602" y="446"/>
                  <a:pt x="1601" y="443"/>
                  <a:pt x="1600" y="442"/>
                </a:cubicBezTo>
                <a:cubicBezTo>
                  <a:pt x="1599" y="440"/>
                  <a:pt x="1598" y="437"/>
                  <a:pt x="1597" y="435"/>
                </a:cubicBezTo>
                <a:cubicBezTo>
                  <a:pt x="1595" y="433"/>
                  <a:pt x="1595" y="432"/>
                  <a:pt x="1597" y="432"/>
                </a:cubicBezTo>
                <a:cubicBezTo>
                  <a:pt x="1598" y="432"/>
                  <a:pt x="1600" y="433"/>
                  <a:pt x="1602" y="434"/>
                </a:cubicBezTo>
                <a:cubicBezTo>
                  <a:pt x="1603" y="435"/>
                  <a:pt x="1605" y="434"/>
                  <a:pt x="1607" y="431"/>
                </a:cubicBezTo>
                <a:cubicBezTo>
                  <a:pt x="1608" y="429"/>
                  <a:pt x="1611" y="427"/>
                  <a:pt x="1612" y="427"/>
                </a:cubicBezTo>
                <a:cubicBezTo>
                  <a:pt x="1613" y="426"/>
                  <a:pt x="1615" y="427"/>
                  <a:pt x="1616" y="428"/>
                </a:cubicBezTo>
                <a:cubicBezTo>
                  <a:pt x="1617" y="429"/>
                  <a:pt x="1618" y="432"/>
                  <a:pt x="1618" y="434"/>
                </a:cubicBezTo>
                <a:cubicBezTo>
                  <a:pt x="1618" y="436"/>
                  <a:pt x="1617" y="439"/>
                  <a:pt x="1616" y="441"/>
                </a:cubicBezTo>
                <a:cubicBezTo>
                  <a:pt x="1616" y="442"/>
                  <a:pt x="1616" y="443"/>
                  <a:pt x="1618" y="443"/>
                </a:cubicBezTo>
                <a:cubicBezTo>
                  <a:pt x="1620" y="443"/>
                  <a:pt x="1623" y="442"/>
                  <a:pt x="1624" y="442"/>
                </a:cubicBezTo>
                <a:cubicBezTo>
                  <a:pt x="1626" y="442"/>
                  <a:pt x="1627" y="443"/>
                  <a:pt x="1626" y="445"/>
                </a:cubicBezTo>
                <a:cubicBezTo>
                  <a:pt x="1626" y="446"/>
                  <a:pt x="1624" y="448"/>
                  <a:pt x="1623" y="449"/>
                </a:cubicBezTo>
                <a:cubicBezTo>
                  <a:pt x="1621" y="451"/>
                  <a:pt x="1619" y="452"/>
                  <a:pt x="1618" y="453"/>
                </a:cubicBezTo>
                <a:cubicBezTo>
                  <a:pt x="1617" y="453"/>
                  <a:pt x="1616" y="455"/>
                  <a:pt x="1616" y="456"/>
                </a:cubicBezTo>
                <a:cubicBezTo>
                  <a:pt x="1616" y="457"/>
                  <a:pt x="1617" y="458"/>
                  <a:pt x="1618" y="457"/>
                </a:cubicBezTo>
                <a:cubicBezTo>
                  <a:pt x="1619" y="456"/>
                  <a:pt x="1621" y="454"/>
                  <a:pt x="1623" y="452"/>
                </a:cubicBezTo>
                <a:cubicBezTo>
                  <a:pt x="1625" y="451"/>
                  <a:pt x="1630" y="448"/>
                  <a:pt x="1634" y="446"/>
                </a:cubicBezTo>
                <a:cubicBezTo>
                  <a:pt x="1638" y="443"/>
                  <a:pt x="1644" y="440"/>
                  <a:pt x="1648" y="438"/>
                </a:cubicBezTo>
                <a:cubicBezTo>
                  <a:pt x="1652" y="436"/>
                  <a:pt x="1657" y="434"/>
                  <a:pt x="1659" y="433"/>
                </a:cubicBezTo>
                <a:cubicBezTo>
                  <a:pt x="1661" y="432"/>
                  <a:pt x="1665" y="431"/>
                  <a:pt x="1667" y="431"/>
                </a:cubicBezTo>
                <a:cubicBezTo>
                  <a:pt x="1669" y="431"/>
                  <a:pt x="1671" y="431"/>
                  <a:pt x="1672" y="431"/>
                </a:cubicBezTo>
                <a:cubicBezTo>
                  <a:pt x="1673" y="430"/>
                  <a:pt x="1674" y="429"/>
                  <a:pt x="1674" y="427"/>
                </a:cubicBezTo>
                <a:cubicBezTo>
                  <a:pt x="1674" y="426"/>
                  <a:pt x="1673" y="423"/>
                  <a:pt x="1672" y="422"/>
                </a:cubicBezTo>
                <a:cubicBezTo>
                  <a:pt x="1671" y="420"/>
                  <a:pt x="1671" y="417"/>
                  <a:pt x="1672" y="415"/>
                </a:cubicBezTo>
                <a:cubicBezTo>
                  <a:pt x="1672" y="413"/>
                  <a:pt x="1674" y="410"/>
                  <a:pt x="1675" y="408"/>
                </a:cubicBezTo>
                <a:cubicBezTo>
                  <a:pt x="1677" y="406"/>
                  <a:pt x="1678" y="405"/>
                  <a:pt x="1679" y="406"/>
                </a:cubicBezTo>
                <a:cubicBezTo>
                  <a:pt x="1680" y="406"/>
                  <a:pt x="1680" y="408"/>
                  <a:pt x="1681" y="410"/>
                </a:cubicBezTo>
                <a:cubicBezTo>
                  <a:pt x="1681" y="413"/>
                  <a:pt x="1681" y="415"/>
                  <a:pt x="1680" y="416"/>
                </a:cubicBezTo>
                <a:cubicBezTo>
                  <a:pt x="1680" y="416"/>
                  <a:pt x="1679" y="418"/>
                  <a:pt x="1677" y="418"/>
                </a:cubicBezTo>
                <a:cubicBezTo>
                  <a:pt x="1676" y="419"/>
                  <a:pt x="1676" y="421"/>
                  <a:pt x="1676" y="423"/>
                </a:cubicBezTo>
                <a:cubicBezTo>
                  <a:pt x="1677" y="425"/>
                  <a:pt x="1679" y="426"/>
                  <a:pt x="1681" y="426"/>
                </a:cubicBezTo>
                <a:cubicBezTo>
                  <a:pt x="1683" y="425"/>
                  <a:pt x="1687" y="424"/>
                  <a:pt x="1690" y="423"/>
                </a:cubicBezTo>
                <a:cubicBezTo>
                  <a:pt x="1694" y="423"/>
                  <a:pt x="1697" y="422"/>
                  <a:pt x="1699" y="422"/>
                </a:cubicBezTo>
                <a:cubicBezTo>
                  <a:pt x="1700" y="422"/>
                  <a:pt x="1704" y="422"/>
                  <a:pt x="1706" y="422"/>
                </a:cubicBezTo>
                <a:cubicBezTo>
                  <a:pt x="1709" y="422"/>
                  <a:pt x="1709" y="420"/>
                  <a:pt x="1707" y="418"/>
                </a:cubicBezTo>
                <a:cubicBezTo>
                  <a:pt x="1705" y="416"/>
                  <a:pt x="1705" y="414"/>
                  <a:pt x="1707" y="413"/>
                </a:cubicBezTo>
                <a:cubicBezTo>
                  <a:pt x="1708" y="412"/>
                  <a:pt x="1710" y="410"/>
                  <a:pt x="1710" y="409"/>
                </a:cubicBezTo>
                <a:cubicBezTo>
                  <a:pt x="1711" y="408"/>
                  <a:pt x="1711" y="405"/>
                  <a:pt x="1711" y="403"/>
                </a:cubicBezTo>
                <a:cubicBezTo>
                  <a:pt x="1711" y="400"/>
                  <a:pt x="1712" y="399"/>
                  <a:pt x="1713" y="399"/>
                </a:cubicBezTo>
                <a:cubicBezTo>
                  <a:pt x="1715" y="400"/>
                  <a:pt x="1716" y="402"/>
                  <a:pt x="1716" y="403"/>
                </a:cubicBezTo>
                <a:cubicBezTo>
                  <a:pt x="1716" y="405"/>
                  <a:pt x="1717" y="407"/>
                  <a:pt x="1718" y="408"/>
                </a:cubicBezTo>
                <a:cubicBezTo>
                  <a:pt x="1719" y="409"/>
                  <a:pt x="1719" y="411"/>
                  <a:pt x="1718" y="413"/>
                </a:cubicBezTo>
                <a:cubicBezTo>
                  <a:pt x="1717" y="414"/>
                  <a:pt x="1716" y="415"/>
                  <a:pt x="1715" y="415"/>
                </a:cubicBezTo>
                <a:cubicBezTo>
                  <a:pt x="1714" y="416"/>
                  <a:pt x="1714" y="416"/>
                  <a:pt x="1714" y="417"/>
                </a:cubicBezTo>
                <a:cubicBezTo>
                  <a:pt x="1714" y="418"/>
                  <a:pt x="1715" y="419"/>
                  <a:pt x="1717" y="419"/>
                </a:cubicBezTo>
                <a:cubicBezTo>
                  <a:pt x="1719" y="420"/>
                  <a:pt x="1722" y="420"/>
                  <a:pt x="1724" y="420"/>
                </a:cubicBezTo>
                <a:cubicBezTo>
                  <a:pt x="1726" y="420"/>
                  <a:pt x="1730" y="421"/>
                  <a:pt x="1734" y="423"/>
                </a:cubicBezTo>
                <a:cubicBezTo>
                  <a:pt x="1738" y="424"/>
                  <a:pt x="1745" y="426"/>
                  <a:pt x="1748" y="428"/>
                </a:cubicBezTo>
                <a:cubicBezTo>
                  <a:pt x="1752" y="430"/>
                  <a:pt x="1759" y="432"/>
                  <a:pt x="1764" y="433"/>
                </a:cubicBezTo>
                <a:cubicBezTo>
                  <a:pt x="1768" y="434"/>
                  <a:pt x="1775" y="435"/>
                  <a:pt x="1779" y="435"/>
                </a:cubicBezTo>
                <a:cubicBezTo>
                  <a:pt x="1782" y="435"/>
                  <a:pt x="1787" y="435"/>
                  <a:pt x="1789" y="433"/>
                </a:cubicBezTo>
                <a:cubicBezTo>
                  <a:pt x="1791" y="432"/>
                  <a:pt x="1794" y="431"/>
                  <a:pt x="1796" y="431"/>
                </a:cubicBezTo>
                <a:cubicBezTo>
                  <a:pt x="1797" y="430"/>
                  <a:pt x="1799" y="430"/>
                  <a:pt x="1800" y="429"/>
                </a:cubicBezTo>
                <a:cubicBezTo>
                  <a:pt x="1800" y="428"/>
                  <a:pt x="1800" y="427"/>
                  <a:pt x="1798" y="427"/>
                </a:cubicBezTo>
                <a:cubicBezTo>
                  <a:pt x="1797" y="426"/>
                  <a:pt x="1795" y="425"/>
                  <a:pt x="1795" y="424"/>
                </a:cubicBezTo>
                <a:cubicBezTo>
                  <a:pt x="1795" y="423"/>
                  <a:pt x="1794" y="421"/>
                  <a:pt x="1793" y="421"/>
                </a:cubicBezTo>
                <a:cubicBezTo>
                  <a:pt x="1792" y="421"/>
                  <a:pt x="1792" y="420"/>
                  <a:pt x="1793" y="419"/>
                </a:cubicBezTo>
                <a:cubicBezTo>
                  <a:pt x="1794" y="418"/>
                  <a:pt x="1797" y="416"/>
                  <a:pt x="1799" y="414"/>
                </a:cubicBezTo>
                <a:cubicBezTo>
                  <a:pt x="1801" y="412"/>
                  <a:pt x="1804" y="411"/>
                  <a:pt x="1806" y="411"/>
                </a:cubicBezTo>
                <a:cubicBezTo>
                  <a:pt x="1807" y="411"/>
                  <a:pt x="1810" y="411"/>
                  <a:pt x="1812" y="412"/>
                </a:cubicBezTo>
                <a:cubicBezTo>
                  <a:pt x="1814" y="412"/>
                  <a:pt x="1815" y="413"/>
                  <a:pt x="1814" y="414"/>
                </a:cubicBezTo>
                <a:cubicBezTo>
                  <a:pt x="1813" y="415"/>
                  <a:pt x="1812" y="417"/>
                  <a:pt x="1812" y="418"/>
                </a:cubicBezTo>
                <a:cubicBezTo>
                  <a:pt x="1812" y="419"/>
                  <a:pt x="1813" y="420"/>
                  <a:pt x="1815" y="419"/>
                </a:cubicBezTo>
                <a:cubicBezTo>
                  <a:pt x="1816" y="418"/>
                  <a:pt x="1819" y="417"/>
                  <a:pt x="1821" y="417"/>
                </a:cubicBezTo>
                <a:cubicBezTo>
                  <a:pt x="1823" y="417"/>
                  <a:pt x="1826" y="417"/>
                  <a:pt x="1826" y="417"/>
                </a:cubicBezTo>
                <a:cubicBezTo>
                  <a:pt x="1827" y="417"/>
                  <a:pt x="1828" y="418"/>
                  <a:pt x="1828" y="420"/>
                </a:cubicBezTo>
                <a:cubicBezTo>
                  <a:pt x="1828" y="422"/>
                  <a:pt x="1829" y="423"/>
                  <a:pt x="1830" y="424"/>
                </a:cubicBezTo>
                <a:cubicBezTo>
                  <a:pt x="1831" y="425"/>
                  <a:pt x="1833" y="426"/>
                  <a:pt x="1834" y="428"/>
                </a:cubicBezTo>
                <a:cubicBezTo>
                  <a:pt x="1835" y="430"/>
                  <a:pt x="1837" y="431"/>
                  <a:pt x="1838" y="431"/>
                </a:cubicBezTo>
                <a:cubicBezTo>
                  <a:pt x="1838" y="431"/>
                  <a:pt x="1840" y="431"/>
                  <a:pt x="1841" y="431"/>
                </a:cubicBezTo>
                <a:cubicBezTo>
                  <a:pt x="1842" y="430"/>
                  <a:pt x="1844" y="431"/>
                  <a:pt x="1846" y="431"/>
                </a:cubicBezTo>
                <a:cubicBezTo>
                  <a:pt x="1847" y="432"/>
                  <a:pt x="1850" y="432"/>
                  <a:pt x="1851" y="432"/>
                </a:cubicBezTo>
                <a:cubicBezTo>
                  <a:pt x="1852" y="432"/>
                  <a:pt x="1853" y="431"/>
                  <a:pt x="1853" y="430"/>
                </a:cubicBezTo>
                <a:cubicBezTo>
                  <a:pt x="1854" y="429"/>
                  <a:pt x="1854" y="428"/>
                  <a:pt x="1854" y="427"/>
                </a:cubicBezTo>
                <a:cubicBezTo>
                  <a:pt x="1854" y="427"/>
                  <a:pt x="1855" y="427"/>
                  <a:pt x="1856" y="428"/>
                </a:cubicBezTo>
                <a:cubicBezTo>
                  <a:pt x="1856" y="429"/>
                  <a:pt x="1857" y="431"/>
                  <a:pt x="1856" y="432"/>
                </a:cubicBezTo>
                <a:cubicBezTo>
                  <a:pt x="1855" y="434"/>
                  <a:pt x="1856" y="436"/>
                  <a:pt x="1857" y="437"/>
                </a:cubicBezTo>
                <a:cubicBezTo>
                  <a:pt x="1859" y="439"/>
                  <a:pt x="1861" y="441"/>
                  <a:pt x="1862" y="442"/>
                </a:cubicBezTo>
                <a:cubicBezTo>
                  <a:pt x="1863" y="443"/>
                  <a:pt x="1864" y="446"/>
                  <a:pt x="1864" y="448"/>
                </a:cubicBezTo>
                <a:cubicBezTo>
                  <a:pt x="1864" y="450"/>
                  <a:pt x="1865" y="452"/>
                  <a:pt x="1866" y="453"/>
                </a:cubicBezTo>
                <a:cubicBezTo>
                  <a:pt x="1867" y="454"/>
                  <a:pt x="1869" y="454"/>
                  <a:pt x="1870" y="454"/>
                </a:cubicBezTo>
                <a:cubicBezTo>
                  <a:pt x="1871" y="454"/>
                  <a:pt x="1873" y="454"/>
                  <a:pt x="1873" y="455"/>
                </a:cubicBezTo>
                <a:cubicBezTo>
                  <a:pt x="1873" y="456"/>
                  <a:pt x="1875" y="457"/>
                  <a:pt x="1876" y="457"/>
                </a:cubicBezTo>
                <a:cubicBezTo>
                  <a:pt x="1878" y="458"/>
                  <a:pt x="1880" y="458"/>
                  <a:pt x="1881" y="459"/>
                </a:cubicBezTo>
                <a:cubicBezTo>
                  <a:pt x="1882" y="460"/>
                  <a:pt x="1884" y="460"/>
                  <a:pt x="1884" y="459"/>
                </a:cubicBezTo>
                <a:cubicBezTo>
                  <a:pt x="1885" y="458"/>
                  <a:pt x="1886" y="458"/>
                  <a:pt x="1887" y="458"/>
                </a:cubicBezTo>
                <a:cubicBezTo>
                  <a:pt x="1888" y="458"/>
                  <a:pt x="1889" y="458"/>
                  <a:pt x="1890" y="459"/>
                </a:cubicBezTo>
                <a:cubicBezTo>
                  <a:pt x="1890" y="460"/>
                  <a:pt x="1891" y="460"/>
                  <a:pt x="1892" y="460"/>
                </a:cubicBezTo>
                <a:cubicBezTo>
                  <a:pt x="1893" y="459"/>
                  <a:pt x="1895" y="458"/>
                  <a:pt x="1897" y="458"/>
                </a:cubicBezTo>
                <a:cubicBezTo>
                  <a:pt x="1898" y="457"/>
                  <a:pt x="1900" y="455"/>
                  <a:pt x="1900" y="454"/>
                </a:cubicBezTo>
                <a:cubicBezTo>
                  <a:pt x="1900" y="453"/>
                  <a:pt x="1900" y="452"/>
                  <a:pt x="1901" y="452"/>
                </a:cubicBezTo>
                <a:cubicBezTo>
                  <a:pt x="1902" y="452"/>
                  <a:pt x="1902" y="451"/>
                  <a:pt x="1902" y="448"/>
                </a:cubicBezTo>
                <a:cubicBezTo>
                  <a:pt x="1901" y="446"/>
                  <a:pt x="1902" y="444"/>
                  <a:pt x="1903" y="445"/>
                </a:cubicBezTo>
                <a:cubicBezTo>
                  <a:pt x="1904" y="445"/>
                  <a:pt x="1906" y="445"/>
                  <a:pt x="1907" y="445"/>
                </a:cubicBezTo>
                <a:cubicBezTo>
                  <a:pt x="1908" y="446"/>
                  <a:pt x="1909" y="445"/>
                  <a:pt x="1910" y="445"/>
                </a:cubicBezTo>
                <a:cubicBezTo>
                  <a:pt x="1910" y="444"/>
                  <a:pt x="1911" y="444"/>
                  <a:pt x="1912" y="444"/>
                </a:cubicBezTo>
                <a:cubicBezTo>
                  <a:pt x="1913" y="444"/>
                  <a:pt x="1914" y="445"/>
                  <a:pt x="1914" y="446"/>
                </a:cubicBezTo>
                <a:cubicBezTo>
                  <a:pt x="1915" y="447"/>
                  <a:pt x="1916" y="448"/>
                  <a:pt x="1917" y="447"/>
                </a:cubicBezTo>
                <a:cubicBezTo>
                  <a:pt x="1918" y="446"/>
                  <a:pt x="1920" y="446"/>
                  <a:pt x="1922" y="448"/>
                </a:cubicBezTo>
                <a:cubicBezTo>
                  <a:pt x="1923" y="450"/>
                  <a:pt x="1925" y="453"/>
                  <a:pt x="1925" y="454"/>
                </a:cubicBezTo>
                <a:cubicBezTo>
                  <a:pt x="1925" y="455"/>
                  <a:pt x="1926" y="456"/>
                  <a:pt x="1927" y="457"/>
                </a:cubicBezTo>
                <a:cubicBezTo>
                  <a:pt x="1928" y="457"/>
                  <a:pt x="1929" y="458"/>
                  <a:pt x="1930" y="458"/>
                </a:cubicBezTo>
                <a:cubicBezTo>
                  <a:pt x="1931" y="458"/>
                  <a:pt x="1934" y="456"/>
                  <a:pt x="1936" y="454"/>
                </a:cubicBezTo>
                <a:cubicBezTo>
                  <a:pt x="1938" y="451"/>
                  <a:pt x="1939" y="449"/>
                  <a:pt x="1939" y="448"/>
                </a:cubicBezTo>
                <a:cubicBezTo>
                  <a:pt x="1938" y="447"/>
                  <a:pt x="1938" y="446"/>
                  <a:pt x="1938" y="445"/>
                </a:cubicBezTo>
                <a:cubicBezTo>
                  <a:pt x="1938" y="444"/>
                  <a:pt x="1938" y="443"/>
                  <a:pt x="1938" y="441"/>
                </a:cubicBezTo>
                <a:cubicBezTo>
                  <a:pt x="1938" y="440"/>
                  <a:pt x="1938" y="438"/>
                  <a:pt x="1938" y="437"/>
                </a:cubicBezTo>
                <a:cubicBezTo>
                  <a:pt x="1938" y="436"/>
                  <a:pt x="1938" y="434"/>
                  <a:pt x="1938" y="434"/>
                </a:cubicBezTo>
                <a:cubicBezTo>
                  <a:pt x="1938" y="433"/>
                  <a:pt x="1937" y="432"/>
                  <a:pt x="1936" y="432"/>
                </a:cubicBezTo>
                <a:cubicBezTo>
                  <a:pt x="1936" y="431"/>
                  <a:pt x="1933" y="430"/>
                  <a:pt x="1932" y="430"/>
                </a:cubicBezTo>
                <a:cubicBezTo>
                  <a:pt x="1930" y="429"/>
                  <a:pt x="1928" y="428"/>
                  <a:pt x="1927" y="427"/>
                </a:cubicBezTo>
                <a:cubicBezTo>
                  <a:pt x="1927" y="426"/>
                  <a:pt x="1926" y="425"/>
                  <a:pt x="1926" y="424"/>
                </a:cubicBezTo>
                <a:cubicBezTo>
                  <a:pt x="1926" y="423"/>
                  <a:pt x="1928" y="423"/>
                  <a:pt x="1931" y="424"/>
                </a:cubicBezTo>
                <a:cubicBezTo>
                  <a:pt x="1933" y="424"/>
                  <a:pt x="1936" y="425"/>
                  <a:pt x="1937" y="425"/>
                </a:cubicBezTo>
                <a:cubicBezTo>
                  <a:pt x="1939" y="426"/>
                  <a:pt x="1940" y="426"/>
                  <a:pt x="1941" y="427"/>
                </a:cubicBezTo>
                <a:cubicBezTo>
                  <a:pt x="1942" y="428"/>
                  <a:pt x="1944" y="428"/>
                  <a:pt x="1945" y="429"/>
                </a:cubicBezTo>
                <a:cubicBezTo>
                  <a:pt x="1946" y="429"/>
                  <a:pt x="1948" y="429"/>
                  <a:pt x="1949" y="429"/>
                </a:cubicBezTo>
                <a:cubicBezTo>
                  <a:pt x="1950" y="430"/>
                  <a:pt x="1952" y="431"/>
                  <a:pt x="1954" y="432"/>
                </a:cubicBezTo>
                <a:cubicBezTo>
                  <a:pt x="1955" y="433"/>
                  <a:pt x="1956" y="435"/>
                  <a:pt x="1956" y="436"/>
                </a:cubicBezTo>
                <a:cubicBezTo>
                  <a:pt x="1956" y="437"/>
                  <a:pt x="1956" y="438"/>
                  <a:pt x="1955" y="439"/>
                </a:cubicBezTo>
                <a:cubicBezTo>
                  <a:pt x="1954" y="440"/>
                  <a:pt x="1955" y="440"/>
                  <a:pt x="1957" y="440"/>
                </a:cubicBezTo>
                <a:cubicBezTo>
                  <a:pt x="1959" y="440"/>
                  <a:pt x="1962" y="440"/>
                  <a:pt x="1964" y="439"/>
                </a:cubicBezTo>
                <a:cubicBezTo>
                  <a:pt x="1965" y="438"/>
                  <a:pt x="1967" y="439"/>
                  <a:pt x="1968" y="440"/>
                </a:cubicBezTo>
                <a:cubicBezTo>
                  <a:pt x="1969" y="442"/>
                  <a:pt x="1971" y="443"/>
                  <a:pt x="1973" y="443"/>
                </a:cubicBezTo>
                <a:cubicBezTo>
                  <a:pt x="1975" y="442"/>
                  <a:pt x="1978" y="444"/>
                  <a:pt x="1979" y="446"/>
                </a:cubicBezTo>
                <a:cubicBezTo>
                  <a:pt x="1980" y="448"/>
                  <a:pt x="1981" y="450"/>
                  <a:pt x="1982" y="451"/>
                </a:cubicBezTo>
                <a:cubicBezTo>
                  <a:pt x="1983" y="452"/>
                  <a:pt x="1985" y="453"/>
                  <a:pt x="1986" y="454"/>
                </a:cubicBezTo>
                <a:cubicBezTo>
                  <a:pt x="1987" y="454"/>
                  <a:pt x="1989" y="453"/>
                  <a:pt x="1989" y="452"/>
                </a:cubicBezTo>
                <a:cubicBezTo>
                  <a:pt x="1989" y="450"/>
                  <a:pt x="1990" y="450"/>
                  <a:pt x="1990" y="452"/>
                </a:cubicBezTo>
                <a:cubicBezTo>
                  <a:pt x="1990" y="453"/>
                  <a:pt x="1990" y="456"/>
                  <a:pt x="1989" y="458"/>
                </a:cubicBezTo>
                <a:cubicBezTo>
                  <a:pt x="1988" y="459"/>
                  <a:pt x="1987" y="462"/>
                  <a:pt x="1986" y="464"/>
                </a:cubicBezTo>
                <a:cubicBezTo>
                  <a:pt x="1985" y="466"/>
                  <a:pt x="1984" y="468"/>
                  <a:pt x="1984" y="468"/>
                </a:cubicBezTo>
                <a:cubicBezTo>
                  <a:pt x="1984" y="468"/>
                  <a:pt x="1985" y="467"/>
                  <a:pt x="1986" y="467"/>
                </a:cubicBezTo>
                <a:cubicBezTo>
                  <a:pt x="1987" y="466"/>
                  <a:pt x="1988" y="464"/>
                  <a:pt x="1989" y="462"/>
                </a:cubicBezTo>
                <a:cubicBezTo>
                  <a:pt x="1990" y="459"/>
                  <a:pt x="1992" y="457"/>
                  <a:pt x="1993" y="456"/>
                </a:cubicBezTo>
                <a:cubicBezTo>
                  <a:pt x="1995" y="456"/>
                  <a:pt x="1997" y="455"/>
                  <a:pt x="1998" y="456"/>
                </a:cubicBezTo>
                <a:cubicBezTo>
                  <a:pt x="1999" y="456"/>
                  <a:pt x="2000" y="457"/>
                  <a:pt x="2001" y="458"/>
                </a:cubicBezTo>
                <a:cubicBezTo>
                  <a:pt x="2001" y="459"/>
                  <a:pt x="2002" y="459"/>
                  <a:pt x="2003" y="458"/>
                </a:cubicBezTo>
                <a:cubicBezTo>
                  <a:pt x="2003" y="457"/>
                  <a:pt x="2005" y="455"/>
                  <a:pt x="2007" y="454"/>
                </a:cubicBezTo>
                <a:cubicBezTo>
                  <a:pt x="2008" y="453"/>
                  <a:pt x="2009" y="451"/>
                  <a:pt x="2008" y="450"/>
                </a:cubicBezTo>
                <a:cubicBezTo>
                  <a:pt x="2007" y="449"/>
                  <a:pt x="2007" y="447"/>
                  <a:pt x="2007" y="447"/>
                </a:cubicBezTo>
                <a:cubicBezTo>
                  <a:pt x="2008" y="447"/>
                  <a:pt x="2007" y="445"/>
                  <a:pt x="2006" y="444"/>
                </a:cubicBezTo>
                <a:cubicBezTo>
                  <a:pt x="2005" y="443"/>
                  <a:pt x="2003" y="441"/>
                  <a:pt x="2002" y="439"/>
                </a:cubicBezTo>
                <a:cubicBezTo>
                  <a:pt x="2000" y="438"/>
                  <a:pt x="1998" y="436"/>
                  <a:pt x="1996" y="436"/>
                </a:cubicBezTo>
                <a:cubicBezTo>
                  <a:pt x="1995" y="436"/>
                  <a:pt x="1993" y="435"/>
                  <a:pt x="1992" y="435"/>
                </a:cubicBezTo>
                <a:cubicBezTo>
                  <a:pt x="1991" y="435"/>
                  <a:pt x="1989" y="434"/>
                  <a:pt x="1988" y="434"/>
                </a:cubicBezTo>
                <a:cubicBezTo>
                  <a:pt x="1987" y="434"/>
                  <a:pt x="1986" y="434"/>
                  <a:pt x="1986" y="433"/>
                </a:cubicBezTo>
                <a:cubicBezTo>
                  <a:pt x="1986" y="432"/>
                  <a:pt x="1985" y="432"/>
                  <a:pt x="1984" y="432"/>
                </a:cubicBezTo>
                <a:cubicBezTo>
                  <a:pt x="1983" y="432"/>
                  <a:pt x="1981" y="432"/>
                  <a:pt x="1979" y="431"/>
                </a:cubicBezTo>
                <a:cubicBezTo>
                  <a:pt x="1977" y="431"/>
                  <a:pt x="1975" y="430"/>
                  <a:pt x="1974" y="428"/>
                </a:cubicBezTo>
                <a:cubicBezTo>
                  <a:pt x="1973" y="427"/>
                  <a:pt x="1971" y="425"/>
                  <a:pt x="1969" y="424"/>
                </a:cubicBezTo>
                <a:cubicBezTo>
                  <a:pt x="1967" y="424"/>
                  <a:pt x="1965" y="422"/>
                  <a:pt x="1964" y="421"/>
                </a:cubicBezTo>
                <a:cubicBezTo>
                  <a:pt x="1963" y="420"/>
                  <a:pt x="1961" y="418"/>
                  <a:pt x="1959" y="417"/>
                </a:cubicBezTo>
                <a:cubicBezTo>
                  <a:pt x="1958" y="416"/>
                  <a:pt x="1959" y="414"/>
                  <a:pt x="1961" y="415"/>
                </a:cubicBezTo>
                <a:cubicBezTo>
                  <a:pt x="1963" y="415"/>
                  <a:pt x="1964" y="414"/>
                  <a:pt x="1963" y="413"/>
                </a:cubicBezTo>
                <a:cubicBezTo>
                  <a:pt x="1963" y="411"/>
                  <a:pt x="1964" y="411"/>
                  <a:pt x="1967" y="411"/>
                </a:cubicBezTo>
                <a:cubicBezTo>
                  <a:pt x="1970" y="412"/>
                  <a:pt x="1971" y="411"/>
                  <a:pt x="1970" y="410"/>
                </a:cubicBezTo>
                <a:cubicBezTo>
                  <a:pt x="1969" y="408"/>
                  <a:pt x="1969" y="406"/>
                  <a:pt x="1970" y="405"/>
                </a:cubicBezTo>
                <a:cubicBezTo>
                  <a:pt x="1971" y="403"/>
                  <a:pt x="1972" y="402"/>
                  <a:pt x="1973" y="401"/>
                </a:cubicBezTo>
                <a:cubicBezTo>
                  <a:pt x="1974" y="400"/>
                  <a:pt x="1976" y="400"/>
                  <a:pt x="1978" y="401"/>
                </a:cubicBezTo>
                <a:cubicBezTo>
                  <a:pt x="1979" y="402"/>
                  <a:pt x="1981" y="402"/>
                  <a:pt x="1981" y="402"/>
                </a:cubicBezTo>
                <a:cubicBezTo>
                  <a:pt x="1982" y="401"/>
                  <a:pt x="1982" y="400"/>
                  <a:pt x="1982" y="399"/>
                </a:cubicBezTo>
                <a:cubicBezTo>
                  <a:pt x="1981" y="398"/>
                  <a:pt x="1981" y="396"/>
                  <a:pt x="1982" y="395"/>
                </a:cubicBezTo>
                <a:cubicBezTo>
                  <a:pt x="1982" y="393"/>
                  <a:pt x="1981" y="392"/>
                  <a:pt x="1980" y="392"/>
                </a:cubicBezTo>
                <a:cubicBezTo>
                  <a:pt x="1979" y="391"/>
                  <a:pt x="1979" y="390"/>
                  <a:pt x="1980" y="389"/>
                </a:cubicBezTo>
                <a:cubicBezTo>
                  <a:pt x="1981" y="388"/>
                  <a:pt x="1981" y="387"/>
                  <a:pt x="1979" y="387"/>
                </a:cubicBezTo>
                <a:cubicBezTo>
                  <a:pt x="1978" y="386"/>
                  <a:pt x="1977" y="384"/>
                  <a:pt x="1978" y="383"/>
                </a:cubicBezTo>
                <a:cubicBezTo>
                  <a:pt x="1978" y="382"/>
                  <a:pt x="1977" y="380"/>
                  <a:pt x="1976" y="380"/>
                </a:cubicBezTo>
                <a:cubicBezTo>
                  <a:pt x="1974" y="380"/>
                  <a:pt x="1972" y="380"/>
                  <a:pt x="1971" y="381"/>
                </a:cubicBezTo>
                <a:cubicBezTo>
                  <a:pt x="1970" y="382"/>
                  <a:pt x="1969" y="384"/>
                  <a:pt x="1968" y="384"/>
                </a:cubicBezTo>
                <a:cubicBezTo>
                  <a:pt x="1968" y="385"/>
                  <a:pt x="1967" y="387"/>
                  <a:pt x="1967" y="389"/>
                </a:cubicBezTo>
                <a:cubicBezTo>
                  <a:pt x="1966" y="390"/>
                  <a:pt x="1965" y="392"/>
                  <a:pt x="1964" y="393"/>
                </a:cubicBezTo>
                <a:cubicBezTo>
                  <a:pt x="1963" y="394"/>
                  <a:pt x="1961" y="395"/>
                  <a:pt x="1960" y="394"/>
                </a:cubicBezTo>
                <a:cubicBezTo>
                  <a:pt x="1958" y="394"/>
                  <a:pt x="1957" y="392"/>
                  <a:pt x="1957" y="391"/>
                </a:cubicBezTo>
                <a:cubicBezTo>
                  <a:pt x="1957" y="390"/>
                  <a:pt x="1957" y="389"/>
                  <a:pt x="1955" y="390"/>
                </a:cubicBezTo>
                <a:cubicBezTo>
                  <a:pt x="1954" y="391"/>
                  <a:pt x="1952" y="391"/>
                  <a:pt x="1951" y="390"/>
                </a:cubicBezTo>
                <a:cubicBezTo>
                  <a:pt x="1950" y="389"/>
                  <a:pt x="1950" y="387"/>
                  <a:pt x="1951" y="386"/>
                </a:cubicBezTo>
                <a:cubicBezTo>
                  <a:pt x="1952" y="385"/>
                  <a:pt x="1953" y="383"/>
                  <a:pt x="1955" y="383"/>
                </a:cubicBezTo>
                <a:cubicBezTo>
                  <a:pt x="1956" y="382"/>
                  <a:pt x="1958" y="380"/>
                  <a:pt x="1959" y="379"/>
                </a:cubicBezTo>
                <a:cubicBezTo>
                  <a:pt x="1960" y="378"/>
                  <a:pt x="1959" y="376"/>
                  <a:pt x="1958" y="375"/>
                </a:cubicBezTo>
                <a:cubicBezTo>
                  <a:pt x="1956" y="374"/>
                  <a:pt x="1954" y="375"/>
                  <a:pt x="1952" y="376"/>
                </a:cubicBezTo>
                <a:cubicBezTo>
                  <a:pt x="1950" y="377"/>
                  <a:pt x="1948" y="377"/>
                  <a:pt x="1947" y="377"/>
                </a:cubicBezTo>
                <a:cubicBezTo>
                  <a:pt x="1946" y="376"/>
                  <a:pt x="1944" y="377"/>
                  <a:pt x="1942" y="378"/>
                </a:cubicBezTo>
                <a:cubicBezTo>
                  <a:pt x="1940" y="379"/>
                  <a:pt x="1936" y="381"/>
                  <a:pt x="1934" y="381"/>
                </a:cubicBezTo>
                <a:cubicBezTo>
                  <a:pt x="1931" y="382"/>
                  <a:pt x="1927" y="382"/>
                  <a:pt x="1924" y="382"/>
                </a:cubicBezTo>
                <a:cubicBezTo>
                  <a:pt x="1921" y="382"/>
                  <a:pt x="1917" y="382"/>
                  <a:pt x="1915" y="382"/>
                </a:cubicBezTo>
                <a:cubicBezTo>
                  <a:pt x="1912" y="381"/>
                  <a:pt x="1910" y="380"/>
                  <a:pt x="1909" y="378"/>
                </a:cubicBezTo>
                <a:cubicBezTo>
                  <a:pt x="1908" y="377"/>
                  <a:pt x="1908" y="375"/>
                  <a:pt x="1908" y="374"/>
                </a:cubicBezTo>
                <a:cubicBezTo>
                  <a:pt x="1909" y="373"/>
                  <a:pt x="1911" y="371"/>
                  <a:pt x="1912" y="370"/>
                </a:cubicBezTo>
                <a:cubicBezTo>
                  <a:pt x="1913" y="369"/>
                  <a:pt x="1916" y="366"/>
                  <a:pt x="1918" y="363"/>
                </a:cubicBezTo>
                <a:cubicBezTo>
                  <a:pt x="1919" y="361"/>
                  <a:pt x="1922" y="358"/>
                  <a:pt x="1924" y="359"/>
                </a:cubicBezTo>
                <a:cubicBezTo>
                  <a:pt x="1926" y="359"/>
                  <a:pt x="1928" y="359"/>
                  <a:pt x="1930" y="360"/>
                </a:cubicBezTo>
                <a:cubicBezTo>
                  <a:pt x="1932" y="361"/>
                  <a:pt x="1934" y="362"/>
                  <a:pt x="1935" y="364"/>
                </a:cubicBezTo>
                <a:cubicBezTo>
                  <a:pt x="1936" y="365"/>
                  <a:pt x="1938" y="367"/>
                  <a:pt x="1940" y="367"/>
                </a:cubicBezTo>
                <a:cubicBezTo>
                  <a:pt x="1941" y="367"/>
                  <a:pt x="1945" y="368"/>
                  <a:pt x="1947" y="368"/>
                </a:cubicBezTo>
                <a:cubicBezTo>
                  <a:pt x="1949" y="368"/>
                  <a:pt x="1952" y="369"/>
                  <a:pt x="1954" y="371"/>
                </a:cubicBezTo>
                <a:cubicBezTo>
                  <a:pt x="1956" y="372"/>
                  <a:pt x="1958" y="373"/>
                  <a:pt x="1960" y="372"/>
                </a:cubicBezTo>
                <a:cubicBezTo>
                  <a:pt x="1961" y="372"/>
                  <a:pt x="1963" y="372"/>
                  <a:pt x="1965" y="372"/>
                </a:cubicBezTo>
                <a:cubicBezTo>
                  <a:pt x="1966" y="373"/>
                  <a:pt x="1968" y="372"/>
                  <a:pt x="1969" y="372"/>
                </a:cubicBezTo>
                <a:cubicBezTo>
                  <a:pt x="1970" y="371"/>
                  <a:pt x="1971" y="370"/>
                  <a:pt x="1972" y="370"/>
                </a:cubicBezTo>
                <a:cubicBezTo>
                  <a:pt x="1973" y="370"/>
                  <a:pt x="1973" y="369"/>
                  <a:pt x="1974" y="367"/>
                </a:cubicBezTo>
                <a:cubicBezTo>
                  <a:pt x="1975" y="366"/>
                  <a:pt x="1977" y="364"/>
                  <a:pt x="1979" y="363"/>
                </a:cubicBezTo>
                <a:cubicBezTo>
                  <a:pt x="1981" y="362"/>
                  <a:pt x="1982" y="359"/>
                  <a:pt x="1982" y="358"/>
                </a:cubicBezTo>
                <a:cubicBezTo>
                  <a:pt x="1981" y="356"/>
                  <a:pt x="1981" y="354"/>
                  <a:pt x="1983" y="355"/>
                </a:cubicBezTo>
                <a:cubicBezTo>
                  <a:pt x="1984" y="355"/>
                  <a:pt x="1985" y="356"/>
                  <a:pt x="1986" y="357"/>
                </a:cubicBezTo>
                <a:cubicBezTo>
                  <a:pt x="1986" y="359"/>
                  <a:pt x="1988" y="359"/>
                  <a:pt x="1991" y="357"/>
                </a:cubicBezTo>
                <a:cubicBezTo>
                  <a:pt x="1993" y="356"/>
                  <a:pt x="1996" y="355"/>
                  <a:pt x="1998" y="354"/>
                </a:cubicBezTo>
                <a:cubicBezTo>
                  <a:pt x="2000" y="353"/>
                  <a:pt x="2002" y="353"/>
                  <a:pt x="2003" y="353"/>
                </a:cubicBezTo>
                <a:cubicBezTo>
                  <a:pt x="2004" y="352"/>
                  <a:pt x="2006" y="352"/>
                  <a:pt x="2008" y="352"/>
                </a:cubicBezTo>
                <a:cubicBezTo>
                  <a:pt x="2009" y="352"/>
                  <a:pt x="2011" y="352"/>
                  <a:pt x="2013" y="352"/>
                </a:cubicBezTo>
                <a:cubicBezTo>
                  <a:pt x="2014" y="353"/>
                  <a:pt x="2016" y="353"/>
                  <a:pt x="2017" y="353"/>
                </a:cubicBezTo>
                <a:cubicBezTo>
                  <a:pt x="2018" y="352"/>
                  <a:pt x="2019" y="352"/>
                  <a:pt x="2021" y="353"/>
                </a:cubicBezTo>
                <a:cubicBezTo>
                  <a:pt x="2022" y="353"/>
                  <a:pt x="2024" y="353"/>
                  <a:pt x="2025" y="352"/>
                </a:cubicBezTo>
                <a:cubicBezTo>
                  <a:pt x="2026" y="352"/>
                  <a:pt x="2029" y="352"/>
                  <a:pt x="2031" y="352"/>
                </a:cubicBezTo>
                <a:cubicBezTo>
                  <a:pt x="2033" y="352"/>
                  <a:pt x="2035" y="352"/>
                  <a:pt x="2037" y="353"/>
                </a:cubicBezTo>
                <a:cubicBezTo>
                  <a:pt x="2038" y="354"/>
                  <a:pt x="2040" y="353"/>
                  <a:pt x="2041" y="351"/>
                </a:cubicBezTo>
                <a:cubicBezTo>
                  <a:pt x="2042" y="350"/>
                  <a:pt x="2043" y="348"/>
                  <a:pt x="2044" y="347"/>
                </a:cubicBezTo>
                <a:cubicBezTo>
                  <a:pt x="2045" y="347"/>
                  <a:pt x="2046" y="346"/>
                  <a:pt x="2048" y="346"/>
                </a:cubicBezTo>
                <a:cubicBezTo>
                  <a:pt x="2049" y="346"/>
                  <a:pt x="2051" y="347"/>
                  <a:pt x="2053" y="347"/>
                </a:cubicBezTo>
                <a:cubicBezTo>
                  <a:pt x="2054" y="347"/>
                  <a:pt x="2056" y="348"/>
                  <a:pt x="2057" y="349"/>
                </a:cubicBezTo>
                <a:cubicBezTo>
                  <a:pt x="2058" y="350"/>
                  <a:pt x="2059" y="350"/>
                  <a:pt x="2061" y="349"/>
                </a:cubicBezTo>
                <a:cubicBezTo>
                  <a:pt x="2062" y="348"/>
                  <a:pt x="2063" y="346"/>
                  <a:pt x="2064" y="344"/>
                </a:cubicBezTo>
                <a:cubicBezTo>
                  <a:pt x="2064" y="341"/>
                  <a:pt x="2064" y="338"/>
                  <a:pt x="2064" y="335"/>
                </a:cubicBezTo>
                <a:cubicBezTo>
                  <a:pt x="2064" y="332"/>
                  <a:pt x="2065" y="329"/>
                  <a:pt x="2066" y="328"/>
                </a:cubicBezTo>
                <a:cubicBezTo>
                  <a:pt x="2067" y="326"/>
                  <a:pt x="2069" y="325"/>
                  <a:pt x="2071" y="324"/>
                </a:cubicBezTo>
                <a:cubicBezTo>
                  <a:pt x="2072" y="324"/>
                  <a:pt x="2074" y="325"/>
                  <a:pt x="2075" y="327"/>
                </a:cubicBezTo>
                <a:cubicBezTo>
                  <a:pt x="2075" y="329"/>
                  <a:pt x="2075" y="332"/>
                  <a:pt x="2075" y="333"/>
                </a:cubicBezTo>
                <a:cubicBezTo>
                  <a:pt x="2075" y="334"/>
                  <a:pt x="2075" y="336"/>
                  <a:pt x="2075" y="338"/>
                </a:cubicBezTo>
                <a:cubicBezTo>
                  <a:pt x="2075" y="339"/>
                  <a:pt x="2077" y="341"/>
                  <a:pt x="2079" y="343"/>
                </a:cubicBezTo>
                <a:cubicBezTo>
                  <a:pt x="2081" y="344"/>
                  <a:pt x="2082" y="344"/>
                  <a:pt x="2082" y="343"/>
                </a:cubicBezTo>
                <a:cubicBezTo>
                  <a:pt x="2082" y="342"/>
                  <a:pt x="2083" y="343"/>
                  <a:pt x="2084" y="344"/>
                </a:cubicBezTo>
                <a:cubicBezTo>
                  <a:pt x="2084" y="345"/>
                  <a:pt x="2086" y="348"/>
                  <a:pt x="2086" y="349"/>
                </a:cubicBezTo>
                <a:cubicBezTo>
                  <a:pt x="2087" y="351"/>
                  <a:pt x="2086" y="353"/>
                  <a:pt x="2085" y="354"/>
                </a:cubicBezTo>
                <a:cubicBezTo>
                  <a:pt x="2083" y="354"/>
                  <a:pt x="2080" y="355"/>
                  <a:pt x="2079" y="355"/>
                </a:cubicBezTo>
                <a:cubicBezTo>
                  <a:pt x="2077" y="355"/>
                  <a:pt x="2075" y="355"/>
                  <a:pt x="2074" y="356"/>
                </a:cubicBezTo>
                <a:cubicBezTo>
                  <a:pt x="2074" y="357"/>
                  <a:pt x="2075" y="357"/>
                  <a:pt x="2077" y="357"/>
                </a:cubicBezTo>
                <a:cubicBezTo>
                  <a:pt x="2080" y="357"/>
                  <a:pt x="2083" y="357"/>
                  <a:pt x="2086" y="357"/>
                </a:cubicBezTo>
                <a:cubicBezTo>
                  <a:pt x="2088" y="356"/>
                  <a:pt x="2092" y="355"/>
                  <a:pt x="2094" y="354"/>
                </a:cubicBezTo>
                <a:cubicBezTo>
                  <a:pt x="2097" y="352"/>
                  <a:pt x="2099" y="350"/>
                  <a:pt x="2098" y="348"/>
                </a:cubicBezTo>
                <a:cubicBezTo>
                  <a:pt x="2098" y="346"/>
                  <a:pt x="2099" y="345"/>
                  <a:pt x="2100" y="346"/>
                </a:cubicBezTo>
                <a:cubicBezTo>
                  <a:pt x="2101" y="347"/>
                  <a:pt x="2103" y="346"/>
                  <a:pt x="2104" y="345"/>
                </a:cubicBezTo>
                <a:cubicBezTo>
                  <a:pt x="2106" y="344"/>
                  <a:pt x="2108" y="342"/>
                  <a:pt x="2109" y="340"/>
                </a:cubicBezTo>
                <a:cubicBezTo>
                  <a:pt x="2111" y="338"/>
                  <a:pt x="2111" y="336"/>
                  <a:pt x="2111" y="336"/>
                </a:cubicBezTo>
                <a:cubicBezTo>
                  <a:pt x="2111" y="335"/>
                  <a:pt x="2111" y="335"/>
                  <a:pt x="2113" y="336"/>
                </a:cubicBezTo>
                <a:cubicBezTo>
                  <a:pt x="2114" y="337"/>
                  <a:pt x="2115" y="339"/>
                  <a:pt x="2114" y="340"/>
                </a:cubicBezTo>
                <a:cubicBezTo>
                  <a:pt x="2113" y="342"/>
                  <a:pt x="2111" y="344"/>
                  <a:pt x="2109" y="345"/>
                </a:cubicBezTo>
                <a:cubicBezTo>
                  <a:pt x="2108" y="347"/>
                  <a:pt x="2108" y="348"/>
                  <a:pt x="2110" y="347"/>
                </a:cubicBezTo>
                <a:cubicBezTo>
                  <a:pt x="2111" y="347"/>
                  <a:pt x="2114" y="347"/>
                  <a:pt x="2116" y="346"/>
                </a:cubicBezTo>
                <a:cubicBezTo>
                  <a:pt x="2117" y="345"/>
                  <a:pt x="2120" y="344"/>
                  <a:pt x="2121" y="342"/>
                </a:cubicBezTo>
                <a:cubicBezTo>
                  <a:pt x="2123" y="341"/>
                  <a:pt x="2124" y="339"/>
                  <a:pt x="2125" y="338"/>
                </a:cubicBezTo>
                <a:cubicBezTo>
                  <a:pt x="2125" y="337"/>
                  <a:pt x="2126" y="335"/>
                  <a:pt x="2127" y="334"/>
                </a:cubicBezTo>
                <a:cubicBezTo>
                  <a:pt x="2128" y="333"/>
                  <a:pt x="2128" y="331"/>
                  <a:pt x="2128" y="329"/>
                </a:cubicBezTo>
                <a:cubicBezTo>
                  <a:pt x="2128" y="328"/>
                  <a:pt x="2128" y="327"/>
                  <a:pt x="2129" y="328"/>
                </a:cubicBezTo>
                <a:cubicBezTo>
                  <a:pt x="2130" y="329"/>
                  <a:pt x="2131" y="331"/>
                  <a:pt x="2131" y="332"/>
                </a:cubicBezTo>
                <a:cubicBezTo>
                  <a:pt x="2131" y="332"/>
                  <a:pt x="2132" y="332"/>
                  <a:pt x="2133" y="331"/>
                </a:cubicBezTo>
                <a:cubicBezTo>
                  <a:pt x="2135" y="330"/>
                  <a:pt x="2136" y="328"/>
                  <a:pt x="2136" y="327"/>
                </a:cubicBezTo>
                <a:cubicBezTo>
                  <a:pt x="2136" y="326"/>
                  <a:pt x="2137" y="324"/>
                  <a:pt x="2138" y="324"/>
                </a:cubicBezTo>
                <a:cubicBezTo>
                  <a:pt x="2139" y="324"/>
                  <a:pt x="2139" y="325"/>
                  <a:pt x="2139" y="327"/>
                </a:cubicBezTo>
                <a:cubicBezTo>
                  <a:pt x="2139" y="328"/>
                  <a:pt x="2139" y="329"/>
                  <a:pt x="2140" y="330"/>
                </a:cubicBezTo>
                <a:cubicBezTo>
                  <a:pt x="2141" y="330"/>
                  <a:pt x="2142" y="331"/>
                  <a:pt x="2143" y="331"/>
                </a:cubicBezTo>
                <a:cubicBezTo>
                  <a:pt x="2144" y="331"/>
                  <a:pt x="2144" y="332"/>
                  <a:pt x="2142" y="333"/>
                </a:cubicBezTo>
                <a:cubicBezTo>
                  <a:pt x="2141" y="334"/>
                  <a:pt x="2139" y="335"/>
                  <a:pt x="2138" y="336"/>
                </a:cubicBezTo>
                <a:cubicBezTo>
                  <a:pt x="2138" y="336"/>
                  <a:pt x="2136" y="337"/>
                  <a:pt x="2134" y="337"/>
                </a:cubicBezTo>
                <a:cubicBezTo>
                  <a:pt x="2132" y="338"/>
                  <a:pt x="2130" y="339"/>
                  <a:pt x="2130" y="339"/>
                </a:cubicBezTo>
                <a:cubicBezTo>
                  <a:pt x="2129" y="339"/>
                  <a:pt x="2128" y="340"/>
                  <a:pt x="2128" y="341"/>
                </a:cubicBezTo>
                <a:cubicBezTo>
                  <a:pt x="2127" y="341"/>
                  <a:pt x="2126" y="342"/>
                  <a:pt x="2126" y="343"/>
                </a:cubicBezTo>
                <a:cubicBezTo>
                  <a:pt x="2125" y="343"/>
                  <a:pt x="2126" y="343"/>
                  <a:pt x="2129" y="343"/>
                </a:cubicBezTo>
                <a:cubicBezTo>
                  <a:pt x="2131" y="343"/>
                  <a:pt x="2135" y="342"/>
                  <a:pt x="2137" y="341"/>
                </a:cubicBezTo>
                <a:cubicBezTo>
                  <a:pt x="2140" y="340"/>
                  <a:pt x="2144" y="339"/>
                  <a:pt x="2148" y="338"/>
                </a:cubicBezTo>
                <a:cubicBezTo>
                  <a:pt x="2151" y="337"/>
                  <a:pt x="2155" y="336"/>
                  <a:pt x="2157" y="335"/>
                </a:cubicBezTo>
                <a:cubicBezTo>
                  <a:pt x="2158" y="335"/>
                  <a:pt x="2161" y="335"/>
                  <a:pt x="2163" y="335"/>
                </a:cubicBezTo>
                <a:cubicBezTo>
                  <a:pt x="2165" y="335"/>
                  <a:pt x="2168" y="334"/>
                  <a:pt x="2168" y="332"/>
                </a:cubicBezTo>
                <a:cubicBezTo>
                  <a:pt x="2169" y="331"/>
                  <a:pt x="2171" y="329"/>
                  <a:pt x="2172" y="329"/>
                </a:cubicBezTo>
                <a:cubicBezTo>
                  <a:pt x="2173" y="329"/>
                  <a:pt x="2174" y="327"/>
                  <a:pt x="2174" y="326"/>
                </a:cubicBezTo>
                <a:cubicBezTo>
                  <a:pt x="2175" y="325"/>
                  <a:pt x="2176" y="325"/>
                  <a:pt x="2178" y="326"/>
                </a:cubicBezTo>
                <a:cubicBezTo>
                  <a:pt x="2179" y="327"/>
                  <a:pt x="2182" y="327"/>
                  <a:pt x="2185" y="326"/>
                </a:cubicBezTo>
                <a:cubicBezTo>
                  <a:pt x="2188" y="325"/>
                  <a:pt x="2191" y="325"/>
                  <a:pt x="2193" y="325"/>
                </a:cubicBezTo>
                <a:cubicBezTo>
                  <a:pt x="2195" y="326"/>
                  <a:pt x="2197" y="328"/>
                  <a:pt x="2198" y="329"/>
                </a:cubicBezTo>
                <a:cubicBezTo>
                  <a:pt x="2199" y="330"/>
                  <a:pt x="2198" y="331"/>
                  <a:pt x="2195" y="331"/>
                </a:cubicBezTo>
                <a:cubicBezTo>
                  <a:pt x="2192" y="330"/>
                  <a:pt x="2190" y="330"/>
                  <a:pt x="2190" y="331"/>
                </a:cubicBezTo>
                <a:cubicBezTo>
                  <a:pt x="2190" y="331"/>
                  <a:pt x="2188" y="332"/>
                  <a:pt x="2187" y="332"/>
                </a:cubicBezTo>
                <a:cubicBezTo>
                  <a:pt x="2185" y="333"/>
                  <a:pt x="2182" y="333"/>
                  <a:pt x="2180" y="334"/>
                </a:cubicBezTo>
                <a:cubicBezTo>
                  <a:pt x="2178" y="334"/>
                  <a:pt x="2179" y="334"/>
                  <a:pt x="2183" y="334"/>
                </a:cubicBezTo>
                <a:cubicBezTo>
                  <a:pt x="2187" y="334"/>
                  <a:pt x="2192" y="335"/>
                  <a:pt x="2195" y="336"/>
                </a:cubicBezTo>
                <a:cubicBezTo>
                  <a:pt x="2197" y="336"/>
                  <a:pt x="2202" y="338"/>
                  <a:pt x="2205" y="339"/>
                </a:cubicBezTo>
                <a:cubicBezTo>
                  <a:pt x="2208" y="340"/>
                  <a:pt x="2213" y="342"/>
                  <a:pt x="2215" y="343"/>
                </a:cubicBezTo>
                <a:cubicBezTo>
                  <a:pt x="2217" y="345"/>
                  <a:pt x="2219" y="346"/>
                  <a:pt x="2221" y="347"/>
                </a:cubicBezTo>
                <a:cubicBezTo>
                  <a:pt x="2222" y="348"/>
                  <a:pt x="2224" y="348"/>
                  <a:pt x="2226" y="348"/>
                </a:cubicBezTo>
                <a:cubicBezTo>
                  <a:pt x="2227" y="348"/>
                  <a:pt x="2228" y="347"/>
                  <a:pt x="2227" y="345"/>
                </a:cubicBezTo>
                <a:cubicBezTo>
                  <a:pt x="2227" y="343"/>
                  <a:pt x="2225" y="341"/>
                  <a:pt x="2223" y="341"/>
                </a:cubicBezTo>
                <a:cubicBezTo>
                  <a:pt x="2222" y="340"/>
                  <a:pt x="2220" y="340"/>
                  <a:pt x="2220" y="339"/>
                </a:cubicBezTo>
                <a:cubicBezTo>
                  <a:pt x="2220" y="338"/>
                  <a:pt x="2221" y="337"/>
                  <a:pt x="2222" y="336"/>
                </a:cubicBezTo>
                <a:cubicBezTo>
                  <a:pt x="2223" y="336"/>
                  <a:pt x="2225" y="335"/>
                  <a:pt x="2226" y="336"/>
                </a:cubicBezTo>
                <a:cubicBezTo>
                  <a:pt x="2227" y="337"/>
                  <a:pt x="2229" y="337"/>
                  <a:pt x="2231" y="337"/>
                </a:cubicBezTo>
                <a:cubicBezTo>
                  <a:pt x="2232" y="337"/>
                  <a:pt x="2234" y="336"/>
                  <a:pt x="2235" y="335"/>
                </a:cubicBezTo>
                <a:cubicBezTo>
                  <a:pt x="2236" y="334"/>
                  <a:pt x="2236" y="335"/>
                  <a:pt x="2235" y="337"/>
                </a:cubicBezTo>
                <a:cubicBezTo>
                  <a:pt x="2234" y="339"/>
                  <a:pt x="2232" y="341"/>
                  <a:pt x="2231" y="342"/>
                </a:cubicBezTo>
                <a:cubicBezTo>
                  <a:pt x="2230" y="342"/>
                  <a:pt x="2230" y="344"/>
                  <a:pt x="2231" y="345"/>
                </a:cubicBezTo>
                <a:cubicBezTo>
                  <a:pt x="2232" y="346"/>
                  <a:pt x="2234" y="347"/>
                  <a:pt x="2236" y="347"/>
                </a:cubicBezTo>
                <a:cubicBezTo>
                  <a:pt x="2237" y="347"/>
                  <a:pt x="2240" y="347"/>
                  <a:pt x="2241" y="347"/>
                </a:cubicBezTo>
                <a:cubicBezTo>
                  <a:pt x="2242" y="347"/>
                  <a:pt x="2243" y="348"/>
                  <a:pt x="2243" y="349"/>
                </a:cubicBezTo>
                <a:cubicBezTo>
                  <a:pt x="2244" y="350"/>
                  <a:pt x="2246" y="351"/>
                  <a:pt x="2247" y="351"/>
                </a:cubicBezTo>
                <a:cubicBezTo>
                  <a:pt x="2249" y="352"/>
                  <a:pt x="2250" y="352"/>
                  <a:pt x="2249" y="353"/>
                </a:cubicBezTo>
                <a:cubicBezTo>
                  <a:pt x="2249" y="354"/>
                  <a:pt x="2247" y="354"/>
                  <a:pt x="2245" y="354"/>
                </a:cubicBezTo>
                <a:cubicBezTo>
                  <a:pt x="2243" y="354"/>
                  <a:pt x="2240" y="353"/>
                  <a:pt x="2238" y="352"/>
                </a:cubicBezTo>
                <a:cubicBezTo>
                  <a:pt x="2237" y="351"/>
                  <a:pt x="2237" y="351"/>
                  <a:pt x="2239" y="353"/>
                </a:cubicBezTo>
                <a:cubicBezTo>
                  <a:pt x="2240" y="355"/>
                  <a:pt x="2243" y="358"/>
                  <a:pt x="2244" y="358"/>
                </a:cubicBezTo>
                <a:cubicBezTo>
                  <a:pt x="2246" y="359"/>
                  <a:pt x="2248" y="360"/>
                  <a:pt x="2250" y="361"/>
                </a:cubicBezTo>
                <a:cubicBezTo>
                  <a:pt x="2252" y="362"/>
                  <a:pt x="2255" y="364"/>
                  <a:pt x="2256" y="366"/>
                </a:cubicBezTo>
                <a:cubicBezTo>
                  <a:pt x="2257" y="368"/>
                  <a:pt x="2259" y="371"/>
                  <a:pt x="2259" y="373"/>
                </a:cubicBezTo>
                <a:cubicBezTo>
                  <a:pt x="2259" y="375"/>
                  <a:pt x="2259" y="377"/>
                  <a:pt x="2259" y="378"/>
                </a:cubicBezTo>
                <a:cubicBezTo>
                  <a:pt x="2259" y="379"/>
                  <a:pt x="2258" y="379"/>
                  <a:pt x="2257" y="379"/>
                </a:cubicBezTo>
                <a:cubicBezTo>
                  <a:pt x="2256" y="379"/>
                  <a:pt x="2255" y="378"/>
                  <a:pt x="2255" y="376"/>
                </a:cubicBezTo>
                <a:cubicBezTo>
                  <a:pt x="2254" y="375"/>
                  <a:pt x="2254" y="373"/>
                  <a:pt x="2254" y="372"/>
                </a:cubicBezTo>
                <a:cubicBezTo>
                  <a:pt x="2254" y="371"/>
                  <a:pt x="2253" y="371"/>
                  <a:pt x="2253" y="373"/>
                </a:cubicBezTo>
                <a:cubicBezTo>
                  <a:pt x="2253" y="374"/>
                  <a:pt x="2253" y="377"/>
                  <a:pt x="2254" y="378"/>
                </a:cubicBezTo>
                <a:cubicBezTo>
                  <a:pt x="2255" y="380"/>
                  <a:pt x="2257" y="381"/>
                  <a:pt x="2259" y="381"/>
                </a:cubicBezTo>
                <a:cubicBezTo>
                  <a:pt x="2262" y="381"/>
                  <a:pt x="2266" y="380"/>
                  <a:pt x="2268" y="379"/>
                </a:cubicBezTo>
                <a:cubicBezTo>
                  <a:pt x="2270" y="377"/>
                  <a:pt x="2274" y="376"/>
                  <a:pt x="2277" y="376"/>
                </a:cubicBezTo>
                <a:cubicBezTo>
                  <a:pt x="2280" y="376"/>
                  <a:pt x="2283" y="374"/>
                  <a:pt x="2285" y="373"/>
                </a:cubicBezTo>
                <a:cubicBezTo>
                  <a:pt x="2287" y="371"/>
                  <a:pt x="2288" y="369"/>
                  <a:pt x="2289" y="369"/>
                </a:cubicBezTo>
                <a:cubicBezTo>
                  <a:pt x="2289" y="369"/>
                  <a:pt x="2291" y="369"/>
                  <a:pt x="2294" y="368"/>
                </a:cubicBezTo>
                <a:cubicBezTo>
                  <a:pt x="2295" y="368"/>
                  <a:pt x="2300" y="365"/>
                  <a:pt x="2306" y="360"/>
                </a:cubicBezTo>
                <a:cubicBezTo>
                  <a:pt x="2306" y="0"/>
                  <a:pt x="2306" y="0"/>
                  <a:pt x="2306" y="0"/>
                </a:cubicBezTo>
                <a:lnTo>
                  <a:pt x="0" y="0"/>
                </a:lnTo>
                <a:close/>
              </a:path>
            </a:pathLst>
          </a:custGeom>
          <a:gradFill flip="none" rotWithShape="1">
            <a:gsLst>
              <a:gs pos="0">
                <a:schemeClr val="bg1">
                  <a:lumMod val="75000"/>
                  <a:shade val="30000"/>
                  <a:satMod val="115000"/>
                </a:schemeClr>
              </a:gs>
              <a:gs pos="50000">
                <a:schemeClr val="bg1">
                  <a:lumMod val="75000"/>
                  <a:shade val="67500"/>
                  <a:satMod val="115000"/>
                </a:schemeClr>
              </a:gs>
              <a:gs pos="100000">
                <a:schemeClr val="bg1">
                  <a:lumMod val="7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2"/>
          <p:cNvSpPr>
            <a:spLocks/>
          </p:cNvSpPr>
          <p:nvPr/>
        </p:nvSpPr>
        <p:spPr bwMode="auto">
          <a:xfrm>
            <a:off x="8032750" y="1404938"/>
            <a:ext cx="47625" cy="15875"/>
          </a:xfrm>
          <a:custGeom>
            <a:avLst/>
            <a:gdLst/>
            <a:ahLst/>
            <a:cxnLst>
              <a:cxn ang="0">
                <a:pos x="4" y="1"/>
              </a:cxn>
              <a:cxn ang="0">
                <a:pos x="1" y="1"/>
              </a:cxn>
              <a:cxn ang="0">
                <a:pos x="0" y="2"/>
              </a:cxn>
              <a:cxn ang="0">
                <a:pos x="5" y="3"/>
              </a:cxn>
              <a:cxn ang="0">
                <a:pos x="10" y="3"/>
              </a:cxn>
              <a:cxn ang="0">
                <a:pos x="10" y="2"/>
              </a:cxn>
              <a:cxn ang="0">
                <a:pos x="4" y="1"/>
              </a:cxn>
            </a:cxnLst>
            <a:rect l="0" t="0" r="r" b="b"/>
            <a:pathLst>
              <a:path w="12" h="4">
                <a:moveTo>
                  <a:pt x="4" y="1"/>
                </a:moveTo>
                <a:cubicBezTo>
                  <a:pt x="3" y="0"/>
                  <a:pt x="2" y="0"/>
                  <a:pt x="1" y="1"/>
                </a:cubicBezTo>
                <a:cubicBezTo>
                  <a:pt x="0" y="2"/>
                  <a:pt x="0" y="2"/>
                  <a:pt x="0" y="2"/>
                </a:cubicBezTo>
                <a:cubicBezTo>
                  <a:pt x="1" y="3"/>
                  <a:pt x="3" y="3"/>
                  <a:pt x="5" y="3"/>
                </a:cubicBezTo>
                <a:cubicBezTo>
                  <a:pt x="6" y="4"/>
                  <a:pt x="9" y="4"/>
                  <a:pt x="10" y="3"/>
                </a:cubicBezTo>
                <a:cubicBezTo>
                  <a:pt x="12" y="2"/>
                  <a:pt x="11" y="2"/>
                  <a:pt x="10" y="2"/>
                </a:cubicBezTo>
                <a:cubicBezTo>
                  <a:pt x="8" y="2"/>
                  <a:pt x="5" y="2"/>
                  <a:pt x="4" y="1"/>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7" name="Freeform 13"/>
          <p:cNvSpPr>
            <a:spLocks/>
          </p:cNvSpPr>
          <p:nvPr/>
        </p:nvSpPr>
        <p:spPr bwMode="auto">
          <a:xfrm>
            <a:off x="8151813" y="1393825"/>
            <a:ext cx="42863" cy="11113"/>
          </a:xfrm>
          <a:custGeom>
            <a:avLst/>
            <a:gdLst/>
            <a:ahLst/>
            <a:cxnLst>
              <a:cxn ang="0">
                <a:pos x="8" y="0"/>
              </a:cxn>
              <a:cxn ang="0">
                <a:pos x="1" y="2"/>
              </a:cxn>
              <a:cxn ang="0">
                <a:pos x="3" y="3"/>
              </a:cxn>
              <a:cxn ang="0">
                <a:pos x="9" y="1"/>
              </a:cxn>
              <a:cxn ang="0">
                <a:pos x="8" y="0"/>
              </a:cxn>
            </a:cxnLst>
            <a:rect l="0" t="0" r="r" b="b"/>
            <a:pathLst>
              <a:path w="11" h="3">
                <a:moveTo>
                  <a:pt x="8" y="0"/>
                </a:moveTo>
                <a:cubicBezTo>
                  <a:pt x="5" y="1"/>
                  <a:pt x="2" y="2"/>
                  <a:pt x="1" y="2"/>
                </a:cubicBezTo>
                <a:cubicBezTo>
                  <a:pt x="0" y="3"/>
                  <a:pt x="1" y="3"/>
                  <a:pt x="3" y="3"/>
                </a:cubicBezTo>
                <a:cubicBezTo>
                  <a:pt x="4" y="3"/>
                  <a:pt x="7" y="2"/>
                  <a:pt x="9" y="1"/>
                </a:cubicBezTo>
                <a:cubicBezTo>
                  <a:pt x="11" y="0"/>
                  <a:pt x="10" y="0"/>
                  <a:pt x="8" y="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4"/>
          <p:cNvSpPr>
            <a:spLocks/>
          </p:cNvSpPr>
          <p:nvPr/>
        </p:nvSpPr>
        <p:spPr bwMode="auto">
          <a:xfrm>
            <a:off x="179388" y="293688"/>
            <a:ext cx="71438" cy="63500"/>
          </a:xfrm>
          <a:custGeom>
            <a:avLst/>
            <a:gdLst/>
            <a:ahLst/>
            <a:cxnLst>
              <a:cxn ang="0">
                <a:pos x="8" y="4"/>
              </a:cxn>
              <a:cxn ang="0">
                <a:pos x="1" y="0"/>
              </a:cxn>
              <a:cxn ang="0">
                <a:pos x="1" y="2"/>
              </a:cxn>
              <a:cxn ang="0">
                <a:pos x="4" y="6"/>
              </a:cxn>
              <a:cxn ang="0">
                <a:pos x="7" y="10"/>
              </a:cxn>
              <a:cxn ang="0">
                <a:pos x="7" y="13"/>
              </a:cxn>
              <a:cxn ang="0">
                <a:pos x="10" y="15"/>
              </a:cxn>
              <a:cxn ang="0">
                <a:pos x="16" y="16"/>
              </a:cxn>
              <a:cxn ang="0">
                <a:pos x="16" y="12"/>
              </a:cxn>
              <a:cxn ang="0">
                <a:pos x="8" y="4"/>
              </a:cxn>
            </a:cxnLst>
            <a:rect l="0" t="0" r="r" b="b"/>
            <a:pathLst>
              <a:path w="18" h="16">
                <a:moveTo>
                  <a:pt x="8" y="4"/>
                </a:moveTo>
                <a:cubicBezTo>
                  <a:pt x="5" y="1"/>
                  <a:pt x="2" y="0"/>
                  <a:pt x="1" y="0"/>
                </a:cubicBezTo>
                <a:cubicBezTo>
                  <a:pt x="1" y="0"/>
                  <a:pt x="0" y="1"/>
                  <a:pt x="1" y="2"/>
                </a:cubicBezTo>
                <a:cubicBezTo>
                  <a:pt x="1" y="2"/>
                  <a:pt x="2" y="4"/>
                  <a:pt x="4" y="6"/>
                </a:cubicBezTo>
                <a:cubicBezTo>
                  <a:pt x="5" y="7"/>
                  <a:pt x="7" y="9"/>
                  <a:pt x="7" y="10"/>
                </a:cubicBezTo>
                <a:cubicBezTo>
                  <a:pt x="7" y="10"/>
                  <a:pt x="7" y="12"/>
                  <a:pt x="7" y="13"/>
                </a:cubicBezTo>
                <a:cubicBezTo>
                  <a:pt x="7" y="14"/>
                  <a:pt x="9" y="15"/>
                  <a:pt x="10" y="15"/>
                </a:cubicBezTo>
                <a:cubicBezTo>
                  <a:pt x="12" y="15"/>
                  <a:pt x="14" y="16"/>
                  <a:pt x="16" y="16"/>
                </a:cubicBezTo>
                <a:cubicBezTo>
                  <a:pt x="17" y="16"/>
                  <a:pt x="18" y="14"/>
                  <a:pt x="16" y="12"/>
                </a:cubicBezTo>
                <a:cubicBezTo>
                  <a:pt x="15" y="9"/>
                  <a:pt x="11" y="6"/>
                  <a:pt x="8" y="4"/>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9" name="Freeform 15"/>
          <p:cNvSpPr>
            <a:spLocks/>
          </p:cNvSpPr>
          <p:nvPr/>
        </p:nvSpPr>
        <p:spPr bwMode="auto">
          <a:xfrm>
            <a:off x="165100" y="442913"/>
            <a:ext cx="46038" cy="58738"/>
          </a:xfrm>
          <a:custGeom>
            <a:avLst/>
            <a:gdLst/>
            <a:ahLst/>
            <a:cxnLst>
              <a:cxn ang="0">
                <a:pos x="6" y="6"/>
              </a:cxn>
              <a:cxn ang="0">
                <a:pos x="1" y="0"/>
              </a:cxn>
              <a:cxn ang="0">
                <a:pos x="1" y="5"/>
              </a:cxn>
              <a:cxn ang="0">
                <a:pos x="5" y="13"/>
              </a:cxn>
              <a:cxn ang="0">
                <a:pos x="10" y="15"/>
              </a:cxn>
              <a:cxn ang="0">
                <a:pos x="11" y="13"/>
              </a:cxn>
              <a:cxn ang="0">
                <a:pos x="6" y="6"/>
              </a:cxn>
            </a:cxnLst>
            <a:rect l="0" t="0" r="r" b="b"/>
            <a:pathLst>
              <a:path w="12" h="15">
                <a:moveTo>
                  <a:pt x="6" y="6"/>
                </a:moveTo>
                <a:cubicBezTo>
                  <a:pt x="4" y="3"/>
                  <a:pt x="1" y="1"/>
                  <a:pt x="1" y="0"/>
                </a:cubicBezTo>
                <a:cubicBezTo>
                  <a:pt x="0" y="0"/>
                  <a:pt x="0" y="2"/>
                  <a:pt x="1" y="5"/>
                </a:cubicBezTo>
                <a:cubicBezTo>
                  <a:pt x="2" y="8"/>
                  <a:pt x="4" y="12"/>
                  <a:pt x="5" y="13"/>
                </a:cubicBezTo>
                <a:cubicBezTo>
                  <a:pt x="7" y="14"/>
                  <a:pt x="9" y="15"/>
                  <a:pt x="10" y="15"/>
                </a:cubicBezTo>
                <a:cubicBezTo>
                  <a:pt x="12" y="15"/>
                  <a:pt x="12" y="14"/>
                  <a:pt x="11" y="13"/>
                </a:cubicBezTo>
                <a:cubicBezTo>
                  <a:pt x="11" y="12"/>
                  <a:pt x="8" y="9"/>
                  <a:pt x="6" y="6"/>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Freeform 16"/>
          <p:cNvSpPr>
            <a:spLocks/>
          </p:cNvSpPr>
          <p:nvPr/>
        </p:nvSpPr>
        <p:spPr bwMode="auto">
          <a:xfrm>
            <a:off x="5846763" y="2201863"/>
            <a:ext cx="44450" cy="58738"/>
          </a:xfrm>
          <a:custGeom>
            <a:avLst/>
            <a:gdLst/>
            <a:ahLst/>
            <a:cxnLst>
              <a:cxn ang="0">
                <a:pos x="9" y="0"/>
              </a:cxn>
              <a:cxn ang="0">
                <a:pos x="5" y="5"/>
              </a:cxn>
              <a:cxn ang="0">
                <a:pos x="1" y="13"/>
              </a:cxn>
              <a:cxn ang="0">
                <a:pos x="4" y="11"/>
              </a:cxn>
              <a:cxn ang="0">
                <a:pos x="10" y="3"/>
              </a:cxn>
              <a:cxn ang="0">
                <a:pos x="9" y="0"/>
              </a:cxn>
            </a:cxnLst>
            <a:rect l="0" t="0" r="r" b="b"/>
            <a:pathLst>
              <a:path w="11" h="15">
                <a:moveTo>
                  <a:pt x="9" y="0"/>
                </a:moveTo>
                <a:cubicBezTo>
                  <a:pt x="8" y="0"/>
                  <a:pt x="6" y="2"/>
                  <a:pt x="5" y="5"/>
                </a:cubicBezTo>
                <a:cubicBezTo>
                  <a:pt x="3" y="7"/>
                  <a:pt x="1" y="11"/>
                  <a:pt x="1" y="13"/>
                </a:cubicBezTo>
                <a:cubicBezTo>
                  <a:pt x="0" y="15"/>
                  <a:pt x="2" y="14"/>
                  <a:pt x="4" y="11"/>
                </a:cubicBezTo>
                <a:cubicBezTo>
                  <a:pt x="7" y="8"/>
                  <a:pt x="10" y="4"/>
                  <a:pt x="10" y="3"/>
                </a:cubicBezTo>
                <a:cubicBezTo>
                  <a:pt x="11" y="2"/>
                  <a:pt x="10" y="0"/>
                  <a:pt x="9" y="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7"/>
          <p:cNvSpPr>
            <a:spLocks/>
          </p:cNvSpPr>
          <p:nvPr/>
        </p:nvSpPr>
        <p:spPr bwMode="auto">
          <a:xfrm>
            <a:off x="5902325" y="2116138"/>
            <a:ext cx="109538" cy="80963"/>
          </a:xfrm>
          <a:custGeom>
            <a:avLst/>
            <a:gdLst/>
            <a:ahLst/>
            <a:cxnLst>
              <a:cxn ang="0">
                <a:pos x="24" y="2"/>
              </a:cxn>
              <a:cxn ang="0">
                <a:pos x="20" y="4"/>
              </a:cxn>
              <a:cxn ang="0">
                <a:pos x="15" y="7"/>
              </a:cxn>
              <a:cxn ang="0">
                <a:pos x="8" y="12"/>
              </a:cxn>
              <a:cxn ang="0">
                <a:pos x="2" y="15"/>
              </a:cxn>
              <a:cxn ang="0">
                <a:pos x="0" y="19"/>
              </a:cxn>
              <a:cxn ang="0">
                <a:pos x="2" y="20"/>
              </a:cxn>
              <a:cxn ang="0">
                <a:pos x="8" y="16"/>
              </a:cxn>
              <a:cxn ang="0">
                <a:pos x="18" y="9"/>
              </a:cxn>
              <a:cxn ang="0">
                <a:pos x="25" y="4"/>
              </a:cxn>
              <a:cxn ang="0">
                <a:pos x="27" y="1"/>
              </a:cxn>
              <a:cxn ang="0">
                <a:pos x="24" y="2"/>
              </a:cxn>
            </a:cxnLst>
            <a:rect l="0" t="0" r="r" b="b"/>
            <a:pathLst>
              <a:path w="28" h="21">
                <a:moveTo>
                  <a:pt x="24" y="2"/>
                </a:moveTo>
                <a:cubicBezTo>
                  <a:pt x="22" y="3"/>
                  <a:pt x="21" y="4"/>
                  <a:pt x="20" y="4"/>
                </a:cubicBezTo>
                <a:cubicBezTo>
                  <a:pt x="19" y="4"/>
                  <a:pt x="17" y="6"/>
                  <a:pt x="15" y="7"/>
                </a:cubicBezTo>
                <a:cubicBezTo>
                  <a:pt x="13" y="8"/>
                  <a:pt x="10" y="11"/>
                  <a:pt x="8" y="12"/>
                </a:cubicBezTo>
                <a:cubicBezTo>
                  <a:pt x="7" y="13"/>
                  <a:pt x="4" y="14"/>
                  <a:pt x="2" y="15"/>
                </a:cubicBezTo>
                <a:cubicBezTo>
                  <a:pt x="1" y="16"/>
                  <a:pt x="0" y="17"/>
                  <a:pt x="0" y="19"/>
                </a:cubicBezTo>
                <a:cubicBezTo>
                  <a:pt x="0" y="20"/>
                  <a:pt x="1" y="21"/>
                  <a:pt x="2" y="20"/>
                </a:cubicBezTo>
                <a:cubicBezTo>
                  <a:pt x="3" y="19"/>
                  <a:pt x="6" y="17"/>
                  <a:pt x="8" y="16"/>
                </a:cubicBezTo>
                <a:cubicBezTo>
                  <a:pt x="11" y="14"/>
                  <a:pt x="15" y="11"/>
                  <a:pt x="18" y="9"/>
                </a:cubicBezTo>
                <a:cubicBezTo>
                  <a:pt x="20" y="8"/>
                  <a:pt x="24" y="5"/>
                  <a:pt x="25" y="4"/>
                </a:cubicBezTo>
                <a:cubicBezTo>
                  <a:pt x="27" y="3"/>
                  <a:pt x="28" y="2"/>
                  <a:pt x="27" y="1"/>
                </a:cubicBezTo>
                <a:cubicBezTo>
                  <a:pt x="26" y="0"/>
                  <a:pt x="25" y="0"/>
                  <a:pt x="24" y="2"/>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8"/>
          <p:cNvSpPr>
            <a:spLocks/>
          </p:cNvSpPr>
          <p:nvPr/>
        </p:nvSpPr>
        <p:spPr bwMode="auto">
          <a:xfrm>
            <a:off x="6369050" y="1804988"/>
            <a:ext cx="58738" cy="63500"/>
          </a:xfrm>
          <a:custGeom>
            <a:avLst/>
            <a:gdLst/>
            <a:ahLst/>
            <a:cxnLst>
              <a:cxn ang="0">
                <a:pos x="12" y="2"/>
              </a:cxn>
              <a:cxn ang="0">
                <a:pos x="6" y="7"/>
              </a:cxn>
              <a:cxn ang="0">
                <a:pos x="1" y="13"/>
              </a:cxn>
              <a:cxn ang="0">
                <a:pos x="1" y="15"/>
              </a:cxn>
              <a:cxn ang="0">
                <a:pos x="5" y="12"/>
              </a:cxn>
              <a:cxn ang="0">
                <a:pos x="10" y="8"/>
              </a:cxn>
              <a:cxn ang="0">
                <a:pos x="13" y="5"/>
              </a:cxn>
              <a:cxn ang="0">
                <a:pos x="15" y="2"/>
              </a:cxn>
              <a:cxn ang="0">
                <a:pos x="12" y="2"/>
              </a:cxn>
            </a:cxnLst>
            <a:rect l="0" t="0" r="r" b="b"/>
            <a:pathLst>
              <a:path w="15" h="16">
                <a:moveTo>
                  <a:pt x="12" y="2"/>
                </a:moveTo>
                <a:cubicBezTo>
                  <a:pt x="11" y="3"/>
                  <a:pt x="8" y="6"/>
                  <a:pt x="6" y="7"/>
                </a:cubicBezTo>
                <a:cubicBezTo>
                  <a:pt x="4" y="9"/>
                  <a:pt x="2" y="11"/>
                  <a:pt x="1" y="13"/>
                </a:cubicBezTo>
                <a:cubicBezTo>
                  <a:pt x="0" y="15"/>
                  <a:pt x="0" y="16"/>
                  <a:pt x="1" y="15"/>
                </a:cubicBezTo>
                <a:cubicBezTo>
                  <a:pt x="2" y="14"/>
                  <a:pt x="4" y="13"/>
                  <a:pt x="5" y="12"/>
                </a:cubicBezTo>
                <a:cubicBezTo>
                  <a:pt x="7" y="11"/>
                  <a:pt x="9" y="9"/>
                  <a:pt x="10" y="8"/>
                </a:cubicBezTo>
                <a:cubicBezTo>
                  <a:pt x="11" y="7"/>
                  <a:pt x="12" y="6"/>
                  <a:pt x="13" y="5"/>
                </a:cubicBezTo>
                <a:cubicBezTo>
                  <a:pt x="14" y="5"/>
                  <a:pt x="15" y="3"/>
                  <a:pt x="15" y="2"/>
                </a:cubicBezTo>
                <a:cubicBezTo>
                  <a:pt x="14" y="0"/>
                  <a:pt x="13" y="1"/>
                  <a:pt x="12" y="2"/>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9"/>
          <p:cNvSpPr>
            <a:spLocks/>
          </p:cNvSpPr>
          <p:nvPr/>
        </p:nvSpPr>
        <p:spPr bwMode="auto">
          <a:xfrm>
            <a:off x="5753100" y="2295525"/>
            <a:ext cx="77788" cy="169863"/>
          </a:xfrm>
          <a:custGeom>
            <a:avLst/>
            <a:gdLst/>
            <a:ahLst/>
            <a:cxnLst>
              <a:cxn ang="0">
                <a:pos x="18" y="1"/>
              </a:cxn>
              <a:cxn ang="0">
                <a:pos x="12" y="9"/>
              </a:cxn>
              <a:cxn ang="0">
                <a:pos x="6" y="22"/>
              </a:cxn>
              <a:cxn ang="0">
                <a:pos x="1" y="37"/>
              </a:cxn>
              <a:cxn ang="0">
                <a:pos x="1" y="40"/>
              </a:cxn>
              <a:cxn ang="0">
                <a:pos x="2" y="36"/>
              </a:cxn>
              <a:cxn ang="0">
                <a:pos x="4" y="30"/>
              </a:cxn>
              <a:cxn ang="0">
                <a:pos x="9" y="20"/>
              </a:cxn>
              <a:cxn ang="0">
                <a:pos x="17" y="7"/>
              </a:cxn>
              <a:cxn ang="0">
                <a:pos x="18" y="1"/>
              </a:cxn>
            </a:cxnLst>
            <a:rect l="0" t="0" r="r" b="b"/>
            <a:pathLst>
              <a:path w="20" h="43">
                <a:moveTo>
                  <a:pt x="18" y="1"/>
                </a:moveTo>
                <a:cubicBezTo>
                  <a:pt x="17" y="2"/>
                  <a:pt x="14" y="5"/>
                  <a:pt x="12" y="9"/>
                </a:cubicBezTo>
                <a:cubicBezTo>
                  <a:pt x="11" y="12"/>
                  <a:pt x="8" y="18"/>
                  <a:pt x="6" y="22"/>
                </a:cubicBezTo>
                <a:cubicBezTo>
                  <a:pt x="4" y="26"/>
                  <a:pt x="1" y="33"/>
                  <a:pt x="1" y="37"/>
                </a:cubicBezTo>
                <a:cubicBezTo>
                  <a:pt x="0" y="41"/>
                  <a:pt x="0" y="43"/>
                  <a:pt x="1" y="40"/>
                </a:cubicBezTo>
                <a:cubicBezTo>
                  <a:pt x="2" y="38"/>
                  <a:pt x="2" y="36"/>
                  <a:pt x="2" y="36"/>
                </a:cubicBezTo>
                <a:cubicBezTo>
                  <a:pt x="2" y="36"/>
                  <a:pt x="3" y="33"/>
                  <a:pt x="4" y="30"/>
                </a:cubicBezTo>
                <a:cubicBezTo>
                  <a:pt x="5" y="28"/>
                  <a:pt x="7" y="23"/>
                  <a:pt x="9" y="20"/>
                </a:cubicBezTo>
                <a:cubicBezTo>
                  <a:pt x="11" y="17"/>
                  <a:pt x="15" y="11"/>
                  <a:pt x="17" y="7"/>
                </a:cubicBezTo>
                <a:cubicBezTo>
                  <a:pt x="19" y="3"/>
                  <a:pt x="20" y="0"/>
                  <a:pt x="18" y="1"/>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0"/>
          <p:cNvSpPr>
            <a:spLocks/>
          </p:cNvSpPr>
          <p:nvPr/>
        </p:nvSpPr>
        <p:spPr bwMode="auto">
          <a:xfrm>
            <a:off x="5749925" y="2508250"/>
            <a:ext cx="66675" cy="298450"/>
          </a:xfrm>
          <a:custGeom>
            <a:avLst/>
            <a:gdLst/>
            <a:ahLst/>
            <a:cxnLst>
              <a:cxn ang="0">
                <a:pos x="13" y="53"/>
              </a:cxn>
              <a:cxn ang="0">
                <a:pos x="7" y="36"/>
              </a:cxn>
              <a:cxn ang="0">
                <a:pos x="3" y="21"/>
              </a:cxn>
              <a:cxn ang="0">
                <a:pos x="1" y="6"/>
              </a:cxn>
              <a:cxn ang="0">
                <a:pos x="0" y="5"/>
              </a:cxn>
              <a:cxn ang="0">
                <a:pos x="1" y="19"/>
              </a:cxn>
              <a:cxn ang="0">
                <a:pos x="4" y="35"/>
              </a:cxn>
              <a:cxn ang="0">
                <a:pos x="9" y="51"/>
              </a:cxn>
              <a:cxn ang="0">
                <a:pos x="13" y="63"/>
              </a:cxn>
              <a:cxn ang="0">
                <a:pos x="16" y="73"/>
              </a:cxn>
              <a:cxn ang="0">
                <a:pos x="16" y="70"/>
              </a:cxn>
              <a:cxn ang="0">
                <a:pos x="13" y="53"/>
              </a:cxn>
            </a:cxnLst>
            <a:rect l="0" t="0" r="r" b="b"/>
            <a:pathLst>
              <a:path w="17" h="76">
                <a:moveTo>
                  <a:pt x="13" y="53"/>
                </a:moveTo>
                <a:cubicBezTo>
                  <a:pt x="11" y="49"/>
                  <a:pt x="9" y="42"/>
                  <a:pt x="7" y="36"/>
                </a:cubicBezTo>
                <a:cubicBezTo>
                  <a:pt x="5" y="31"/>
                  <a:pt x="3" y="24"/>
                  <a:pt x="3" y="21"/>
                </a:cubicBezTo>
                <a:cubicBezTo>
                  <a:pt x="2" y="18"/>
                  <a:pt x="1" y="11"/>
                  <a:pt x="1" y="6"/>
                </a:cubicBezTo>
                <a:cubicBezTo>
                  <a:pt x="1" y="1"/>
                  <a:pt x="0" y="0"/>
                  <a:pt x="0" y="5"/>
                </a:cubicBezTo>
                <a:cubicBezTo>
                  <a:pt x="0" y="9"/>
                  <a:pt x="0" y="15"/>
                  <a:pt x="1" y="19"/>
                </a:cubicBezTo>
                <a:cubicBezTo>
                  <a:pt x="1" y="23"/>
                  <a:pt x="3" y="30"/>
                  <a:pt x="4" y="35"/>
                </a:cubicBezTo>
                <a:cubicBezTo>
                  <a:pt x="6" y="40"/>
                  <a:pt x="8" y="47"/>
                  <a:pt x="9" y="51"/>
                </a:cubicBezTo>
                <a:cubicBezTo>
                  <a:pt x="11" y="55"/>
                  <a:pt x="12" y="60"/>
                  <a:pt x="13" y="63"/>
                </a:cubicBezTo>
                <a:cubicBezTo>
                  <a:pt x="14" y="66"/>
                  <a:pt x="15" y="70"/>
                  <a:pt x="16" y="73"/>
                </a:cubicBezTo>
                <a:cubicBezTo>
                  <a:pt x="17" y="76"/>
                  <a:pt x="17" y="75"/>
                  <a:pt x="16" y="70"/>
                </a:cubicBezTo>
                <a:cubicBezTo>
                  <a:pt x="16" y="65"/>
                  <a:pt x="14" y="57"/>
                  <a:pt x="13" y="53"/>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2"/>
          <p:cNvSpPr>
            <a:spLocks/>
          </p:cNvSpPr>
          <p:nvPr/>
        </p:nvSpPr>
        <p:spPr bwMode="auto">
          <a:xfrm>
            <a:off x="8842375" y="6565900"/>
            <a:ext cx="11113" cy="7938"/>
          </a:xfrm>
          <a:custGeom>
            <a:avLst/>
            <a:gdLst/>
            <a:ahLst/>
            <a:cxnLst>
              <a:cxn ang="0">
                <a:pos x="3" y="1"/>
              </a:cxn>
              <a:cxn ang="0">
                <a:pos x="1" y="0"/>
              </a:cxn>
              <a:cxn ang="0">
                <a:pos x="2" y="1"/>
              </a:cxn>
              <a:cxn ang="0">
                <a:pos x="3" y="1"/>
              </a:cxn>
            </a:cxnLst>
            <a:rect l="0" t="0" r="r" b="b"/>
            <a:pathLst>
              <a:path w="3" h="2">
                <a:moveTo>
                  <a:pt x="3" y="1"/>
                </a:moveTo>
                <a:cubicBezTo>
                  <a:pt x="3" y="0"/>
                  <a:pt x="2" y="0"/>
                  <a:pt x="1" y="0"/>
                </a:cubicBezTo>
                <a:cubicBezTo>
                  <a:pt x="0" y="0"/>
                  <a:pt x="1" y="0"/>
                  <a:pt x="2" y="1"/>
                </a:cubicBezTo>
                <a:cubicBezTo>
                  <a:pt x="3" y="2"/>
                  <a:pt x="3" y="2"/>
                  <a:pt x="3" y="1"/>
                </a:cubicBezTo>
                <a:close/>
              </a:path>
            </a:pathLst>
          </a:custGeom>
          <a:solidFill>
            <a:srgbClr val="BFE2C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3"/>
          <p:cNvSpPr>
            <a:spLocks/>
          </p:cNvSpPr>
          <p:nvPr/>
        </p:nvSpPr>
        <p:spPr bwMode="auto">
          <a:xfrm>
            <a:off x="9034463" y="1460500"/>
            <a:ext cx="82550" cy="42863"/>
          </a:xfrm>
          <a:custGeom>
            <a:avLst/>
            <a:gdLst/>
            <a:ahLst/>
            <a:cxnLst>
              <a:cxn ang="0">
                <a:pos x="3" y="10"/>
              </a:cxn>
              <a:cxn ang="0">
                <a:pos x="3" y="11"/>
              </a:cxn>
              <a:cxn ang="0">
                <a:pos x="10" y="9"/>
              </a:cxn>
              <a:cxn ang="0">
                <a:pos x="18" y="2"/>
              </a:cxn>
              <a:cxn ang="0">
                <a:pos x="19" y="1"/>
              </a:cxn>
              <a:cxn ang="0">
                <a:pos x="11" y="6"/>
              </a:cxn>
              <a:cxn ang="0">
                <a:pos x="3" y="10"/>
              </a:cxn>
            </a:cxnLst>
            <a:rect l="0" t="0" r="r" b="b"/>
            <a:pathLst>
              <a:path w="21" h="11">
                <a:moveTo>
                  <a:pt x="3" y="10"/>
                </a:moveTo>
                <a:cubicBezTo>
                  <a:pt x="0" y="11"/>
                  <a:pt x="0" y="11"/>
                  <a:pt x="3" y="11"/>
                </a:cubicBezTo>
                <a:cubicBezTo>
                  <a:pt x="5" y="11"/>
                  <a:pt x="8" y="10"/>
                  <a:pt x="10" y="9"/>
                </a:cubicBezTo>
                <a:cubicBezTo>
                  <a:pt x="12" y="7"/>
                  <a:pt x="15" y="4"/>
                  <a:pt x="18" y="2"/>
                </a:cubicBezTo>
                <a:cubicBezTo>
                  <a:pt x="21" y="0"/>
                  <a:pt x="21" y="0"/>
                  <a:pt x="19" y="1"/>
                </a:cubicBezTo>
                <a:cubicBezTo>
                  <a:pt x="16" y="2"/>
                  <a:pt x="13" y="4"/>
                  <a:pt x="11" y="6"/>
                </a:cubicBezTo>
                <a:cubicBezTo>
                  <a:pt x="8" y="8"/>
                  <a:pt x="5" y="10"/>
                  <a:pt x="3" y="10"/>
                </a:cubicBezTo>
                <a:close/>
              </a:path>
            </a:pathLst>
          </a:custGeom>
          <a:solidFill>
            <a:srgbClr val="DED5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6"/>
          <p:cNvSpPr>
            <a:spLocks/>
          </p:cNvSpPr>
          <p:nvPr/>
        </p:nvSpPr>
        <p:spPr bwMode="auto">
          <a:xfrm>
            <a:off x="525463" y="639763"/>
            <a:ext cx="8332788" cy="5651500"/>
          </a:xfrm>
          <a:custGeom>
            <a:avLst/>
            <a:gdLst/>
            <a:ahLst/>
            <a:cxnLst>
              <a:cxn ang="0">
                <a:pos x="42" y="120"/>
              </a:cxn>
              <a:cxn ang="0">
                <a:pos x="75" y="227"/>
              </a:cxn>
              <a:cxn ang="0">
                <a:pos x="169" y="327"/>
              </a:cxn>
              <a:cxn ang="0">
                <a:pos x="174" y="386"/>
              </a:cxn>
              <a:cxn ang="0">
                <a:pos x="156" y="394"/>
              </a:cxn>
              <a:cxn ang="0">
                <a:pos x="138" y="432"/>
              </a:cxn>
              <a:cxn ang="0">
                <a:pos x="221" y="468"/>
              </a:cxn>
              <a:cxn ang="0">
                <a:pos x="295" y="572"/>
              </a:cxn>
              <a:cxn ang="0">
                <a:pos x="321" y="657"/>
              </a:cxn>
              <a:cxn ang="0">
                <a:pos x="445" y="787"/>
              </a:cxn>
              <a:cxn ang="0">
                <a:pos x="432" y="690"/>
              </a:cxn>
              <a:cxn ang="0">
                <a:pos x="372" y="595"/>
              </a:cxn>
              <a:cxn ang="0">
                <a:pos x="327" y="478"/>
              </a:cxn>
              <a:cxn ang="0">
                <a:pos x="296" y="444"/>
              </a:cxn>
              <a:cxn ang="0">
                <a:pos x="241" y="332"/>
              </a:cxn>
              <a:cxn ang="0">
                <a:pos x="162" y="227"/>
              </a:cxn>
              <a:cxn ang="0">
                <a:pos x="143" y="72"/>
              </a:cxn>
              <a:cxn ang="0">
                <a:pos x="252" y="127"/>
              </a:cxn>
              <a:cxn ang="0">
                <a:pos x="284" y="241"/>
              </a:cxn>
              <a:cxn ang="0">
                <a:pos x="331" y="335"/>
              </a:cxn>
              <a:cxn ang="0">
                <a:pos x="411" y="409"/>
              </a:cxn>
              <a:cxn ang="0">
                <a:pos x="478" y="498"/>
              </a:cxn>
              <a:cxn ang="0">
                <a:pos x="484" y="554"/>
              </a:cxn>
              <a:cxn ang="0">
                <a:pos x="514" y="595"/>
              </a:cxn>
              <a:cxn ang="0">
                <a:pos x="573" y="628"/>
              </a:cxn>
              <a:cxn ang="0">
                <a:pos x="611" y="690"/>
              </a:cxn>
              <a:cxn ang="0">
                <a:pos x="732" y="827"/>
              </a:cxn>
              <a:cxn ang="0">
                <a:pos x="758" y="959"/>
              </a:cxn>
              <a:cxn ang="0">
                <a:pos x="773" y="1065"/>
              </a:cxn>
              <a:cxn ang="0">
                <a:pos x="857" y="1121"/>
              </a:cxn>
              <a:cxn ang="0">
                <a:pos x="990" y="1196"/>
              </a:cxn>
              <a:cxn ang="0">
                <a:pos x="1138" y="1269"/>
              </a:cxn>
              <a:cxn ang="0">
                <a:pos x="1268" y="1320"/>
              </a:cxn>
              <a:cxn ang="0">
                <a:pos x="1430" y="1368"/>
              </a:cxn>
              <a:cxn ang="0">
                <a:pos x="1555" y="1310"/>
              </a:cxn>
              <a:cxn ang="0">
                <a:pos x="1615" y="1325"/>
              </a:cxn>
              <a:cxn ang="0">
                <a:pos x="1756" y="1438"/>
              </a:cxn>
              <a:cxn ang="0">
                <a:pos x="1867" y="1273"/>
              </a:cxn>
              <a:cxn ang="0">
                <a:pos x="1996" y="1157"/>
              </a:cxn>
              <a:cxn ang="0">
                <a:pos x="2048" y="1102"/>
              </a:cxn>
              <a:cxn ang="0">
                <a:pos x="2073" y="1044"/>
              </a:cxn>
              <a:cxn ang="0">
                <a:pos x="2082" y="985"/>
              </a:cxn>
              <a:cxn ang="0">
                <a:pos x="2098" y="857"/>
              </a:cxn>
              <a:cxn ang="0">
                <a:pos x="1977" y="881"/>
              </a:cxn>
              <a:cxn ang="0">
                <a:pos x="1854" y="958"/>
              </a:cxn>
              <a:cxn ang="0">
                <a:pos x="1827" y="1072"/>
              </a:cxn>
              <a:cxn ang="0">
                <a:pos x="1803" y="1119"/>
              </a:cxn>
              <a:cxn ang="0">
                <a:pos x="1762" y="1120"/>
              </a:cxn>
              <a:cxn ang="0">
                <a:pos x="1663" y="1139"/>
              </a:cxn>
              <a:cxn ang="0">
                <a:pos x="1543" y="1139"/>
              </a:cxn>
              <a:cxn ang="0">
                <a:pos x="1455" y="1114"/>
              </a:cxn>
              <a:cxn ang="0">
                <a:pos x="1358" y="965"/>
              </a:cxn>
              <a:cxn ang="0">
                <a:pos x="1312" y="811"/>
              </a:cxn>
              <a:cxn ang="0">
                <a:pos x="1308" y="679"/>
              </a:cxn>
              <a:cxn ang="0">
                <a:pos x="1322" y="619"/>
              </a:cxn>
              <a:cxn ang="0">
                <a:pos x="1325" y="652"/>
              </a:cxn>
              <a:cxn ang="0">
                <a:pos x="1245" y="546"/>
              </a:cxn>
              <a:cxn ang="0">
                <a:pos x="1163" y="433"/>
              </a:cxn>
              <a:cxn ang="0">
                <a:pos x="1071" y="296"/>
              </a:cxn>
              <a:cxn ang="0">
                <a:pos x="952" y="303"/>
              </a:cxn>
              <a:cxn ang="0">
                <a:pos x="845" y="289"/>
              </a:cxn>
              <a:cxn ang="0">
                <a:pos x="765" y="166"/>
              </a:cxn>
              <a:cxn ang="0">
                <a:pos x="0" y="0"/>
              </a:cxn>
            </a:cxnLst>
            <a:rect l="0" t="0" r="r" b="b"/>
            <a:pathLst>
              <a:path w="2123" h="1440">
                <a:moveTo>
                  <a:pt x="2" y="14"/>
                </a:moveTo>
                <a:cubicBezTo>
                  <a:pt x="3" y="15"/>
                  <a:pt x="4" y="18"/>
                  <a:pt x="5" y="19"/>
                </a:cubicBezTo>
                <a:cubicBezTo>
                  <a:pt x="6" y="20"/>
                  <a:pt x="8" y="22"/>
                  <a:pt x="9" y="23"/>
                </a:cubicBezTo>
                <a:cubicBezTo>
                  <a:pt x="10" y="24"/>
                  <a:pt x="11" y="27"/>
                  <a:pt x="11" y="29"/>
                </a:cubicBezTo>
                <a:cubicBezTo>
                  <a:pt x="11" y="32"/>
                  <a:pt x="12" y="36"/>
                  <a:pt x="12" y="38"/>
                </a:cubicBezTo>
                <a:cubicBezTo>
                  <a:pt x="12" y="40"/>
                  <a:pt x="14" y="44"/>
                  <a:pt x="16" y="45"/>
                </a:cubicBezTo>
                <a:cubicBezTo>
                  <a:pt x="18" y="47"/>
                  <a:pt x="20" y="50"/>
                  <a:pt x="22" y="51"/>
                </a:cubicBezTo>
                <a:cubicBezTo>
                  <a:pt x="23" y="52"/>
                  <a:pt x="25" y="55"/>
                  <a:pt x="26" y="56"/>
                </a:cubicBezTo>
                <a:cubicBezTo>
                  <a:pt x="26" y="57"/>
                  <a:pt x="27" y="59"/>
                  <a:pt x="27" y="60"/>
                </a:cubicBezTo>
                <a:cubicBezTo>
                  <a:pt x="27" y="61"/>
                  <a:pt x="26" y="63"/>
                  <a:pt x="25" y="63"/>
                </a:cubicBezTo>
                <a:cubicBezTo>
                  <a:pt x="25" y="64"/>
                  <a:pt x="23" y="64"/>
                  <a:pt x="22" y="64"/>
                </a:cubicBezTo>
                <a:cubicBezTo>
                  <a:pt x="21" y="64"/>
                  <a:pt x="21" y="66"/>
                  <a:pt x="22" y="68"/>
                </a:cubicBezTo>
                <a:cubicBezTo>
                  <a:pt x="23" y="69"/>
                  <a:pt x="24" y="72"/>
                  <a:pt x="24" y="74"/>
                </a:cubicBezTo>
                <a:cubicBezTo>
                  <a:pt x="24" y="75"/>
                  <a:pt x="23" y="76"/>
                  <a:pt x="23" y="76"/>
                </a:cubicBezTo>
                <a:cubicBezTo>
                  <a:pt x="22" y="76"/>
                  <a:pt x="22" y="78"/>
                  <a:pt x="24" y="81"/>
                </a:cubicBezTo>
                <a:cubicBezTo>
                  <a:pt x="25" y="84"/>
                  <a:pt x="27" y="87"/>
                  <a:pt x="29" y="88"/>
                </a:cubicBezTo>
                <a:cubicBezTo>
                  <a:pt x="30" y="89"/>
                  <a:pt x="33" y="93"/>
                  <a:pt x="36" y="98"/>
                </a:cubicBezTo>
                <a:cubicBezTo>
                  <a:pt x="38" y="103"/>
                  <a:pt x="41" y="109"/>
                  <a:pt x="41" y="112"/>
                </a:cubicBezTo>
                <a:cubicBezTo>
                  <a:pt x="42" y="115"/>
                  <a:pt x="42" y="119"/>
                  <a:pt x="42" y="120"/>
                </a:cubicBezTo>
                <a:cubicBezTo>
                  <a:pt x="41" y="122"/>
                  <a:pt x="41" y="124"/>
                  <a:pt x="41" y="125"/>
                </a:cubicBezTo>
                <a:cubicBezTo>
                  <a:pt x="42" y="127"/>
                  <a:pt x="43" y="128"/>
                  <a:pt x="44" y="129"/>
                </a:cubicBezTo>
                <a:cubicBezTo>
                  <a:pt x="45" y="130"/>
                  <a:pt x="47" y="133"/>
                  <a:pt x="49" y="135"/>
                </a:cubicBezTo>
                <a:cubicBezTo>
                  <a:pt x="50" y="137"/>
                  <a:pt x="53" y="140"/>
                  <a:pt x="54" y="142"/>
                </a:cubicBezTo>
                <a:cubicBezTo>
                  <a:pt x="56" y="143"/>
                  <a:pt x="57" y="148"/>
                  <a:pt x="57" y="152"/>
                </a:cubicBezTo>
                <a:cubicBezTo>
                  <a:pt x="57" y="156"/>
                  <a:pt x="56" y="160"/>
                  <a:pt x="56" y="161"/>
                </a:cubicBezTo>
                <a:cubicBezTo>
                  <a:pt x="56" y="162"/>
                  <a:pt x="56" y="164"/>
                  <a:pt x="55" y="165"/>
                </a:cubicBezTo>
                <a:cubicBezTo>
                  <a:pt x="54" y="166"/>
                  <a:pt x="54" y="169"/>
                  <a:pt x="55" y="171"/>
                </a:cubicBezTo>
                <a:cubicBezTo>
                  <a:pt x="55" y="174"/>
                  <a:pt x="56" y="175"/>
                  <a:pt x="56" y="173"/>
                </a:cubicBezTo>
                <a:cubicBezTo>
                  <a:pt x="57" y="172"/>
                  <a:pt x="58" y="170"/>
                  <a:pt x="59" y="169"/>
                </a:cubicBezTo>
                <a:cubicBezTo>
                  <a:pt x="60" y="169"/>
                  <a:pt x="60" y="170"/>
                  <a:pt x="60" y="171"/>
                </a:cubicBezTo>
                <a:cubicBezTo>
                  <a:pt x="60" y="173"/>
                  <a:pt x="61" y="175"/>
                  <a:pt x="63" y="175"/>
                </a:cubicBezTo>
                <a:cubicBezTo>
                  <a:pt x="65" y="176"/>
                  <a:pt x="67" y="178"/>
                  <a:pt x="68" y="181"/>
                </a:cubicBezTo>
                <a:cubicBezTo>
                  <a:pt x="69" y="184"/>
                  <a:pt x="69" y="188"/>
                  <a:pt x="69" y="190"/>
                </a:cubicBezTo>
                <a:cubicBezTo>
                  <a:pt x="69" y="192"/>
                  <a:pt x="69" y="196"/>
                  <a:pt x="69" y="198"/>
                </a:cubicBezTo>
                <a:cubicBezTo>
                  <a:pt x="69" y="200"/>
                  <a:pt x="69" y="203"/>
                  <a:pt x="68" y="204"/>
                </a:cubicBezTo>
                <a:cubicBezTo>
                  <a:pt x="68" y="205"/>
                  <a:pt x="69" y="208"/>
                  <a:pt x="70" y="211"/>
                </a:cubicBezTo>
                <a:cubicBezTo>
                  <a:pt x="72" y="214"/>
                  <a:pt x="73" y="217"/>
                  <a:pt x="73" y="220"/>
                </a:cubicBezTo>
                <a:cubicBezTo>
                  <a:pt x="73" y="222"/>
                  <a:pt x="74" y="225"/>
                  <a:pt x="75" y="227"/>
                </a:cubicBezTo>
                <a:cubicBezTo>
                  <a:pt x="75" y="228"/>
                  <a:pt x="77" y="230"/>
                  <a:pt x="77" y="230"/>
                </a:cubicBezTo>
                <a:cubicBezTo>
                  <a:pt x="78" y="230"/>
                  <a:pt x="80" y="231"/>
                  <a:pt x="81" y="233"/>
                </a:cubicBezTo>
                <a:cubicBezTo>
                  <a:pt x="82" y="235"/>
                  <a:pt x="83" y="237"/>
                  <a:pt x="84" y="238"/>
                </a:cubicBezTo>
                <a:cubicBezTo>
                  <a:pt x="85" y="238"/>
                  <a:pt x="87" y="240"/>
                  <a:pt x="88" y="241"/>
                </a:cubicBezTo>
                <a:cubicBezTo>
                  <a:pt x="90" y="242"/>
                  <a:pt x="93" y="245"/>
                  <a:pt x="96" y="247"/>
                </a:cubicBezTo>
                <a:cubicBezTo>
                  <a:pt x="98" y="248"/>
                  <a:pt x="102" y="251"/>
                  <a:pt x="103" y="253"/>
                </a:cubicBezTo>
                <a:cubicBezTo>
                  <a:pt x="104" y="255"/>
                  <a:pt x="107" y="257"/>
                  <a:pt x="110" y="257"/>
                </a:cubicBezTo>
                <a:cubicBezTo>
                  <a:pt x="113" y="258"/>
                  <a:pt x="116" y="259"/>
                  <a:pt x="118" y="259"/>
                </a:cubicBezTo>
                <a:cubicBezTo>
                  <a:pt x="120" y="260"/>
                  <a:pt x="122" y="263"/>
                  <a:pt x="124" y="265"/>
                </a:cubicBezTo>
                <a:cubicBezTo>
                  <a:pt x="125" y="268"/>
                  <a:pt x="127" y="272"/>
                  <a:pt x="128" y="274"/>
                </a:cubicBezTo>
                <a:cubicBezTo>
                  <a:pt x="129" y="275"/>
                  <a:pt x="131" y="278"/>
                  <a:pt x="132" y="279"/>
                </a:cubicBezTo>
                <a:cubicBezTo>
                  <a:pt x="134" y="281"/>
                  <a:pt x="136" y="283"/>
                  <a:pt x="138" y="284"/>
                </a:cubicBezTo>
                <a:cubicBezTo>
                  <a:pt x="139" y="286"/>
                  <a:pt x="141" y="289"/>
                  <a:pt x="142" y="291"/>
                </a:cubicBezTo>
                <a:cubicBezTo>
                  <a:pt x="143" y="293"/>
                  <a:pt x="145" y="296"/>
                  <a:pt x="148" y="298"/>
                </a:cubicBezTo>
                <a:cubicBezTo>
                  <a:pt x="150" y="300"/>
                  <a:pt x="153" y="303"/>
                  <a:pt x="154" y="305"/>
                </a:cubicBezTo>
                <a:cubicBezTo>
                  <a:pt x="156" y="308"/>
                  <a:pt x="157" y="311"/>
                  <a:pt x="157" y="313"/>
                </a:cubicBezTo>
                <a:cubicBezTo>
                  <a:pt x="157" y="314"/>
                  <a:pt x="158" y="317"/>
                  <a:pt x="160" y="318"/>
                </a:cubicBezTo>
                <a:cubicBezTo>
                  <a:pt x="162" y="319"/>
                  <a:pt x="165" y="321"/>
                  <a:pt x="167" y="322"/>
                </a:cubicBezTo>
                <a:cubicBezTo>
                  <a:pt x="168" y="324"/>
                  <a:pt x="169" y="326"/>
                  <a:pt x="169" y="327"/>
                </a:cubicBezTo>
                <a:cubicBezTo>
                  <a:pt x="169" y="329"/>
                  <a:pt x="170" y="331"/>
                  <a:pt x="172" y="333"/>
                </a:cubicBezTo>
                <a:cubicBezTo>
                  <a:pt x="173" y="335"/>
                  <a:pt x="174" y="338"/>
                  <a:pt x="174" y="340"/>
                </a:cubicBezTo>
                <a:cubicBezTo>
                  <a:pt x="174" y="341"/>
                  <a:pt x="173" y="345"/>
                  <a:pt x="172" y="348"/>
                </a:cubicBezTo>
                <a:cubicBezTo>
                  <a:pt x="170" y="351"/>
                  <a:pt x="170" y="354"/>
                  <a:pt x="171" y="355"/>
                </a:cubicBezTo>
                <a:cubicBezTo>
                  <a:pt x="172" y="356"/>
                  <a:pt x="172" y="359"/>
                  <a:pt x="171" y="361"/>
                </a:cubicBezTo>
                <a:cubicBezTo>
                  <a:pt x="170" y="363"/>
                  <a:pt x="168" y="366"/>
                  <a:pt x="167" y="367"/>
                </a:cubicBezTo>
                <a:cubicBezTo>
                  <a:pt x="166" y="369"/>
                  <a:pt x="164" y="371"/>
                  <a:pt x="163" y="372"/>
                </a:cubicBezTo>
                <a:cubicBezTo>
                  <a:pt x="162" y="374"/>
                  <a:pt x="161" y="375"/>
                  <a:pt x="161" y="375"/>
                </a:cubicBezTo>
                <a:cubicBezTo>
                  <a:pt x="161" y="375"/>
                  <a:pt x="160" y="376"/>
                  <a:pt x="159" y="378"/>
                </a:cubicBezTo>
                <a:cubicBezTo>
                  <a:pt x="158" y="380"/>
                  <a:pt x="159" y="381"/>
                  <a:pt x="161" y="380"/>
                </a:cubicBezTo>
                <a:cubicBezTo>
                  <a:pt x="163" y="380"/>
                  <a:pt x="165" y="379"/>
                  <a:pt x="166" y="380"/>
                </a:cubicBezTo>
                <a:cubicBezTo>
                  <a:pt x="166" y="381"/>
                  <a:pt x="166" y="382"/>
                  <a:pt x="165" y="383"/>
                </a:cubicBezTo>
                <a:cubicBezTo>
                  <a:pt x="165" y="384"/>
                  <a:pt x="164" y="386"/>
                  <a:pt x="163" y="387"/>
                </a:cubicBezTo>
                <a:cubicBezTo>
                  <a:pt x="162" y="389"/>
                  <a:pt x="163" y="391"/>
                  <a:pt x="164" y="393"/>
                </a:cubicBezTo>
                <a:cubicBezTo>
                  <a:pt x="165" y="394"/>
                  <a:pt x="166" y="396"/>
                  <a:pt x="168" y="396"/>
                </a:cubicBezTo>
                <a:cubicBezTo>
                  <a:pt x="169" y="396"/>
                  <a:pt x="170" y="396"/>
                  <a:pt x="171" y="395"/>
                </a:cubicBezTo>
                <a:cubicBezTo>
                  <a:pt x="171" y="394"/>
                  <a:pt x="172" y="393"/>
                  <a:pt x="173" y="393"/>
                </a:cubicBezTo>
                <a:cubicBezTo>
                  <a:pt x="174" y="392"/>
                  <a:pt x="176" y="390"/>
                  <a:pt x="176" y="389"/>
                </a:cubicBezTo>
                <a:cubicBezTo>
                  <a:pt x="176" y="387"/>
                  <a:pt x="175" y="386"/>
                  <a:pt x="174" y="386"/>
                </a:cubicBezTo>
                <a:cubicBezTo>
                  <a:pt x="172" y="386"/>
                  <a:pt x="170" y="385"/>
                  <a:pt x="170" y="384"/>
                </a:cubicBezTo>
                <a:cubicBezTo>
                  <a:pt x="170" y="383"/>
                  <a:pt x="171" y="381"/>
                  <a:pt x="172" y="381"/>
                </a:cubicBezTo>
                <a:cubicBezTo>
                  <a:pt x="174" y="381"/>
                  <a:pt x="175" y="381"/>
                  <a:pt x="175" y="382"/>
                </a:cubicBezTo>
                <a:cubicBezTo>
                  <a:pt x="176" y="382"/>
                  <a:pt x="177" y="383"/>
                  <a:pt x="177" y="384"/>
                </a:cubicBezTo>
                <a:cubicBezTo>
                  <a:pt x="178" y="384"/>
                  <a:pt x="179" y="386"/>
                  <a:pt x="180" y="388"/>
                </a:cubicBezTo>
                <a:cubicBezTo>
                  <a:pt x="181" y="389"/>
                  <a:pt x="182" y="392"/>
                  <a:pt x="182" y="394"/>
                </a:cubicBezTo>
                <a:cubicBezTo>
                  <a:pt x="182" y="395"/>
                  <a:pt x="182" y="398"/>
                  <a:pt x="182" y="399"/>
                </a:cubicBezTo>
                <a:cubicBezTo>
                  <a:pt x="181" y="400"/>
                  <a:pt x="181" y="403"/>
                  <a:pt x="182" y="404"/>
                </a:cubicBezTo>
                <a:cubicBezTo>
                  <a:pt x="183" y="405"/>
                  <a:pt x="184" y="407"/>
                  <a:pt x="185" y="408"/>
                </a:cubicBezTo>
                <a:cubicBezTo>
                  <a:pt x="186" y="409"/>
                  <a:pt x="185" y="410"/>
                  <a:pt x="185" y="410"/>
                </a:cubicBezTo>
                <a:cubicBezTo>
                  <a:pt x="184" y="410"/>
                  <a:pt x="182" y="411"/>
                  <a:pt x="181" y="412"/>
                </a:cubicBezTo>
                <a:cubicBezTo>
                  <a:pt x="180" y="413"/>
                  <a:pt x="179" y="414"/>
                  <a:pt x="179" y="413"/>
                </a:cubicBezTo>
                <a:cubicBezTo>
                  <a:pt x="178" y="413"/>
                  <a:pt x="178" y="411"/>
                  <a:pt x="178" y="409"/>
                </a:cubicBezTo>
                <a:cubicBezTo>
                  <a:pt x="178" y="408"/>
                  <a:pt x="177" y="405"/>
                  <a:pt x="176" y="404"/>
                </a:cubicBezTo>
                <a:cubicBezTo>
                  <a:pt x="175" y="403"/>
                  <a:pt x="174" y="402"/>
                  <a:pt x="172" y="401"/>
                </a:cubicBezTo>
                <a:cubicBezTo>
                  <a:pt x="171" y="401"/>
                  <a:pt x="169" y="402"/>
                  <a:pt x="168" y="402"/>
                </a:cubicBezTo>
                <a:cubicBezTo>
                  <a:pt x="167" y="403"/>
                  <a:pt x="166" y="403"/>
                  <a:pt x="164" y="402"/>
                </a:cubicBezTo>
                <a:cubicBezTo>
                  <a:pt x="163" y="401"/>
                  <a:pt x="161" y="399"/>
                  <a:pt x="160" y="398"/>
                </a:cubicBezTo>
                <a:cubicBezTo>
                  <a:pt x="159" y="397"/>
                  <a:pt x="157" y="395"/>
                  <a:pt x="156" y="394"/>
                </a:cubicBezTo>
                <a:cubicBezTo>
                  <a:pt x="154" y="393"/>
                  <a:pt x="153" y="390"/>
                  <a:pt x="153" y="388"/>
                </a:cubicBezTo>
                <a:cubicBezTo>
                  <a:pt x="153" y="386"/>
                  <a:pt x="151" y="385"/>
                  <a:pt x="149" y="385"/>
                </a:cubicBezTo>
                <a:cubicBezTo>
                  <a:pt x="149" y="385"/>
                  <a:pt x="149" y="385"/>
                  <a:pt x="146" y="386"/>
                </a:cubicBezTo>
                <a:cubicBezTo>
                  <a:pt x="143" y="386"/>
                  <a:pt x="143" y="386"/>
                  <a:pt x="143" y="386"/>
                </a:cubicBezTo>
                <a:cubicBezTo>
                  <a:pt x="143" y="387"/>
                  <a:pt x="140" y="388"/>
                  <a:pt x="136" y="388"/>
                </a:cubicBezTo>
                <a:cubicBezTo>
                  <a:pt x="132" y="388"/>
                  <a:pt x="127" y="387"/>
                  <a:pt x="125" y="386"/>
                </a:cubicBezTo>
                <a:cubicBezTo>
                  <a:pt x="123" y="386"/>
                  <a:pt x="118" y="384"/>
                  <a:pt x="116" y="383"/>
                </a:cubicBezTo>
                <a:cubicBezTo>
                  <a:pt x="113" y="382"/>
                  <a:pt x="109" y="381"/>
                  <a:pt x="106" y="381"/>
                </a:cubicBezTo>
                <a:cubicBezTo>
                  <a:pt x="103" y="382"/>
                  <a:pt x="102" y="383"/>
                  <a:pt x="102" y="385"/>
                </a:cubicBezTo>
                <a:cubicBezTo>
                  <a:pt x="102" y="387"/>
                  <a:pt x="104" y="390"/>
                  <a:pt x="106" y="391"/>
                </a:cubicBezTo>
                <a:cubicBezTo>
                  <a:pt x="108" y="392"/>
                  <a:pt x="110" y="394"/>
                  <a:pt x="111" y="394"/>
                </a:cubicBezTo>
                <a:cubicBezTo>
                  <a:pt x="112" y="394"/>
                  <a:pt x="112" y="395"/>
                  <a:pt x="112" y="396"/>
                </a:cubicBezTo>
                <a:cubicBezTo>
                  <a:pt x="112" y="397"/>
                  <a:pt x="113" y="398"/>
                  <a:pt x="115" y="399"/>
                </a:cubicBezTo>
                <a:cubicBezTo>
                  <a:pt x="117" y="399"/>
                  <a:pt x="119" y="401"/>
                  <a:pt x="119" y="403"/>
                </a:cubicBezTo>
                <a:cubicBezTo>
                  <a:pt x="119" y="404"/>
                  <a:pt x="121" y="406"/>
                  <a:pt x="122" y="407"/>
                </a:cubicBezTo>
                <a:cubicBezTo>
                  <a:pt x="124" y="408"/>
                  <a:pt x="128" y="411"/>
                  <a:pt x="130" y="413"/>
                </a:cubicBezTo>
                <a:cubicBezTo>
                  <a:pt x="133" y="415"/>
                  <a:pt x="136" y="418"/>
                  <a:pt x="137" y="420"/>
                </a:cubicBezTo>
                <a:cubicBezTo>
                  <a:pt x="137" y="423"/>
                  <a:pt x="138" y="426"/>
                  <a:pt x="137" y="427"/>
                </a:cubicBezTo>
                <a:cubicBezTo>
                  <a:pt x="136" y="429"/>
                  <a:pt x="137" y="431"/>
                  <a:pt x="138" y="432"/>
                </a:cubicBezTo>
                <a:cubicBezTo>
                  <a:pt x="139" y="433"/>
                  <a:pt x="141" y="434"/>
                  <a:pt x="141" y="435"/>
                </a:cubicBezTo>
                <a:cubicBezTo>
                  <a:pt x="142" y="435"/>
                  <a:pt x="144" y="436"/>
                  <a:pt x="146" y="437"/>
                </a:cubicBezTo>
                <a:cubicBezTo>
                  <a:pt x="147" y="438"/>
                  <a:pt x="150" y="439"/>
                  <a:pt x="152" y="439"/>
                </a:cubicBezTo>
                <a:cubicBezTo>
                  <a:pt x="153" y="438"/>
                  <a:pt x="155" y="439"/>
                  <a:pt x="156" y="439"/>
                </a:cubicBezTo>
                <a:cubicBezTo>
                  <a:pt x="157" y="440"/>
                  <a:pt x="158" y="440"/>
                  <a:pt x="159" y="441"/>
                </a:cubicBezTo>
                <a:cubicBezTo>
                  <a:pt x="160" y="441"/>
                  <a:pt x="161" y="442"/>
                  <a:pt x="162" y="443"/>
                </a:cubicBezTo>
                <a:cubicBezTo>
                  <a:pt x="163" y="444"/>
                  <a:pt x="164" y="447"/>
                  <a:pt x="165" y="449"/>
                </a:cubicBezTo>
                <a:cubicBezTo>
                  <a:pt x="166" y="451"/>
                  <a:pt x="168" y="453"/>
                  <a:pt x="170" y="453"/>
                </a:cubicBezTo>
                <a:cubicBezTo>
                  <a:pt x="171" y="454"/>
                  <a:pt x="173" y="455"/>
                  <a:pt x="174" y="455"/>
                </a:cubicBezTo>
                <a:cubicBezTo>
                  <a:pt x="175" y="455"/>
                  <a:pt x="178" y="457"/>
                  <a:pt x="180" y="459"/>
                </a:cubicBezTo>
                <a:cubicBezTo>
                  <a:pt x="182" y="460"/>
                  <a:pt x="184" y="463"/>
                  <a:pt x="184" y="465"/>
                </a:cubicBezTo>
                <a:cubicBezTo>
                  <a:pt x="184" y="467"/>
                  <a:pt x="186" y="469"/>
                  <a:pt x="187" y="470"/>
                </a:cubicBezTo>
                <a:cubicBezTo>
                  <a:pt x="188" y="471"/>
                  <a:pt x="191" y="473"/>
                  <a:pt x="192" y="475"/>
                </a:cubicBezTo>
                <a:cubicBezTo>
                  <a:pt x="194" y="476"/>
                  <a:pt x="196" y="477"/>
                  <a:pt x="197" y="477"/>
                </a:cubicBezTo>
                <a:cubicBezTo>
                  <a:pt x="198" y="476"/>
                  <a:pt x="200" y="475"/>
                  <a:pt x="201" y="473"/>
                </a:cubicBezTo>
                <a:cubicBezTo>
                  <a:pt x="202" y="472"/>
                  <a:pt x="204" y="471"/>
                  <a:pt x="206" y="471"/>
                </a:cubicBezTo>
                <a:cubicBezTo>
                  <a:pt x="208" y="471"/>
                  <a:pt x="212" y="472"/>
                  <a:pt x="214" y="473"/>
                </a:cubicBezTo>
                <a:cubicBezTo>
                  <a:pt x="216" y="474"/>
                  <a:pt x="218" y="474"/>
                  <a:pt x="219" y="472"/>
                </a:cubicBezTo>
                <a:cubicBezTo>
                  <a:pt x="220" y="471"/>
                  <a:pt x="221" y="469"/>
                  <a:pt x="221" y="468"/>
                </a:cubicBezTo>
                <a:cubicBezTo>
                  <a:pt x="222" y="468"/>
                  <a:pt x="224" y="465"/>
                  <a:pt x="225" y="463"/>
                </a:cubicBezTo>
                <a:cubicBezTo>
                  <a:pt x="226" y="460"/>
                  <a:pt x="227" y="459"/>
                  <a:pt x="227" y="461"/>
                </a:cubicBezTo>
                <a:cubicBezTo>
                  <a:pt x="228" y="462"/>
                  <a:pt x="228" y="464"/>
                  <a:pt x="228" y="465"/>
                </a:cubicBezTo>
                <a:cubicBezTo>
                  <a:pt x="227" y="467"/>
                  <a:pt x="226" y="469"/>
                  <a:pt x="225" y="471"/>
                </a:cubicBezTo>
                <a:cubicBezTo>
                  <a:pt x="224" y="472"/>
                  <a:pt x="225" y="476"/>
                  <a:pt x="227" y="478"/>
                </a:cubicBezTo>
                <a:cubicBezTo>
                  <a:pt x="229" y="480"/>
                  <a:pt x="231" y="484"/>
                  <a:pt x="231" y="486"/>
                </a:cubicBezTo>
                <a:cubicBezTo>
                  <a:pt x="231" y="487"/>
                  <a:pt x="233" y="490"/>
                  <a:pt x="234" y="492"/>
                </a:cubicBezTo>
                <a:cubicBezTo>
                  <a:pt x="236" y="493"/>
                  <a:pt x="239" y="496"/>
                  <a:pt x="241" y="498"/>
                </a:cubicBezTo>
                <a:cubicBezTo>
                  <a:pt x="243" y="501"/>
                  <a:pt x="247" y="504"/>
                  <a:pt x="250" y="507"/>
                </a:cubicBezTo>
                <a:cubicBezTo>
                  <a:pt x="253" y="509"/>
                  <a:pt x="258" y="513"/>
                  <a:pt x="261" y="515"/>
                </a:cubicBezTo>
                <a:cubicBezTo>
                  <a:pt x="265" y="518"/>
                  <a:pt x="269" y="520"/>
                  <a:pt x="271" y="520"/>
                </a:cubicBezTo>
                <a:cubicBezTo>
                  <a:pt x="272" y="520"/>
                  <a:pt x="275" y="521"/>
                  <a:pt x="277" y="523"/>
                </a:cubicBezTo>
                <a:cubicBezTo>
                  <a:pt x="279" y="525"/>
                  <a:pt x="282" y="530"/>
                  <a:pt x="283" y="533"/>
                </a:cubicBezTo>
                <a:cubicBezTo>
                  <a:pt x="283" y="533"/>
                  <a:pt x="283" y="533"/>
                  <a:pt x="283" y="535"/>
                </a:cubicBezTo>
                <a:cubicBezTo>
                  <a:pt x="284" y="537"/>
                  <a:pt x="284" y="537"/>
                  <a:pt x="284" y="537"/>
                </a:cubicBezTo>
                <a:cubicBezTo>
                  <a:pt x="287" y="538"/>
                  <a:pt x="290" y="541"/>
                  <a:pt x="290" y="543"/>
                </a:cubicBezTo>
                <a:cubicBezTo>
                  <a:pt x="291" y="545"/>
                  <a:pt x="292" y="549"/>
                  <a:pt x="293" y="552"/>
                </a:cubicBezTo>
                <a:cubicBezTo>
                  <a:pt x="294" y="555"/>
                  <a:pt x="295" y="560"/>
                  <a:pt x="295" y="563"/>
                </a:cubicBezTo>
                <a:cubicBezTo>
                  <a:pt x="296" y="565"/>
                  <a:pt x="296" y="570"/>
                  <a:pt x="295" y="572"/>
                </a:cubicBezTo>
                <a:cubicBezTo>
                  <a:pt x="295" y="574"/>
                  <a:pt x="295" y="579"/>
                  <a:pt x="295" y="582"/>
                </a:cubicBezTo>
                <a:cubicBezTo>
                  <a:pt x="295" y="585"/>
                  <a:pt x="294" y="589"/>
                  <a:pt x="294" y="592"/>
                </a:cubicBezTo>
                <a:cubicBezTo>
                  <a:pt x="293" y="595"/>
                  <a:pt x="291" y="600"/>
                  <a:pt x="290" y="604"/>
                </a:cubicBezTo>
                <a:cubicBezTo>
                  <a:pt x="288" y="607"/>
                  <a:pt x="288" y="610"/>
                  <a:pt x="288" y="611"/>
                </a:cubicBezTo>
                <a:cubicBezTo>
                  <a:pt x="288" y="612"/>
                  <a:pt x="288" y="614"/>
                  <a:pt x="288" y="616"/>
                </a:cubicBezTo>
                <a:cubicBezTo>
                  <a:pt x="287" y="617"/>
                  <a:pt x="287" y="619"/>
                  <a:pt x="288" y="619"/>
                </a:cubicBezTo>
                <a:cubicBezTo>
                  <a:pt x="289" y="619"/>
                  <a:pt x="290" y="620"/>
                  <a:pt x="289" y="622"/>
                </a:cubicBezTo>
                <a:cubicBezTo>
                  <a:pt x="289" y="624"/>
                  <a:pt x="288" y="627"/>
                  <a:pt x="288" y="628"/>
                </a:cubicBezTo>
                <a:cubicBezTo>
                  <a:pt x="288" y="630"/>
                  <a:pt x="288" y="632"/>
                  <a:pt x="288" y="633"/>
                </a:cubicBezTo>
                <a:cubicBezTo>
                  <a:pt x="287" y="634"/>
                  <a:pt x="288" y="634"/>
                  <a:pt x="289" y="635"/>
                </a:cubicBezTo>
                <a:cubicBezTo>
                  <a:pt x="290" y="635"/>
                  <a:pt x="291" y="635"/>
                  <a:pt x="292" y="634"/>
                </a:cubicBezTo>
                <a:cubicBezTo>
                  <a:pt x="292" y="634"/>
                  <a:pt x="293" y="634"/>
                  <a:pt x="294" y="635"/>
                </a:cubicBezTo>
                <a:cubicBezTo>
                  <a:pt x="295" y="636"/>
                  <a:pt x="296" y="637"/>
                  <a:pt x="297" y="637"/>
                </a:cubicBezTo>
                <a:cubicBezTo>
                  <a:pt x="297" y="636"/>
                  <a:pt x="299" y="638"/>
                  <a:pt x="300" y="640"/>
                </a:cubicBezTo>
                <a:cubicBezTo>
                  <a:pt x="302" y="642"/>
                  <a:pt x="304" y="646"/>
                  <a:pt x="306" y="649"/>
                </a:cubicBezTo>
                <a:cubicBezTo>
                  <a:pt x="307" y="651"/>
                  <a:pt x="310" y="654"/>
                  <a:pt x="311" y="654"/>
                </a:cubicBezTo>
                <a:cubicBezTo>
                  <a:pt x="313" y="655"/>
                  <a:pt x="314" y="654"/>
                  <a:pt x="315" y="653"/>
                </a:cubicBezTo>
                <a:cubicBezTo>
                  <a:pt x="316" y="652"/>
                  <a:pt x="317" y="652"/>
                  <a:pt x="318" y="652"/>
                </a:cubicBezTo>
                <a:cubicBezTo>
                  <a:pt x="320" y="653"/>
                  <a:pt x="321" y="655"/>
                  <a:pt x="321" y="657"/>
                </a:cubicBezTo>
                <a:cubicBezTo>
                  <a:pt x="321" y="659"/>
                  <a:pt x="322" y="662"/>
                  <a:pt x="323" y="663"/>
                </a:cubicBezTo>
                <a:cubicBezTo>
                  <a:pt x="325" y="664"/>
                  <a:pt x="328" y="666"/>
                  <a:pt x="330" y="669"/>
                </a:cubicBezTo>
                <a:cubicBezTo>
                  <a:pt x="332" y="672"/>
                  <a:pt x="336" y="676"/>
                  <a:pt x="340" y="678"/>
                </a:cubicBezTo>
                <a:cubicBezTo>
                  <a:pt x="344" y="681"/>
                  <a:pt x="349" y="684"/>
                  <a:pt x="352" y="686"/>
                </a:cubicBezTo>
                <a:cubicBezTo>
                  <a:pt x="355" y="688"/>
                  <a:pt x="359" y="691"/>
                  <a:pt x="361" y="693"/>
                </a:cubicBezTo>
                <a:cubicBezTo>
                  <a:pt x="363" y="695"/>
                  <a:pt x="366" y="698"/>
                  <a:pt x="368" y="701"/>
                </a:cubicBezTo>
                <a:cubicBezTo>
                  <a:pt x="369" y="704"/>
                  <a:pt x="373" y="707"/>
                  <a:pt x="375" y="709"/>
                </a:cubicBezTo>
                <a:cubicBezTo>
                  <a:pt x="377" y="711"/>
                  <a:pt x="381" y="716"/>
                  <a:pt x="383" y="719"/>
                </a:cubicBezTo>
                <a:cubicBezTo>
                  <a:pt x="385" y="722"/>
                  <a:pt x="389" y="726"/>
                  <a:pt x="390" y="727"/>
                </a:cubicBezTo>
                <a:cubicBezTo>
                  <a:pt x="392" y="728"/>
                  <a:pt x="396" y="729"/>
                  <a:pt x="398" y="730"/>
                </a:cubicBezTo>
                <a:cubicBezTo>
                  <a:pt x="401" y="731"/>
                  <a:pt x="405" y="734"/>
                  <a:pt x="407" y="735"/>
                </a:cubicBezTo>
                <a:cubicBezTo>
                  <a:pt x="409" y="737"/>
                  <a:pt x="412" y="741"/>
                  <a:pt x="414" y="744"/>
                </a:cubicBezTo>
                <a:cubicBezTo>
                  <a:pt x="415" y="748"/>
                  <a:pt x="418" y="752"/>
                  <a:pt x="419" y="755"/>
                </a:cubicBezTo>
                <a:cubicBezTo>
                  <a:pt x="420" y="758"/>
                  <a:pt x="421" y="762"/>
                  <a:pt x="421" y="764"/>
                </a:cubicBezTo>
                <a:cubicBezTo>
                  <a:pt x="421" y="766"/>
                  <a:pt x="421" y="771"/>
                  <a:pt x="422" y="774"/>
                </a:cubicBezTo>
                <a:cubicBezTo>
                  <a:pt x="423" y="777"/>
                  <a:pt x="424" y="782"/>
                  <a:pt x="426" y="784"/>
                </a:cubicBezTo>
                <a:cubicBezTo>
                  <a:pt x="427" y="786"/>
                  <a:pt x="430" y="789"/>
                  <a:pt x="431" y="790"/>
                </a:cubicBezTo>
                <a:cubicBezTo>
                  <a:pt x="432" y="791"/>
                  <a:pt x="436" y="791"/>
                  <a:pt x="438" y="791"/>
                </a:cubicBezTo>
                <a:cubicBezTo>
                  <a:pt x="441" y="791"/>
                  <a:pt x="444" y="789"/>
                  <a:pt x="445" y="787"/>
                </a:cubicBezTo>
                <a:cubicBezTo>
                  <a:pt x="445" y="786"/>
                  <a:pt x="447" y="783"/>
                  <a:pt x="449" y="782"/>
                </a:cubicBezTo>
                <a:cubicBezTo>
                  <a:pt x="451" y="781"/>
                  <a:pt x="455" y="780"/>
                  <a:pt x="459" y="779"/>
                </a:cubicBezTo>
                <a:cubicBezTo>
                  <a:pt x="462" y="778"/>
                  <a:pt x="466" y="775"/>
                  <a:pt x="468" y="773"/>
                </a:cubicBezTo>
                <a:cubicBezTo>
                  <a:pt x="469" y="770"/>
                  <a:pt x="471" y="767"/>
                  <a:pt x="472" y="765"/>
                </a:cubicBezTo>
                <a:cubicBezTo>
                  <a:pt x="473" y="763"/>
                  <a:pt x="473" y="759"/>
                  <a:pt x="473" y="757"/>
                </a:cubicBezTo>
                <a:cubicBezTo>
                  <a:pt x="473" y="755"/>
                  <a:pt x="472" y="752"/>
                  <a:pt x="472" y="751"/>
                </a:cubicBezTo>
                <a:cubicBezTo>
                  <a:pt x="472" y="750"/>
                  <a:pt x="471" y="748"/>
                  <a:pt x="471" y="747"/>
                </a:cubicBezTo>
                <a:cubicBezTo>
                  <a:pt x="470" y="746"/>
                  <a:pt x="469" y="744"/>
                  <a:pt x="470" y="743"/>
                </a:cubicBezTo>
                <a:cubicBezTo>
                  <a:pt x="470" y="742"/>
                  <a:pt x="468" y="740"/>
                  <a:pt x="466" y="739"/>
                </a:cubicBezTo>
                <a:cubicBezTo>
                  <a:pt x="464" y="737"/>
                  <a:pt x="461" y="735"/>
                  <a:pt x="459" y="734"/>
                </a:cubicBezTo>
                <a:cubicBezTo>
                  <a:pt x="457" y="733"/>
                  <a:pt x="455" y="730"/>
                  <a:pt x="455" y="727"/>
                </a:cubicBezTo>
                <a:cubicBezTo>
                  <a:pt x="455" y="724"/>
                  <a:pt x="454" y="719"/>
                  <a:pt x="452" y="718"/>
                </a:cubicBezTo>
                <a:cubicBezTo>
                  <a:pt x="450" y="716"/>
                  <a:pt x="448" y="713"/>
                  <a:pt x="448" y="711"/>
                </a:cubicBezTo>
                <a:cubicBezTo>
                  <a:pt x="448" y="709"/>
                  <a:pt x="449" y="706"/>
                  <a:pt x="449" y="706"/>
                </a:cubicBezTo>
                <a:cubicBezTo>
                  <a:pt x="449" y="705"/>
                  <a:pt x="448" y="704"/>
                  <a:pt x="447" y="704"/>
                </a:cubicBezTo>
                <a:cubicBezTo>
                  <a:pt x="447" y="703"/>
                  <a:pt x="445" y="703"/>
                  <a:pt x="443" y="703"/>
                </a:cubicBezTo>
                <a:cubicBezTo>
                  <a:pt x="441" y="703"/>
                  <a:pt x="439" y="702"/>
                  <a:pt x="438" y="702"/>
                </a:cubicBezTo>
                <a:cubicBezTo>
                  <a:pt x="436" y="701"/>
                  <a:pt x="435" y="698"/>
                  <a:pt x="435" y="696"/>
                </a:cubicBezTo>
                <a:cubicBezTo>
                  <a:pt x="435" y="694"/>
                  <a:pt x="434" y="691"/>
                  <a:pt x="432" y="690"/>
                </a:cubicBezTo>
                <a:cubicBezTo>
                  <a:pt x="431" y="690"/>
                  <a:pt x="428" y="688"/>
                  <a:pt x="426" y="686"/>
                </a:cubicBezTo>
                <a:cubicBezTo>
                  <a:pt x="424" y="684"/>
                  <a:pt x="421" y="682"/>
                  <a:pt x="421" y="680"/>
                </a:cubicBezTo>
                <a:cubicBezTo>
                  <a:pt x="420" y="678"/>
                  <a:pt x="418" y="678"/>
                  <a:pt x="416" y="679"/>
                </a:cubicBezTo>
                <a:cubicBezTo>
                  <a:pt x="414" y="680"/>
                  <a:pt x="412" y="682"/>
                  <a:pt x="412" y="684"/>
                </a:cubicBezTo>
                <a:cubicBezTo>
                  <a:pt x="412" y="687"/>
                  <a:pt x="408" y="688"/>
                  <a:pt x="404" y="687"/>
                </a:cubicBezTo>
                <a:cubicBezTo>
                  <a:pt x="400" y="687"/>
                  <a:pt x="394" y="683"/>
                  <a:pt x="391" y="680"/>
                </a:cubicBezTo>
                <a:cubicBezTo>
                  <a:pt x="387" y="677"/>
                  <a:pt x="385" y="673"/>
                  <a:pt x="386" y="671"/>
                </a:cubicBezTo>
                <a:cubicBezTo>
                  <a:pt x="386" y="670"/>
                  <a:pt x="387" y="668"/>
                  <a:pt x="387" y="666"/>
                </a:cubicBezTo>
                <a:cubicBezTo>
                  <a:pt x="387" y="665"/>
                  <a:pt x="386" y="663"/>
                  <a:pt x="385" y="662"/>
                </a:cubicBezTo>
                <a:cubicBezTo>
                  <a:pt x="384" y="661"/>
                  <a:pt x="383" y="658"/>
                  <a:pt x="383" y="655"/>
                </a:cubicBezTo>
                <a:cubicBezTo>
                  <a:pt x="383" y="653"/>
                  <a:pt x="384" y="650"/>
                  <a:pt x="385" y="648"/>
                </a:cubicBezTo>
                <a:cubicBezTo>
                  <a:pt x="386" y="646"/>
                  <a:pt x="388" y="644"/>
                  <a:pt x="389" y="643"/>
                </a:cubicBezTo>
                <a:cubicBezTo>
                  <a:pt x="389" y="642"/>
                  <a:pt x="389" y="638"/>
                  <a:pt x="388" y="635"/>
                </a:cubicBezTo>
                <a:cubicBezTo>
                  <a:pt x="386" y="632"/>
                  <a:pt x="385" y="627"/>
                  <a:pt x="384" y="625"/>
                </a:cubicBezTo>
                <a:cubicBezTo>
                  <a:pt x="383" y="623"/>
                  <a:pt x="381" y="621"/>
                  <a:pt x="380" y="620"/>
                </a:cubicBezTo>
                <a:cubicBezTo>
                  <a:pt x="378" y="619"/>
                  <a:pt x="376" y="617"/>
                  <a:pt x="376" y="615"/>
                </a:cubicBezTo>
                <a:cubicBezTo>
                  <a:pt x="376" y="613"/>
                  <a:pt x="374" y="609"/>
                  <a:pt x="373" y="607"/>
                </a:cubicBezTo>
                <a:cubicBezTo>
                  <a:pt x="372" y="604"/>
                  <a:pt x="372" y="601"/>
                  <a:pt x="372" y="600"/>
                </a:cubicBezTo>
                <a:cubicBezTo>
                  <a:pt x="372" y="599"/>
                  <a:pt x="372" y="597"/>
                  <a:pt x="372" y="595"/>
                </a:cubicBezTo>
                <a:cubicBezTo>
                  <a:pt x="371" y="593"/>
                  <a:pt x="371" y="589"/>
                  <a:pt x="371" y="587"/>
                </a:cubicBezTo>
                <a:cubicBezTo>
                  <a:pt x="371" y="585"/>
                  <a:pt x="370" y="583"/>
                  <a:pt x="369" y="583"/>
                </a:cubicBezTo>
                <a:cubicBezTo>
                  <a:pt x="368" y="582"/>
                  <a:pt x="366" y="582"/>
                  <a:pt x="365" y="582"/>
                </a:cubicBezTo>
                <a:cubicBezTo>
                  <a:pt x="364" y="582"/>
                  <a:pt x="362" y="579"/>
                  <a:pt x="361" y="576"/>
                </a:cubicBezTo>
                <a:cubicBezTo>
                  <a:pt x="360" y="573"/>
                  <a:pt x="358" y="570"/>
                  <a:pt x="356" y="568"/>
                </a:cubicBezTo>
                <a:cubicBezTo>
                  <a:pt x="355" y="566"/>
                  <a:pt x="352" y="563"/>
                  <a:pt x="351" y="561"/>
                </a:cubicBezTo>
                <a:cubicBezTo>
                  <a:pt x="350" y="559"/>
                  <a:pt x="349" y="556"/>
                  <a:pt x="349" y="554"/>
                </a:cubicBezTo>
                <a:cubicBezTo>
                  <a:pt x="349" y="552"/>
                  <a:pt x="349" y="549"/>
                  <a:pt x="349" y="547"/>
                </a:cubicBezTo>
                <a:cubicBezTo>
                  <a:pt x="349" y="544"/>
                  <a:pt x="349" y="541"/>
                  <a:pt x="350" y="540"/>
                </a:cubicBezTo>
                <a:cubicBezTo>
                  <a:pt x="350" y="538"/>
                  <a:pt x="350" y="536"/>
                  <a:pt x="349" y="534"/>
                </a:cubicBezTo>
                <a:cubicBezTo>
                  <a:pt x="349" y="532"/>
                  <a:pt x="348" y="529"/>
                  <a:pt x="348" y="526"/>
                </a:cubicBezTo>
                <a:cubicBezTo>
                  <a:pt x="347" y="524"/>
                  <a:pt x="347" y="521"/>
                  <a:pt x="347" y="520"/>
                </a:cubicBezTo>
                <a:cubicBezTo>
                  <a:pt x="347" y="520"/>
                  <a:pt x="347" y="518"/>
                  <a:pt x="347" y="516"/>
                </a:cubicBezTo>
                <a:cubicBezTo>
                  <a:pt x="346" y="514"/>
                  <a:pt x="345" y="512"/>
                  <a:pt x="345" y="511"/>
                </a:cubicBezTo>
                <a:cubicBezTo>
                  <a:pt x="344" y="510"/>
                  <a:pt x="343" y="508"/>
                  <a:pt x="344" y="507"/>
                </a:cubicBezTo>
                <a:cubicBezTo>
                  <a:pt x="344" y="505"/>
                  <a:pt x="343" y="503"/>
                  <a:pt x="341" y="502"/>
                </a:cubicBezTo>
                <a:cubicBezTo>
                  <a:pt x="339" y="500"/>
                  <a:pt x="338" y="496"/>
                  <a:pt x="337" y="493"/>
                </a:cubicBezTo>
                <a:cubicBezTo>
                  <a:pt x="337" y="490"/>
                  <a:pt x="335" y="486"/>
                  <a:pt x="333" y="485"/>
                </a:cubicBezTo>
                <a:cubicBezTo>
                  <a:pt x="331" y="484"/>
                  <a:pt x="329" y="481"/>
                  <a:pt x="327" y="478"/>
                </a:cubicBezTo>
                <a:cubicBezTo>
                  <a:pt x="325" y="476"/>
                  <a:pt x="323" y="473"/>
                  <a:pt x="322" y="473"/>
                </a:cubicBezTo>
                <a:cubicBezTo>
                  <a:pt x="320" y="472"/>
                  <a:pt x="319" y="472"/>
                  <a:pt x="319" y="473"/>
                </a:cubicBezTo>
                <a:cubicBezTo>
                  <a:pt x="318" y="474"/>
                  <a:pt x="318" y="478"/>
                  <a:pt x="319" y="481"/>
                </a:cubicBezTo>
                <a:cubicBezTo>
                  <a:pt x="319" y="484"/>
                  <a:pt x="320" y="488"/>
                  <a:pt x="322" y="489"/>
                </a:cubicBezTo>
                <a:cubicBezTo>
                  <a:pt x="323" y="490"/>
                  <a:pt x="324" y="493"/>
                  <a:pt x="325" y="494"/>
                </a:cubicBezTo>
                <a:cubicBezTo>
                  <a:pt x="326" y="496"/>
                  <a:pt x="325" y="497"/>
                  <a:pt x="324" y="498"/>
                </a:cubicBezTo>
                <a:cubicBezTo>
                  <a:pt x="322" y="498"/>
                  <a:pt x="321" y="497"/>
                  <a:pt x="320" y="496"/>
                </a:cubicBezTo>
                <a:cubicBezTo>
                  <a:pt x="320" y="495"/>
                  <a:pt x="319" y="492"/>
                  <a:pt x="318" y="491"/>
                </a:cubicBezTo>
                <a:cubicBezTo>
                  <a:pt x="317" y="490"/>
                  <a:pt x="315" y="487"/>
                  <a:pt x="314" y="486"/>
                </a:cubicBezTo>
                <a:cubicBezTo>
                  <a:pt x="313" y="484"/>
                  <a:pt x="312" y="482"/>
                  <a:pt x="313" y="481"/>
                </a:cubicBezTo>
                <a:cubicBezTo>
                  <a:pt x="313" y="480"/>
                  <a:pt x="313" y="478"/>
                  <a:pt x="313" y="476"/>
                </a:cubicBezTo>
                <a:cubicBezTo>
                  <a:pt x="313" y="475"/>
                  <a:pt x="312" y="473"/>
                  <a:pt x="311" y="472"/>
                </a:cubicBezTo>
                <a:cubicBezTo>
                  <a:pt x="310" y="471"/>
                  <a:pt x="309" y="468"/>
                  <a:pt x="309" y="467"/>
                </a:cubicBezTo>
                <a:cubicBezTo>
                  <a:pt x="309" y="466"/>
                  <a:pt x="309" y="463"/>
                  <a:pt x="309" y="462"/>
                </a:cubicBezTo>
                <a:cubicBezTo>
                  <a:pt x="309" y="460"/>
                  <a:pt x="310" y="459"/>
                  <a:pt x="311" y="458"/>
                </a:cubicBezTo>
                <a:cubicBezTo>
                  <a:pt x="312" y="457"/>
                  <a:pt x="312" y="456"/>
                  <a:pt x="310" y="455"/>
                </a:cubicBezTo>
                <a:cubicBezTo>
                  <a:pt x="308" y="454"/>
                  <a:pt x="305" y="452"/>
                  <a:pt x="304" y="452"/>
                </a:cubicBezTo>
                <a:cubicBezTo>
                  <a:pt x="302" y="451"/>
                  <a:pt x="300" y="450"/>
                  <a:pt x="298" y="449"/>
                </a:cubicBezTo>
                <a:cubicBezTo>
                  <a:pt x="297" y="448"/>
                  <a:pt x="296" y="446"/>
                  <a:pt x="296" y="444"/>
                </a:cubicBezTo>
                <a:cubicBezTo>
                  <a:pt x="296" y="442"/>
                  <a:pt x="295" y="440"/>
                  <a:pt x="293" y="439"/>
                </a:cubicBezTo>
                <a:cubicBezTo>
                  <a:pt x="292" y="437"/>
                  <a:pt x="290" y="435"/>
                  <a:pt x="290" y="434"/>
                </a:cubicBezTo>
                <a:cubicBezTo>
                  <a:pt x="290" y="432"/>
                  <a:pt x="290" y="429"/>
                  <a:pt x="290" y="427"/>
                </a:cubicBezTo>
                <a:cubicBezTo>
                  <a:pt x="290" y="424"/>
                  <a:pt x="289" y="422"/>
                  <a:pt x="288" y="421"/>
                </a:cubicBezTo>
                <a:cubicBezTo>
                  <a:pt x="286" y="420"/>
                  <a:pt x="283" y="417"/>
                  <a:pt x="280" y="416"/>
                </a:cubicBezTo>
                <a:cubicBezTo>
                  <a:pt x="277" y="414"/>
                  <a:pt x="274" y="411"/>
                  <a:pt x="272" y="409"/>
                </a:cubicBezTo>
                <a:cubicBezTo>
                  <a:pt x="270" y="407"/>
                  <a:pt x="268" y="404"/>
                  <a:pt x="267" y="403"/>
                </a:cubicBezTo>
                <a:cubicBezTo>
                  <a:pt x="266" y="401"/>
                  <a:pt x="265" y="399"/>
                  <a:pt x="264" y="398"/>
                </a:cubicBezTo>
                <a:cubicBezTo>
                  <a:pt x="264" y="396"/>
                  <a:pt x="263" y="394"/>
                  <a:pt x="262" y="393"/>
                </a:cubicBezTo>
                <a:cubicBezTo>
                  <a:pt x="261" y="392"/>
                  <a:pt x="261" y="389"/>
                  <a:pt x="262" y="387"/>
                </a:cubicBezTo>
                <a:cubicBezTo>
                  <a:pt x="262" y="385"/>
                  <a:pt x="263" y="383"/>
                  <a:pt x="263" y="383"/>
                </a:cubicBezTo>
                <a:cubicBezTo>
                  <a:pt x="263" y="383"/>
                  <a:pt x="262" y="381"/>
                  <a:pt x="262" y="379"/>
                </a:cubicBezTo>
                <a:cubicBezTo>
                  <a:pt x="261" y="377"/>
                  <a:pt x="261" y="373"/>
                  <a:pt x="261" y="371"/>
                </a:cubicBezTo>
                <a:cubicBezTo>
                  <a:pt x="262" y="369"/>
                  <a:pt x="261" y="366"/>
                  <a:pt x="259" y="364"/>
                </a:cubicBezTo>
                <a:cubicBezTo>
                  <a:pt x="258" y="362"/>
                  <a:pt x="257" y="359"/>
                  <a:pt x="257" y="357"/>
                </a:cubicBezTo>
                <a:cubicBezTo>
                  <a:pt x="257" y="355"/>
                  <a:pt x="257" y="352"/>
                  <a:pt x="258" y="349"/>
                </a:cubicBezTo>
                <a:cubicBezTo>
                  <a:pt x="258" y="347"/>
                  <a:pt x="256" y="344"/>
                  <a:pt x="254" y="343"/>
                </a:cubicBezTo>
                <a:cubicBezTo>
                  <a:pt x="251" y="342"/>
                  <a:pt x="248" y="341"/>
                  <a:pt x="246" y="340"/>
                </a:cubicBezTo>
                <a:cubicBezTo>
                  <a:pt x="244" y="339"/>
                  <a:pt x="242" y="335"/>
                  <a:pt x="241" y="332"/>
                </a:cubicBezTo>
                <a:cubicBezTo>
                  <a:pt x="240" y="328"/>
                  <a:pt x="238" y="324"/>
                  <a:pt x="238" y="321"/>
                </a:cubicBezTo>
                <a:cubicBezTo>
                  <a:pt x="238" y="318"/>
                  <a:pt x="236" y="316"/>
                  <a:pt x="235" y="315"/>
                </a:cubicBezTo>
                <a:cubicBezTo>
                  <a:pt x="234" y="314"/>
                  <a:pt x="232" y="314"/>
                  <a:pt x="231" y="315"/>
                </a:cubicBezTo>
                <a:cubicBezTo>
                  <a:pt x="229" y="315"/>
                  <a:pt x="228" y="315"/>
                  <a:pt x="227" y="315"/>
                </a:cubicBezTo>
                <a:cubicBezTo>
                  <a:pt x="226" y="315"/>
                  <a:pt x="226" y="313"/>
                  <a:pt x="227" y="311"/>
                </a:cubicBezTo>
                <a:cubicBezTo>
                  <a:pt x="228" y="309"/>
                  <a:pt x="226" y="306"/>
                  <a:pt x="225" y="305"/>
                </a:cubicBezTo>
                <a:cubicBezTo>
                  <a:pt x="223" y="304"/>
                  <a:pt x="221" y="303"/>
                  <a:pt x="220" y="304"/>
                </a:cubicBezTo>
                <a:cubicBezTo>
                  <a:pt x="219" y="305"/>
                  <a:pt x="217" y="306"/>
                  <a:pt x="217" y="305"/>
                </a:cubicBezTo>
                <a:cubicBezTo>
                  <a:pt x="216" y="304"/>
                  <a:pt x="215" y="303"/>
                  <a:pt x="215" y="301"/>
                </a:cubicBezTo>
                <a:cubicBezTo>
                  <a:pt x="215" y="300"/>
                  <a:pt x="215" y="297"/>
                  <a:pt x="215" y="295"/>
                </a:cubicBezTo>
                <a:cubicBezTo>
                  <a:pt x="215" y="293"/>
                  <a:pt x="214" y="290"/>
                  <a:pt x="212" y="287"/>
                </a:cubicBezTo>
                <a:cubicBezTo>
                  <a:pt x="211" y="284"/>
                  <a:pt x="209" y="281"/>
                  <a:pt x="209" y="280"/>
                </a:cubicBezTo>
                <a:cubicBezTo>
                  <a:pt x="209" y="279"/>
                  <a:pt x="208" y="276"/>
                  <a:pt x="206" y="272"/>
                </a:cubicBezTo>
                <a:cubicBezTo>
                  <a:pt x="204" y="269"/>
                  <a:pt x="200" y="265"/>
                  <a:pt x="198" y="263"/>
                </a:cubicBezTo>
                <a:cubicBezTo>
                  <a:pt x="196" y="261"/>
                  <a:pt x="191" y="257"/>
                  <a:pt x="188" y="254"/>
                </a:cubicBezTo>
                <a:cubicBezTo>
                  <a:pt x="185" y="251"/>
                  <a:pt x="181" y="246"/>
                  <a:pt x="178" y="242"/>
                </a:cubicBezTo>
                <a:cubicBezTo>
                  <a:pt x="175" y="239"/>
                  <a:pt x="172" y="236"/>
                  <a:pt x="170" y="236"/>
                </a:cubicBezTo>
                <a:cubicBezTo>
                  <a:pt x="169" y="235"/>
                  <a:pt x="166" y="234"/>
                  <a:pt x="165" y="232"/>
                </a:cubicBezTo>
                <a:cubicBezTo>
                  <a:pt x="163" y="231"/>
                  <a:pt x="162" y="228"/>
                  <a:pt x="162" y="227"/>
                </a:cubicBezTo>
                <a:cubicBezTo>
                  <a:pt x="161" y="225"/>
                  <a:pt x="160" y="222"/>
                  <a:pt x="159" y="220"/>
                </a:cubicBezTo>
                <a:cubicBezTo>
                  <a:pt x="158" y="218"/>
                  <a:pt x="155" y="216"/>
                  <a:pt x="154" y="215"/>
                </a:cubicBezTo>
                <a:cubicBezTo>
                  <a:pt x="152" y="214"/>
                  <a:pt x="151" y="212"/>
                  <a:pt x="151" y="211"/>
                </a:cubicBezTo>
                <a:cubicBezTo>
                  <a:pt x="151" y="209"/>
                  <a:pt x="150" y="206"/>
                  <a:pt x="149" y="204"/>
                </a:cubicBezTo>
                <a:cubicBezTo>
                  <a:pt x="148" y="201"/>
                  <a:pt x="148" y="197"/>
                  <a:pt x="148" y="194"/>
                </a:cubicBezTo>
                <a:cubicBezTo>
                  <a:pt x="148" y="192"/>
                  <a:pt x="149" y="187"/>
                  <a:pt x="149" y="183"/>
                </a:cubicBezTo>
                <a:cubicBezTo>
                  <a:pt x="150" y="179"/>
                  <a:pt x="149" y="174"/>
                  <a:pt x="149" y="170"/>
                </a:cubicBezTo>
                <a:cubicBezTo>
                  <a:pt x="148" y="167"/>
                  <a:pt x="147" y="163"/>
                  <a:pt x="147" y="161"/>
                </a:cubicBezTo>
                <a:cubicBezTo>
                  <a:pt x="147" y="159"/>
                  <a:pt x="147" y="155"/>
                  <a:pt x="148" y="154"/>
                </a:cubicBezTo>
                <a:cubicBezTo>
                  <a:pt x="148" y="152"/>
                  <a:pt x="148" y="148"/>
                  <a:pt x="148" y="145"/>
                </a:cubicBezTo>
                <a:cubicBezTo>
                  <a:pt x="148" y="142"/>
                  <a:pt x="146" y="138"/>
                  <a:pt x="144" y="137"/>
                </a:cubicBezTo>
                <a:cubicBezTo>
                  <a:pt x="141" y="136"/>
                  <a:pt x="140" y="134"/>
                  <a:pt x="140" y="133"/>
                </a:cubicBezTo>
                <a:cubicBezTo>
                  <a:pt x="141" y="131"/>
                  <a:pt x="141" y="129"/>
                  <a:pt x="140" y="127"/>
                </a:cubicBezTo>
                <a:cubicBezTo>
                  <a:pt x="139" y="125"/>
                  <a:pt x="139" y="120"/>
                  <a:pt x="140" y="115"/>
                </a:cubicBezTo>
                <a:cubicBezTo>
                  <a:pt x="140" y="111"/>
                  <a:pt x="141" y="104"/>
                  <a:pt x="142" y="101"/>
                </a:cubicBezTo>
                <a:cubicBezTo>
                  <a:pt x="142" y="98"/>
                  <a:pt x="143" y="94"/>
                  <a:pt x="143" y="93"/>
                </a:cubicBezTo>
                <a:cubicBezTo>
                  <a:pt x="144" y="91"/>
                  <a:pt x="145" y="89"/>
                  <a:pt x="146" y="87"/>
                </a:cubicBezTo>
                <a:cubicBezTo>
                  <a:pt x="147" y="86"/>
                  <a:pt x="147" y="83"/>
                  <a:pt x="146" y="80"/>
                </a:cubicBezTo>
                <a:cubicBezTo>
                  <a:pt x="146" y="77"/>
                  <a:pt x="144" y="73"/>
                  <a:pt x="143" y="72"/>
                </a:cubicBezTo>
                <a:cubicBezTo>
                  <a:pt x="142" y="71"/>
                  <a:pt x="140" y="68"/>
                  <a:pt x="139" y="66"/>
                </a:cubicBezTo>
                <a:cubicBezTo>
                  <a:pt x="137" y="63"/>
                  <a:pt x="136" y="62"/>
                  <a:pt x="136" y="62"/>
                </a:cubicBezTo>
                <a:cubicBezTo>
                  <a:pt x="136" y="62"/>
                  <a:pt x="138" y="63"/>
                  <a:pt x="140" y="64"/>
                </a:cubicBezTo>
                <a:cubicBezTo>
                  <a:pt x="143" y="65"/>
                  <a:pt x="146" y="68"/>
                  <a:pt x="147" y="69"/>
                </a:cubicBezTo>
                <a:cubicBezTo>
                  <a:pt x="149" y="71"/>
                  <a:pt x="151" y="73"/>
                  <a:pt x="153" y="74"/>
                </a:cubicBezTo>
                <a:cubicBezTo>
                  <a:pt x="155" y="75"/>
                  <a:pt x="158" y="76"/>
                  <a:pt x="160" y="76"/>
                </a:cubicBezTo>
                <a:cubicBezTo>
                  <a:pt x="161" y="76"/>
                  <a:pt x="164" y="79"/>
                  <a:pt x="166" y="81"/>
                </a:cubicBezTo>
                <a:cubicBezTo>
                  <a:pt x="168" y="84"/>
                  <a:pt x="172" y="87"/>
                  <a:pt x="174" y="89"/>
                </a:cubicBezTo>
                <a:cubicBezTo>
                  <a:pt x="177" y="90"/>
                  <a:pt x="180" y="92"/>
                  <a:pt x="181" y="94"/>
                </a:cubicBezTo>
                <a:cubicBezTo>
                  <a:pt x="183" y="96"/>
                  <a:pt x="186" y="99"/>
                  <a:pt x="189" y="100"/>
                </a:cubicBezTo>
                <a:cubicBezTo>
                  <a:pt x="191" y="101"/>
                  <a:pt x="194" y="102"/>
                  <a:pt x="196" y="101"/>
                </a:cubicBezTo>
                <a:cubicBezTo>
                  <a:pt x="197" y="101"/>
                  <a:pt x="199" y="100"/>
                  <a:pt x="200" y="100"/>
                </a:cubicBezTo>
                <a:cubicBezTo>
                  <a:pt x="202" y="99"/>
                  <a:pt x="203" y="97"/>
                  <a:pt x="203" y="95"/>
                </a:cubicBezTo>
                <a:cubicBezTo>
                  <a:pt x="204" y="94"/>
                  <a:pt x="207" y="94"/>
                  <a:pt x="210" y="96"/>
                </a:cubicBezTo>
                <a:cubicBezTo>
                  <a:pt x="214" y="97"/>
                  <a:pt x="218" y="100"/>
                  <a:pt x="221" y="102"/>
                </a:cubicBezTo>
                <a:cubicBezTo>
                  <a:pt x="223" y="104"/>
                  <a:pt x="225" y="107"/>
                  <a:pt x="225" y="110"/>
                </a:cubicBezTo>
                <a:cubicBezTo>
                  <a:pt x="225" y="113"/>
                  <a:pt x="227" y="116"/>
                  <a:pt x="229" y="117"/>
                </a:cubicBezTo>
                <a:cubicBezTo>
                  <a:pt x="231" y="119"/>
                  <a:pt x="236" y="121"/>
                  <a:pt x="241" y="123"/>
                </a:cubicBezTo>
                <a:cubicBezTo>
                  <a:pt x="245" y="124"/>
                  <a:pt x="250" y="126"/>
                  <a:pt x="252" y="127"/>
                </a:cubicBezTo>
                <a:cubicBezTo>
                  <a:pt x="254" y="128"/>
                  <a:pt x="257" y="128"/>
                  <a:pt x="259" y="128"/>
                </a:cubicBezTo>
                <a:cubicBezTo>
                  <a:pt x="261" y="128"/>
                  <a:pt x="263" y="130"/>
                  <a:pt x="263" y="132"/>
                </a:cubicBezTo>
                <a:cubicBezTo>
                  <a:pt x="264" y="133"/>
                  <a:pt x="263" y="136"/>
                  <a:pt x="263" y="138"/>
                </a:cubicBezTo>
                <a:cubicBezTo>
                  <a:pt x="262" y="140"/>
                  <a:pt x="261" y="142"/>
                  <a:pt x="260" y="141"/>
                </a:cubicBezTo>
                <a:cubicBezTo>
                  <a:pt x="259" y="141"/>
                  <a:pt x="258" y="143"/>
                  <a:pt x="258" y="145"/>
                </a:cubicBezTo>
                <a:cubicBezTo>
                  <a:pt x="258" y="148"/>
                  <a:pt x="259" y="151"/>
                  <a:pt x="259" y="152"/>
                </a:cubicBezTo>
                <a:cubicBezTo>
                  <a:pt x="259" y="153"/>
                  <a:pt x="258" y="156"/>
                  <a:pt x="257" y="158"/>
                </a:cubicBezTo>
                <a:cubicBezTo>
                  <a:pt x="256" y="160"/>
                  <a:pt x="255" y="164"/>
                  <a:pt x="256" y="167"/>
                </a:cubicBezTo>
                <a:cubicBezTo>
                  <a:pt x="257" y="169"/>
                  <a:pt x="260" y="175"/>
                  <a:pt x="262" y="178"/>
                </a:cubicBezTo>
                <a:cubicBezTo>
                  <a:pt x="265" y="182"/>
                  <a:pt x="268" y="187"/>
                  <a:pt x="269" y="189"/>
                </a:cubicBezTo>
                <a:cubicBezTo>
                  <a:pt x="270" y="191"/>
                  <a:pt x="271" y="194"/>
                  <a:pt x="271" y="195"/>
                </a:cubicBezTo>
                <a:cubicBezTo>
                  <a:pt x="271" y="196"/>
                  <a:pt x="271" y="198"/>
                  <a:pt x="271" y="200"/>
                </a:cubicBezTo>
                <a:cubicBezTo>
                  <a:pt x="270" y="202"/>
                  <a:pt x="271" y="204"/>
                  <a:pt x="273" y="205"/>
                </a:cubicBezTo>
                <a:cubicBezTo>
                  <a:pt x="275" y="206"/>
                  <a:pt x="276" y="209"/>
                  <a:pt x="276" y="211"/>
                </a:cubicBezTo>
                <a:cubicBezTo>
                  <a:pt x="276" y="213"/>
                  <a:pt x="276" y="215"/>
                  <a:pt x="276" y="216"/>
                </a:cubicBezTo>
                <a:cubicBezTo>
                  <a:pt x="276" y="217"/>
                  <a:pt x="275" y="220"/>
                  <a:pt x="276" y="222"/>
                </a:cubicBezTo>
                <a:cubicBezTo>
                  <a:pt x="276" y="224"/>
                  <a:pt x="276" y="227"/>
                  <a:pt x="277" y="229"/>
                </a:cubicBezTo>
                <a:cubicBezTo>
                  <a:pt x="278" y="231"/>
                  <a:pt x="279" y="233"/>
                  <a:pt x="280" y="234"/>
                </a:cubicBezTo>
                <a:cubicBezTo>
                  <a:pt x="281" y="234"/>
                  <a:pt x="282" y="238"/>
                  <a:pt x="284" y="241"/>
                </a:cubicBezTo>
                <a:cubicBezTo>
                  <a:pt x="285" y="245"/>
                  <a:pt x="287" y="249"/>
                  <a:pt x="288" y="252"/>
                </a:cubicBezTo>
                <a:cubicBezTo>
                  <a:pt x="289" y="254"/>
                  <a:pt x="291" y="258"/>
                  <a:pt x="293" y="260"/>
                </a:cubicBezTo>
                <a:cubicBezTo>
                  <a:pt x="294" y="263"/>
                  <a:pt x="296" y="266"/>
                  <a:pt x="297" y="267"/>
                </a:cubicBezTo>
                <a:cubicBezTo>
                  <a:pt x="298" y="268"/>
                  <a:pt x="298" y="270"/>
                  <a:pt x="297" y="271"/>
                </a:cubicBezTo>
                <a:cubicBezTo>
                  <a:pt x="296" y="273"/>
                  <a:pt x="295" y="275"/>
                  <a:pt x="295" y="276"/>
                </a:cubicBezTo>
                <a:cubicBezTo>
                  <a:pt x="295" y="277"/>
                  <a:pt x="296" y="279"/>
                  <a:pt x="297" y="279"/>
                </a:cubicBezTo>
                <a:cubicBezTo>
                  <a:pt x="297" y="280"/>
                  <a:pt x="299" y="280"/>
                  <a:pt x="301" y="280"/>
                </a:cubicBezTo>
                <a:cubicBezTo>
                  <a:pt x="302" y="280"/>
                  <a:pt x="304" y="281"/>
                  <a:pt x="305" y="281"/>
                </a:cubicBezTo>
                <a:cubicBezTo>
                  <a:pt x="306" y="281"/>
                  <a:pt x="307" y="282"/>
                  <a:pt x="308" y="283"/>
                </a:cubicBezTo>
                <a:cubicBezTo>
                  <a:pt x="308" y="284"/>
                  <a:pt x="308" y="286"/>
                  <a:pt x="308" y="288"/>
                </a:cubicBezTo>
                <a:cubicBezTo>
                  <a:pt x="308" y="290"/>
                  <a:pt x="308" y="292"/>
                  <a:pt x="308" y="293"/>
                </a:cubicBezTo>
                <a:cubicBezTo>
                  <a:pt x="308" y="295"/>
                  <a:pt x="309" y="297"/>
                  <a:pt x="309" y="299"/>
                </a:cubicBezTo>
                <a:cubicBezTo>
                  <a:pt x="309" y="301"/>
                  <a:pt x="310" y="304"/>
                  <a:pt x="310" y="306"/>
                </a:cubicBezTo>
                <a:cubicBezTo>
                  <a:pt x="310" y="307"/>
                  <a:pt x="312" y="310"/>
                  <a:pt x="313" y="312"/>
                </a:cubicBezTo>
                <a:cubicBezTo>
                  <a:pt x="315" y="313"/>
                  <a:pt x="318" y="316"/>
                  <a:pt x="320" y="318"/>
                </a:cubicBezTo>
                <a:cubicBezTo>
                  <a:pt x="322" y="319"/>
                  <a:pt x="324" y="322"/>
                  <a:pt x="326" y="323"/>
                </a:cubicBezTo>
                <a:cubicBezTo>
                  <a:pt x="327" y="325"/>
                  <a:pt x="327" y="326"/>
                  <a:pt x="326" y="327"/>
                </a:cubicBezTo>
                <a:cubicBezTo>
                  <a:pt x="324" y="327"/>
                  <a:pt x="324" y="328"/>
                  <a:pt x="325" y="329"/>
                </a:cubicBezTo>
                <a:cubicBezTo>
                  <a:pt x="326" y="330"/>
                  <a:pt x="329" y="333"/>
                  <a:pt x="331" y="335"/>
                </a:cubicBezTo>
                <a:cubicBezTo>
                  <a:pt x="332" y="337"/>
                  <a:pt x="335" y="341"/>
                  <a:pt x="336" y="343"/>
                </a:cubicBezTo>
                <a:cubicBezTo>
                  <a:pt x="337" y="345"/>
                  <a:pt x="338" y="348"/>
                  <a:pt x="338" y="349"/>
                </a:cubicBezTo>
                <a:cubicBezTo>
                  <a:pt x="339" y="351"/>
                  <a:pt x="341" y="353"/>
                  <a:pt x="344" y="354"/>
                </a:cubicBezTo>
                <a:cubicBezTo>
                  <a:pt x="347" y="355"/>
                  <a:pt x="350" y="356"/>
                  <a:pt x="352" y="357"/>
                </a:cubicBezTo>
                <a:cubicBezTo>
                  <a:pt x="354" y="358"/>
                  <a:pt x="355" y="360"/>
                  <a:pt x="355" y="361"/>
                </a:cubicBezTo>
                <a:cubicBezTo>
                  <a:pt x="354" y="363"/>
                  <a:pt x="355" y="365"/>
                  <a:pt x="356" y="367"/>
                </a:cubicBezTo>
                <a:cubicBezTo>
                  <a:pt x="358" y="368"/>
                  <a:pt x="360" y="372"/>
                  <a:pt x="362" y="375"/>
                </a:cubicBezTo>
                <a:cubicBezTo>
                  <a:pt x="364" y="378"/>
                  <a:pt x="367" y="383"/>
                  <a:pt x="369" y="386"/>
                </a:cubicBezTo>
                <a:cubicBezTo>
                  <a:pt x="371" y="388"/>
                  <a:pt x="374" y="391"/>
                  <a:pt x="375" y="392"/>
                </a:cubicBezTo>
                <a:cubicBezTo>
                  <a:pt x="376" y="393"/>
                  <a:pt x="379" y="394"/>
                  <a:pt x="381" y="394"/>
                </a:cubicBezTo>
                <a:cubicBezTo>
                  <a:pt x="382" y="394"/>
                  <a:pt x="385" y="395"/>
                  <a:pt x="385" y="396"/>
                </a:cubicBezTo>
                <a:cubicBezTo>
                  <a:pt x="386" y="398"/>
                  <a:pt x="388" y="400"/>
                  <a:pt x="389" y="402"/>
                </a:cubicBezTo>
                <a:cubicBezTo>
                  <a:pt x="391" y="403"/>
                  <a:pt x="393" y="404"/>
                  <a:pt x="394" y="404"/>
                </a:cubicBezTo>
                <a:cubicBezTo>
                  <a:pt x="396" y="403"/>
                  <a:pt x="397" y="402"/>
                  <a:pt x="397" y="401"/>
                </a:cubicBezTo>
                <a:cubicBezTo>
                  <a:pt x="397" y="399"/>
                  <a:pt x="398" y="399"/>
                  <a:pt x="401" y="400"/>
                </a:cubicBezTo>
                <a:cubicBezTo>
                  <a:pt x="403" y="400"/>
                  <a:pt x="406" y="401"/>
                  <a:pt x="408" y="402"/>
                </a:cubicBezTo>
                <a:cubicBezTo>
                  <a:pt x="409" y="402"/>
                  <a:pt x="412" y="403"/>
                  <a:pt x="414" y="404"/>
                </a:cubicBezTo>
                <a:cubicBezTo>
                  <a:pt x="415" y="404"/>
                  <a:pt x="415" y="405"/>
                  <a:pt x="414" y="406"/>
                </a:cubicBezTo>
                <a:cubicBezTo>
                  <a:pt x="412" y="406"/>
                  <a:pt x="411" y="407"/>
                  <a:pt x="411" y="409"/>
                </a:cubicBezTo>
                <a:cubicBezTo>
                  <a:pt x="411" y="410"/>
                  <a:pt x="411" y="412"/>
                  <a:pt x="412" y="413"/>
                </a:cubicBezTo>
                <a:cubicBezTo>
                  <a:pt x="412" y="414"/>
                  <a:pt x="411" y="416"/>
                  <a:pt x="410" y="417"/>
                </a:cubicBezTo>
                <a:cubicBezTo>
                  <a:pt x="408" y="418"/>
                  <a:pt x="407" y="420"/>
                  <a:pt x="407" y="420"/>
                </a:cubicBezTo>
                <a:cubicBezTo>
                  <a:pt x="407" y="420"/>
                  <a:pt x="408" y="422"/>
                  <a:pt x="409" y="424"/>
                </a:cubicBezTo>
                <a:cubicBezTo>
                  <a:pt x="409" y="427"/>
                  <a:pt x="410" y="431"/>
                  <a:pt x="410" y="433"/>
                </a:cubicBezTo>
                <a:cubicBezTo>
                  <a:pt x="410" y="435"/>
                  <a:pt x="411" y="437"/>
                  <a:pt x="413" y="439"/>
                </a:cubicBezTo>
                <a:cubicBezTo>
                  <a:pt x="415" y="440"/>
                  <a:pt x="415" y="442"/>
                  <a:pt x="415" y="444"/>
                </a:cubicBezTo>
                <a:cubicBezTo>
                  <a:pt x="414" y="445"/>
                  <a:pt x="415" y="448"/>
                  <a:pt x="418" y="449"/>
                </a:cubicBezTo>
                <a:cubicBezTo>
                  <a:pt x="420" y="451"/>
                  <a:pt x="424" y="454"/>
                  <a:pt x="427" y="456"/>
                </a:cubicBezTo>
                <a:cubicBezTo>
                  <a:pt x="430" y="459"/>
                  <a:pt x="435" y="461"/>
                  <a:pt x="438" y="462"/>
                </a:cubicBezTo>
                <a:cubicBezTo>
                  <a:pt x="440" y="463"/>
                  <a:pt x="444" y="464"/>
                  <a:pt x="446" y="464"/>
                </a:cubicBezTo>
                <a:cubicBezTo>
                  <a:pt x="448" y="465"/>
                  <a:pt x="451" y="466"/>
                  <a:pt x="452" y="467"/>
                </a:cubicBezTo>
                <a:cubicBezTo>
                  <a:pt x="453" y="468"/>
                  <a:pt x="453" y="470"/>
                  <a:pt x="453" y="472"/>
                </a:cubicBezTo>
                <a:cubicBezTo>
                  <a:pt x="453" y="474"/>
                  <a:pt x="454" y="478"/>
                  <a:pt x="455" y="482"/>
                </a:cubicBezTo>
                <a:cubicBezTo>
                  <a:pt x="456" y="485"/>
                  <a:pt x="459" y="490"/>
                  <a:pt x="461" y="493"/>
                </a:cubicBezTo>
                <a:cubicBezTo>
                  <a:pt x="463" y="495"/>
                  <a:pt x="466" y="498"/>
                  <a:pt x="467" y="499"/>
                </a:cubicBezTo>
                <a:cubicBezTo>
                  <a:pt x="468" y="499"/>
                  <a:pt x="470" y="499"/>
                  <a:pt x="471" y="499"/>
                </a:cubicBezTo>
                <a:cubicBezTo>
                  <a:pt x="472" y="498"/>
                  <a:pt x="474" y="498"/>
                  <a:pt x="475" y="498"/>
                </a:cubicBezTo>
                <a:cubicBezTo>
                  <a:pt x="476" y="498"/>
                  <a:pt x="478" y="498"/>
                  <a:pt x="478" y="498"/>
                </a:cubicBezTo>
                <a:cubicBezTo>
                  <a:pt x="479" y="498"/>
                  <a:pt x="479" y="497"/>
                  <a:pt x="479" y="495"/>
                </a:cubicBezTo>
                <a:cubicBezTo>
                  <a:pt x="479" y="494"/>
                  <a:pt x="480" y="493"/>
                  <a:pt x="481" y="494"/>
                </a:cubicBezTo>
                <a:cubicBezTo>
                  <a:pt x="482" y="495"/>
                  <a:pt x="484" y="496"/>
                  <a:pt x="484" y="497"/>
                </a:cubicBezTo>
                <a:cubicBezTo>
                  <a:pt x="484" y="498"/>
                  <a:pt x="486" y="500"/>
                  <a:pt x="487" y="501"/>
                </a:cubicBezTo>
                <a:cubicBezTo>
                  <a:pt x="489" y="502"/>
                  <a:pt x="492" y="505"/>
                  <a:pt x="494" y="508"/>
                </a:cubicBezTo>
                <a:cubicBezTo>
                  <a:pt x="497" y="511"/>
                  <a:pt x="499" y="515"/>
                  <a:pt x="499" y="517"/>
                </a:cubicBezTo>
                <a:cubicBezTo>
                  <a:pt x="499" y="519"/>
                  <a:pt x="499" y="521"/>
                  <a:pt x="499" y="522"/>
                </a:cubicBezTo>
                <a:cubicBezTo>
                  <a:pt x="499" y="523"/>
                  <a:pt x="500" y="524"/>
                  <a:pt x="502" y="523"/>
                </a:cubicBezTo>
                <a:cubicBezTo>
                  <a:pt x="503" y="523"/>
                  <a:pt x="505" y="524"/>
                  <a:pt x="505" y="526"/>
                </a:cubicBezTo>
                <a:cubicBezTo>
                  <a:pt x="506" y="527"/>
                  <a:pt x="507" y="530"/>
                  <a:pt x="508" y="532"/>
                </a:cubicBezTo>
                <a:cubicBezTo>
                  <a:pt x="509" y="534"/>
                  <a:pt x="508" y="535"/>
                  <a:pt x="507" y="535"/>
                </a:cubicBezTo>
                <a:cubicBezTo>
                  <a:pt x="506" y="534"/>
                  <a:pt x="505" y="532"/>
                  <a:pt x="504" y="531"/>
                </a:cubicBezTo>
                <a:cubicBezTo>
                  <a:pt x="503" y="530"/>
                  <a:pt x="502" y="528"/>
                  <a:pt x="501" y="528"/>
                </a:cubicBezTo>
                <a:cubicBezTo>
                  <a:pt x="500" y="528"/>
                  <a:pt x="500" y="530"/>
                  <a:pt x="500" y="531"/>
                </a:cubicBezTo>
                <a:cubicBezTo>
                  <a:pt x="500" y="532"/>
                  <a:pt x="499" y="535"/>
                  <a:pt x="498" y="536"/>
                </a:cubicBezTo>
                <a:cubicBezTo>
                  <a:pt x="497" y="538"/>
                  <a:pt x="496" y="538"/>
                  <a:pt x="496" y="536"/>
                </a:cubicBezTo>
                <a:cubicBezTo>
                  <a:pt x="496" y="535"/>
                  <a:pt x="495" y="535"/>
                  <a:pt x="493" y="537"/>
                </a:cubicBezTo>
                <a:cubicBezTo>
                  <a:pt x="492" y="539"/>
                  <a:pt x="489" y="543"/>
                  <a:pt x="488" y="546"/>
                </a:cubicBezTo>
                <a:cubicBezTo>
                  <a:pt x="486" y="548"/>
                  <a:pt x="484" y="552"/>
                  <a:pt x="484" y="554"/>
                </a:cubicBezTo>
                <a:cubicBezTo>
                  <a:pt x="483" y="555"/>
                  <a:pt x="483" y="558"/>
                  <a:pt x="484" y="559"/>
                </a:cubicBezTo>
                <a:cubicBezTo>
                  <a:pt x="484" y="560"/>
                  <a:pt x="484" y="561"/>
                  <a:pt x="484" y="562"/>
                </a:cubicBezTo>
                <a:cubicBezTo>
                  <a:pt x="484" y="562"/>
                  <a:pt x="484" y="563"/>
                  <a:pt x="484" y="563"/>
                </a:cubicBezTo>
                <a:cubicBezTo>
                  <a:pt x="484" y="563"/>
                  <a:pt x="484" y="564"/>
                  <a:pt x="483" y="566"/>
                </a:cubicBezTo>
                <a:cubicBezTo>
                  <a:pt x="483" y="568"/>
                  <a:pt x="483" y="571"/>
                  <a:pt x="484" y="573"/>
                </a:cubicBezTo>
                <a:cubicBezTo>
                  <a:pt x="485" y="575"/>
                  <a:pt x="486" y="576"/>
                  <a:pt x="486" y="574"/>
                </a:cubicBezTo>
                <a:cubicBezTo>
                  <a:pt x="486" y="572"/>
                  <a:pt x="488" y="571"/>
                  <a:pt x="489" y="571"/>
                </a:cubicBezTo>
                <a:cubicBezTo>
                  <a:pt x="490" y="572"/>
                  <a:pt x="492" y="573"/>
                  <a:pt x="494" y="575"/>
                </a:cubicBezTo>
                <a:cubicBezTo>
                  <a:pt x="495" y="576"/>
                  <a:pt x="498" y="579"/>
                  <a:pt x="499" y="580"/>
                </a:cubicBezTo>
                <a:cubicBezTo>
                  <a:pt x="501" y="582"/>
                  <a:pt x="503" y="583"/>
                  <a:pt x="504" y="584"/>
                </a:cubicBezTo>
                <a:cubicBezTo>
                  <a:pt x="506" y="585"/>
                  <a:pt x="508" y="584"/>
                  <a:pt x="509" y="583"/>
                </a:cubicBezTo>
                <a:cubicBezTo>
                  <a:pt x="511" y="582"/>
                  <a:pt x="513" y="581"/>
                  <a:pt x="513" y="581"/>
                </a:cubicBezTo>
                <a:cubicBezTo>
                  <a:pt x="514" y="581"/>
                  <a:pt x="515" y="581"/>
                  <a:pt x="516" y="581"/>
                </a:cubicBezTo>
                <a:cubicBezTo>
                  <a:pt x="517" y="582"/>
                  <a:pt x="517" y="584"/>
                  <a:pt x="516" y="585"/>
                </a:cubicBezTo>
                <a:cubicBezTo>
                  <a:pt x="514" y="586"/>
                  <a:pt x="512" y="588"/>
                  <a:pt x="511" y="588"/>
                </a:cubicBezTo>
                <a:cubicBezTo>
                  <a:pt x="510" y="588"/>
                  <a:pt x="508" y="588"/>
                  <a:pt x="507" y="588"/>
                </a:cubicBezTo>
                <a:cubicBezTo>
                  <a:pt x="507" y="588"/>
                  <a:pt x="507" y="590"/>
                  <a:pt x="508" y="591"/>
                </a:cubicBezTo>
                <a:cubicBezTo>
                  <a:pt x="509" y="593"/>
                  <a:pt x="510" y="594"/>
                  <a:pt x="512" y="594"/>
                </a:cubicBezTo>
                <a:cubicBezTo>
                  <a:pt x="513" y="593"/>
                  <a:pt x="514" y="594"/>
                  <a:pt x="514" y="595"/>
                </a:cubicBezTo>
                <a:cubicBezTo>
                  <a:pt x="514" y="596"/>
                  <a:pt x="516" y="596"/>
                  <a:pt x="517" y="596"/>
                </a:cubicBezTo>
                <a:cubicBezTo>
                  <a:pt x="518" y="595"/>
                  <a:pt x="519" y="594"/>
                  <a:pt x="519" y="592"/>
                </a:cubicBezTo>
                <a:cubicBezTo>
                  <a:pt x="519" y="591"/>
                  <a:pt x="519" y="590"/>
                  <a:pt x="520" y="590"/>
                </a:cubicBezTo>
                <a:cubicBezTo>
                  <a:pt x="521" y="590"/>
                  <a:pt x="522" y="590"/>
                  <a:pt x="523" y="590"/>
                </a:cubicBezTo>
                <a:cubicBezTo>
                  <a:pt x="524" y="591"/>
                  <a:pt x="525" y="591"/>
                  <a:pt x="526" y="591"/>
                </a:cubicBezTo>
                <a:cubicBezTo>
                  <a:pt x="528" y="590"/>
                  <a:pt x="528" y="592"/>
                  <a:pt x="528" y="593"/>
                </a:cubicBezTo>
                <a:cubicBezTo>
                  <a:pt x="528" y="595"/>
                  <a:pt x="528" y="597"/>
                  <a:pt x="528" y="599"/>
                </a:cubicBezTo>
                <a:cubicBezTo>
                  <a:pt x="528" y="600"/>
                  <a:pt x="530" y="601"/>
                  <a:pt x="531" y="602"/>
                </a:cubicBezTo>
                <a:cubicBezTo>
                  <a:pt x="532" y="602"/>
                  <a:pt x="534" y="603"/>
                  <a:pt x="534" y="604"/>
                </a:cubicBezTo>
                <a:cubicBezTo>
                  <a:pt x="535" y="605"/>
                  <a:pt x="535" y="606"/>
                  <a:pt x="534" y="606"/>
                </a:cubicBezTo>
                <a:cubicBezTo>
                  <a:pt x="533" y="606"/>
                  <a:pt x="533" y="607"/>
                  <a:pt x="535" y="607"/>
                </a:cubicBezTo>
                <a:cubicBezTo>
                  <a:pt x="537" y="608"/>
                  <a:pt x="539" y="609"/>
                  <a:pt x="540" y="609"/>
                </a:cubicBezTo>
                <a:cubicBezTo>
                  <a:pt x="541" y="609"/>
                  <a:pt x="544" y="610"/>
                  <a:pt x="546" y="611"/>
                </a:cubicBezTo>
                <a:cubicBezTo>
                  <a:pt x="548" y="612"/>
                  <a:pt x="550" y="614"/>
                  <a:pt x="551" y="616"/>
                </a:cubicBezTo>
                <a:cubicBezTo>
                  <a:pt x="551" y="618"/>
                  <a:pt x="553" y="619"/>
                  <a:pt x="554" y="618"/>
                </a:cubicBezTo>
                <a:cubicBezTo>
                  <a:pt x="555" y="617"/>
                  <a:pt x="556" y="616"/>
                  <a:pt x="557" y="617"/>
                </a:cubicBezTo>
                <a:cubicBezTo>
                  <a:pt x="558" y="618"/>
                  <a:pt x="560" y="619"/>
                  <a:pt x="561" y="620"/>
                </a:cubicBezTo>
                <a:cubicBezTo>
                  <a:pt x="562" y="621"/>
                  <a:pt x="565" y="623"/>
                  <a:pt x="567" y="624"/>
                </a:cubicBezTo>
                <a:cubicBezTo>
                  <a:pt x="569" y="625"/>
                  <a:pt x="572" y="627"/>
                  <a:pt x="573" y="628"/>
                </a:cubicBezTo>
                <a:cubicBezTo>
                  <a:pt x="575" y="628"/>
                  <a:pt x="577" y="630"/>
                  <a:pt x="578" y="631"/>
                </a:cubicBezTo>
                <a:cubicBezTo>
                  <a:pt x="579" y="632"/>
                  <a:pt x="580" y="634"/>
                  <a:pt x="580" y="636"/>
                </a:cubicBezTo>
                <a:cubicBezTo>
                  <a:pt x="581" y="638"/>
                  <a:pt x="581" y="641"/>
                  <a:pt x="580" y="643"/>
                </a:cubicBezTo>
                <a:cubicBezTo>
                  <a:pt x="580" y="645"/>
                  <a:pt x="580" y="648"/>
                  <a:pt x="580" y="650"/>
                </a:cubicBezTo>
                <a:cubicBezTo>
                  <a:pt x="581" y="651"/>
                  <a:pt x="581" y="653"/>
                  <a:pt x="580" y="653"/>
                </a:cubicBezTo>
                <a:cubicBezTo>
                  <a:pt x="580" y="654"/>
                  <a:pt x="579" y="654"/>
                  <a:pt x="578" y="653"/>
                </a:cubicBezTo>
                <a:cubicBezTo>
                  <a:pt x="577" y="653"/>
                  <a:pt x="577" y="654"/>
                  <a:pt x="578" y="656"/>
                </a:cubicBezTo>
                <a:cubicBezTo>
                  <a:pt x="578" y="659"/>
                  <a:pt x="581" y="661"/>
                  <a:pt x="583" y="662"/>
                </a:cubicBezTo>
                <a:cubicBezTo>
                  <a:pt x="585" y="663"/>
                  <a:pt x="589" y="666"/>
                  <a:pt x="591" y="667"/>
                </a:cubicBezTo>
                <a:cubicBezTo>
                  <a:pt x="593" y="669"/>
                  <a:pt x="596" y="672"/>
                  <a:pt x="598" y="674"/>
                </a:cubicBezTo>
                <a:cubicBezTo>
                  <a:pt x="599" y="675"/>
                  <a:pt x="602" y="678"/>
                  <a:pt x="603" y="678"/>
                </a:cubicBezTo>
                <a:cubicBezTo>
                  <a:pt x="605" y="679"/>
                  <a:pt x="607" y="679"/>
                  <a:pt x="608" y="677"/>
                </a:cubicBezTo>
                <a:cubicBezTo>
                  <a:pt x="609" y="676"/>
                  <a:pt x="611" y="675"/>
                  <a:pt x="612" y="676"/>
                </a:cubicBezTo>
                <a:cubicBezTo>
                  <a:pt x="613" y="677"/>
                  <a:pt x="614" y="679"/>
                  <a:pt x="615" y="681"/>
                </a:cubicBezTo>
                <a:cubicBezTo>
                  <a:pt x="615" y="683"/>
                  <a:pt x="615" y="686"/>
                  <a:pt x="615" y="686"/>
                </a:cubicBezTo>
                <a:cubicBezTo>
                  <a:pt x="614" y="687"/>
                  <a:pt x="611" y="687"/>
                  <a:pt x="609" y="685"/>
                </a:cubicBezTo>
                <a:cubicBezTo>
                  <a:pt x="606" y="684"/>
                  <a:pt x="602" y="682"/>
                  <a:pt x="600" y="680"/>
                </a:cubicBezTo>
                <a:cubicBezTo>
                  <a:pt x="597" y="678"/>
                  <a:pt x="597" y="679"/>
                  <a:pt x="600" y="681"/>
                </a:cubicBezTo>
                <a:cubicBezTo>
                  <a:pt x="602" y="683"/>
                  <a:pt x="607" y="687"/>
                  <a:pt x="611" y="690"/>
                </a:cubicBezTo>
                <a:cubicBezTo>
                  <a:pt x="615" y="692"/>
                  <a:pt x="619" y="696"/>
                  <a:pt x="621" y="697"/>
                </a:cubicBezTo>
                <a:cubicBezTo>
                  <a:pt x="622" y="698"/>
                  <a:pt x="625" y="701"/>
                  <a:pt x="628" y="703"/>
                </a:cubicBezTo>
                <a:cubicBezTo>
                  <a:pt x="630" y="705"/>
                  <a:pt x="635" y="709"/>
                  <a:pt x="638" y="712"/>
                </a:cubicBezTo>
                <a:cubicBezTo>
                  <a:pt x="641" y="715"/>
                  <a:pt x="646" y="719"/>
                  <a:pt x="649" y="722"/>
                </a:cubicBezTo>
                <a:cubicBezTo>
                  <a:pt x="652" y="724"/>
                  <a:pt x="655" y="728"/>
                  <a:pt x="656" y="731"/>
                </a:cubicBezTo>
                <a:cubicBezTo>
                  <a:pt x="657" y="733"/>
                  <a:pt x="659" y="738"/>
                  <a:pt x="661" y="741"/>
                </a:cubicBezTo>
                <a:cubicBezTo>
                  <a:pt x="663" y="744"/>
                  <a:pt x="666" y="748"/>
                  <a:pt x="668" y="751"/>
                </a:cubicBezTo>
                <a:cubicBezTo>
                  <a:pt x="670" y="753"/>
                  <a:pt x="674" y="757"/>
                  <a:pt x="677" y="759"/>
                </a:cubicBezTo>
                <a:cubicBezTo>
                  <a:pt x="679" y="762"/>
                  <a:pt x="682" y="765"/>
                  <a:pt x="682" y="767"/>
                </a:cubicBezTo>
                <a:cubicBezTo>
                  <a:pt x="683" y="768"/>
                  <a:pt x="684" y="772"/>
                  <a:pt x="684" y="775"/>
                </a:cubicBezTo>
                <a:cubicBezTo>
                  <a:pt x="685" y="777"/>
                  <a:pt x="687" y="780"/>
                  <a:pt x="689" y="781"/>
                </a:cubicBezTo>
                <a:cubicBezTo>
                  <a:pt x="691" y="781"/>
                  <a:pt x="694" y="783"/>
                  <a:pt x="695" y="785"/>
                </a:cubicBezTo>
                <a:cubicBezTo>
                  <a:pt x="696" y="787"/>
                  <a:pt x="699" y="791"/>
                  <a:pt x="701" y="793"/>
                </a:cubicBezTo>
                <a:cubicBezTo>
                  <a:pt x="703" y="795"/>
                  <a:pt x="707" y="800"/>
                  <a:pt x="710" y="803"/>
                </a:cubicBezTo>
                <a:cubicBezTo>
                  <a:pt x="712" y="806"/>
                  <a:pt x="715" y="809"/>
                  <a:pt x="715" y="809"/>
                </a:cubicBezTo>
                <a:cubicBezTo>
                  <a:pt x="716" y="809"/>
                  <a:pt x="717" y="810"/>
                  <a:pt x="718" y="810"/>
                </a:cubicBezTo>
                <a:cubicBezTo>
                  <a:pt x="718" y="811"/>
                  <a:pt x="720" y="813"/>
                  <a:pt x="722" y="816"/>
                </a:cubicBezTo>
                <a:cubicBezTo>
                  <a:pt x="724" y="818"/>
                  <a:pt x="727" y="821"/>
                  <a:pt x="728" y="822"/>
                </a:cubicBezTo>
                <a:cubicBezTo>
                  <a:pt x="730" y="823"/>
                  <a:pt x="731" y="825"/>
                  <a:pt x="732" y="827"/>
                </a:cubicBezTo>
                <a:cubicBezTo>
                  <a:pt x="733" y="828"/>
                  <a:pt x="735" y="833"/>
                  <a:pt x="737" y="836"/>
                </a:cubicBezTo>
                <a:cubicBezTo>
                  <a:pt x="739" y="839"/>
                  <a:pt x="740" y="842"/>
                  <a:pt x="740" y="842"/>
                </a:cubicBezTo>
                <a:cubicBezTo>
                  <a:pt x="740" y="842"/>
                  <a:pt x="741" y="844"/>
                  <a:pt x="741" y="847"/>
                </a:cubicBezTo>
                <a:cubicBezTo>
                  <a:pt x="742" y="850"/>
                  <a:pt x="743" y="853"/>
                  <a:pt x="743" y="854"/>
                </a:cubicBezTo>
                <a:cubicBezTo>
                  <a:pt x="743" y="856"/>
                  <a:pt x="742" y="858"/>
                  <a:pt x="742" y="860"/>
                </a:cubicBezTo>
                <a:cubicBezTo>
                  <a:pt x="742" y="862"/>
                  <a:pt x="741" y="867"/>
                  <a:pt x="741" y="870"/>
                </a:cubicBezTo>
                <a:cubicBezTo>
                  <a:pt x="740" y="873"/>
                  <a:pt x="741" y="878"/>
                  <a:pt x="743" y="880"/>
                </a:cubicBezTo>
                <a:cubicBezTo>
                  <a:pt x="744" y="882"/>
                  <a:pt x="747" y="886"/>
                  <a:pt x="749" y="889"/>
                </a:cubicBezTo>
                <a:cubicBezTo>
                  <a:pt x="750" y="892"/>
                  <a:pt x="753" y="896"/>
                  <a:pt x="754" y="898"/>
                </a:cubicBezTo>
                <a:cubicBezTo>
                  <a:pt x="755" y="900"/>
                  <a:pt x="756" y="902"/>
                  <a:pt x="756" y="902"/>
                </a:cubicBezTo>
                <a:cubicBezTo>
                  <a:pt x="756" y="902"/>
                  <a:pt x="756" y="903"/>
                  <a:pt x="756" y="904"/>
                </a:cubicBezTo>
                <a:cubicBezTo>
                  <a:pt x="756" y="905"/>
                  <a:pt x="757" y="907"/>
                  <a:pt x="759" y="908"/>
                </a:cubicBezTo>
                <a:cubicBezTo>
                  <a:pt x="761" y="908"/>
                  <a:pt x="764" y="910"/>
                  <a:pt x="765" y="911"/>
                </a:cubicBezTo>
                <a:cubicBezTo>
                  <a:pt x="766" y="912"/>
                  <a:pt x="768" y="913"/>
                  <a:pt x="769" y="914"/>
                </a:cubicBezTo>
                <a:cubicBezTo>
                  <a:pt x="771" y="914"/>
                  <a:pt x="772" y="917"/>
                  <a:pt x="772" y="920"/>
                </a:cubicBezTo>
                <a:cubicBezTo>
                  <a:pt x="772" y="923"/>
                  <a:pt x="772" y="927"/>
                  <a:pt x="772" y="930"/>
                </a:cubicBezTo>
                <a:cubicBezTo>
                  <a:pt x="771" y="933"/>
                  <a:pt x="770" y="939"/>
                  <a:pt x="770" y="942"/>
                </a:cubicBezTo>
                <a:cubicBezTo>
                  <a:pt x="769" y="946"/>
                  <a:pt x="767" y="950"/>
                  <a:pt x="765" y="951"/>
                </a:cubicBezTo>
                <a:cubicBezTo>
                  <a:pt x="763" y="952"/>
                  <a:pt x="760" y="956"/>
                  <a:pt x="758" y="959"/>
                </a:cubicBezTo>
                <a:cubicBezTo>
                  <a:pt x="756" y="962"/>
                  <a:pt x="753" y="966"/>
                  <a:pt x="751" y="968"/>
                </a:cubicBezTo>
                <a:cubicBezTo>
                  <a:pt x="748" y="969"/>
                  <a:pt x="748" y="971"/>
                  <a:pt x="750" y="972"/>
                </a:cubicBezTo>
                <a:cubicBezTo>
                  <a:pt x="752" y="973"/>
                  <a:pt x="756" y="973"/>
                  <a:pt x="758" y="972"/>
                </a:cubicBezTo>
                <a:cubicBezTo>
                  <a:pt x="760" y="972"/>
                  <a:pt x="763" y="973"/>
                  <a:pt x="763" y="974"/>
                </a:cubicBezTo>
                <a:cubicBezTo>
                  <a:pt x="764" y="975"/>
                  <a:pt x="766" y="978"/>
                  <a:pt x="767" y="980"/>
                </a:cubicBezTo>
                <a:cubicBezTo>
                  <a:pt x="768" y="982"/>
                  <a:pt x="768" y="985"/>
                  <a:pt x="767" y="987"/>
                </a:cubicBezTo>
                <a:cubicBezTo>
                  <a:pt x="766" y="988"/>
                  <a:pt x="762" y="990"/>
                  <a:pt x="760" y="991"/>
                </a:cubicBezTo>
                <a:cubicBezTo>
                  <a:pt x="757" y="993"/>
                  <a:pt x="752" y="993"/>
                  <a:pt x="749" y="993"/>
                </a:cubicBezTo>
                <a:cubicBezTo>
                  <a:pt x="746" y="992"/>
                  <a:pt x="742" y="993"/>
                  <a:pt x="739" y="995"/>
                </a:cubicBezTo>
                <a:cubicBezTo>
                  <a:pt x="737" y="997"/>
                  <a:pt x="735" y="1000"/>
                  <a:pt x="736" y="1002"/>
                </a:cubicBezTo>
                <a:cubicBezTo>
                  <a:pt x="737" y="1003"/>
                  <a:pt x="738" y="1006"/>
                  <a:pt x="739" y="1008"/>
                </a:cubicBezTo>
                <a:cubicBezTo>
                  <a:pt x="740" y="1010"/>
                  <a:pt x="742" y="1012"/>
                  <a:pt x="743" y="1014"/>
                </a:cubicBezTo>
                <a:cubicBezTo>
                  <a:pt x="743" y="1015"/>
                  <a:pt x="744" y="1018"/>
                  <a:pt x="744" y="1020"/>
                </a:cubicBezTo>
                <a:cubicBezTo>
                  <a:pt x="744" y="1022"/>
                  <a:pt x="745" y="1026"/>
                  <a:pt x="747" y="1029"/>
                </a:cubicBezTo>
                <a:cubicBezTo>
                  <a:pt x="748" y="1032"/>
                  <a:pt x="750" y="1035"/>
                  <a:pt x="751" y="1037"/>
                </a:cubicBezTo>
                <a:cubicBezTo>
                  <a:pt x="752" y="1038"/>
                  <a:pt x="754" y="1040"/>
                  <a:pt x="756" y="1042"/>
                </a:cubicBezTo>
                <a:cubicBezTo>
                  <a:pt x="757" y="1044"/>
                  <a:pt x="760" y="1049"/>
                  <a:pt x="762" y="1052"/>
                </a:cubicBezTo>
                <a:cubicBezTo>
                  <a:pt x="764" y="1055"/>
                  <a:pt x="767" y="1059"/>
                  <a:pt x="768" y="1060"/>
                </a:cubicBezTo>
                <a:cubicBezTo>
                  <a:pt x="769" y="1061"/>
                  <a:pt x="771" y="1063"/>
                  <a:pt x="773" y="1065"/>
                </a:cubicBezTo>
                <a:cubicBezTo>
                  <a:pt x="774" y="1066"/>
                  <a:pt x="776" y="1067"/>
                  <a:pt x="777" y="1068"/>
                </a:cubicBezTo>
                <a:cubicBezTo>
                  <a:pt x="777" y="1069"/>
                  <a:pt x="778" y="1070"/>
                  <a:pt x="778" y="1072"/>
                </a:cubicBezTo>
                <a:cubicBezTo>
                  <a:pt x="778" y="1074"/>
                  <a:pt x="779" y="1075"/>
                  <a:pt x="780" y="1076"/>
                </a:cubicBezTo>
                <a:cubicBezTo>
                  <a:pt x="780" y="1077"/>
                  <a:pt x="781" y="1078"/>
                  <a:pt x="782" y="1079"/>
                </a:cubicBezTo>
                <a:cubicBezTo>
                  <a:pt x="782" y="1080"/>
                  <a:pt x="784" y="1082"/>
                  <a:pt x="785" y="1083"/>
                </a:cubicBezTo>
                <a:cubicBezTo>
                  <a:pt x="786" y="1084"/>
                  <a:pt x="787" y="1086"/>
                  <a:pt x="788" y="1087"/>
                </a:cubicBezTo>
                <a:cubicBezTo>
                  <a:pt x="788" y="1088"/>
                  <a:pt x="791" y="1088"/>
                  <a:pt x="793" y="1088"/>
                </a:cubicBezTo>
                <a:cubicBezTo>
                  <a:pt x="795" y="1088"/>
                  <a:pt x="798" y="1089"/>
                  <a:pt x="798" y="1091"/>
                </a:cubicBezTo>
                <a:cubicBezTo>
                  <a:pt x="799" y="1092"/>
                  <a:pt x="800" y="1093"/>
                  <a:pt x="802" y="1093"/>
                </a:cubicBezTo>
                <a:cubicBezTo>
                  <a:pt x="803" y="1093"/>
                  <a:pt x="805" y="1094"/>
                  <a:pt x="806" y="1095"/>
                </a:cubicBezTo>
                <a:cubicBezTo>
                  <a:pt x="807" y="1097"/>
                  <a:pt x="810" y="1098"/>
                  <a:pt x="812" y="1099"/>
                </a:cubicBezTo>
                <a:cubicBezTo>
                  <a:pt x="814" y="1099"/>
                  <a:pt x="815" y="1100"/>
                  <a:pt x="815" y="1100"/>
                </a:cubicBezTo>
                <a:cubicBezTo>
                  <a:pt x="815" y="1100"/>
                  <a:pt x="817" y="1100"/>
                  <a:pt x="820" y="1101"/>
                </a:cubicBezTo>
                <a:cubicBezTo>
                  <a:pt x="822" y="1102"/>
                  <a:pt x="827" y="1103"/>
                  <a:pt x="830" y="1104"/>
                </a:cubicBezTo>
                <a:cubicBezTo>
                  <a:pt x="833" y="1105"/>
                  <a:pt x="835" y="1106"/>
                  <a:pt x="834" y="1107"/>
                </a:cubicBezTo>
                <a:cubicBezTo>
                  <a:pt x="834" y="1109"/>
                  <a:pt x="834" y="1110"/>
                  <a:pt x="835" y="1111"/>
                </a:cubicBezTo>
                <a:cubicBezTo>
                  <a:pt x="836" y="1112"/>
                  <a:pt x="838" y="1113"/>
                  <a:pt x="840" y="1114"/>
                </a:cubicBezTo>
                <a:cubicBezTo>
                  <a:pt x="841" y="1115"/>
                  <a:pt x="845" y="1116"/>
                  <a:pt x="847" y="1117"/>
                </a:cubicBezTo>
                <a:cubicBezTo>
                  <a:pt x="850" y="1117"/>
                  <a:pt x="854" y="1119"/>
                  <a:pt x="857" y="1121"/>
                </a:cubicBezTo>
                <a:cubicBezTo>
                  <a:pt x="860" y="1122"/>
                  <a:pt x="865" y="1126"/>
                  <a:pt x="868" y="1129"/>
                </a:cubicBezTo>
                <a:cubicBezTo>
                  <a:pt x="870" y="1131"/>
                  <a:pt x="874" y="1135"/>
                  <a:pt x="876" y="1136"/>
                </a:cubicBezTo>
                <a:cubicBezTo>
                  <a:pt x="877" y="1137"/>
                  <a:pt x="879" y="1138"/>
                  <a:pt x="879" y="1138"/>
                </a:cubicBezTo>
                <a:cubicBezTo>
                  <a:pt x="879" y="1138"/>
                  <a:pt x="879" y="1139"/>
                  <a:pt x="880" y="1140"/>
                </a:cubicBezTo>
                <a:cubicBezTo>
                  <a:pt x="880" y="1141"/>
                  <a:pt x="881" y="1143"/>
                  <a:pt x="881" y="1144"/>
                </a:cubicBezTo>
                <a:cubicBezTo>
                  <a:pt x="881" y="1145"/>
                  <a:pt x="882" y="1147"/>
                  <a:pt x="884" y="1148"/>
                </a:cubicBezTo>
                <a:cubicBezTo>
                  <a:pt x="885" y="1148"/>
                  <a:pt x="887" y="1150"/>
                  <a:pt x="888" y="1151"/>
                </a:cubicBezTo>
                <a:cubicBezTo>
                  <a:pt x="889" y="1152"/>
                  <a:pt x="890" y="1154"/>
                  <a:pt x="890" y="1155"/>
                </a:cubicBezTo>
                <a:cubicBezTo>
                  <a:pt x="891" y="1156"/>
                  <a:pt x="892" y="1158"/>
                  <a:pt x="893" y="1160"/>
                </a:cubicBezTo>
                <a:cubicBezTo>
                  <a:pt x="894" y="1162"/>
                  <a:pt x="897" y="1164"/>
                  <a:pt x="899" y="1166"/>
                </a:cubicBezTo>
                <a:cubicBezTo>
                  <a:pt x="901" y="1168"/>
                  <a:pt x="905" y="1169"/>
                  <a:pt x="906" y="1170"/>
                </a:cubicBezTo>
                <a:cubicBezTo>
                  <a:pt x="908" y="1170"/>
                  <a:pt x="912" y="1171"/>
                  <a:pt x="916" y="1172"/>
                </a:cubicBezTo>
                <a:cubicBezTo>
                  <a:pt x="919" y="1173"/>
                  <a:pt x="923" y="1175"/>
                  <a:pt x="925" y="1175"/>
                </a:cubicBezTo>
                <a:cubicBezTo>
                  <a:pt x="927" y="1175"/>
                  <a:pt x="931" y="1177"/>
                  <a:pt x="933" y="1178"/>
                </a:cubicBezTo>
                <a:cubicBezTo>
                  <a:pt x="935" y="1179"/>
                  <a:pt x="941" y="1181"/>
                  <a:pt x="945" y="1183"/>
                </a:cubicBezTo>
                <a:cubicBezTo>
                  <a:pt x="950" y="1185"/>
                  <a:pt x="956" y="1187"/>
                  <a:pt x="960" y="1188"/>
                </a:cubicBezTo>
                <a:cubicBezTo>
                  <a:pt x="963" y="1188"/>
                  <a:pt x="969" y="1190"/>
                  <a:pt x="972" y="1191"/>
                </a:cubicBezTo>
                <a:cubicBezTo>
                  <a:pt x="975" y="1192"/>
                  <a:pt x="981" y="1193"/>
                  <a:pt x="984" y="1194"/>
                </a:cubicBezTo>
                <a:cubicBezTo>
                  <a:pt x="987" y="1195"/>
                  <a:pt x="990" y="1196"/>
                  <a:pt x="990" y="1196"/>
                </a:cubicBezTo>
                <a:cubicBezTo>
                  <a:pt x="990" y="1196"/>
                  <a:pt x="991" y="1197"/>
                  <a:pt x="993" y="1197"/>
                </a:cubicBezTo>
                <a:cubicBezTo>
                  <a:pt x="995" y="1197"/>
                  <a:pt x="997" y="1197"/>
                  <a:pt x="997" y="1197"/>
                </a:cubicBezTo>
                <a:cubicBezTo>
                  <a:pt x="998" y="1196"/>
                  <a:pt x="999" y="1195"/>
                  <a:pt x="1000" y="1194"/>
                </a:cubicBezTo>
                <a:cubicBezTo>
                  <a:pt x="1001" y="1194"/>
                  <a:pt x="1003" y="1193"/>
                  <a:pt x="1004" y="1193"/>
                </a:cubicBezTo>
                <a:cubicBezTo>
                  <a:pt x="1005" y="1193"/>
                  <a:pt x="1007" y="1193"/>
                  <a:pt x="1009" y="1194"/>
                </a:cubicBezTo>
                <a:cubicBezTo>
                  <a:pt x="1010" y="1194"/>
                  <a:pt x="1014" y="1196"/>
                  <a:pt x="1017" y="1197"/>
                </a:cubicBezTo>
                <a:cubicBezTo>
                  <a:pt x="1021" y="1199"/>
                  <a:pt x="1025" y="1203"/>
                  <a:pt x="1026" y="1206"/>
                </a:cubicBezTo>
                <a:cubicBezTo>
                  <a:pt x="1028" y="1209"/>
                  <a:pt x="1030" y="1212"/>
                  <a:pt x="1031" y="1213"/>
                </a:cubicBezTo>
                <a:cubicBezTo>
                  <a:pt x="1031" y="1215"/>
                  <a:pt x="1034" y="1217"/>
                  <a:pt x="1036" y="1218"/>
                </a:cubicBezTo>
                <a:cubicBezTo>
                  <a:pt x="1038" y="1220"/>
                  <a:pt x="1041" y="1221"/>
                  <a:pt x="1043" y="1221"/>
                </a:cubicBezTo>
                <a:cubicBezTo>
                  <a:pt x="1045" y="1222"/>
                  <a:pt x="1046" y="1223"/>
                  <a:pt x="1047" y="1224"/>
                </a:cubicBezTo>
                <a:cubicBezTo>
                  <a:pt x="1048" y="1226"/>
                  <a:pt x="1050" y="1228"/>
                  <a:pt x="1052" y="1229"/>
                </a:cubicBezTo>
                <a:cubicBezTo>
                  <a:pt x="1054" y="1231"/>
                  <a:pt x="1059" y="1233"/>
                  <a:pt x="1062" y="1235"/>
                </a:cubicBezTo>
                <a:cubicBezTo>
                  <a:pt x="1065" y="1236"/>
                  <a:pt x="1069" y="1239"/>
                  <a:pt x="1071" y="1240"/>
                </a:cubicBezTo>
                <a:cubicBezTo>
                  <a:pt x="1073" y="1241"/>
                  <a:pt x="1075" y="1243"/>
                  <a:pt x="1076" y="1245"/>
                </a:cubicBezTo>
                <a:cubicBezTo>
                  <a:pt x="1077" y="1246"/>
                  <a:pt x="1081" y="1249"/>
                  <a:pt x="1085" y="1250"/>
                </a:cubicBezTo>
                <a:cubicBezTo>
                  <a:pt x="1089" y="1252"/>
                  <a:pt x="1098" y="1255"/>
                  <a:pt x="1104" y="1257"/>
                </a:cubicBezTo>
                <a:cubicBezTo>
                  <a:pt x="1110" y="1260"/>
                  <a:pt x="1118" y="1263"/>
                  <a:pt x="1123" y="1264"/>
                </a:cubicBezTo>
                <a:cubicBezTo>
                  <a:pt x="1127" y="1265"/>
                  <a:pt x="1134" y="1268"/>
                  <a:pt x="1138" y="1269"/>
                </a:cubicBezTo>
                <a:cubicBezTo>
                  <a:pt x="1143" y="1271"/>
                  <a:pt x="1147" y="1273"/>
                  <a:pt x="1148" y="1273"/>
                </a:cubicBezTo>
                <a:cubicBezTo>
                  <a:pt x="1150" y="1273"/>
                  <a:pt x="1152" y="1275"/>
                  <a:pt x="1154" y="1276"/>
                </a:cubicBezTo>
                <a:cubicBezTo>
                  <a:pt x="1155" y="1277"/>
                  <a:pt x="1159" y="1278"/>
                  <a:pt x="1161" y="1278"/>
                </a:cubicBezTo>
                <a:cubicBezTo>
                  <a:pt x="1163" y="1278"/>
                  <a:pt x="1167" y="1280"/>
                  <a:pt x="1169" y="1283"/>
                </a:cubicBezTo>
                <a:cubicBezTo>
                  <a:pt x="1170" y="1286"/>
                  <a:pt x="1175" y="1289"/>
                  <a:pt x="1179" y="1290"/>
                </a:cubicBezTo>
                <a:cubicBezTo>
                  <a:pt x="1183" y="1292"/>
                  <a:pt x="1189" y="1293"/>
                  <a:pt x="1192" y="1294"/>
                </a:cubicBezTo>
                <a:cubicBezTo>
                  <a:pt x="1195" y="1294"/>
                  <a:pt x="1199" y="1294"/>
                  <a:pt x="1201" y="1294"/>
                </a:cubicBezTo>
                <a:cubicBezTo>
                  <a:pt x="1203" y="1294"/>
                  <a:pt x="1207" y="1295"/>
                  <a:pt x="1210" y="1296"/>
                </a:cubicBezTo>
                <a:cubicBezTo>
                  <a:pt x="1212" y="1297"/>
                  <a:pt x="1216" y="1298"/>
                  <a:pt x="1217" y="1298"/>
                </a:cubicBezTo>
                <a:cubicBezTo>
                  <a:pt x="1219" y="1298"/>
                  <a:pt x="1221" y="1298"/>
                  <a:pt x="1223" y="1299"/>
                </a:cubicBezTo>
                <a:cubicBezTo>
                  <a:pt x="1225" y="1299"/>
                  <a:pt x="1227" y="1299"/>
                  <a:pt x="1229" y="1300"/>
                </a:cubicBezTo>
                <a:cubicBezTo>
                  <a:pt x="1231" y="1300"/>
                  <a:pt x="1234" y="1301"/>
                  <a:pt x="1236" y="1302"/>
                </a:cubicBezTo>
                <a:cubicBezTo>
                  <a:pt x="1238" y="1303"/>
                  <a:pt x="1241" y="1304"/>
                  <a:pt x="1243" y="1305"/>
                </a:cubicBezTo>
                <a:cubicBezTo>
                  <a:pt x="1245" y="1305"/>
                  <a:pt x="1246" y="1305"/>
                  <a:pt x="1247" y="1305"/>
                </a:cubicBezTo>
                <a:cubicBezTo>
                  <a:pt x="1248" y="1304"/>
                  <a:pt x="1249" y="1304"/>
                  <a:pt x="1250" y="1304"/>
                </a:cubicBezTo>
                <a:cubicBezTo>
                  <a:pt x="1252" y="1304"/>
                  <a:pt x="1254" y="1305"/>
                  <a:pt x="1255" y="1307"/>
                </a:cubicBezTo>
                <a:cubicBezTo>
                  <a:pt x="1257" y="1309"/>
                  <a:pt x="1259" y="1312"/>
                  <a:pt x="1260" y="1313"/>
                </a:cubicBezTo>
                <a:cubicBezTo>
                  <a:pt x="1261" y="1315"/>
                  <a:pt x="1262" y="1316"/>
                  <a:pt x="1263" y="1316"/>
                </a:cubicBezTo>
                <a:cubicBezTo>
                  <a:pt x="1264" y="1317"/>
                  <a:pt x="1266" y="1318"/>
                  <a:pt x="1268" y="1320"/>
                </a:cubicBezTo>
                <a:cubicBezTo>
                  <a:pt x="1269" y="1322"/>
                  <a:pt x="1270" y="1324"/>
                  <a:pt x="1270" y="1324"/>
                </a:cubicBezTo>
                <a:cubicBezTo>
                  <a:pt x="1270" y="1324"/>
                  <a:pt x="1272" y="1324"/>
                  <a:pt x="1275" y="1324"/>
                </a:cubicBezTo>
                <a:cubicBezTo>
                  <a:pt x="1277" y="1325"/>
                  <a:pt x="1281" y="1325"/>
                  <a:pt x="1284" y="1326"/>
                </a:cubicBezTo>
                <a:cubicBezTo>
                  <a:pt x="1287" y="1326"/>
                  <a:pt x="1291" y="1327"/>
                  <a:pt x="1294" y="1327"/>
                </a:cubicBezTo>
                <a:cubicBezTo>
                  <a:pt x="1296" y="1328"/>
                  <a:pt x="1300" y="1329"/>
                  <a:pt x="1302" y="1330"/>
                </a:cubicBezTo>
                <a:cubicBezTo>
                  <a:pt x="1304" y="1331"/>
                  <a:pt x="1308" y="1334"/>
                  <a:pt x="1311" y="1335"/>
                </a:cubicBezTo>
                <a:cubicBezTo>
                  <a:pt x="1313" y="1336"/>
                  <a:pt x="1316" y="1338"/>
                  <a:pt x="1318" y="1339"/>
                </a:cubicBezTo>
                <a:cubicBezTo>
                  <a:pt x="1319" y="1340"/>
                  <a:pt x="1320" y="1342"/>
                  <a:pt x="1321" y="1343"/>
                </a:cubicBezTo>
                <a:cubicBezTo>
                  <a:pt x="1322" y="1344"/>
                  <a:pt x="1324" y="1346"/>
                  <a:pt x="1326" y="1346"/>
                </a:cubicBezTo>
                <a:cubicBezTo>
                  <a:pt x="1328" y="1347"/>
                  <a:pt x="1334" y="1348"/>
                  <a:pt x="1340" y="1347"/>
                </a:cubicBezTo>
                <a:cubicBezTo>
                  <a:pt x="1346" y="1347"/>
                  <a:pt x="1355" y="1348"/>
                  <a:pt x="1361" y="1350"/>
                </a:cubicBezTo>
                <a:cubicBezTo>
                  <a:pt x="1361" y="1350"/>
                  <a:pt x="1361" y="1350"/>
                  <a:pt x="1363" y="1350"/>
                </a:cubicBezTo>
                <a:cubicBezTo>
                  <a:pt x="1365" y="1350"/>
                  <a:pt x="1365" y="1350"/>
                  <a:pt x="1365" y="1350"/>
                </a:cubicBezTo>
                <a:cubicBezTo>
                  <a:pt x="1370" y="1350"/>
                  <a:pt x="1378" y="1352"/>
                  <a:pt x="1382" y="1354"/>
                </a:cubicBezTo>
                <a:cubicBezTo>
                  <a:pt x="1385" y="1357"/>
                  <a:pt x="1391" y="1360"/>
                  <a:pt x="1395" y="1361"/>
                </a:cubicBezTo>
                <a:cubicBezTo>
                  <a:pt x="1398" y="1362"/>
                  <a:pt x="1403" y="1364"/>
                  <a:pt x="1406" y="1364"/>
                </a:cubicBezTo>
                <a:cubicBezTo>
                  <a:pt x="1408" y="1365"/>
                  <a:pt x="1412" y="1366"/>
                  <a:pt x="1414" y="1366"/>
                </a:cubicBezTo>
                <a:cubicBezTo>
                  <a:pt x="1416" y="1367"/>
                  <a:pt x="1420" y="1368"/>
                  <a:pt x="1423" y="1368"/>
                </a:cubicBezTo>
                <a:cubicBezTo>
                  <a:pt x="1426" y="1369"/>
                  <a:pt x="1429" y="1368"/>
                  <a:pt x="1430" y="1368"/>
                </a:cubicBezTo>
                <a:cubicBezTo>
                  <a:pt x="1431" y="1367"/>
                  <a:pt x="1436" y="1366"/>
                  <a:pt x="1440" y="1366"/>
                </a:cubicBezTo>
                <a:cubicBezTo>
                  <a:pt x="1445" y="1366"/>
                  <a:pt x="1451" y="1364"/>
                  <a:pt x="1454" y="1362"/>
                </a:cubicBezTo>
                <a:cubicBezTo>
                  <a:pt x="1456" y="1360"/>
                  <a:pt x="1463" y="1357"/>
                  <a:pt x="1469" y="1355"/>
                </a:cubicBezTo>
                <a:cubicBezTo>
                  <a:pt x="1475" y="1352"/>
                  <a:pt x="1484" y="1349"/>
                  <a:pt x="1489" y="1347"/>
                </a:cubicBezTo>
                <a:cubicBezTo>
                  <a:pt x="1495" y="1345"/>
                  <a:pt x="1502" y="1342"/>
                  <a:pt x="1505" y="1341"/>
                </a:cubicBezTo>
                <a:cubicBezTo>
                  <a:pt x="1508" y="1340"/>
                  <a:pt x="1511" y="1338"/>
                  <a:pt x="1512" y="1337"/>
                </a:cubicBezTo>
                <a:cubicBezTo>
                  <a:pt x="1512" y="1336"/>
                  <a:pt x="1514" y="1334"/>
                  <a:pt x="1516" y="1332"/>
                </a:cubicBezTo>
                <a:cubicBezTo>
                  <a:pt x="1518" y="1331"/>
                  <a:pt x="1521" y="1328"/>
                  <a:pt x="1522" y="1326"/>
                </a:cubicBezTo>
                <a:cubicBezTo>
                  <a:pt x="1524" y="1324"/>
                  <a:pt x="1527" y="1323"/>
                  <a:pt x="1529" y="1323"/>
                </a:cubicBezTo>
                <a:cubicBezTo>
                  <a:pt x="1532" y="1322"/>
                  <a:pt x="1537" y="1322"/>
                  <a:pt x="1540" y="1321"/>
                </a:cubicBezTo>
                <a:cubicBezTo>
                  <a:pt x="1544" y="1320"/>
                  <a:pt x="1548" y="1319"/>
                  <a:pt x="1551" y="1319"/>
                </a:cubicBezTo>
                <a:cubicBezTo>
                  <a:pt x="1553" y="1318"/>
                  <a:pt x="1553" y="1318"/>
                  <a:pt x="1551" y="1317"/>
                </a:cubicBezTo>
                <a:cubicBezTo>
                  <a:pt x="1549" y="1317"/>
                  <a:pt x="1545" y="1316"/>
                  <a:pt x="1541" y="1316"/>
                </a:cubicBezTo>
                <a:cubicBezTo>
                  <a:pt x="1538" y="1316"/>
                  <a:pt x="1536" y="1315"/>
                  <a:pt x="1538" y="1314"/>
                </a:cubicBezTo>
                <a:cubicBezTo>
                  <a:pt x="1539" y="1313"/>
                  <a:pt x="1541" y="1311"/>
                  <a:pt x="1542" y="1310"/>
                </a:cubicBezTo>
                <a:cubicBezTo>
                  <a:pt x="1542" y="1309"/>
                  <a:pt x="1543" y="1307"/>
                  <a:pt x="1544" y="1306"/>
                </a:cubicBezTo>
                <a:cubicBezTo>
                  <a:pt x="1545" y="1305"/>
                  <a:pt x="1547" y="1304"/>
                  <a:pt x="1549" y="1304"/>
                </a:cubicBezTo>
                <a:cubicBezTo>
                  <a:pt x="1550" y="1303"/>
                  <a:pt x="1552" y="1304"/>
                  <a:pt x="1553" y="1305"/>
                </a:cubicBezTo>
                <a:cubicBezTo>
                  <a:pt x="1554" y="1307"/>
                  <a:pt x="1555" y="1309"/>
                  <a:pt x="1555" y="1310"/>
                </a:cubicBezTo>
                <a:cubicBezTo>
                  <a:pt x="1555" y="1312"/>
                  <a:pt x="1556" y="1313"/>
                  <a:pt x="1557" y="1313"/>
                </a:cubicBezTo>
                <a:cubicBezTo>
                  <a:pt x="1558" y="1312"/>
                  <a:pt x="1561" y="1312"/>
                  <a:pt x="1562" y="1311"/>
                </a:cubicBezTo>
                <a:cubicBezTo>
                  <a:pt x="1564" y="1310"/>
                  <a:pt x="1566" y="1309"/>
                  <a:pt x="1567" y="1309"/>
                </a:cubicBezTo>
                <a:cubicBezTo>
                  <a:pt x="1567" y="1309"/>
                  <a:pt x="1568" y="1310"/>
                  <a:pt x="1569" y="1311"/>
                </a:cubicBezTo>
                <a:cubicBezTo>
                  <a:pt x="1570" y="1312"/>
                  <a:pt x="1570" y="1314"/>
                  <a:pt x="1569" y="1314"/>
                </a:cubicBezTo>
                <a:cubicBezTo>
                  <a:pt x="1568" y="1315"/>
                  <a:pt x="1567" y="1316"/>
                  <a:pt x="1566" y="1317"/>
                </a:cubicBezTo>
                <a:cubicBezTo>
                  <a:pt x="1564" y="1318"/>
                  <a:pt x="1563" y="1319"/>
                  <a:pt x="1563" y="1319"/>
                </a:cubicBezTo>
                <a:cubicBezTo>
                  <a:pt x="1563" y="1319"/>
                  <a:pt x="1566" y="1320"/>
                  <a:pt x="1570" y="1320"/>
                </a:cubicBezTo>
                <a:cubicBezTo>
                  <a:pt x="1573" y="1321"/>
                  <a:pt x="1578" y="1321"/>
                  <a:pt x="1581" y="1321"/>
                </a:cubicBezTo>
                <a:cubicBezTo>
                  <a:pt x="1584" y="1320"/>
                  <a:pt x="1586" y="1319"/>
                  <a:pt x="1585" y="1318"/>
                </a:cubicBezTo>
                <a:cubicBezTo>
                  <a:pt x="1584" y="1316"/>
                  <a:pt x="1584" y="1314"/>
                  <a:pt x="1584" y="1314"/>
                </a:cubicBezTo>
                <a:cubicBezTo>
                  <a:pt x="1584" y="1313"/>
                  <a:pt x="1585" y="1312"/>
                  <a:pt x="1585" y="1312"/>
                </a:cubicBezTo>
                <a:cubicBezTo>
                  <a:pt x="1586" y="1312"/>
                  <a:pt x="1588" y="1313"/>
                  <a:pt x="1589" y="1314"/>
                </a:cubicBezTo>
                <a:cubicBezTo>
                  <a:pt x="1590" y="1315"/>
                  <a:pt x="1594" y="1317"/>
                  <a:pt x="1596" y="1317"/>
                </a:cubicBezTo>
                <a:cubicBezTo>
                  <a:pt x="1599" y="1318"/>
                  <a:pt x="1602" y="1318"/>
                  <a:pt x="1603" y="1317"/>
                </a:cubicBezTo>
                <a:cubicBezTo>
                  <a:pt x="1603" y="1317"/>
                  <a:pt x="1605" y="1317"/>
                  <a:pt x="1606" y="1319"/>
                </a:cubicBezTo>
                <a:cubicBezTo>
                  <a:pt x="1607" y="1320"/>
                  <a:pt x="1609" y="1322"/>
                  <a:pt x="1610" y="1323"/>
                </a:cubicBezTo>
                <a:cubicBezTo>
                  <a:pt x="1611" y="1324"/>
                  <a:pt x="1612" y="1324"/>
                  <a:pt x="1612" y="1324"/>
                </a:cubicBezTo>
                <a:cubicBezTo>
                  <a:pt x="1612" y="1324"/>
                  <a:pt x="1613" y="1325"/>
                  <a:pt x="1615" y="1325"/>
                </a:cubicBezTo>
                <a:cubicBezTo>
                  <a:pt x="1617" y="1325"/>
                  <a:pt x="1619" y="1326"/>
                  <a:pt x="1621" y="1325"/>
                </a:cubicBezTo>
                <a:cubicBezTo>
                  <a:pt x="1623" y="1325"/>
                  <a:pt x="1625" y="1326"/>
                  <a:pt x="1625" y="1327"/>
                </a:cubicBezTo>
                <a:cubicBezTo>
                  <a:pt x="1626" y="1328"/>
                  <a:pt x="1626" y="1330"/>
                  <a:pt x="1625" y="1332"/>
                </a:cubicBezTo>
                <a:cubicBezTo>
                  <a:pt x="1625" y="1333"/>
                  <a:pt x="1627" y="1336"/>
                  <a:pt x="1630" y="1338"/>
                </a:cubicBezTo>
                <a:cubicBezTo>
                  <a:pt x="1634" y="1339"/>
                  <a:pt x="1639" y="1342"/>
                  <a:pt x="1642" y="1344"/>
                </a:cubicBezTo>
                <a:cubicBezTo>
                  <a:pt x="1645" y="1346"/>
                  <a:pt x="1649" y="1349"/>
                  <a:pt x="1652" y="1351"/>
                </a:cubicBezTo>
                <a:cubicBezTo>
                  <a:pt x="1655" y="1353"/>
                  <a:pt x="1659" y="1357"/>
                  <a:pt x="1663" y="1359"/>
                </a:cubicBezTo>
                <a:cubicBezTo>
                  <a:pt x="1666" y="1361"/>
                  <a:pt x="1671" y="1364"/>
                  <a:pt x="1673" y="1366"/>
                </a:cubicBezTo>
                <a:cubicBezTo>
                  <a:pt x="1675" y="1369"/>
                  <a:pt x="1680" y="1372"/>
                  <a:pt x="1683" y="1375"/>
                </a:cubicBezTo>
                <a:cubicBezTo>
                  <a:pt x="1686" y="1378"/>
                  <a:pt x="1690" y="1381"/>
                  <a:pt x="1692" y="1382"/>
                </a:cubicBezTo>
                <a:cubicBezTo>
                  <a:pt x="1694" y="1384"/>
                  <a:pt x="1698" y="1386"/>
                  <a:pt x="1701" y="1388"/>
                </a:cubicBezTo>
                <a:cubicBezTo>
                  <a:pt x="1704" y="1389"/>
                  <a:pt x="1708" y="1391"/>
                  <a:pt x="1710" y="1392"/>
                </a:cubicBezTo>
                <a:cubicBezTo>
                  <a:pt x="1713" y="1392"/>
                  <a:pt x="1715" y="1394"/>
                  <a:pt x="1716" y="1395"/>
                </a:cubicBezTo>
                <a:cubicBezTo>
                  <a:pt x="1716" y="1396"/>
                  <a:pt x="1715" y="1396"/>
                  <a:pt x="1713" y="1396"/>
                </a:cubicBezTo>
                <a:cubicBezTo>
                  <a:pt x="1710" y="1395"/>
                  <a:pt x="1710" y="1396"/>
                  <a:pt x="1713" y="1399"/>
                </a:cubicBezTo>
                <a:cubicBezTo>
                  <a:pt x="1715" y="1401"/>
                  <a:pt x="1719" y="1406"/>
                  <a:pt x="1723" y="1409"/>
                </a:cubicBezTo>
                <a:cubicBezTo>
                  <a:pt x="1726" y="1412"/>
                  <a:pt x="1731" y="1417"/>
                  <a:pt x="1734" y="1419"/>
                </a:cubicBezTo>
                <a:cubicBezTo>
                  <a:pt x="1737" y="1421"/>
                  <a:pt x="1742" y="1426"/>
                  <a:pt x="1746" y="1429"/>
                </a:cubicBezTo>
                <a:cubicBezTo>
                  <a:pt x="1750" y="1433"/>
                  <a:pt x="1754" y="1437"/>
                  <a:pt x="1756" y="1438"/>
                </a:cubicBezTo>
                <a:cubicBezTo>
                  <a:pt x="1757" y="1439"/>
                  <a:pt x="1759" y="1440"/>
                  <a:pt x="1759" y="1440"/>
                </a:cubicBezTo>
                <a:cubicBezTo>
                  <a:pt x="1759" y="1440"/>
                  <a:pt x="1760" y="1438"/>
                  <a:pt x="1761" y="1436"/>
                </a:cubicBezTo>
                <a:cubicBezTo>
                  <a:pt x="1762" y="1433"/>
                  <a:pt x="1762" y="1428"/>
                  <a:pt x="1762" y="1424"/>
                </a:cubicBezTo>
                <a:cubicBezTo>
                  <a:pt x="1761" y="1421"/>
                  <a:pt x="1761" y="1417"/>
                  <a:pt x="1762" y="1415"/>
                </a:cubicBezTo>
                <a:cubicBezTo>
                  <a:pt x="1762" y="1414"/>
                  <a:pt x="1762" y="1411"/>
                  <a:pt x="1762" y="1409"/>
                </a:cubicBezTo>
                <a:cubicBezTo>
                  <a:pt x="1762" y="1407"/>
                  <a:pt x="1763" y="1403"/>
                  <a:pt x="1765" y="1402"/>
                </a:cubicBezTo>
                <a:cubicBezTo>
                  <a:pt x="1766" y="1400"/>
                  <a:pt x="1765" y="1395"/>
                  <a:pt x="1762" y="1391"/>
                </a:cubicBezTo>
                <a:cubicBezTo>
                  <a:pt x="1759" y="1386"/>
                  <a:pt x="1757" y="1383"/>
                  <a:pt x="1757" y="1383"/>
                </a:cubicBezTo>
                <a:cubicBezTo>
                  <a:pt x="1788" y="1318"/>
                  <a:pt x="1788" y="1318"/>
                  <a:pt x="1788" y="1318"/>
                </a:cubicBezTo>
                <a:cubicBezTo>
                  <a:pt x="1869" y="1312"/>
                  <a:pt x="1869" y="1312"/>
                  <a:pt x="1869" y="1312"/>
                </a:cubicBezTo>
                <a:cubicBezTo>
                  <a:pt x="1869" y="1312"/>
                  <a:pt x="1871" y="1312"/>
                  <a:pt x="1875" y="1312"/>
                </a:cubicBezTo>
                <a:cubicBezTo>
                  <a:pt x="1878" y="1312"/>
                  <a:pt x="1882" y="1311"/>
                  <a:pt x="1883" y="1310"/>
                </a:cubicBezTo>
                <a:cubicBezTo>
                  <a:pt x="1884" y="1310"/>
                  <a:pt x="1885" y="1307"/>
                  <a:pt x="1885" y="1304"/>
                </a:cubicBezTo>
                <a:cubicBezTo>
                  <a:pt x="1884" y="1301"/>
                  <a:pt x="1884" y="1297"/>
                  <a:pt x="1885" y="1294"/>
                </a:cubicBezTo>
                <a:cubicBezTo>
                  <a:pt x="1885" y="1292"/>
                  <a:pt x="1885" y="1289"/>
                  <a:pt x="1886" y="1287"/>
                </a:cubicBezTo>
                <a:cubicBezTo>
                  <a:pt x="1886" y="1286"/>
                  <a:pt x="1885" y="1284"/>
                  <a:pt x="1884" y="1283"/>
                </a:cubicBezTo>
                <a:cubicBezTo>
                  <a:pt x="1882" y="1282"/>
                  <a:pt x="1880" y="1281"/>
                  <a:pt x="1878" y="1280"/>
                </a:cubicBezTo>
                <a:cubicBezTo>
                  <a:pt x="1877" y="1279"/>
                  <a:pt x="1874" y="1278"/>
                  <a:pt x="1872" y="1278"/>
                </a:cubicBezTo>
                <a:cubicBezTo>
                  <a:pt x="1870" y="1278"/>
                  <a:pt x="1868" y="1276"/>
                  <a:pt x="1867" y="1273"/>
                </a:cubicBezTo>
                <a:cubicBezTo>
                  <a:pt x="1866" y="1270"/>
                  <a:pt x="1863" y="1266"/>
                  <a:pt x="1861" y="1264"/>
                </a:cubicBezTo>
                <a:cubicBezTo>
                  <a:pt x="1859" y="1261"/>
                  <a:pt x="1854" y="1258"/>
                  <a:pt x="1851" y="1257"/>
                </a:cubicBezTo>
                <a:cubicBezTo>
                  <a:pt x="1848" y="1256"/>
                  <a:pt x="1845" y="1253"/>
                  <a:pt x="1844" y="1251"/>
                </a:cubicBezTo>
                <a:cubicBezTo>
                  <a:pt x="1842" y="1249"/>
                  <a:pt x="1840" y="1248"/>
                  <a:pt x="1838" y="1249"/>
                </a:cubicBezTo>
                <a:cubicBezTo>
                  <a:pt x="1836" y="1249"/>
                  <a:pt x="1833" y="1246"/>
                  <a:pt x="1833" y="1241"/>
                </a:cubicBezTo>
                <a:cubicBezTo>
                  <a:pt x="1833" y="1241"/>
                  <a:pt x="1833" y="1241"/>
                  <a:pt x="1829" y="1241"/>
                </a:cubicBezTo>
                <a:cubicBezTo>
                  <a:pt x="1826" y="1241"/>
                  <a:pt x="1826" y="1241"/>
                  <a:pt x="1826" y="1241"/>
                </a:cubicBezTo>
                <a:cubicBezTo>
                  <a:pt x="1821" y="1238"/>
                  <a:pt x="1816" y="1234"/>
                  <a:pt x="1815" y="1232"/>
                </a:cubicBezTo>
                <a:cubicBezTo>
                  <a:pt x="1814" y="1231"/>
                  <a:pt x="1811" y="1228"/>
                  <a:pt x="1810" y="1227"/>
                </a:cubicBezTo>
                <a:cubicBezTo>
                  <a:pt x="1808" y="1225"/>
                  <a:pt x="1807" y="1224"/>
                  <a:pt x="1807" y="1224"/>
                </a:cubicBezTo>
                <a:cubicBezTo>
                  <a:pt x="1835" y="1222"/>
                  <a:pt x="1835" y="1222"/>
                  <a:pt x="1835" y="1222"/>
                </a:cubicBezTo>
                <a:cubicBezTo>
                  <a:pt x="1836" y="1178"/>
                  <a:pt x="1836" y="1178"/>
                  <a:pt x="1836" y="1178"/>
                </a:cubicBezTo>
                <a:cubicBezTo>
                  <a:pt x="1951" y="1168"/>
                  <a:pt x="1951" y="1168"/>
                  <a:pt x="1951" y="1168"/>
                </a:cubicBezTo>
                <a:cubicBezTo>
                  <a:pt x="1973" y="1165"/>
                  <a:pt x="1973" y="1165"/>
                  <a:pt x="1973" y="1165"/>
                </a:cubicBezTo>
                <a:cubicBezTo>
                  <a:pt x="1973" y="1165"/>
                  <a:pt x="1972" y="1163"/>
                  <a:pt x="1972" y="1160"/>
                </a:cubicBezTo>
                <a:cubicBezTo>
                  <a:pt x="1972" y="1157"/>
                  <a:pt x="1973" y="1154"/>
                  <a:pt x="1975" y="1153"/>
                </a:cubicBezTo>
                <a:cubicBezTo>
                  <a:pt x="1977" y="1152"/>
                  <a:pt x="1981" y="1152"/>
                  <a:pt x="1982" y="1153"/>
                </a:cubicBezTo>
                <a:cubicBezTo>
                  <a:pt x="1984" y="1154"/>
                  <a:pt x="1987" y="1156"/>
                  <a:pt x="1990" y="1157"/>
                </a:cubicBezTo>
                <a:cubicBezTo>
                  <a:pt x="1993" y="1158"/>
                  <a:pt x="1995" y="1158"/>
                  <a:pt x="1996" y="1157"/>
                </a:cubicBezTo>
                <a:cubicBezTo>
                  <a:pt x="1996" y="1156"/>
                  <a:pt x="1997" y="1153"/>
                  <a:pt x="1998" y="1152"/>
                </a:cubicBezTo>
                <a:cubicBezTo>
                  <a:pt x="1999" y="1151"/>
                  <a:pt x="2000" y="1149"/>
                  <a:pt x="2002" y="1147"/>
                </a:cubicBezTo>
                <a:cubicBezTo>
                  <a:pt x="2003" y="1145"/>
                  <a:pt x="2005" y="1141"/>
                  <a:pt x="2005" y="1139"/>
                </a:cubicBezTo>
                <a:cubicBezTo>
                  <a:pt x="2005" y="1137"/>
                  <a:pt x="2006" y="1134"/>
                  <a:pt x="2008" y="1134"/>
                </a:cubicBezTo>
                <a:cubicBezTo>
                  <a:pt x="2009" y="1133"/>
                  <a:pt x="2011" y="1131"/>
                  <a:pt x="2011" y="1129"/>
                </a:cubicBezTo>
                <a:cubicBezTo>
                  <a:pt x="2011" y="1127"/>
                  <a:pt x="2012" y="1124"/>
                  <a:pt x="2013" y="1124"/>
                </a:cubicBezTo>
                <a:cubicBezTo>
                  <a:pt x="2013" y="1123"/>
                  <a:pt x="2014" y="1121"/>
                  <a:pt x="2015" y="1118"/>
                </a:cubicBezTo>
                <a:cubicBezTo>
                  <a:pt x="2015" y="1116"/>
                  <a:pt x="2016" y="1113"/>
                  <a:pt x="2017" y="1112"/>
                </a:cubicBezTo>
                <a:cubicBezTo>
                  <a:pt x="2017" y="1111"/>
                  <a:pt x="2020" y="1110"/>
                  <a:pt x="2022" y="1110"/>
                </a:cubicBezTo>
                <a:cubicBezTo>
                  <a:pt x="2024" y="1110"/>
                  <a:pt x="2027" y="1111"/>
                  <a:pt x="2029" y="1111"/>
                </a:cubicBezTo>
                <a:cubicBezTo>
                  <a:pt x="2030" y="1111"/>
                  <a:pt x="2031" y="1111"/>
                  <a:pt x="2031" y="1111"/>
                </a:cubicBezTo>
                <a:cubicBezTo>
                  <a:pt x="2035" y="1100"/>
                  <a:pt x="2035" y="1100"/>
                  <a:pt x="2035" y="1100"/>
                </a:cubicBezTo>
                <a:cubicBezTo>
                  <a:pt x="2039" y="1094"/>
                  <a:pt x="2039" y="1094"/>
                  <a:pt x="2039" y="1094"/>
                </a:cubicBezTo>
                <a:cubicBezTo>
                  <a:pt x="2039" y="1094"/>
                  <a:pt x="2040" y="1091"/>
                  <a:pt x="2041" y="1088"/>
                </a:cubicBezTo>
                <a:cubicBezTo>
                  <a:pt x="2041" y="1085"/>
                  <a:pt x="2043" y="1082"/>
                  <a:pt x="2044" y="1081"/>
                </a:cubicBezTo>
                <a:cubicBezTo>
                  <a:pt x="2045" y="1080"/>
                  <a:pt x="2047" y="1080"/>
                  <a:pt x="2048" y="1081"/>
                </a:cubicBezTo>
                <a:cubicBezTo>
                  <a:pt x="2049" y="1082"/>
                  <a:pt x="2049" y="1085"/>
                  <a:pt x="2049" y="1088"/>
                </a:cubicBezTo>
                <a:cubicBezTo>
                  <a:pt x="2049" y="1091"/>
                  <a:pt x="2049" y="1094"/>
                  <a:pt x="2049" y="1096"/>
                </a:cubicBezTo>
                <a:cubicBezTo>
                  <a:pt x="2049" y="1098"/>
                  <a:pt x="2049" y="1100"/>
                  <a:pt x="2048" y="1102"/>
                </a:cubicBezTo>
                <a:cubicBezTo>
                  <a:pt x="2047" y="1104"/>
                  <a:pt x="2047" y="1106"/>
                  <a:pt x="2048" y="1107"/>
                </a:cubicBezTo>
                <a:cubicBezTo>
                  <a:pt x="2049" y="1107"/>
                  <a:pt x="2051" y="1108"/>
                  <a:pt x="2053" y="1109"/>
                </a:cubicBezTo>
                <a:cubicBezTo>
                  <a:pt x="2055" y="1109"/>
                  <a:pt x="2058" y="1112"/>
                  <a:pt x="2059" y="1115"/>
                </a:cubicBezTo>
                <a:cubicBezTo>
                  <a:pt x="2059" y="1117"/>
                  <a:pt x="2061" y="1121"/>
                  <a:pt x="2062" y="1122"/>
                </a:cubicBezTo>
                <a:cubicBezTo>
                  <a:pt x="2063" y="1123"/>
                  <a:pt x="2064" y="1125"/>
                  <a:pt x="2065" y="1125"/>
                </a:cubicBezTo>
                <a:cubicBezTo>
                  <a:pt x="2066" y="1126"/>
                  <a:pt x="2067" y="1124"/>
                  <a:pt x="2067" y="1121"/>
                </a:cubicBezTo>
                <a:cubicBezTo>
                  <a:pt x="2068" y="1118"/>
                  <a:pt x="2070" y="1113"/>
                  <a:pt x="2071" y="1111"/>
                </a:cubicBezTo>
                <a:cubicBezTo>
                  <a:pt x="2072" y="1109"/>
                  <a:pt x="2073" y="1105"/>
                  <a:pt x="2073" y="1102"/>
                </a:cubicBezTo>
                <a:cubicBezTo>
                  <a:pt x="2073" y="1099"/>
                  <a:pt x="2073" y="1094"/>
                  <a:pt x="2073" y="1092"/>
                </a:cubicBezTo>
                <a:cubicBezTo>
                  <a:pt x="2073" y="1090"/>
                  <a:pt x="2074" y="1086"/>
                  <a:pt x="2075" y="1085"/>
                </a:cubicBezTo>
                <a:cubicBezTo>
                  <a:pt x="2076" y="1084"/>
                  <a:pt x="2077" y="1080"/>
                  <a:pt x="2077" y="1077"/>
                </a:cubicBezTo>
                <a:cubicBezTo>
                  <a:pt x="2078" y="1074"/>
                  <a:pt x="2078" y="1069"/>
                  <a:pt x="2078" y="1066"/>
                </a:cubicBezTo>
                <a:cubicBezTo>
                  <a:pt x="2078" y="1062"/>
                  <a:pt x="2079" y="1058"/>
                  <a:pt x="2080" y="1057"/>
                </a:cubicBezTo>
                <a:cubicBezTo>
                  <a:pt x="2081" y="1055"/>
                  <a:pt x="2081" y="1052"/>
                  <a:pt x="2081" y="1049"/>
                </a:cubicBezTo>
                <a:cubicBezTo>
                  <a:pt x="2081" y="1047"/>
                  <a:pt x="2082" y="1043"/>
                  <a:pt x="2083" y="1042"/>
                </a:cubicBezTo>
                <a:cubicBezTo>
                  <a:pt x="2083" y="1040"/>
                  <a:pt x="2083" y="1038"/>
                  <a:pt x="2082" y="1038"/>
                </a:cubicBezTo>
                <a:cubicBezTo>
                  <a:pt x="2081" y="1037"/>
                  <a:pt x="2080" y="1038"/>
                  <a:pt x="2078" y="1039"/>
                </a:cubicBezTo>
                <a:cubicBezTo>
                  <a:pt x="2077" y="1040"/>
                  <a:pt x="2076" y="1042"/>
                  <a:pt x="2076" y="1043"/>
                </a:cubicBezTo>
                <a:cubicBezTo>
                  <a:pt x="2075" y="1044"/>
                  <a:pt x="2074" y="1045"/>
                  <a:pt x="2073" y="1044"/>
                </a:cubicBezTo>
                <a:cubicBezTo>
                  <a:pt x="2072" y="1043"/>
                  <a:pt x="2071" y="1040"/>
                  <a:pt x="2072" y="1038"/>
                </a:cubicBezTo>
                <a:cubicBezTo>
                  <a:pt x="2072" y="1036"/>
                  <a:pt x="2073" y="1033"/>
                  <a:pt x="2074" y="1032"/>
                </a:cubicBezTo>
                <a:cubicBezTo>
                  <a:pt x="2075" y="1031"/>
                  <a:pt x="2077" y="1030"/>
                  <a:pt x="2078" y="1029"/>
                </a:cubicBezTo>
                <a:cubicBezTo>
                  <a:pt x="2079" y="1028"/>
                  <a:pt x="2080" y="1028"/>
                  <a:pt x="2080" y="1029"/>
                </a:cubicBezTo>
                <a:cubicBezTo>
                  <a:pt x="2080" y="1030"/>
                  <a:pt x="2081" y="1029"/>
                  <a:pt x="2083" y="1028"/>
                </a:cubicBezTo>
                <a:cubicBezTo>
                  <a:pt x="2085" y="1026"/>
                  <a:pt x="2087" y="1023"/>
                  <a:pt x="2088" y="1022"/>
                </a:cubicBezTo>
                <a:cubicBezTo>
                  <a:pt x="2088" y="1020"/>
                  <a:pt x="2088" y="1017"/>
                  <a:pt x="2088" y="1016"/>
                </a:cubicBezTo>
                <a:cubicBezTo>
                  <a:pt x="2087" y="1015"/>
                  <a:pt x="2086" y="1015"/>
                  <a:pt x="2085" y="1016"/>
                </a:cubicBezTo>
                <a:cubicBezTo>
                  <a:pt x="2084" y="1018"/>
                  <a:pt x="2081" y="1019"/>
                  <a:pt x="2079" y="1019"/>
                </a:cubicBezTo>
                <a:cubicBezTo>
                  <a:pt x="2077" y="1018"/>
                  <a:pt x="2075" y="1019"/>
                  <a:pt x="2073" y="1020"/>
                </a:cubicBezTo>
                <a:cubicBezTo>
                  <a:pt x="2072" y="1020"/>
                  <a:pt x="2069" y="1020"/>
                  <a:pt x="2068" y="1019"/>
                </a:cubicBezTo>
                <a:cubicBezTo>
                  <a:pt x="2066" y="1017"/>
                  <a:pt x="2065" y="1016"/>
                  <a:pt x="2064" y="1015"/>
                </a:cubicBezTo>
                <a:cubicBezTo>
                  <a:pt x="2064" y="1014"/>
                  <a:pt x="2064" y="1013"/>
                  <a:pt x="2064" y="1012"/>
                </a:cubicBezTo>
                <a:cubicBezTo>
                  <a:pt x="2064" y="1012"/>
                  <a:pt x="2066" y="1011"/>
                  <a:pt x="2067" y="1012"/>
                </a:cubicBezTo>
                <a:cubicBezTo>
                  <a:pt x="2068" y="1012"/>
                  <a:pt x="2070" y="1010"/>
                  <a:pt x="2072" y="1006"/>
                </a:cubicBezTo>
                <a:cubicBezTo>
                  <a:pt x="2073" y="1003"/>
                  <a:pt x="2076" y="1000"/>
                  <a:pt x="2077" y="999"/>
                </a:cubicBezTo>
                <a:cubicBezTo>
                  <a:pt x="2078" y="999"/>
                  <a:pt x="2080" y="998"/>
                  <a:pt x="2081" y="997"/>
                </a:cubicBezTo>
                <a:cubicBezTo>
                  <a:pt x="2082" y="996"/>
                  <a:pt x="2083" y="994"/>
                  <a:pt x="2083" y="993"/>
                </a:cubicBezTo>
                <a:cubicBezTo>
                  <a:pt x="2083" y="991"/>
                  <a:pt x="2082" y="988"/>
                  <a:pt x="2082" y="985"/>
                </a:cubicBezTo>
                <a:cubicBezTo>
                  <a:pt x="2081" y="982"/>
                  <a:pt x="2081" y="979"/>
                  <a:pt x="2081" y="977"/>
                </a:cubicBezTo>
                <a:cubicBezTo>
                  <a:pt x="2081" y="975"/>
                  <a:pt x="2082" y="970"/>
                  <a:pt x="2083" y="967"/>
                </a:cubicBezTo>
                <a:cubicBezTo>
                  <a:pt x="2084" y="964"/>
                  <a:pt x="2086" y="959"/>
                  <a:pt x="2087" y="957"/>
                </a:cubicBezTo>
                <a:cubicBezTo>
                  <a:pt x="2088" y="955"/>
                  <a:pt x="2091" y="950"/>
                  <a:pt x="2093" y="946"/>
                </a:cubicBezTo>
                <a:cubicBezTo>
                  <a:pt x="2095" y="942"/>
                  <a:pt x="2099" y="937"/>
                  <a:pt x="2101" y="936"/>
                </a:cubicBezTo>
                <a:cubicBezTo>
                  <a:pt x="2103" y="935"/>
                  <a:pt x="2106" y="932"/>
                  <a:pt x="2108" y="930"/>
                </a:cubicBezTo>
                <a:cubicBezTo>
                  <a:pt x="2109" y="927"/>
                  <a:pt x="2111" y="924"/>
                  <a:pt x="2113" y="922"/>
                </a:cubicBezTo>
                <a:cubicBezTo>
                  <a:pt x="2114" y="920"/>
                  <a:pt x="2116" y="916"/>
                  <a:pt x="2116" y="914"/>
                </a:cubicBezTo>
                <a:cubicBezTo>
                  <a:pt x="2117" y="912"/>
                  <a:pt x="2118" y="908"/>
                  <a:pt x="2119" y="905"/>
                </a:cubicBezTo>
                <a:cubicBezTo>
                  <a:pt x="2119" y="903"/>
                  <a:pt x="2121" y="901"/>
                  <a:pt x="2121" y="900"/>
                </a:cubicBezTo>
                <a:cubicBezTo>
                  <a:pt x="2122" y="900"/>
                  <a:pt x="2123" y="898"/>
                  <a:pt x="2123" y="895"/>
                </a:cubicBezTo>
                <a:cubicBezTo>
                  <a:pt x="2123" y="893"/>
                  <a:pt x="2122" y="890"/>
                  <a:pt x="2121" y="889"/>
                </a:cubicBezTo>
                <a:cubicBezTo>
                  <a:pt x="2120" y="888"/>
                  <a:pt x="2119" y="886"/>
                  <a:pt x="2119" y="885"/>
                </a:cubicBezTo>
                <a:cubicBezTo>
                  <a:pt x="2119" y="884"/>
                  <a:pt x="2118" y="882"/>
                  <a:pt x="2118" y="880"/>
                </a:cubicBezTo>
                <a:cubicBezTo>
                  <a:pt x="2117" y="878"/>
                  <a:pt x="2117" y="876"/>
                  <a:pt x="2117" y="875"/>
                </a:cubicBezTo>
                <a:cubicBezTo>
                  <a:pt x="2117" y="873"/>
                  <a:pt x="2116" y="871"/>
                  <a:pt x="2116" y="870"/>
                </a:cubicBezTo>
                <a:cubicBezTo>
                  <a:pt x="2115" y="868"/>
                  <a:pt x="2113" y="867"/>
                  <a:pt x="2111" y="867"/>
                </a:cubicBezTo>
                <a:cubicBezTo>
                  <a:pt x="2109" y="867"/>
                  <a:pt x="2106" y="865"/>
                  <a:pt x="2105" y="862"/>
                </a:cubicBezTo>
                <a:cubicBezTo>
                  <a:pt x="2103" y="860"/>
                  <a:pt x="2100" y="858"/>
                  <a:pt x="2098" y="857"/>
                </a:cubicBezTo>
                <a:cubicBezTo>
                  <a:pt x="2096" y="857"/>
                  <a:pt x="2093" y="858"/>
                  <a:pt x="2091" y="859"/>
                </a:cubicBezTo>
                <a:cubicBezTo>
                  <a:pt x="2090" y="860"/>
                  <a:pt x="2087" y="862"/>
                  <a:pt x="2085" y="862"/>
                </a:cubicBezTo>
                <a:cubicBezTo>
                  <a:pt x="2083" y="863"/>
                  <a:pt x="2080" y="863"/>
                  <a:pt x="2079" y="863"/>
                </a:cubicBezTo>
                <a:cubicBezTo>
                  <a:pt x="2077" y="863"/>
                  <a:pt x="2075" y="864"/>
                  <a:pt x="2073" y="865"/>
                </a:cubicBezTo>
                <a:cubicBezTo>
                  <a:pt x="2071" y="867"/>
                  <a:pt x="2072" y="868"/>
                  <a:pt x="2074" y="868"/>
                </a:cubicBezTo>
                <a:cubicBezTo>
                  <a:pt x="2077" y="868"/>
                  <a:pt x="2080" y="869"/>
                  <a:pt x="2082" y="870"/>
                </a:cubicBezTo>
                <a:cubicBezTo>
                  <a:pt x="2083" y="870"/>
                  <a:pt x="2083" y="871"/>
                  <a:pt x="2080" y="871"/>
                </a:cubicBezTo>
                <a:cubicBezTo>
                  <a:pt x="2077" y="872"/>
                  <a:pt x="2073" y="871"/>
                  <a:pt x="2071" y="871"/>
                </a:cubicBezTo>
                <a:cubicBezTo>
                  <a:pt x="2068" y="870"/>
                  <a:pt x="2064" y="869"/>
                  <a:pt x="2061" y="869"/>
                </a:cubicBezTo>
                <a:cubicBezTo>
                  <a:pt x="2058" y="868"/>
                  <a:pt x="2054" y="868"/>
                  <a:pt x="2052" y="868"/>
                </a:cubicBezTo>
                <a:cubicBezTo>
                  <a:pt x="2050" y="868"/>
                  <a:pt x="2046" y="868"/>
                  <a:pt x="2045" y="868"/>
                </a:cubicBezTo>
                <a:cubicBezTo>
                  <a:pt x="2043" y="868"/>
                  <a:pt x="2040" y="867"/>
                  <a:pt x="2039" y="867"/>
                </a:cubicBezTo>
                <a:cubicBezTo>
                  <a:pt x="2037" y="866"/>
                  <a:pt x="2035" y="866"/>
                  <a:pt x="2033" y="866"/>
                </a:cubicBezTo>
                <a:cubicBezTo>
                  <a:pt x="2032" y="867"/>
                  <a:pt x="2028" y="867"/>
                  <a:pt x="2025" y="866"/>
                </a:cubicBezTo>
                <a:cubicBezTo>
                  <a:pt x="2022" y="865"/>
                  <a:pt x="2017" y="866"/>
                  <a:pt x="2014" y="867"/>
                </a:cubicBezTo>
                <a:cubicBezTo>
                  <a:pt x="2012" y="868"/>
                  <a:pt x="2007" y="869"/>
                  <a:pt x="2005" y="869"/>
                </a:cubicBezTo>
                <a:cubicBezTo>
                  <a:pt x="2002" y="868"/>
                  <a:pt x="1997" y="869"/>
                  <a:pt x="1994" y="870"/>
                </a:cubicBezTo>
                <a:cubicBezTo>
                  <a:pt x="1990" y="871"/>
                  <a:pt x="1986" y="873"/>
                  <a:pt x="1984" y="875"/>
                </a:cubicBezTo>
                <a:cubicBezTo>
                  <a:pt x="1982" y="877"/>
                  <a:pt x="1978" y="880"/>
                  <a:pt x="1977" y="881"/>
                </a:cubicBezTo>
                <a:cubicBezTo>
                  <a:pt x="1975" y="882"/>
                  <a:pt x="1969" y="884"/>
                  <a:pt x="1965" y="885"/>
                </a:cubicBezTo>
                <a:cubicBezTo>
                  <a:pt x="1960" y="886"/>
                  <a:pt x="1954" y="887"/>
                  <a:pt x="1952" y="888"/>
                </a:cubicBezTo>
                <a:cubicBezTo>
                  <a:pt x="1950" y="889"/>
                  <a:pt x="1946" y="890"/>
                  <a:pt x="1943" y="891"/>
                </a:cubicBezTo>
                <a:cubicBezTo>
                  <a:pt x="1941" y="891"/>
                  <a:pt x="1936" y="892"/>
                  <a:pt x="1933" y="892"/>
                </a:cubicBezTo>
                <a:cubicBezTo>
                  <a:pt x="1929" y="893"/>
                  <a:pt x="1925" y="894"/>
                  <a:pt x="1922" y="895"/>
                </a:cubicBezTo>
                <a:cubicBezTo>
                  <a:pt x="1919" y="896"/>
                  <a:pt x="1915" y="897"/>
                  <a:pt x="1911" y="898"/>
                </a:cubicBezTo>
                <a:cubicBezTo>
                  <a:pt x="1908" y="898"/>
                  <a:pt x="1903" y="899"/>
                  <a:pt x="1900" y="900"/>
                </a:cubicBezTo>
                <a:cubicBezTo>
                  <a:pt x="1898" y="901"/>
                  <a:pt x="1893" y="903"/>
                  <a:pt x="1891" y="905"/>
                </a:cubicBezTo>
                <a:cubicBezTo>
                  <a:pt x="1888" y="906"/>
                  <a:pt x="1884" y="908"/>
                  <a:pt x="1882" y="909"/>
                </a:cubicBezTo>
                <a:cubicBezTo>
                  <a:pt x="1880" y="910"/>
                  <a:pt x="1876" y="912"/>
                  <a:pt x="1875" y="914"/>
                </a:cubicBezTo>
                <a:cubicBezTo>
                  <a:pt x="1873" y="915"/>
                  <a:pt x="1869" y="918"/>
                  <a:pt x="1866" y="920"/>
                </a:cubicBezTo>
                <a:cubicBezTo>
                  <a:pt x="1864" y="921"/>
                  <a:pt x="1861" y="925"/>
                  <a:pt x="1860" y="927"/>
                </a:cubicBezTo>
                <a:cubicBezTo>
                  <a:pt x="1859" y="929"/>
                  <a:pt x="1858" y="933"/>
                  <a:pt x="1858" y="936"/>
                </a:cubicBezTo>
                <a:cubicBezTo>
                  <a:pt x="1857" y="938"/>
                  <a:pt x="1858" y="938"/>
                  <a:pt x="1860" y="935"/>
                </a:cubicBezTo>
                <a:cubicBezTo>
                  <a:pt x="1862" y="933"/>
                  <a:pt x="1863" y="932"/>
                  <a:pt x="1862" y="934"/>
                </a:cubicBezTo>
                <a:cubicBezTo>
                  <a:pt x="1862" y="937"/>
                  <a:pt x="1861" y="938"/>
                  <a:pt x="1861" y="938"/>
                </a:cubicBezTo>
                <a:cubicBezTo>
                  <a:pt x="1861" y="938"/>
                  <a:pt x="1860" y="940"/>
                  <a:pt x="1858" y="942"/>
                </a:cubicBezTo>
                <a:cubicBezTo>
                  <a:pt x="1857" y="945"/>
                  <a:pt x="1855" y="948"/>
                  <a:pt x="1855" y="951"/>
                </a:cubicBezTo>
                <a:cubicBezTo>
                  <a:pt x="1855" y="953"/>
                  <a:pt x="1855" y="956"/>
                  <a:pt x="1854" y="958"/>
                </a:cubicBezTo>
                <a:cubicBezTo>
                  <a:pt x="1853" y="960"/>
                  <a:pt x="1853" y="963"/>
                  <a:pt x="1854" y="965"/>
                </a:cubicBezTo>
                <a:cubicBezTo>
                  <a:pt x="1855" y="968"/>
                  <a:pt x="1856" y="971"/>
                  <a:pt x="1856" y="973"/>
                </a:cubicBezTo>
                <a:cubicBezTo>
                  <a:pt x="1856" y="974"/>
                  <a:pt x="1856" y="977"/>
                  <a:pt x="1855" y="978"/>
                </a:cubicBezTo>
                <a:cubicBezTo>
                  <a:pt x="1855" y="980"/>
                  <a:pt x="1855" y="982"/>
                  <a:pt x="1855" y="984"/>
                </a:cubicBezTo>
                <a:cubicBezTo>
                  <a:pt x="1855" y="985"/>
                  <a:pt x="1855" y="987"/>
                  <a:pt x="1855" y="988"/>
                </a:cubicBezTo>
                <a:cubicBezTo>
                  <a:pt x="1855" y="988"/>
                  <a:pt x="1856" y="990"/>
                  <a:pt x="1856" y="991"/>
                </a:cubicBezTo>
                <a:cubicBezTo>
                  <a:pt x="1856" y="993"/>
                  <a:pt x="1856" y="995"/>
                  <a:pt x="1856" y="996"/>
                </a:cubicBezTo>
                <a:cubicBezTo>
                  <a:pt x="1856" y="997"/>
                  <a:pt x="1856" y="999"/>
                  <a:pt x="1857" y="1001"/>
                </a:cubicBezTo>
                <a:cubicBezTo>
                  <a:pt x="1857" y="1002"/>
                  <a:pt x="1858" y="1004"/>
                  <a:pt x="1858" y="1005"/>
                </a:cubicBezTo>
                <a:cubicBezTo>
                  <a:pt x="1858" y="1007"/>
                  <a:pt x="1858" y="1009"/>
                  <a:pt x="1857" y="1011"/>
                </a:cubicBezTo>
                <a:cubicBezTo>
                  <a:pt x="1856" y="1013"/>
                  <a:pt x="1853" y="1016"/>
                  <a:pt x="1852" y="1017"/>
                </a:cubicBezTo>
                <a:cubicBezTo>
                  <a:pt x="1850" y="1019"/>
                  <a:pt x="1848" y="1020"/>
                  <a:pt x="1847" y="1021"/>
                </a:cubicBezTo>
                <a:cubicBezTo>
                  <a:pt x="1846" y="1022"/>
                  <a:pt x="1845" y="1024"/>
                  <a:pt x="1844" y="1026"/>
                </a:cubicBezTo>
                <a:cubicBezTo>
                  <a:pt x="1844" y="1027"/>
                  <a:pt x="1843" y="1031"/>
                  <a:pt x="1843" y="1035"/>
                </a:cubicBezTo>
                <a:cubicBezTo>
                  <a:pt x="1843" y="1039"/>
                  <a:pt x="1843" y="1045"/>
                  <a:pt x="1843" y="1049"/>
                </a:cubicBezTo>
                <a:cubicBezTo>
                  <a:pt x="1843" y="1053"/>
                  <a:pt x="1843" y="1057"/>
                  <a:pt x="1842" y="1058"/>
                </a:cubicBezTo>
                <a:cubicBezTo>
                  <a:pt x="1841" y="1058"/>
                  <a:pt x="1839" y="1060"/>
                  <a:pt x="1838" y="1061"/>
                </a:cubicBezTo>
                <a:cubicBezTo>
                  <a:pt x="1836" y="1063"/>
                  <a:pt x="1834" y="1065"/>
                  <a:pt x="1833" y="1067"/>
                </a:cubicBezTo>
                <a:cubicBezTo>
                  <a:pt x="1831" y="1068"/>
                  <a:pt x="1829" y="1071"/>
                  <a:pt x="1827" y="1072"/>
                </a:cubicBezTo>
                <a:cubicBezTo>
                  <a:pt x="1825" y="1073"/>
                  <a:pt x="1822" y="1076"/>
                  <a:pt x="1819" y="1079"/>
                </a:cubicBezTo>
                <a:cubicBezTo>
                  <a:pt x="1816" y="1081"/>
                  <a:pt x="1812" y="1084"/>
                  <a:pt x="1810" y="1085"/>
                </a:cubicBezTo>
                <a:cubicBezTo>
                  <a:pt x="1807" y="1087"/>
                  <a:pt x="1803" y="1089"/>
                  <a:pt x="1800" y="1091"/>
                </a:cubicBezTo>
                <a:cubicBezTo>
                  <a:pt x="1797" y="1092"/>
                  <a:pt x="1793" y="1095"/>
                  <a:pt x="1792" y="1097"/>
                </a:cubicBezTo>
                <a:cubicBezTo>
                  <a:pt x="1791" y="1098"/>
                  <a:pt x="1791" y="1100"/>
                  <a:pt x="1792" y="1101"/>
                </a:cubicBezTo>
                <a:cubicBezTo>
                  <a:pt x="1793" y="1101"/>
                  <a:pt x="1794" y="1100"/>
                  <a:pt x="1796" y="1099"/>
                </a:cubicBezTo>
                <a:cubicBezTo>
                  <a:pt x="1797" y="1097"/>
                  <a:pt x="1800" y="1095"/>
                  <a:pt x="1803" y="1093"/>
                </a:cubicBezTo>
                <a:cubicBezTo>
                  <a:pt x="1805" y="1092"/>
                  <a:pt x="1806" y="1092"/>
                  <a:pt x="1805" y="1094"/>
                </a:cubicBezTo>
                <a:cubicBezTo>
                  <a:pt x="1804" y="1095"/>
                  <a:pt x="1801" y="1097"/>
                  <a:pt x="1800" y="1098"/>
                </a:cubicBezTo>
                <a:cubicBezTo>
                  <a:pt x="1798" y="1098"/>
                  <a:pt x="1797" y="1099"/>
                  <a:pt x="1798" y="1100"/>
                </a:cubicBezTo>
                <a:cubicBezTo>
                  <a:pt x="1798" y="1101"/>
                  <a:pt x="1798" y="1102"/>
                  <a:pt x="1799" y="1102"/>
                </a:cubicBezTo>
                <a:cubicBezTo>
                  <a:pt x="1800" y="1103"/>
                  <a:pt x="1801" y="1104"/>
                  <a:pt x="1801" y="1104"/>
                </a:cubicBezTo>
                <a:cubicBezTo>
                  <a:pt x="1802" y="1104"/>
                  <a:pt x="1803" y="1104"/>
                  <a:pt x="1804" y="1104"/>
                </a:cubicBezTo>
                <a:cubicBezTo>
                  <a:pt x="1804" y="1104"/>
                  <a:pt x="1805" y="1105"/>
                  <a:pt x="1806" y="1106"/>
                </a:cubicBezTo>
                <a:cubicBezTo>
                  <a:pt x="1807" y="1106"/>
                  <a:pt x="1808" y="1108"/>
                  <a:pt x="1808" y="1109"/>
                </a:cubicBezTo>
                <a:cubicBezTo>
                  <a:pt x="1808" y="1110"/>
                  <a:pt x="1808" y="1112"/>
                  <a:pt x="1808" y="1112"/>
                </a:cubicBezTo>
                <a:cubicBezTo>
                  <a:pt x="1808" y="1113"/>
                  <a:pt x="1809" y="1114"/>
                  <a:pt x="1809" y="1114"/>
                </a:cubicBezTo>
                <a:cubicBezTo>
                  <a:pt x="1810" y="1115"/>
                  <a:pt x="1809" y="1115"/>
                  <a:pt x="1807" y="1116"/>
                </a:cubicBezTo>
                <a:cubicBezTo>
                  <a:pt x="1805" y="1117"/>
                  <a:pt x="1804" y="1118"/>
                  <a:pt x="1803" y="1119"/>
                </a:cubicBezTo>
                <a:cubicBezTo>
                  <a:pt x="1803" y="1120"/>
                  <a:pt x="1802" y="1121"/>
                  <a:pt x="1801" y="1121"/>
                </a:cubicBezTo>
                <a:cubicBezTo>
                  <a:pt x="1800" y="1122"/>
                  <a:pt x="1797" y="1123"/>
                  <a:pt x="1795" y="1125"/>
                </a:cubicBezTo>
                <a:cubicBezTo>
                  <a:pt x="1793" y="1126"/>
                  <a:pt x="1792" y="1128"/>
                  <a:pt x="1791" y="1129"/>
                </a:cubicBezTo>
                <a:cubicBezTo>
                  <a:pt x="1791" y="1130"/>
                  <a:pt x="1789" y="1131"/>
                  <a:pt x="1786" y="1131"/>
                </a:cubicBezTo>
                <a:cubicBezTo>
                  <a:pt x="1784" y="1131"/>
                  <a:pt x="1780" y="1131"/>
                  <a:pt x="1778" y="1131"/>
                </a:cubicBezTo>
                <a:cubicBezTo>
                  <a:pt x="1776" y="1130"/>
                  <a:pt x="1774" y="1130"/>
                  <a:pt x="1773" y="1131"/>
                </a:cubicBezTo>
                <a:cubicBezTo>
                  <a:pt x="1772" y="1131"/>
                  <a:pt x="1771" y="1132"/>
                  <a:pt x="1770" y="1134"/>
                </a:cubicBezTo>
                <a:cubicBezTo>
                  <a:pt x="1769" y="1136"/>
                  <a:pt x="1768" y="1136"/>
                  <a:pt x="1767" y="1135"/>
                </a:cubicBezTo>
                <a:cubicBezTo>
                  <a:pt x="1767" y="1134"/>
                  <a:pt x="1766" y="1133"/>
                  <a:pt x="1766" y="1131"/>
                </a:cubicBezTo>
                <a:cubicBezTo>
                  <a:pt x="1766" y="1130"/>
                  <a:pt x="1765" y="1129"/>
                  <a:pt x="1764" y="1128"/>
                </a:cubicBezTo>
                <a:cubicBezTo>
                  <a:pt x="1763" y="1127"/>
                  <a:pt x="1762" y="1126"/>
                  <a:pt x="1762" y="1126"/>
                </a:cubicBezTo>
                <a:cubicBezTo>
                  <a:pt x="1762" y="1125"/>
                  <a:pt x="1761" y="1124"/>
                  <a:pt x="1760" y="1123"/>
                </a:cubicBezTo>
                <a:cubicBezTo>
                  <a:pt x="1759" y="1123"/>
                  <a:pt x="1758" y="1123"/>
                  <a:pt x="1758" y="1124"/>
                </a:cubicBezTo>
                <a:cubicBezTo>
                  <a:pt x="1757" y="1124"/>
                  <a:pt x="1756" y="1125"/>
                  <a:pt x="1755" y="1125"/>
                </a:cubicBezTo>
                <a:cubicBezTo>
                  <a:pt x="1754" y="1125"/>
                  <a:pt x="1753" y="1125"/>
                  <a:pt x="1752" y="1124"/>
                </a:cubicBezTo>
                <a:cubicBezTo>
                  <a:pt x="1752" y="1124"/>
                  <a:pt x="1752" y="1123"/>
                  <a:pt x="1752" y="1122"/>
                </a:cubicBezTo>
                <a:cubicBezTo>
                  <a:pt x="1753" y="1121"/>
                  <a:pt x="1754" y="1119"/>
                  <a:pt x="1755" y="1119"/>
                </a:cubicBezTo>
                <a:cubicBezTo>
                  <a:pt x="1756" y="1118"/>
                  <a:pt x="1757" y="1118"/>
                  <a:pt x="1758" y="1119"/>
                </a:cubicBezTo>
                <a:cubicBezTo>
                  <a:pt x="1759" y="1120"/>
                  <a:pt x="1761" y="1120"/>
                  <a:pt x="1762" y="1120"/>
                </a:cubicBezTo>
                <a:cubicBezTo>
                  <a:pt x="1763" y="1120"/>
                  <a:pt x="1764" y="1120"/>
                  <a:pt x="1764" y="1119"/>
                </a:cubicBezTo>
                <a:cubicBezTo>
                  <a:pt x="1764" y="1118"/>
                  <a:pt x="1763" y="1117"/>
                  <a:pt x="1761" y="1117"/>
                </a:cubicBezTo>
                <a:cubicBezTo>
                  <a:pt x="1760" y="1116"/>
                  <a:pt x="1757" y="1115"/>
                  <a:pt x="1756" y="1113"/>
                </a:cubicBezTo>
                <a:cubicBezTo>
                  <a:pt x="1754" y="1112"/>
                  <a:pt x="1751" y="1111"/>
                  <a:pt x="1749" y="1112"/>
                </a:cubicBezTo>
                <a:cubicBezTo>
                  <a:pt x="1746" y="1113"/>
                  <a:pt x="1742" y="1114"/>
                  <a:pt x="1739" y="1115"/>
                </a:cubicBezTo>
                <a:cubicBezTo>
                  <a:pt x="1736" y="1116"/>
                  <a:pt x="1731" y="1116"/>
                  <a:pt x="1729" y="1117"/>
                </a:cubicBezTo>
                <a:cubicBezTo>
                  <a:pt x="1726" y="1117"/>
                  <a:pt x="1722" y="1117"/>
                  <a:pt x="1720" y="1118"/>
                </a:cubicBezTo>
                <a:cubicBezTo>
                  <a:pt x="1718" y="1118"/>
                  <a:pt x="1716" y="1118"/>
                  <a:pt x="1716" y="1118"/>
                </a:cubicBezTo>
                <a:cubicBezTo>
                  <a:pt x="1716" y="1118"/>
                  <a:pt x="1715" y="1119"/>
                  <a:pt x="1713" y="1120"/>
                </a:cubicBezTo>
                <a:cubicBezTo>
                  <a:pt x="1712" y="1121"/>
                  <a:pt x="1709" y="1122"/>
                  <a:pt x="1706" y="1123"/>
                </a:cubicBezTo>
                <a:cubicBezTo>
                  <a:pt x="1704" y="1124"/>
                  <a:pt x="1702" y="1125"/>
                  <a:pt x="1702" y="1125"/>
                </a:cubicBezTo>
                <a:cubicBezTo>
                  <a:pt x="1702" y="1125"/>
                  <a:pt x="1701" y="1127"/>
                  <a:pt x="1699" y="1129"/>
                </a:cubicBezTo>
                <a:cubicBezTo>
                  <a:pt x="1697" y="1131"/>
                  <a:pt x="1694" y="1133"/>
                  <a:pt x="1693" y="1134"/>
                </a:cubicBezTo>
                <a:cubicBezTo>
                  <a:pt x="1691" y="1134"/>
                  <a:pt x="1687" y="1136"/>
                  <a:pt x="1685" y="1136"/>
                </a:cubicBezTo>
                <a:cubicBezTo>
                  <a:pt x="1683" y="1137"/>
                  <a:pt x="1679" y="1138"/>
                  <a:pt x="1676" y="1138"/>
                </a:cubicBezTo>
                <a:cubicBezTo>
                  <a:pt x="1674" y="1138"/>
                  <a:pt x="1672" y="1139"/>
                  <a:pt x="1672" y="1141"/>
                </a:cubicBezTo>
                <a:cubicBezTo>
                  <a:pt x="1672" y="1142"/>
                  <a:pt x="1671" y="1143"/>
                  <a:pt x="1670" y="1143"/>
                </a:cubicBezTo>
                <a:cubicBezTo>
                  <a:pt x="1668" y="1143"/>
                  <a:pt x="1667" y="1142"/>
                  <a:pt x="1667" y="1141"/>
                </a:cubicBezTo>
                <a:cubicBezTo>
                  <a:pt x="1667" y="1140"/>
                  <a:pt x="1665" y="1139"/>
                  <a:pt x="1663" y="1139"/>
                </a:cubicBezTo>
                <a:cubicBezTo>
                  <a:pt x="1661" y="1139"/>
                  <a:pt x="1657" y="1139"/>
                  <a:pt x="1654" y="1139"/>
                </a:cubicBezTo>
                <a:cubicBezTo>
                  <a:pt x="1650" y="1140"/>
                  <a:pt x="1645" y="1140"/>
                  <a:pt x="1643" y="1141"/>
                </a:cubicBezTo>
                <a:cubicBezTo>
                  <a:pt x="1641" y="1142"/>
                  <a:pt x="1634" y="1145"/>
                  <a:pt x="1629" y="1147"/>
                </a:cubicBezTo>
                <a:cubicBezTo>
                  <a:pt x="1623" y="1150"/>
                  <a:pt x="1620" y="1152"/>
                  <a:pt x="1623" y="1151"/>
                </a:cubicBezTo>
                <a:cubicBezTo>
                  <a:pt x="1626" y="1150"/>
                  <a:pt x="1631" y="1149"/>
                  <a:pt x="1634" y="1149"/>
                </a:cubicBezTo>
                <a:cubicBezTo>
                  <a:pt x="1636" y="1148"/>
                  <a:pt x="1637" y="1149"/>
                  <a:pt x="1634" y="1150"/>
                </a:cubicBezTo>
                <a:cubicBezTo>
                  <a:pt x="1631" y="1151"/>
                  <a:pt x="1627" y="1153"/>
                  <a:pt x="1625" y="1154"/>
                </a:cubicBezTo>
                <a:cubicBezTo>
                  <a:pt x="1622" y="1155"/>
                  <a:pt x="1619" y="1156"/>
                  <a:pt x="1617" y="1157"/>
                </a:cubicBezTo>
                <a:cubicBezTo>
                  <a:pt x="1615" y="1157"/>
                  <a:pt x="1614" y="1156"/>
                  <a:pt x="1614" y="1155"/>
                </a:cubicBezTo>
                <a:cubicBezTo>
                  <a:pt x="1614" y="1154"/>
                  <a:pt x="1613" y="1154"/>
                  <a:pt x="1613" y="1154"/>
                </a:cubicBezTo>
                <a:cubicBezTo>
                  <a:pt x="1612" y="1154"/>
                  <a:pt x="1608" y="1155"/>
                  <a:pt x="1605" y="1157"/>
                </a:cubicBezTo>
                <a:cubicBezTo>
                  <a:pt x="1601" y="1158"/>
                  <a:pt x="1596" y="1161"/>
                  <a:pt x="1592" y="1162"/>
                </a:cubicBezTo>
                <a:cubicBezTo>
                  <a:pt x="1588" y="1163"/>
                  <a:pt x="1583" y="1165"/>
                  <a:pt x="1580" y="1166"/>
                </a:cubicBezTo>
                <a:cubicBezTo>
                  <a:pt x="1577" y="1167"/>
                  <a:pt x="1572" y="1167"/>
                  <a:pt x="1569" y="1166"/>
                </a:cubicBezTo>
                <a:cubicBezTo>
                  <a:pt x="1566" y="1165"/>
                  <a:pt x="1563" y="1163"/>
                  <a:pt x="1562" y="1160"/>
                </a:cubicBezTo>
                <a:cubicBezTo>
                  <a:pt x="1561" y="1158"/>
                  <a:pt x="1559" y="1156"/>
                  <a:pt x="1558" y="1155"/>
                </a:cubicBezTo>
                <a:cubicBezTo>
                  <a:pt x="1556" y="1154"/>
                  <a:pt x="1554" y="1152"/>
                  <a:pt x="1553" y="1151"/>
                </a:cubicBezTo>
                <a:cubicBezTo>
                  <a:pt x="1552" y="1149"/>
                  <a:pt x="1550" y="1146"/>
                  <a:pt x="1549" y="1144"/>
                </a:cubicBezTo>
                <a:cubicBezTo>
                  <a:pt x="1548" y="1142"/>
                  <a:pt x="1545" y="1140"/>
                  <a:pt x="1543" y="1139"/>
                </a:cubicBezTo>
                <a:cubicBezTo>
                  <a:pt x="1541" y="1138"/>
                  <a:pt x="1537" y="1137"/>
                  <a:pt x="1535" y="1137"/>
                </a:cubicBezTo>
                <a:cubicBezTo>
                  <a:pt x="1533" y="1137"/>
                  <a:pt x="1529" y="1136"/>
                  <a:pt x="1527" y="1134"/>
                </a:cubicBezTo>
                <a:cubicBezTo>
                  <a:pt x="1525" y="1133"/>
                  <a:pt x="1521" y="1130"/>
                  <a:pt x="1519" y="1128"/>
                </a:cubicBezTo>
                <a:cubicBezTo>
                  <a:pt x="1517" y="1126"/>
                  <a:pt x="1512" y="1125"/>
                  <a:pt x="1509" y="1125"/>
                </a:cubicBezTo>
                <a:cubicBezTo>
                  <a:pt x="1505" y="1125"/>
                  <a:pt x="1499" y="1126"/>
                  <a:pt x="1495" y="1126"/>
                </a:cubicBezTo>
                <a:cubicBezTo>
                  <a:pt x="1491" y="1127"/>
                  <a:pt x="1485" y="1126"/>
                  <a:pt x="1482" y="1125"/>
                </a:cubicBezTo>
                <a:cubicBezTo>
                  <a:pt x="1479" y="1124"/>
                  <a:pt x="1475" y="1124"/>
                  <a:pt x="1473" y="1125"/>
                </a:cubicBezTo>
                <a:cubicBezTo>
                  <a:pt x="1471" y="1125"/>
                  <a:pt x="1469" y="1127"/>
                  <a:pt x="1467" y="1128"/>
                </a:cubicBezTo>
                <a:cubicBezTo>
                  <a:pt x="1465" y="1129"/>
                  <a:pt x="1464" y="1132"/>
                  <a:pt x="1465" y="1135"/>
                </a:cubicBezTo>
                <a:cubicBezTo>
                  <a:pt x="1465" y="1137"/>
                  <a:pt x="1464" y="1140"/>
                  <a:pt x="1462" y="1140"/>
                </a:cubicBezTo>
                <a:cubicBezTo>
                  <a:pt x="1461" y="1141"/>
                  <a:pt x="1458" y="1142"/>
                  <a:pt x="1457" y="1144"/>
                </a:cubicBezTo>
                <a:cubicBezTo>
                  <a:pt x="1456" y="1146"/>
                  <a:pt x="1454" y="1146"/>
                  <a:pt x="1453" y="1146"/>
                </a:cubicBezTo>
                <a:cubicBezTo>
                  <a:pt x="1453" y="1145"/>
                  <a:pt x="1454" y="1143"/>
                  <a:pt x="1456" y="1141"/>
                </a:cubicBezTo>
                <a:cubicBezTo>
                  <a:pt x="1459" y="1139"/>
                  <a:pt x="1461" y="1136"/>
                  <a:pt x="1461" y="1135"/>
                </a:cubicBezTo>
                <a:cubicBezTo>
                  <a:pt x="1461" y="1133"/>
                  <a:pt x="1461" y="1131"/>
                  <a:pt x="1462" y="1130"/>
                </a:cubicBezTo>
                <a:cubicBezTo>
                  <a:pt x="1463" y="1128"/>
                  <a:pt x="1463" y="1126"/>
                  <a:pt x="1464" y="1125"/>
                </a:cubicBezTo>
                <a:cubicBezTo>
                  <a:pt x="1464" y="1124"/>
                  <a:pt x="1463" y="1123"/>
                  <a:pt x="1462" y="1122"/>
                </a:cubicBezTo>
                <a:cubicBezTo>
                  <a:pt x="1460" y="1121"/>
                  <a:pt x="1458" y="1119"/>
                  <a:pt x="1456" y="1119"/>
                </a:cubicBezTo>
                <a:cubicBezTo>
                  <a:pt x="1454" y="1119"/>
                  <a:pt x="1454" y="1117"/>
                  <a:pt x="1455" y="1114"/>
                </a:cubicBezTo>
                <a:cubicBezTo>
                  <a:pt x="1456" y="1112"/>
                  <a:pt x="1456" y="1109"/>
                  <a:pt x="1456" y="1107"/>
                </a:cubicBezTo>
                <a:cubicBezTo>
                  <a:pt x="1455" y="1106"/>
                  <a:pt x="1454" y="1103"/>
                  <a:pt x="1453" y="1102"/>
                </a:cubicBezTo>
                <a:cubicBezTo>
                  <a:pt x="1452" y="1101"/>
                  <a:pt x="1449" y="1098"/>
                  <a:pt x="1448" y="1097"/>
                </a:cubicBezTo>
                <a:cubicBezTo>
                  <a:pt x="1446" y="1096"/>
                  <a:pt x="1445" y="1093"/>
                  <a:pt x="1444" y="1092"/>
                </a:cubicBezTo>
                <a:cubicBezTo>
                  <a:pt x="1444" y="1090"/>
                  <a:pt x="1441" y="1088"/>
                  <a:pt x="1439" y="1086"/>
                </a:cubicBezTo>
                <a:cubicBezTo>
                  <a:pt x="1437" y="1084"/>
                  <a:pt x="1434" y="1082"/>
                  <a:pt x="1433" y="1081"/>
                </a:cubicBezTo>
                <a:cubicBezTo>
                  <a:pt x="1432" y="1079"/>
                  <a:pt x="1430" y="1077"/>
                  <a:pt x="1430" y="1074"/>
                </a:cubicBezTo>
                <a:cubicBezTo>
                  <a:pt x="1430" y="1072"/>
                  <a:pt x="1429" y="1069"/>
                  <a:pt x="1428" y="1067"/>
                </a:cubicBezTo>
                <a:cubicBezTo>
                  <a:pt x="1427" y="1065"/>
                  <a:pt x="1426" y="1060"/>
                  <a:pt x="1424" y="1056"/>
                </a:cubicBezTo>
                <a:cubicBezTo>
                  <a:pt x="1423" y="1052"/>
                  <a:pt x="1421" y="1047"/>
                  <a:pt x="1421" y="1045"/>
                </a:cubicBezTo>
                <a:cubicBezTo>
                  <a:pt x="1420" y="1043"/>
                  <a:pt x="1418" y="1039"/>
                  <a:pt x="1416" y="1036"/>
                </a:cubicBezTo>
                <a:cubicBezTo>
                  <a:pt x="1414" y="1034"/>
                  <a:pt x="1410" y="1030"/>
                  <a:pt x="1408" y="1028"/>
                </a:cubicBezTo>
                <a:cubicBezTo>
                  <a:pt x="1406" y="1025"/>
                  <a:pt x="1403" y="1022"/>
                  <a:pt x="1401" y="1019"/>
                </a:cubicBezTo>
                <a:cubicBezTo>
                  <a:pt x="1399" y="1017"/>
                  <a:pt x="1397" y="1013"/>
                  <a:pt x="1395" y="1011"/>
                </a:cubicBezTo>
                <a:cubicBezTo>
                  <a:pt x="1393" y="1008"/>
                  <a:pt x="1390" y="1004"/>
                  <a:pt x="1387" y="1001"/>
                </a:cubicBezTo>
                <a:cubicBezTo>
                  <a:pt x="1384" y="998"/>
                  <a:pt x="1380" y="995"/>
                  <a:pt x="1378" y="994"/>
                </a:cubicBezTo>
                <a:cubicBezTo>
                  <a:pt x="1376" y="994"/>
                  <a:pt x="1372" y="990"/>
                  <a:pt x="1369" y="985"/>
                </a:cubicBezTo>
                <a:cubicBezTo>
                  <a:pt x="1365" y="981"/>
                  <a:pt x="1362" y="976"/>
                  <a:pt x="1362" y="974"/>
                </a:cubicBezTo>
                <a:cubicBezTo>
                  <a:pt x="1361" y="971"/>
                  <a:pt x="1359" y="967"/>
                  <a:pt x="1358" y="965"/>
                </a:cubicBezTo>
                <a:cubicBezTo>
                  <a:pt x="1356" y="962"/>
                  <a:pt x="1353" y="956"/>
                  <a:pt x="1351" y="951"/>
                </a:cubicBezTo>
                <a:cubicBezTo>
                  <a:pt x="1348" y="946"/>
                  <a:pt x="1346" y="941"/>
                  <a:pt x="1345" y="938"/>
                </a:cubicBezTo>
                <a:cubicBezTo>
                  <a:pt x="1344" y="936"/>
                  <a:pt x="1342" y="932"/>
                  <a:pt x="1340" y="929"/>
                </a:cubicBezTo>
                <a:cubicBezTo>
                  <a:pt x="1338" y="926"/>
                  <a:pt x="1337" y="922"/>
                  <a:pt x="1337" y="920"/>
                </a:cubicBezTo>
                <a:cubicBezTo>
                  <a:pt x="1337" y="919"/>
                  <a:pt x="1336" y="917"/>
                  <a:pt x="1335" y="917"/>
                </a:cubicBezTo>
                <a:cubicBezTo>
                  <a:pt x="1335" y="917"/>
                  <a:pt x="1332" y="915"/>
                  <a:pt x="1331" y="913"/>
                </a:cubicBezTo>
                <a:cubicBezTo>
                  <a:pt x="1329" y="911"/>
                  <a:pt x="1326" y="908"/>
                  <a:pt x="1325" y="905"/>
                </a:cubicBezTo>
                <a:cubicBezTo>
                  <a:pt x="1323" y="902"/>
                  <a:pt x="1322" y="899"/>
                  <a:pt x="1322" y="896"/>
                </a:cubicBezTo>
                <a:cubicBezTo>
                  <a:pt x="1322" y="894"/>
                  <a:pt x="1322" y="892"/>
                  <a:pt x="1321" y="891"/>
                </a:cubicBezTo>
                <a:cubicBezTo>
                  <a:pt x="1320" y="890"/>
                  <a:pt x="1320" y="888"/>
                  <a:pt x="1320" y="885"/>
                </a:cubicBezTo>
                <a:cubicBezTo>
                  <a:pt x="1319" y="883"/>
                  <a:pt x="1318" y="878"/>
                  <a:pt x="1317" y="874"/>
                </a:cubicBezTo>
                <a:cubicBezTo>
                  <a:pt x="1316" y="871"/>
                  <a:pt x="1315" y="865"/>
                  <a:pt x="1315" y="863"/>
                </a:cubicBezTo>
                <a:cubicBezTo>
                  <a:pt x="1314" y="860"/>
                  <a:pt x="1314" y="858"/>
                  <a:pt x="1314" y="858"/>
                </a:cubicBezTo>
                <a:cubicBezTo>
                  <a:pt x="1314" y="858"/>
                  <a:pt x="1313" y="853"/>
                  <a:pt x="1311" y="848"/>
                </a:cubicBezTo>
                <a:cubicBezTo>
                  <a:pt x="1310" y="843"/>
                  <a:pt x="1309" y="836"/>
                  <a:pt x="1309" y="833"/>
                </a:cubicBezTo>
                <a:cubicBezTo>
                  <a:pt x="1309" y="830"/>
                  <a:pt x="1309" y="828"/>
                  <a:pt x="1308" y="829"/>
                </a:cubicBezTo>
                <a:cubicBezTo>
                  <a:pt x="1307" y="830"/>
                  <a:pt x="1306" y="830"/>
                  <a:pt x="1306" y="828"/>
                </a:cubicBezTo>
                <a:cubicBezTo>
                  <a:pt x="1305" y="826"/>
                  <a:pt x="1306" y="823"/>
                  <a:pt x="1307" y="821"/>
                </a:cubicBezTo>
                <a:cubicBezTo>
                  <a:pt x="1308" y="818"/>
                  <a:pt x="1310" y="814"/>
                  <a:pt x="1312" y="811"/>
                </a:cubicBezTo>
                <a:cubicBezTo>
                  <a:pt x="1314" y="808"/>
                  <a:pt x="1315" y="803"/>
                  <a:pt x="1315" y="799"/>
                </a:cubicBezTo>
                <a:cubicBezTo>
                  <a:pt x="1315" y="796"/>
                  <a:pt x="1315" y="789"/>
                  <a:pt x="1314" y="785"/>
                </a:cubicBezTo>
                <a:cubicBezTo>
                  <a:pt x="1313" y="780"/>
                  <a:pt x="1312" y="776"/>
                  <a:pt x="1312" y="776"/>
                </a:cubicBezTo>
                <a:cubicBezTo>
                  <a:pt x="1313" y="766"/>
                  <a:pt x="1313" y="766"/>
                  <a:pt x="1313" y="766"/>
                </a:cubicBezTo>
                <a:cubicBezTo>
                  <a:pt x="1313" y="766"/>
                  <a:pt x="1313" y="764"/>
                  <a:pt x="1313" y="761"/>
                </a:cubicBezTo>
                <a:cubicBezTo>
                  <a:pt x="1313" y="758"/>
                  <a:pt x="1313" y="754"/>
                  <a:pt x="1313" y="751"/>
                </a:cubicBezTo>
                <a:cubicBezTo>
                  <a:pt x="1313" y="748"/>
                  <a:pt x="1312" y="744"/>
                  <a:pt x="1311" y="742"/>
                </a:cubicBezTo>
                <a:cubicBezTo>
                  <a:pt x="1309" y="740"/>
                  <a:pt x="1309" y="738"/>
                  <a:pt x="1310" y="737"/>
                </a:cubicBezTo>
                <a:cubicBezTo>
                  <a:pt x="1311" y="737"/>
                  <a:pt x="1311" y="734"/>
                  <a:pt x="1311" y="731"/>
                </a:cubicBezTo>
                <a:cubicBezTo>
                  <a:pt x="1310" y="729"/>
                  <a:pt x="1309" y="724"/>
                  <a:pt x="1308" y="721"/>
                </a:cubicBezTo>
                <a:cubicBezTo>
                  <a:pt x="1307" y="718"/>
                  <a:pt x="1307" y="715"/>
                  <a:pt x="1308" y="714"/>
                </a:cubicBezTo>
                <a:cubicBezTo>
                  <a:pt x="1308" y="714"/>
                  <a:pt x="1309" y="711"/>
                  <a:pt x="1310" y="709"/>
                </a:cubicBezTo>
                <a:cubicBezTo>
                  <a:pt x="1311" y="707"/>
                  <a:pt x="1312" y="703"/>
                  <a:pt x="1312" y="701"/>
                </a:cubicBezTo>
                <a:cubicBezTo>
                  <a:pt x="1313" y="699"/>
                  <a:pt x="1313" y="695"/>
                  <a:pt x="1313" y="693"/>
                </a:cubicBezTo>
                <a:cubicBezTo>
                  <a:pt x="1313" y="690"/>
                  <a:pt x="1313" y="687"/>
                  <a:pt x="1312" y="687"/>
                </a:cubicBezTo>
                <a:cubicBezTo>
                  <a:pt x="1311" y="687"/>
                  <a:pt x="1309" y="687"/>
                  <a:pt x="1307" y="687"/>
                </a:cubicBezTo>
                <a:cubicBezTo>
                  <a:pt x="1305" y="687"/>
                  <a:pt x="1304" y="687"/>
                  <a:pt x="1305" y="685"/>
                </a:cubicBezTo>
                <a:cubicBezTo>
                  <a:pt x="1306" y="684"/>
                  <a:pt x="1306" y="681"/>
                  <a:pt x="1306" y="680"/>
                </a:cubicBezTo>
                <a:cubicBezTo>
                  <a:pt x="1306" y="678"/>
                  <a:pt x="1307" y="677"/>
                  <a:pt x="1308" y="679"/>
                </a:cubicBezTo>
                <a:cubicBezTo>
                  <a:pt x="1309" y="680"/>
                  <a:pt x="1311" y="679"/>
                  <a:pt x="1312" y="677"/>
                </a:cubicBezTo>
                <a:cubicBezTo>
                  <a:pt x="1313" y="675"/>
                  <a:pt x="1314" y="672"/>
                  <a:pt x="1314" y="671"/>
                </a:cubicBezTo>
                <a:cubicBezTo>
                  <a:pt x="1313" y="670"/>
                  <a:pt x="1313" y="668"/>
                  <a:pt x="1313" y="667"/>
                </a:cubicBezTo>
                <a:cubicBezTo>
                  <a:pt x="1313" y="665"/>
                  <a:pt x="1313" y="663"/>
                  <a:pt x="1313" y="661"/>
                </a:cubicBezTo>
                <a:cubicBezTo>
                  <a:pt x="1313" y="659"/>
                  <a:pt x="1314" y="656"/>
                  <a:pt x="1314" y="655"/>
                </a:cubicBezTo>
                <a:cubicBezTo>
                  <a:pt x="1315" y="653"/>
                  <a:pt x="1315" y="651"/>
                  <a:pt x="1316" y="650"/>
                </a:cubicBezTo>
                <a:cubicBezTo>
                  <a:pt x="1316" y="648"/>
                  <a:pt x="1315" y="647"/>
                  <a:pt x="1314" y="646"/>
                </a:cubicBezTo>
                <a:cubicBezTo>
                  <a:pt x="1312" y="645"/>
                  <a:pt x="1312" y="643"/>
                  <a:pt x="1312" y="642"/>
                </a:cubicBezTo>
                <a:cubicBezTo>
                  <a:pt x="1313" y="640"/>
                  <a:pt x="1313" y="637"/>
                  <a:pt x="1313" y="636"/>
                </a:cubicBezTo>
                <a:cubicBezTo>
                  <a:pt x="1313" y="635"/>
                  <a:pt x="1312" y="633"/>
                  <a:pt x="1311" y="632"/>
                </a:cubicBezTo>
                <a:cubicBezTo>
                  <a:pt x="1310" y="631"/>
                  <a:pt x="1310" y="630"/>
                  <a:pt x="1311" y="630"/>
                </a:cubicBezTo>
                <a:cubicBezTo>
                  <a:pt x="1312" y="630"/>
                  <a:pt x="1313" y="628"/>
                  <a:pt x="1313" y="627"/>
                </a:cubicBezTo>
                <a:cubicBezTo>
                  <a:pt x="1313" y="625"/>
                  <a:pt x="1312" y="623"/>
                  <a:pt x="1311" y="623"/>
                </a:cubicBezTo>
                <a:cubicBezTo>
                  <a:pt x="1310" y="622"/>
                  <a:pt x="1309" y="621"/>
                  <a:pt x="1310" y="620"/>
                </a:cubicBezTo>
                <a:cubicBezTo>
                  <a:pt x="1311" y="620"/>
                  <a:pt x="1311" y="618"/>
                  <a:pt x="1311" y="617"/>
                </a:cubicBezTo>
                <a:cubicBezTo>
                  <a:pt x="1311" y="616"/>
                  <a:pt x="1311" y="614"/>
                  <a:pt x="1311" y="612"/>
                </a:cubicBezTo>
                <a:cubicBezTo>
                  <a:pt x="1311" y="611"/>
                  <a:pt x="1312" y="610"/>
                  <a:pt x="1313" y="611"/>
                </a:cubicBezTo>
                <a:cubicBezTo>
                  <a:pt x="1315" y="612"/>
                  <a:pt x="1317" y="614"/>
                  <a:pt x="1317" y="615"/>
                </a:cubicBezTo>
                <a:cubicBezTo>
                  <a:pt x="1318" y="617"/>
                  <a:pt x="1320" y="618"/>
                  <a:pt x="1322" y="619"/>
                </a:cubicBezTo>
                <a:cubicBezTo>
                  <a:pt x="1323" y="619"/>
                  <a:pt x="1324" y="618"/>
                  <a:pt x="1324" y="617"/>
                </a:cubicBezTo>
                <a:cubicBezTo>
                  <a:pt x="1324" y="616"/>
                  <a:pt x="1325" y="615"/>
                  <a:pt x="1326" y="615"/>
                </a:cubicBezTo>
                <a:cubicBezTo>
                  <a:pt x="1327" y="615"/>
                  <a:pt x="1327" y="613"/>
                  <a:pt x="1326" y="611"/>
                </a:cubicBezTo>
                <a:cubicBezTo>
                  <a:pt x="1325" y="609"/>
                  <a:pt x="1325" y="607"/>
                  <a:pt x="1325" y="607"/>
                </a:cubicBezTo>
                <a:cubicBezTo>
                  <a:pt x="1326" y="607"/>
                  <a:pt x="1328" y="607"/>
                  <a:pt x="1331" y="608"/>
                </a:cubicBezTo>
                <a:cubicBezTo>
                  <a:pt x="1333" y="608"/>
                  <a:pt x="1334" y="609"/>
                  <a:pt x="1334" y="610"/>
                </a:cubicBezTo>
                <a:cubicBezTo>
                  <a:pt x="1334" y="611"/>
                  <a:pt x="1334" y="612"/>
                  <a:pt x="1334" y="613"/>
                </a:cubicBezTo>
                <a:cubicBezTo>
                  <a:pt x="1334" y="614"/>
                  <a:pt x="1333" y="619"/>
                  <a:pt x="1331" y="623"/>
                </a:cubicBezTo>
                <a:cubicBezTo>
                  <a:pt x="1329" y="627"/>
                  <a:pt x="1327" y="635"/>
                  <a:pt x="1326" y="639"/>
                </a:cubicBezTo>
                <a:cubicBezTo>
                  <a:pt x="1325" y="643"/>
                  <a:pt x="1323" y="652"/>
                  <a:pt x="1321" y="657"/>
                </a:cubicBezTo>
                <a:cubicBezTo>
                  <a:pt x="1320" y="663"/>
                  <a:pt x="1318" y="671"/>
                  <a:pt x="1317" y="674"/>
                </a:cubicBezTo>
                <a:cubicBezTo>
                  <a:pt x="1317" y="677"/>
                  <a:pt x="1316" y="682"/>
                  <a:pt x="1316" y="683"/>
                </a:cubicBezTo>
                <a:cubicBezTo>
                  <a:pt x="1315" y="684"/>
                  <a:pt x="1315" y="692"/>
                  <a:pt x="1314" y="699"/>
                </a:cubicBezTo>
                <a:cubicBezTo>
                  <a:pt x="1314" y="707"/>
                  <a:pt x="1313" y="715"/>
                  <a:pt x="1313" y="718"/>
                </a:cubicBezTo>
                <a:cubicBezTo>
                  <a:pt x="1313" y="721"/>
                  <a:pt x="1313" y="726"/>
                  <a:pt x="1314" y="728"/>
                </a:cubicBezTo>
                <a:cubicBezTo>
                  <a:pt x="1314" y="731"/>
                  <a:pt x="1314" y="729"/>
                  <a:pt x="1315" y="723"/>
                </a:cubicBezTo>
                <a:cubicBezTo>
                  <a:pt x="1315" y="718"/>
                  <a:pt x="1316" y="708"/>
                  <a:pt x="1316" y="701"/>
                </a:cubicBezTo>
                <a:cubicBezTo>
                  <a:pt x="1317" y="694"/>
                  <a:pt x="1318" y="683"/>
                  <a:pt x="1319" y="677"/>
                </a:cubicBezTo>
                <a:cubicBezTo>
                  <a:pt x="1320" y="670"/>
                  <a:pt x="1323" y="659"/>
                  <a:pt x="1325" y="652"/>
                </a:cubicBezTo>
                <a:cubicBezTo>
                  <a:pt x="1326" y="645"/>
                  <a:pt x="1330" y="635"/>
                  <a:pt x="1331" y="630"/>
                </a:cubicBezTo>
                <a:cubicBezTo>
                  <a:pt x="1333" y="625"/>
                  <a:pt x="1337" y="617"/>
                  <a:pt x="1339" y="613"/>
                </a:cubicBezTo>
                <a:cubicBezTo>
                  <a:pt x="1341" y="609"/>
                  <a:pt x="1344" y="603"/>
                  <a:pt x="1346" y="599"/>
                </a:cubicBezTo>
                <a:cubicBezTo>
                  <a:pt x="1347" y="595"/>
                  <a:pt x="1349" y="589"/>
                  <a:pt x="1350" y="586"/>
                </a:cubicBezTo>
                <a:cubicBezTo>
                  <a:pt x="1351" y="583"/>
                  <a:pt x="1351" y="578"/>
                  <a:pt x="1351" y="576"/>
                </a:cubicBezTo>
                <a:cubicBezTo>
                  <a:pt x="1351" y="574"/>
                  <a:pt x="1351" y="572"/>
                  <a:pt x="1352" y="571"/>
                </a:cubicBezTo>
                <a:cubicBezTo>
                  <a:pt x="1353" y="569"/>
                  <a:pt x="1353" y="568"/>
                  <a:pt x="1353" y="568"/>
                </a:cubicBezTo>
                <a:cubicBezTo>
                  <a:pt x="1353" y="568"/>
                  <a:pt x="1351" y="568"/>
                  <a:pt x="1347" y="569"/>
                </a:cubicBezTo>
                <a:cubicBezTo>
                  <a:pt x="1344" y="569"/>
                  <a:pt x="1340" y="570"/>
                  <a:pt x="1339" y="572"/>
                </a:cubicBezTo>
                <a:cubicBezTo>
                  <a:pt x="1337" y="573"/>
                  <a:pt x="1334" y="574"/>
                  <a:pt x="1332" y="574"/>
                </a:cubicBezTo>
                <a:cubicBezTo>
                  <a:pt x="1330" y="574"/>
                  <a:pt x="1326" y="573"/>
                  <a:pt x="1324" y="571"/>
                </a:cubicBezTo>
                <a:cubicBezTo>
                  <a:pt x="1321" y="569"/>
                  <a:pt x="1318" y="566"/>
                  <a:pt x="1316" y="565"/>
                </a:cubicBezTo>
                <a:cubicBezTo>
                  <a:pt x="1314" y="564"/>
                  <a:pt x="1310" y="563"/>
                  <a:pt x="1309" y="562"/>
                </a:cubicBezTo>
                <a:cubicBezTo>
                  <a:pt x="1307" y="561"/>
                  <a:pt x="1303" y="561"/>
                  <a:pt x="1301" y="561"/>
                </a:cubicBezTo>
                <a:cubicBezTo>
                  <a:pt x="1298" y="562"/>
                  <a:pt x="1293" y="562"/>
                  <a:pt x="1289" y="561"/>
                </a:cubicBezTo>
                <a:cubicBezTo>
                  <a:pt x="1285" y="561"/>
                  <a:pt x="1280" y="560"/>
                  <a:pt x="1277" y="560"/>
                </a:cubicBezTo>
                <a:cubicBezTo>
                  <a:pt x="1274" y="559"/>
                  <a:pt x="1270" y="557"/>
                  <a:pt x="1269" y="555"/>
                </a:cubicBezTo>
                <a:cubicBezTo>
                  <a:pt x="1267" y="553"/>
                  <a:pt x="1262" y="550"/>
                  <a:pt x="1257" y="549"/>
                </a:cubicBezTo>
                <a:cubicBezTo>
                  <a:pt x="1253" y="548"/>
                  <a:pt x="1247" y="546"/>
                  <a:pt x="1245" y="546"/>
                </a:cubicBezTo>
                <a:cubicBezTo>
                  <a:pt x="1243" y="546"/>
                  <a:pt x="1240" y="545"/>
                  <a:pt x="1238" y="542"/>
                </a:cubicBezTo>
                <a:cubicBezTo>
                  <a:pt x="1237" y="540"/>
                  <a:pt x="1234" y="539"/>
                  <a:pt x="1232" y="539"/>
                </a:cubicBezTo>
                <a:cubicBezTo>
                  <a:pt x="1230" y="540"/>
                  <a:pt x="1227" y="539"/>
                  <a:pt x="1225" y="538"/>
                </a:cubicBezTo>
                <a:cubicBezTo>
                  <a:pt x="1224" y="537"/>
                  <a:pt x="1221" y="537"/>
                  <a:pt x="1218" y="537"/>
                </a:cubicBezTo>
                <a:cubicBezTo>
                  <a:pt x="1216" y="537"/>
                  <a:pt x="1214" y="536"/>
                  <a:pt x="1213" y="533"/>
                </a:cubicBezTo>
                <a:cubicBezTo>
                  <a:pt x="1212" y="531"/>
                  <a:pt x="1211" y="528"/>
                  <a:pt x="1210" y="527"/>
                </a:cubicBezTo>
                <a:cubicBezTo>
                  <a:pt x="1209" y="526"/>
                  <a:pt x="1208" y="524"/>
                  <a:pt x="1208" y="522"/>
                </a:cubicBezTo>
                <a:cubicBezTo>
                  <a:pt x="1207" y="520"/>
                  <a:pt x="1207" y="517"/>
                  <a:pt x="1206" y="516"/>
                </a:cubicBezTo>
                <a:cubicBezTo>
                  <a:pt x="1205" y="514"/>
                  <a:pt x="1203" y="510"/>
                  <a:pt x="1202" y="507"/>
                </a:cubicBezTo>
                <a:cubicBezTo>
                  <a:pt x="1201" y="504"/>
                  <a:pt x="1200" y="500"/>
                  <a:pt x="1198" y="499"/>
                </a:cubicBezTo>
                <a:cubicBezTo>
                  <a:pt x="1197" y="498"/>
                  <a:pt x="1194" y="493"/>
                  <a:pt x="1192" y="489"/>
                </a:cubicBezTo>
                <a:cubicBezTo>
                  <a:pt x="1190" y="485"/>
                  <a:pt x="1188" y="480"/>
                  <a:pt x="1188" y="477"/>
                </a:cubicBezTo>
                <a:cubicBezTo>
                  <a:pt x="1188" y="475"/>
                  <a:pt x="1187" y="471"/>
                  <a:pt x="1185" y="469"/>
                </a:cubicBezTo>
                <a:cubicBezTo>
                  <a:pt x="1184" y="467"/>
                  <a:pt x="1183" y="464"/>
                  <a:pt x="1184" y="463"/>
                </a:cubicBezTo>
                <a:cubicBezTo>
                  <a:pt x="1185" y="461"/>
                  <a:pt x="1185" y="458"/>
                  <a:pt x="1185" y="455"/>
                </a:cubicBezTo>
                <a:cubicBezTo>
                  <a:pt x="1185" y="452"/>
                  <a:pt x="1184" y="449"/>
                  <a:pt x="1182" y="447"/>
                </a:cubicBezTo>
                <a:cubicBezTo>
                  <a:pt x="1180" y="445"/>
                  <a:pt x="1177" y="443"/>
                  <a:pt x="1176" y="442"/>
                </a:cubicBezTo>
                <a:cubicBezTo>
                  <a:pt x="1174" y="441"/>
                  <a:pt x="1172" y="440"/>
                  <a:pt x="1171" y="439"/>
                </a:cubicBezTo>
                <a:cubicBezTo>
                  <a:pt x="1169" y="438"/>
                  <a:pt x="1166" y="435"/>
                  <a:pt x="1163" y="433"/>
                </a:cubicBezTo>
                <a:cubicBezTo>
                  <a:pt x="1160" y="430"/>
                  <a:pt x="1158" y="427"/>
                  <a:pt x="1157" y="425"/>
                </a:cubicBezTo>
                <a:cubicBezTo>
                  <a:pt x="1157" y="423"/>
                  <a:pt x="1155" y="420"/>
                  <a:pt x="1154" y="419"/>
                </a:cubicBezTo>
                <a:cubicBezTo>
                  <a:pt x="1152" y="417"/>
                  <a:pt x="1150" y="414"/>
                  <a:pt x="1149" y="413"/>
                </a:cubicBezTo>
                <a:cubicBezTo>
                  <a:pt x="1148" y="412"/>
                  <a:pt x="1147" y="408"/>
                  <a:pt x="1146" y="405"/>
                </a:cubicBezTo>
                <a:cubicBezTo>
                  <a:pt x="1145" y="402"/>
                  <a:pt x="1142" y="399"/>
                  <a:pt x="1140" y="397"/>
                </a:cubicBezTo>
                <a:cubicBezTo>
                  <a:pt x="1137" y="396"/>
                  <a:pt x="1134" y="394"/>
                  <a:pt x="1132" y="394"/>
                </a:cubicBezTo>
                <a:cubicBezTo>
                  <a:pt x="1131" y="393"/>
                  <a:pt x="1129" y="389"/>
                  <a:pt x="1128" y="386"/>
                </a:cubicBezTo>
                <a:cubicBezTo>
                  <a:pt x="1127" y="382"/>
                  <a:pt x="1125" y="376"/>
                  <a:pt x="1123" y="372"/>
                </a:cubicBezTo>
                <a:cubicBezTo>
                  <a:pt x="1121" y="369"/>
                  <a:pt x="1119" y="364"/>
                  <a:pt x="1118" y="362"/>
                </a:cubicBezTo>
                <a:cubicBezTo>
                  <a:pt x="1116" y="360"/>
                  <a:pt x="1115" y="357"/>
                  <a:pt x="1114" y="355"/>
                </a:cubicBezTo>
                <a:cubicBezTo>
                  <a:pt x="1114" y="353"/>
                  <a:pt x="1111" y="349"/>
                  <a:pt x="1109" y="346"/>
                </a:cubicBezTo>
                <a:cubicBezTo>
                  <a:pt x="1107" y="344"/>
                  <a:pt x="1105" y="340"/>
                  <a:pt x="1105" y="337"/>
                </a:cubicBezTo>
                <a:cubicBezTo>
                  <a:pt x="1105" y="335"/>
                  <a:pt x="1105" y="331"/>
                  <a:pt x="1104" y="329"/>
                </a:cubicBezTo>
                <a:cubicBezTo>
                  <a:pt x="1103" y="326"/>
                  <a:pt x="1101" y="324"/>
                  <a:pt x="1099" y="323"/>
                </a:cubicBezTo>
                <a:cubicBezTo>
                  <a:pt x="1097" y="322"/>
                  <a:pt x="1096" y="321"/>
                  <a:pt x="1096" y="320"/>
                </a:cubicBezTo>
                <a:cubicBezTo>
                  <a:pt x="1095" y="320"/>
                  <a:pt x="1092" y="317"/>
                  <a:pt x="1089" y="314"/>
                </a:cubicBezTo>
                <a:cubicBezTo>
                  <a:pt x="1085" y="312"/>
                  <a:pt x="1081" y="309"/>
                  <a:pt x="1080" y="307"/>
                </a:cubicBezTo>
                <a:cubicBezTo>
                  <a:pt x="1078" y="306"/>
                  <a:pt x="1076" y="303"/>
                  <a:pt x="1076" y="302"/>
                </a:cubicBezTo>
                <a:cubicBezTo>
                  <a:pt x="1076" y="300"/>
                  <a:pt x="1074" y="297"/>
                  <a:pt x="1071" y="296"/>
                </a:cubicBezTo>
                <a:cubicBezTo>
                  <a:pt x="1069" y="295"/>
                  <a:pt x="1066" y="294"/>
                  <a:pt x="1065" y="293"/>
                </a:cubicBezTo>
                <a:cubicBezTo>
                  <a:pt x="1065" y="292"/>
                  <a:pt x="1064" y="291"/>
                  <a:pt x="1063" y="290"/>
                </a:cubicBezTo>
                <a:cubicBezTo>
                  <a:pt x="1063" y="289"/>
                  <a:pt x="1062" y="287"/>
                  <a:pt x="1060" y="286"/>
                </a:cubicBezTo>
                <a:cubicBezTo>
                  <a:pt x="1059" y="286"/>
                  <a:pt x="1057" y="283"/>
                  <a:pt x="1055" y="282"/>
                </a:cubicBezTo>
                <a:cubicBezTo>
                  <a:pt x="1054" y="280"/>
                  <a:pt x="1051" y="277"/>
                  <a:pt x="1049" y="276"/>
                </a:cubicBezTo>
                <a:cubicBezTo>
                  <a:pt x="1047" y="275"/>
                  <a:pt x="1043" y="274"/>
                  <a:pt x="1040" y="274"/>
                </a:cubicBezTo>
                <a:cubicBezTo>
                  <a:pt x="1038" y="274"/>
                  <a:pt x="1033" y="274"/>
                  <a:pt x="1030" y="274"/>
                </a:cubicBezTo>
                <a:cubicBezTo>
                  <a:pt x="1027" y="273"/>
                  <a:pt x="1023" y="273"/>
                  <a:pt x="1021" y="273"/>
                </a:cubicBezTo>
                <a:cubicBezTo>
                  <a:pt x="1019" y="273"/>
                  <a:pt x="1016" y="273"/>
                  <a:pt x="1014" y="273"/>
                </a:cubicBezTo>
                <a:cubicBezTo>
                  <a:pt x="1011" y="273"/>
                  <a:pt x="1008" y="273"/>
                  <a:pt x="1007" y="273"/>
                </a:cubicBezTo>
                <a:cubicBezTo>
                  <a:pt x="1006" y="273"/>
                  <a:pt x="1003" y="272"/>
                  <a:pt x="1001" y="271"/>
                </a:cubicBezTo>
                <a:cubicBezTo>
                  <a:pt x="999" y="270"/>
                  <a:pt x="995" y="269"/>
                  <a:pt x="993" y="268"/>
                </a:cubicBezTo>
                <a:cubicBezTo>
                  <a:pt x="991" y="267"/>
                  <a:pt x="988" y="268"/>
                  <a:pt x="987" y="270"/>
                </a:cubicBezTo>
                <a:cubicBezTo>
                  <a:pt x="985" y="272"/>
                  <a:pt x="982" y="274"/>
                  <a:pt x="980" y="273"/>
                </a:cubicBezTo>
                <a:cubicBezTo>
                  <a:pt x="979" y="273"/>
                  <a:pt x="976" y="274"/>
                  <a:pt x="974" y="274"/>
                </a:cubicBezTo>
                <a:cubicBezTo>
                  <a:pt x="972" y="275"/>
                  <a:pt x="969" y="277"/>
                  <a:pt x="967" y="278"/>
                </a:cubicBezTo>
                <a:cubicBezTo>
                  <a:pt x="965" y="279"/>
                  <a:pt x="963" y="282"/>
                  <a:pt x="962" y="284"/>
                </a:cubicBezTo>
                <a:cubicBezTo>
                  <a:pt x="961" y="287"/>
                  <a:pt x="958" y="291"/>
                  <a:pt x="957" y="294"/>
                </a:cubicBezTo>
                <a:cubicBezTo>
                  <a:pt x="955" y="297"/>
                  <a:pt x="953" y="301"/>
                  <a:pt x="952" y="303"/>
                </a:cubicBezTo>
                <a:cubicBezTo>
                  <a:pt x="951" y="305"/>
                  <a:pt x="950" y="308"/>
                  <a:pt x="950" y="309"/>
                </a:cubicBezTo>
                <a:cubicBezTo>
                  <a:pt x="949" y="310"/>
                  <a:pt x="949" y="313"/>
                  <a:pt x="949" y="314"/>
                </a:cubicBezTo>
                <a:cubicBezTo>
                  <a:pt x="949" y="316"/>
                  <a:pt x="948" y="318"/>
                  <a:pt x="946" y="320"/>
                </a:cubicBezTo>
                <a:cubicBezTo>
                  <a:pt x="944" y="321"/>
                  <a:pt x="941" y="324"/>
                  <a:pt x="940" y="326"/>
                </a:cubicBezTo>
                <a:cubicBezTo>
                  <a:pt x="938" y="327"/>
                  <a:pt x="936" y="330"/>
                  <a:pt x="935" y="332"/>
                </a:cubicBezTo>
                <a:cubicBezTo>
                  <a:pt x="934" y="334"/>
                  <a:pt x="932" y="335"/>
                  <a:pt x="931" y="335"/>
                </a:cubicBezTo>
                <a:cubicBezTo>
                  <a:pt x="929" y="335"/>
                  <a:pt x="927" y="335"/>
                  <a:pt x="925" y="334"/>
                </a:cubicBezTo>
                <a:cubicBezTo>
                  <a:pt x="923" y="334"/>
                  <a:pt x="922" y="334"/>
                  <a:pt x="922" y="334"/>
                </a:cubicBezTo>
                <a:cubicBezTo>
                  <a:pt x="922" y="334"/>
                  <a:pt x="919" y="333"/>
                  <a:pt x="916" y="332"/>
                </a:cubicBezTo>
                <a:cubicBezTo>
                  <a:pt x="913" y="331"/>
                  <a:pt x="908" y="328"/>
                  <a:pt x="907" y="326"/>
                </a:cubicBezTo>
                <a:cubicBezTo>
                  <a:pt x="905" y="324"/>
                  <a:pt x="901" y="322"/>
                  <a:pt x="897" y="321"/>
                </a:cubicBezTo>
                <a:cubicBezTo>
                  <a:pt x="894" y="320"/>
                  <a:pt x="891" y="317"/>
                  <a:pt x="890" y="315"/>
                </a:cubicBezTo>
                <a:cubicBezTo>
                  <a:pt x="889" y="313"/>
                  <a:pt x="886" y="312"/>
                  <a:pt x="883" y="312"/>
                </a:cubicBezTo>
                <a:cubicBezTo>
                  <a:pt x="881" y="313"/>
                  <a:pt x="877" y="312"/>
                  <a:pt x="874" y="311"/>
                </a:cubicBezTo>
                <a:cubicBezTo>
                  <a:pt x="872" y="310"/>
                  <a:pt x="868" y="307"/>
                  <a:pt x="867" y="306"/>
                </a:cubicBezTo>
                <a:cubicBezTo>
                  <a:pt x="865" y="304"/>
                  <a:pt x="862" y="300"/>
                  <a:pt x="860" y="298"/>
                </a:cubicBezTo>
                <a:cubicBezTo>
                  <a:pt x="858" y="295"/>
                  <a:pt x="854" y="293"/>
                  <a:pt x="852" y="292"/>
                </a:cubicBezTo>
                <a:cubicBezTo>
                  <a:pt x="849" y="291"/>
                  <a:pt x="847" y="291"/>
                  <a:pt x="846" y="290"/>
                </a:cubicBezTo>
                <a:cubicBezTo>
                  <a:pt x="845" y="289"/>
                  <a:pt x="845" y="289"/>
                  <a:pt x="845" y="289"/>
                </a:cubicBezTo>
                <a:cubicBezTo>
                  <a:pt x="845" y="289"/>
                  <a:pt x="843" y="287"/>
                  <a:pt x="842" y="286"/>
                </a:cubicBezTo>
                <a:cubicBezTo>
                  <a:pt x="840" y="284"/>
                  <a:pt x="838" y="280"/>
                  <a:pt x="836" y="278"/>
                </a:cubicBezTo>
                <a:cubicBezTo>
                  <a:pt x="835" y="275"/>
                  <a:pt x="833" y="272"/>
                  <a:pt x="832" y="271"/>
                </a:cubicBezTo>
                <a:cubicBezTo>
                  <a:pt x="831" y="270"/>
                  <a:pt x="830" y="267"/>
                  <a:pt x="829" y="264"/>
                </a:cubicBezTo>
                <a:cubicBezTo>
                  <a:pt x="828" y="261"/>
                  <a:pt x="827" y="256"/>
                  <a:pt x="827" y="252"/>
                </a:cubicBezTo>
                <a:cubicBezTo>
                  <a:pt x="827" y="252"/>
                  <a:pt x="827" y="252"/>
                  <a:pt x="827" y="250"/>
                </a:cubicBezTo>
                <a:cubicBezTo>
                  <a:pt x="827" y="248"/>
                  <a:pt x="827" y="248"/>
                  <a:pt x="827" y="248"/>
                </a:cubicBezTo>
                <a:cubicBezTo>
                  <a:pt x="827" y="244"/>
                  <a:pt x="826" y="238"/>
                  <a:pt x="825" y="237"/>
                </a:cubicBezTo>
                <a:cubicBezTo>
                  <a:pt x="824" y="235"/>
                  <a:pt x="821" y="232"/>
                  <a:pt x="820" y="229"/>
                </a:cubicBezTo>
                <a:cubicBezTo>
                  <a:pt x="818" y="227"/>
                  <a:pt x="816" y="223"/>
                  <a:pt x="816" y="222"/>
                </a:cubicBezTo>
                <a:cubicBezTo>
                  <a:pt x="815" y="220"/>
                  <a:pt x="814" y="216"/>
                  <a:pt x="813" y="214"/>
                </a:cubicBezTo>
                <a:cubicBezTo>
                  <a:pt x="813" y="211"/>
                  <a:pt x="811" y="208"/>
                  <a:pt x="809" y="206"/>
                </a:cubicBezTo>
                <a:cubicBezTo>
                  <a:pt x="808" y="205"/>
                  <a:pt x="806" y="202"/>
                  <a:pt x="804" y="201"/>
                </a:cubicBezTo>
                <a:cubicBezTo>
                  <a:pt x="803" y="200"/>
                  <a:pt x="801" y="197"/>
                  <a:pt x="799" y="196"/>
                </a:cubicBezTo>
                <a:cubicBezTo>
                  <a:pt x="797" y="195"/>
                  <a:pt x="794" y="193"/>
                  <a:pt x="793" y="192"/>
                </a:cubicBezTo>
                <a:cubicBezTo>
                  <a:pt x="791" y="191"/>
                  <a:pt x="787" y="189"/>
                  <a:pt x="784" y="186"/>
                </a:cubicBezTo>
                <a:cubicBezTo>
                  <a:pt x="781" y="184"/>
                  <a:pt x="777" y="181"/>
                  <a:pt x="774" y="179"/>
                </a:cubicBezTo>
                <a:cubicBezTo>
                  <a:pt x="772" y="177"/>
                  <a:pt x="770" y="174"/>
                  <a:pt x="769" y="172"/>
                </a:cubicBezTo>
                <a:cubicBezTo>
                  <a:pt x="768" y="170"/>
                  <a:pt x="767" y="167"/>
                  <a:pt x="765" y="166"/>
                </a:cubicBezTo>
                <a:cubicBezTo>
                  <a:pt x="764" y="165"/>
                  <a:pt x="761" y="164"/>
                  <a:pt x="759" y="163"/>
                </a:cubicBezTo>
                <a:cubicBezTo>
                  <a:pt x="756" y="162"/>
                  <a:pt x="753" y="159"/>
                  <a:pt x="752" y="157"/>
                </a:cubicBezTo>
                <a:cubicBezTo>
                  <a:pt x="750" y="155"/>
                  <a:pt x="748" y="152"/>
                  <a:pt x="746" y="150"/>
                </a:cubicBezTo>
                <a:cubicBezTo>
                  <a:pt x="744" y="147"/>
                  <a:pt x="741" y="145"/>
                  <a:pt x="739" y="144"/>
                </a:cubicBezTo>
                <a:cubicBezTo>
                  <a:pt x="737" y="143"/>
                  <a:pt x="734" y="141"/>
                  <a:pt x="732" y="140"/>
                </a:cubicBezTo>
                <a:cubicBezTo>
                  <a:pt x="730" y="138"/>
                  <a:pt x="727" y="135"/>
                  <a:pt x="725" y="134"/>
                </a:cubicBezTo>
                <a:cubicBezTo>
                  <a:pt x="723" y="132"/>
                  <a:pt x="721" y="128"/>
                  <a:pt x="720" y="124"/>
                </a:cubicBezTo>
                <a:cubicBezTo>
                  <a:pt x="719" y="121"/>
                  <a:pt x="716" y="117"/>
                  <a:pt x="714" y="116"/>
                </a:cubicBezTo>
                <a:cubicBezTo>
                  <a:pt x="712" y="114"/>
                  <a:pt x="711" y="113"/>
                  <a:pt x="711" y="113"/>
                </a:cubicBezTo>
                <a:cubicBezTo>
                  <a:pt x="592" y="106"/>
                  <a:pt x="592" y="106"/>
                  <a:pt x="592" y="106"/>
                </a:cubicBezTo>
                <a:cubicBezTo>
                  <a:pt x="591" y="142"/>
                  <a:pt x="591" y="142"/>
                  <a:pt x="591" y="142"/>
                </a:cubicBezTo>
                <a:cubicBezTo>
                  <a:pt x="541" y="139"/>
                  <a:pt x="541" y="139"/>
                  <a:pt x="541" y="139"/>
                </a:cubicBezTo>
                <a:cubicBezTo>
                  <a:pt x="401" y="130"/>
                  <a:pt x="401" y="130"/>
                  <a:pt x="401" y="130"/>
                </a:cubicBezTo>
                <a:cubicBezTo>
                  <a:pt x="155" y="18"/>
                  <a:pt x="155" y="18"/>
                  <a:pt x="155" y="18"/>
                </a:cubicBezTo>
                <a:cubicBezTo>
                  <a:pt x="155" y="18"/>
                  <a:pt x="155" y="17"/>
                  <a:pt x="155" y="15"/>
                </a:cubicBezTo>
                <a:cubicBezTo>
                  <a:pt x="155" y="13"/>
                  <a:pt x="156" y="10"/>
                  <a:pt x="157" y="8"/>
                </a:cubicBezTo>
                <a:cubicBezTo>
                  <a:pt x="158" y="7"/>
                  <a:pt x="161" y="5"/>
                  <a:pt x="162" y="3"/>
                </a:cubicBezTo>
                <a:cubicBezTo>
                  <a:pt x="164" y="2"/>
                  <a:pt x="165" y="1"/>
                  <a:pt x="165" y="1"/>
                </a:cubicBezTo>
                <a:cubicBezTo>
                  <a:pt x="0" y="0"/>
                  <a:pt x="0" y="0"/>
                  <a:pt x="0" y="0"/>
                </a:cubicBezTo>
                <a:cubicBezTo>
                  <a:pt x="0" y="0"/>
                  <a:pt x="0" y="3"/>
                  <a:pt x="0" y="5"/>
                </a:cubicBezTo>
                <a:cubicBezTo>
                  <a:pt x="0" y="8"/>
                  <a:pt x="1" y="12"/>
                  <a:pt x="2" y="14"/>
                </a:cubicBezTo>
                <a:close/>
              </a:path>
            </a:pathLst>
          </a:custGeom>
          <a:blipFill>
            <a:blip r:embed="rId2"/>
            <a:stretch>
              <a:fillRect/>
            </a:stretch>
          </a:blipFill>
          <a:ln w="9525">
            <a:solidFill>
              <a:schemeClr val="tx1"/>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23" name="Freeform 27"/>
          <p:cNvSpPr>
            <a:spLocks/>
          </p:cNvSpPr>
          <p:nvPr/>
        </p:nvSpPr>
        <p:spPr bwMode="auto">
          <a:xfrm>
            <a:off x="1114425" y="941388"/>
            <a:ext cx="23813" cy="20638"/>
          </a:xfrm>
          <a:custGeom>
            <a:avLst/>
            <a:gdLst/>
            <a:ahLst/>
            <a:cxnLst>
              <a:cxn ang="0">
                <a:pos x="2" y="0"/>
              </a:cxn>
              <a:cxn ang="0">
                <a:pos x="0" y="1"/>
              </a:cxn>
              <a:cxn ang="0">
                <a:pos x="3" y="4"/>
              </a:cxn>
              <a:cxn ang="0">
                <a:pos x="6" y="4"/>
              </a:cxn>
              <a:cxn ang="0">
                <a:pos x="5" y="2"/>
              </a:cxn>
              <a:cxn ang="0">
                <a:pos x="2" y="0"/>
              </a:cxn>
            </a:cxnLst>
            <a:rect l="0" t="0" r="r" b="b"/>
            <a:pathLst>
              <a:path w="6" h="5">
                <a:moveTo>
                  <a:pt x="2" y="0"/>
                </a:moveTo>
                <a:cubicBezTo>
                  <a:pt x="0" y="0"/>
                  <a:pt x="0" y="0"/>
                  <a:pt x="0" y="1"/>
                </a:cubicBezTo>
                <a:cubicBezTo>
                  <a:pt x="0" y="2"/>
                  <a:pt x="2" y="4"/>
                  <a:pt x="3" y="4"/>
                </a:cubicBezTo>
                <a:cubicBezTo>
                  <a:pt x="4" y="5"/>
                  <a:pt x="6" y="5"/>
                  <a:pt x="6" y="4"/>
                </a:cubicBezTo>
                <a:cubicBezTo>
                  <a:pt x="6" y="4"/>
                  <a:pt x="6" y="3"/>
                  <a:pt x="5" y="2"/>
                </a:cubicBezTo>
                <a:cubicBezTo>
                  <a:pt x="5" y="1"/>
                  <a:pt x="3" y="0"/>
                  <a:pt x="2" y="0"/>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1" name="Freeform 47"/>
          <p:cNvSpPr>
            <a:spLocks/>
          </p:cNvSpPr>
          <p:nvPr/>
        </p:nvSpPr>
        <p:spPr bwMode="auto">
          <a:xfrm>
            <a:off x="5718175" y="4100513"/>
            <a:ext cx="106363" cy="180975"/>
          </a:xfrm>
          <a:custGeom>
            <a:avLst/>
            <a:gdLst/>
            <a:ahLst/>
            <a:cxnLst>
              <a:cxn ang="0">
                <a:pos x="14" y="15"/>
              </a:cxn>
              <a:cxn ang="0">
                <a:pos x="7" y="9"/>
              </a:cxn>
              <a:cxn ang="0">
                <a:pos x="2" y="2"/>
              </a:cxn>
              <a:cxn ang="0">
                <a:pos x="1" y="4"/>
              </a:cxn>
              <a:cxn ang="0">
                <a:pos x="8" y="14"/>
              </a:cxn>
              <a:cxn ang="0">
                <a:pos x="14" y="23"/>
              </a:cxn>
              <a:cxn ang="0">
                <a:pos x="20" y="28"/>
              </a:cxn>
              <a:cxn ang="0">
                <a:pos x="21" y="33"/>
              </a:cxn>
              <a:cxn ang="0">
                <a:pos x="18" y="37"/>
              </a:cxn>
              <a:cxn ang="0">
                <a:pos x="18" y="39"/>
              </a:cxn>
              <a:cxn ang="0">
                <a:pos x="20" y="44"/>
              </a:cxn>
              <a:cxn ang="0">
                <a:pos x="23" y="41"/>
              </a:cxn>
              <a:cxn ang="0">
                <a:pos x="26" y="31"/>
              </a:cxn>
              <a:cxn ang="0">
                <a:pos x="23" y="23"/>
              </a:cxn>
              <a:cxn ang="0">
                <a:pos x="14" y="15"/>
              </a:cxn>
            </a:cxnLst>
            <a:rect l="0" t="0" r="r" b="b"/>
            <a:pathLst>
              <a:path w="27" h="46">
                <a:moveTo>
                  <a:pt x="14" y="15"/>
                </a:moveTo>
                <a:cubicBezTo>
                  <a:pt x="12" y="13"/>
                  <a:pt x="8" y="10"/>
                  <a:pt x="7" y="9"/>
                </a:cubicBezTo>
                <a:cubicBezTo>
                  <a:pt x="5" y="8"/>
                  <a:pt x="3" y="5"/>
                  <a:pt x="2" y="2"/>
                </a:cubicBezTo>
                <a:cubicBezTo>
                  <a:pt x="0" y="0"/>
                  <a:pt x="0" y="1"/>
                  <a:pt x="1" y="4"/>
                </a:cubicBezTo>
                <a:cubicBezTo>
                  <a:pt x="3" y="7"/>
                  <a:pt x="5" y="12"/>
                  <a:pt x="8" y="14"/>
                </a:cubicBezTo>
                <a:cubicBezTo>
                  <a:pt x="10" y="17"/>
                  <a:pt x="13" y="21"/>
                  <a:pt x="14" y="23"/>
                </a:cubicBezTo>
                <a:cubicBezTo>
                  <a:pt x="16" y="25"/>
                  <a:pt x="18" y="27"/>
                  <a:pt x="20" y="28"/>
                </a:cubicBezTo>
                <a:cubicBezTo>
                  <a:pt x="22" y="29"/>
                  <a:pt x="22" y="32"/>
                  <a:pt x="21" y="33"/>
                </a:cubicBezTo>
                <a:cubicBezTo>
                  <a:pt x="20" y="35"/>
                  <a:pt x="19" y="37"/>
                  <a:pt x="18" y="37"/>
                </a:cubicBezTo>
                <a:cubicBezTo>
                  <a:pt x="18" y="37"/>
                  <a:pt x="17" y="38"/>
                  <a:pt x="18" y="39"/>
                </a:cubicBezTo>
                <a:cubicBezTo>
                  <a:pt x="18" y="40"/>
                  <a:pt x="19" y="42"/>
                  <a:pt x="20" y="44"/>
                </a:cubicBezTo>
                <a:cubicBezTo>
                  <a:pt x="20" y="46"/>
                  <a:pt x="22" y="44"/>
                  <a:pt x="23" y="41"/>
                </a:cubicBezTo>
                <a:cubicBezTo>
                  <a:pt x="24" y="38"/>
                  <a:pt x="25" y="34"/>
                  <a:pt x="26" y="31"/>
                </a:cubicBezTo>
                <a:cubicBezTo>
                  <a:pt x="27" y="29"/>
                  <a:pt x="25" y="25"/>
                  <a:pt x="23" y="23"/>
                </a:cubicBezTo>
                <a:cubicBezTo>
                  <a:pt x="21" y="21"/>
                  <a:pt x="17" y="17"/>
                  <a:pt x="14" y="15"/>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3" name="Freeform 49"/>
          <p:cNvSpPr>
            <a:spLocks/>
          </p:cNvSpPr>
          <p:nvPr/>
        </p:nvSpPr>
        <p:spPr bwMode="auto">
          <a:xfrm>
            <a:off x="6765925" y="5824538"/>
            <a:ext cx="101600" cy="42863"/>
          </a:xfrm>
          <a:custGeom>
            <a:avLst/>
            <a:gdLst/>
            <a:ahLst/>
            <a:cxnLst>
              <a:cxn ang="0">
                <a:pos x="20" y="5"/>
              </a:cxn>
              <a:cxn ang="0">
                <a:pos x="16" y="4"/>
              </a:cxn>
              <a:cxn ang="0">
                <a:pos x="12" y="2"/>
              </a:cxn>
              <a:cxn ang="0">
                <a:pos x="5" y="0"/>
              </a:cxn>
              <a:cxn ang="0">
                <a:pos x="0" y="1"/>
              </a:cxn>
              <a:cxn ang="0">
                <a:pos x="4" y="3"/>
              </a:cxn>
              <a:cxn ang="0">
                <a:pos x="14" y="7"/>
              </a:cxn>
              <a:cxn ang="0">
                <a:pos x="23" y="10"/>
              </a:cxn>
              <a:cxn ang="0">
                <a:pos x="24" y="8"/>
              </a:cxn>
              <a:cxn ang="0">
                <a:pos x="20" y="5"/>
              </a:cxn>
            </a:cxnLst>
            <a:rect l="0" t="0" r="r" b="b"/>
            <a:pathLst>
              <a:path w="26" h="11">
                <a:moveTo>
                  <a:pt x="20" y="5"/>
                </a:moveTo>
                <a:cubicBezTo>
                  <a:pt x="19" y="4"/>
                  <a:pt x="17" y="4"/>
                  <a:pt x="16" y="4"/>
                </a:cubicBezTo>
                <a:cubicBezTo>
                  <a:pt x="14" y="3"/>
                  <a:pt x="13" y="3"/>
                  <a:pt x="12" y="2"/>
                </a:cubicBezTo>
                <a:cubicBezTo>
                  <a:pt x="11" y="1"/>
                  <a:pt x="8" y="1"/>
                  <a:pt x="5" y="0"/>
                </a:cubicBezTo>
                <a:cubicBezTo>
                  <a:pt x="3" y="0"/>
                  <a:pt x="0" y="0"/>
                  <a:pt x="0" y="1"/>
                </a:cubicBezTo>
                <a:cubicBezTo>
                  <a:pt x="0" y="2"/>
                  <a:pt x="2" y="3"/>
                  <a:pt x="4" y="3"/>
                </a:cubicBezTo>
                <a:cubicBezTo>
                  <a:pt x="7" y="4"/>
                  <a:pt x="11" y="6"/>
                  <a:pt x="14" y="7"/>
                </a:cubicBezTo>
                <a:cubicBezTo>
                  <a:pt x="17" y="9"/>
                  <a:pt x="21" y="10"/>
                  <a:pt x="23" y="10"/>
                </a:cubicBezTo>
                <a:cubicBezTo>
                  <a:pt x="25" y="11"/>
                  <a:pt x="26" y="9"/>
                  <a:pt x="24" y="8"/>
                </a:cubicBezTo>
                <a:cubicBezTo>
                  <a:pt x="23" y="7"/>
                  <a:pt x="21" y="5"/>
                  <a:pt x="20" y="5"/>
                </a:cubicBezTo>
                <a:close/>
              </a:path>
            </a:pathLst>
          </a:custGeom>
          <a:solidFill>
            <a:srgbClr val="FFE0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Rectangle 65"/>
          <p:cNvSpPr>
            <a:spLocks noChangeArrowheads="1"/>
          </p:cNvSpPr>
          <p:nvPr/>
        </p:nvSpPr>
        <p:spPr bwMode="auto">
          <a:xfrm>
            <a:off x="3346450" y="683568"/>
            <a:ext cx="1487843" cy="2308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i="0" u="none" strike="noStrike" cap="none" normalizeH="0" baseline="0" dirty="0">
                <a:ln>
                  <a:noFill/>
                </a:ln>
                <a:solidFill>
                  <a:srgbClr val="000000"/>
                </a:solidFill>
                <a:effectLst/>
                <a:latin typeface="Arial" pitchFamily="34" charset="0"/>
                <a:cs typeface="Arial" pitchFamily="34" charset="0"/>
              </a:rPr>
              <a:t>UNITED S</a:t>
            </a:r>
            <a:r>
              <a:rPr lang="en-US" sz="1500" u="none" baseline="0" dirty="0">
                <a:solidFill>
                  <a:srgbClr val="000000"/>
                </a:solidFill>
                <a:latin typeface="Arial" pitchFamily="34" charset="0"/>
                <a:cs typeface="Arial" pitchFamily="34" charset="0"/>
              </a:rPr>
              <a:t>TATES</a:t>
            </a:r>
            <a:endParaRPr kumimoji="0" lang="en-US" sz="1800" i="0" u="none" strike="noStrike" cap="none" normalizeH="0" baseline="0" dirty="0">
              <a:ln>
                <a:noFill/>
              </a:ln>
              <a:solidFill>
                <a:schemeClr val="tx1"/>
              </a:solidFill>
              <a:effectLst/>
              <a:latin typeface="Arial" pitchFamily="34" charset="0"/>
              <a:cs typeface="Arial" pitchFamily="34" charset="0"/>
            </a:endParaRPr>
          </a:p>
        </p:txBody>
      </p:sp>
      <p:sp>
        <p:nvSpPr>
          <p:cNvPr id="281" name="Rectangle 57"/>
          <p:cNvSpPr>
            <a:spLocks noChangeArrowheads="1"/>
          </p:cNvSpPr>
          <p:nvPr/>
        </p:nvSpPr>
        <p:spPr bwMode="auto">
          <a:xfrm>
            <a:off x="762000" y="3657600"/>
            <a:ext cx="604140" cy="55399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NORTH</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PACIFIC</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OCEAN</a:t>
            </a:r>
            <a:endParaRPr kumimoji="0" lang="en-US" sz="2000" i="0" u="none" strike="noStrike" cap="none" normalizeH="0" baseline="0" dirty="0">
              <a:ln>
                <a:noFill/>
              </a:ln>
              <a:solidFill>
                <a:schemeClr val="bg1"/>
              </a:solidFill>
              <a:effectLst/>
              <a:latin typeface="+mn-lt"/>
            </a:endParaRPr>
          </a:p>
        </p:txBody>
      </p:sp>
      <p:sp>
        <p:nvSpPr>
          <p:cNvPr id="282" name="Rectangle 57"/>
          <p:cNvSpPr>
            <a:spLocks noChangeArrowheads="1"/>
          </p:cNvSpPr>
          <p:nvPr/>
        </p:nvSpPr>
        <p:spPr bwMode="auto">
          <a:xfrm>
            <a:off x="7391400" y="2895600"/>
            <a:ext cx="762000" cy="55399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i="0" u="none" strike="noStrike" cap="none" normalizeH="0" baseline="0" dirty="0">
                <a:ln>
                  <a:noFill/>
                </a:ln>
                <a:solidFill>
                  <a:schemeClr val="bg1"/>
                </a:solidFill>
                <a:effectLst/>
                <a:latin typeface="+mn-lt"/>
              </a:rPr>
              <a:t>Gulf </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Of</a:t>
            </a:r>
          </a:p>
          <a:p>
            <a:pPr marL="0" marR="0" lvl="0" indent="0" algn="l" defTabSz="914400" rtl="0" eaLnBrk="1" fontAlgn="base" latinLnBrk="0" hangingPunct="1">
              <a:lnSpc>
                <a:spcPct val="100000"/>
              </a:lnSpc>
              <a:spcBef>
                <a:spcPct val="0"/>
              </a:spcBef>
              <a:spcAft>
                <a:spcPct val="0"/>
              </a:spcAft>
              <a:buClrTx/>
              <a:buSzTx/>
              <a:buFontTx/>
              <a:buNone/>
              <a:tabLst/>
            </a:pPr>
            <a:r>
              <a:rPr lang="en-US" sz="1200" u="none" baseline="0" dirty="0">
                <a:solidFill>
                  <a:schemeClr val="bg1"/>
                </a:solidFill>
                <a:latin typeface="+mn-lt"/>
              </a:rPr>
              <a:t>Mexico</a:t>
            </a:r>
            <a:endParaRPr kumimoji="0" lang="en-US" sz="1200" i="0" u="none" strike="noStrike" cap="none" normalizeH="0" baseline="0" dirty="0">
              <a:ln>
                <a:noFill/>
              </a:ln>
              <a:solidFill>
                <a:schemeClr val="bg1"/>
              </a:solidFill>
              <a:effectLst/>
              <a:latin typeface="+mn-lt"/>
            </a:endParaRPr>
          </a:p>
        </p:txBody>
      </p:sp>
      <p:sp>
        <p:nvSpPr>
          <p:cNvPr id="283" name="Rectangle 65"/>
          <p:cNvSpPr>
            <a:spLocks noChangeArrowheads="1"/>
          </p:cNvSpPr>
          <p:nvPr/>
        </p:nvSpPr>
        <p:spPr bwMode="auto">
          <a:xfrm>
            <a:off x="3886200" y="4495800"/>
            <a:ext cx="1821011" cy="55399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i="0" u="none" strike="noStrike" cap="none" normalizeH="0" baseline="0" dirty="0">
                <a:ln>
                  <a:noFill/>
                </a:ln>
                <a:solidFill>
                  <a:srgbClr val="000000"/>
                </a:solidFill>
                <a:effectLst/>
                <a:latin typeface="Arial" pitchFamily="34" charset="0"/>
                <a:cs typeface="Arial" pitchFamily="34" charset="0"/>
              </a:rPr>
              <a:t>MEXICO</a:t>
            </a:r>
            <a:endParaRPr kumimoji="0" lang="en-US" sz="4400" i="0" u="none" strike="noStrike" cap="none" normalizeH="0" baseline="0" dirty="0">
              <a:ln>
                <a:noFill/>
              </a:ln>
              <a:solidFill>
                <a:schemeClr val="tx1"/>
              </a:solidFill>
              <a:effectLst/>
              <a:latin typeface="Arial" pitchFamily="34" charset="0"/>
              <a:cs typeface="Arial" pitchFamily="34" charset="0"/>
            </a:endParaRPr>
          </a:p>
        </p:txBody>
      </p:sp>
      <p:sp>
        <p:nvSpPr>
          <p:cNvPr id="284" name="Rectangle 74"/>
          <p:cNvSpPr>
            <a:spLocks noChangeArrowheads="1"/>
          </p:cNvSpPr>
          <p:nvPr/>
        </p:nvSpPr>
        <p:spPr bwMode="auto">
          <a:xfrm>
            <a:off x="0" y="0"/>
            <a:ext cx="9144000" cy="533400"/>
          </a:xfrm>
          <a:prstGeom prst="rect">
            <a:avLst/>
          </a:prstGeom>
          <a:gradFill rotWithShape="1">
            <a:gsLst>
              <a:gs pos="0">
                <a:schemeClr val="bg1">
                  <a:gamma/>
                  <a:shade val="85882"/>
                  <a:invGamma/>
                </a:schemeClr>
              </a:gs>
              <a:gs pos="100000">
                <a:schemeClr val="bg1"/>
              </a:gs>
            </a:gsLst>
            <a:lin ang="5400000" scaled="1"/>
          </a:gradFill>
          <a:ln w="9525" algn="ctr">
            <a:noFill/>
            <a:miter lim="800000"/>
            <a:headEnd/>
            <a:tailEnd/>
          </a:ln>
          <a:effectLst/>
        </p:spPr>
        <p:txBody>
          <a:bodyPr wrap="none" anchor="ctr"/>
          <a:lstStyle/>
          <a:p>
            <a:endParaRPr lang="ru-RU" sz="1800" u="none" baseline="0"/>
          </a:p>
        </p:txBody>
      </p:sp>
      <p:sp>
        <p:nvSpPr>
          <p:cNvPr id="285" name="Rectangle 284"/>
          <p:cNvSpPr/>
          <p:nvPr/>
        </p:nvSpPr>
        <p:spPr>
          <a:xfrm>
            <a:off x="1173889" y="0"/>
            <a:ext cx="6293711" cy="523220"/>
          </a:xfrm>
          <a:prstGeom prst="rect">
            <a:avLst/>
          </a:prstGeom>
        </p:spPr>
        <p:txBody>
          <a:bodyPr wrap="none">
            <a:spAutoFit/>
          </a:bodyPr>
          <a:lstStyle/>
          <a:p>
            <a:r>
              <a:rPr lang="en-US" sz="2800" u="none" kern="0" baseline="0" dirty="0" err="1">
                <a:solidFill>
                  <a:schemeClr val="tx1">
                    <a:lumMod val="65000"/>
                    <a:lumOff val="35000"/>
                  </a:schemeClr>
                </a:solidFill>
              </a:rPr>
              <a:t>Lorem</a:t>
            </a:r>
            <a:r>
              <a:rPr lang="en-US" sz="2800" u="none" kern="0" baseline="0" dirty="0">
                <a:solidFill>
                  <a:schemeClr val="tx1">
                    <a:lumMod val="65000"/>
                    <a:lumOff val="35000"/>
                  </a:schemeClr>
                </a:solidFill>
              </a:rPr>
              <a:t> </a:t>
            </a:r>
            <a:r>
              <a:rPr lang="en-US" sz="2800" u="none" kern="0" baseline="0" dirty="0" err="1">
                <a:solidFill>
                  <a:schemeClr val="tx1">
                    <a:lumMod val="65000"/>
                    <a:lumOff val="35000"/>
                  </a:schemeClr>
                </a:solidFill>
              </a:rPr>
              <a:t>Ipsum</a:t>
            </a:r>
            <a:r>
              <a:rPr lang="en-US" sz="2800" u="none" kern="0" baseline="0" dirty="0">
                <a:solidFill>
                  <a:schemeClr val="tx1">
                    <a:lumMod val="65000"/>
                    <a:lumOff val="35000"/>
                  </a:schemeClr>
                </a:solidFill>
              </a:rPr>
              <a:t> is simply dummy text </a:t>
            </a:r>
            <a:endParaRPr lang="en-US" sz="2000" dirty="0">
              <a:solidFill>
                <a:schemeClr val="tx1">
                  <a:lumMod val="65000"/>
                  <a:lumOff val="35000"/>
                </a:schemeClr>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0" name="Freeform 6"/>
          <p:cNvSpPr>
            <a:spLocks/>
          </p:cNvSpPr>
          <p:nvPr/>
        </p:nvSpPr>
        <p:spPr bwMode="auto">
          <a:xfrm>
            <a:off x="195262" y="457442"/>
            <a:ext cx="8643938" cy="5863742"/>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blipFill>
            <a:blip r:embed="rId3"/>
            <a:stretch>
              <a:fillRect/>
            </a:stretch>
          </a:blipFill>
          <a:ln w="9525">
            <a:solidFill>
              <a:schemeClr val="tx2"/>
            </a:solidFill>
            <a:round/>
            <a:headEnd/>
            <a:tailEnd/>
          </a:ln>
          <a:effectLst>
            <a:reflection blurRad="6350" stA="52000" endA="300" endPos="35000" dir="5400000" sy="-100000" algn="bl" rotWithShape="0"/>
          </a:effectLst>
        </p:spPr>
        <p:txBody>
          <a:bodyPr vert="horz" wrap="square" lIns="91440" tIns="45720" rIns="91440" bIns="45720" numCol="1" anchor="t" anchorCtr="0" compatLnSpc="1">
            <a:prstTxWarp prst="textNoShape">
              <a:avLst/>
            </a:prstTxWarp>
          </a:bodyPr>
          <a:lstStyle/>
          <a:p>
            <a:endParaRPr lang="en-US"/>
          </a:p>
        </p:txBody>
      </p:sp>
      <p:sp>
        <p:nvSpPr>
          <p:cNvPr id="4" name="Text Box 394"/>
          <p:cNvSpPr txBox="1">
            <a:spLocks noChangeArrowheads="1"/>
          </p:cNvSpPr>
          <p:nvPr/>
        </p:nvSpPr>
        <p:spPr bwMode="auto">
          <a:xfrm>
            <a:off x="609600" y="5181600"/>
            <a:ext cx="2743200" cy="425758"/>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800" u="none" kern="0" dirty="0">
                <a:ea typeface="굴림" charset="-127"/>
                <a:cs typeface="Arial" pitchFamily="34" charset="0"/>
              </a:rPr>
              <a:t>Text  -  Your Text Here</a:t>
            </a:r>
          </a:p>
        </p:txBody>
      </p:sp>
      <p:sp>
        <p:nvSpPr>
          <p:cNvPr id="5" name="Text Box 394"/>
          <p:cNvSpPr txBox="1">
            <a:spLocks noChangeArrowheads="1"/>
          </p:cNvSpPr>
          <p:nvPr/>
        </p:nvSpPr>
        <p:spPr bwMode="auto">
          <a:xfrm>
            <a:off x="685800" y="5656262"/>
            <a:ext cx="2895600" cy="877163"/>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400" b="0" u="none" kern="0" dirty="0">
                <a:solidFill>
                  <a:srgbClr val="737373"/>
                </a:solidFill>
                <a:ea typeface="굴림" charset="-127"/>
                <a:cs typeface="Arial" pitchFamily="34" charset="0"/>
              </a:rPr>
              <a:t>Lorem is simp dummy text of then and scrambled it to make a type specimen book. </a:t>
            </a:r>
          </a:p>
        </p:txBody>
      </p:sp>
      <p:sp>
        <p:nvSpPr>
          <p:cNvPr id="6"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1"/>
          <p:cNvGrpSpPr/>
          <p:nvPr/>
        </p:nvGrpSpPr>
        <p:grpSpPr>
          <a:xfrm>
            <a:off x="116064" y="381000"/>
            <a:ext cx="8799336" cy="5844464"/>
            <a:chOff x="116064" y="632536"/>
            <a:chExt cx="8799336" cy="5844464"/>
          </a:xfrm>
          <a:effectLst>
            <a:reflection blurRad="6350" stA="52000" endA="300" endPos="35000" dir="5400000" sy="-100000" algn="bl" rotWithShape="0"/>
          </a:effectLst>
        </p:grpSpPr>
        <p:grpSp>
          <p:nvGrpSpPr>
            <p:cNvPr id="3" name="Group 51"/>
            <p:cNvGrpSpPr/>
            <p:nvPr/>
          </p:nvGrpSpPr>
          <p:grpSpPr>
            <a:xfrm>
              <a:off x="277551" y="632536"/>
              <a:ext cx="8637849" cy="5844464"/>
              <a:chOff x="530225" y="682625"/>
              <a:chExt cx="7981950" cy="5400676"/>
            </a:xfrm>
            <a:solidFill>
              <a:schemeClr val="bg1"/>
            </a:soli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adFill flip="none" rotWithShape="1">
                <a:gsLst>
                  <a:gs pos="0">
                    <a:srgbClr val="FFFF00">
                      <a:shade val="30000"/>
                      <a:satMod val="115000"/>
                    </a:srgbClr>
                  </a:gs>
                  <a:gs pos="50000">
                    <a:srgbClr val="FFFF00">
                      <a:shade val="67500"/>
                      <a:satMod val="115000"/>
                    </a:srgbClr>
                  </a:gs>
                  <a:gs pos="100000">
                    <a:srgbClr val="FFFF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adFill flip="none" rotWithShape="1">
                <a:gsLst>
                  <a:gs pos="0">
                    <a:srgbClr val="00DA00">
                      <a:shade val="30000"/>
                      <a:satMod val="115000"/>
                    </a:srgbClr>
                  </a:gs>
                  <a:gs pos="50000">
                    <a:srgbClr val="00DA00">
                      <a:shade val="67500"/>
                      <a:satMod val="115000"/>
                    </a:srgbClr>
                  </a:gs>
                  <a:gs pos="100000">
                    <a:srgbClr val="00DA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adFill flip="none" rotWithShape="1">
                <a:gsLst>
                  <a:gs pos="0">
                    <a:schemeClr val="bg2">
                      <a:shade val="30000"/>
                      <a:satMod val="115000"/>
                    </a:schemeClr>
                  </a:gs>
                  <a:gs pos="50000">
                    <a:schemeClr val="bg2">
                      <a:shade val="67500"/>
                      <a:satMod val="115000"/>
                    </a:schemeClr>
                  </a:gs>
                  <a:gs pos="100000">
                    <a:schemeClr val="bg2">
                      <a:shade val="100000"/>
                      <a:satMod val="115000"/>
                    </a:scheme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adFill flip="none" rotWithShape="1">
                <a:gsLst>
                  <a:gs pos="0">
                    <a:srgbClr val="6767D3">
                      <a:shade val="30000"/>
                      <a:satMod val="115000"/>
                    </a:srgbClr>
                  </a:gs>
                  <a:gs pos="50000">
                    <a:srgbClr val="6767D3">
                      <a:shade val="67500"/>
                      <a:satMod val="115000"/>
                    </a:srgbClr>
                  </a:gs>
                  <a:gs pos="100000">
                    <a:srgbClr val="6767D3">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129"/>
            <p:cNvGrpSpPr/>
            <p:nvPr/>
          </p:nvGrpSpPr>
          <p:grpSpPr>
            <a:xfrm>
              <a:off x="116064" y="797459"/>
              <a:ext cx="8740926" cy="5259589"/>
              <a:chOff x="381000" y="762000"/>
              <a:chExt cx="8077200" cy="4860212"/>
            </a:xfrm>
          </p:grpSpPr>
          <p:sp>
            <p:nvSpPr>
              <p:cNvPr id="103"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104"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105"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sp>
            <p:nvSpPr>
              <p:cNvPr id="106"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107"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108"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109"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110"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111"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112"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113"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114"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115"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116"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117"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118" name="Rectangle 10"/>
              <p:cNvSpPr>
                <a:spLocks noChangeArrowheads="1"/>
              </p:cNvSpPr>
              <p:nvPr/>
            </p:nvSpPr>
            <p:spPr bwMode="auto">
              <a:xfrm>
                <a:off x="7416800"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119"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120"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121"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122" name="Rectangle 10"/>
              <p:cNvSpPr>
                <a:spLocks noChangeArrowheads="1"/>
              </p:cNvSpPr>
              <p:nvPr/>
            </p:nvSpPr>
            <p:spPr bwMode="auto">
              <a:xfrm>
                <a:off x="4724400" y="4632067"/>
                <a:ext cx="533400" cy="12798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900" i="0" u="none" strike="noStrike" cap="none" normalizeH="0" baseline="0" dirty="0">
                    <a:ln>
                      <a:noFill/>
                    </a:ln>
                    <a:effectLst/>
                    <a:latin typeface="Arial" pitchFamily="34" charset="0"/>
                    <a:cs typeface="Arial" pitchFamily="34" charset="0"/>
                  </a:rPr>
                  <a:t>MEXICO</a:t>
                </a:r>
                <a:endParaRPr kumimoji="0" lang="en-US" sz="2800" i="0" u="none" strike="noStrike" cap="none" normalizeH="0" baseline="0" dirty="0">
                  <a:ln>
                    <a:noFill/>
                  </a:ln>
                  <a:effectLst/>
                  <a:latin typeface="Arial" pitchFamily="34" charset="0"/>
                  <a:cs typeface="Arial" pitchFamily="34" charset="0"/>
                </a:endParaRPr>
              </a:p>
            </p:txBody>
          </p:sp>
          <p:sp>
            <p:nvSpPr>
              <p:cNvPr id="123"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124"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125"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126"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127"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128"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129"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grpSp>
      </p:grpSp>
      <p:sp>
        <p:nvSpPr>
          <p:cNvPr id="102"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51"/>
          <p:cNvGrpSpPr/>
          <p:nvPr/>
        </p:nvGrpSpPr>
        <p:grpSpPr>
          <a:xfrm>
            <a:off x="277551" y="632536"/>
            <a:ext cx="8637849" cy="5844464"/>
            <a:chOff x="530225" y="682625"/>
            <a:chExt cx="7981950" cy="5400676"/>
          </a:xfrm>
          <a:solidFill>
            <a:schemeClr val="bg1"/>
          </a:soli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solidFill>
              <a:srgbClr val="4242A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solidFill>
              <a:srgbClr val="00206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solidFill>
              <a:srgbClr val="8383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solidFill>
              <a:srgbClr val="8383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solidFill>
              <a:srgbClr val="8383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rgbClr val="4242A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solidFill>
              <a:srgbClr val="4242A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solidFill>
              <a:srgbClr val="00206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solidFill>
              <a:srgbClr val="AAAAE8"/>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solidFill>
              <a:srgbClr val="4242A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solidFill>
              <a:srgbClr val="AAAAE8"/>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solidFill>
              <a:srgbClr val="AAAAE8"/>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solidFill>
              <a:srgbClr val="8383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solidFill>
              <a:srgbClr val="00206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solidFill>
              <a:srgbClr val="D0D0EE"/>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solidFill>
              <a:srgbClr val="8383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solidFill>
              <a:srgbClr val="AAAAE8"/>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00206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solidFill>
              <a:srgbClr val="00206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solidFill>
              <a:srgbClr val="4242A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solidFill>
              <a:srgbClr val="4242A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solidFill>
              <a:srgbClr val="00206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solidFill>
              <a:srgbClr val="8383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solidFill>
              <a:srgbClr val="AAAAE8"/>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solidFill>
              <a:srgbClr val="D0D0EE"/>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solidFill>
              <a:srgbClr val="00206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solidFill>
              <a:srgbClr val="D0D0EE"/>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solidFill>
              <a:srgbClr val="8383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solidFill>
              <a:srgbClr val="4242A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129"/>
          <p:cNvGrpSpPr/>
          <p:nvPr/>
        </p:nvGrpSpPr>
        <p:grpSpPr>
          <a:xfrm>
            <a:off x="116064" y="797459"/>
            <a:ext cx="8740926" cy="5259589"/>
            <a:chOff x="381000" y="762000"/>
            <a:chExt cx="8077200" cy="4860212"/>
          </a:xfrm>
        </p:grpSpPr>
        <p:sp>
          <p:nvSpPr>
            <p:cNvPr id="103"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104"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105"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sp>
          <p:nvSpPr>
            <p:cNvPr id="106"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107"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108"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109"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110"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111"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112"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113"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114"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115"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116"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117"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118" name="Rectangle 10"/>
            <p:cNvSpPr>
              <a:spLocks noChangeArrowheads="1"/>
            </p:cNvSpPr>
            <p:nvPr/>
          </p:nvSpPr>
          <p:spPr bwMode="auto">
            <a:xfrm>
              <a:off x="7416800"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119"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120"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121"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122" name="Rectangle 10"/>
            <p:cNvSpPr>
              <a:spLocks noChangeArrowheads="1"/>
            </p:cNvSpPr>
            <p:nvPr/>
          </p:nvSpPr>
          <p:spPr bwMode="auto">
            <a:xfrm>
              <a:off x="4724400" y="46320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MEXICO</a:t>
              </a:r>
              <a:endParaRPr kumimoji="0" lang="en-US" sz="2400" i="0" u="none" strike="noStrike" cap="none" normalizeH="0" baseline="0" dirty="0">
                <a:ln>
                  <a:noFill/>
                </a:ln>
                <a:effectLst/>
                <a:latin typeface="Arial" pitchFamily="34" charset="0"/>
                <a:cs typeface="Arial" pitchFamily="34" charset="0"/>
              </a:endParaRPr>
            </a:p>
          </p:txBody>
        </p:sp>
        <p:sp>
          <p:nvSpPr>
            <p:cNvPr id="123"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124"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125"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126"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127"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128"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129"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grpSp>
      <p:grpSp>
        <p:nvGrpSpPr>
          <p:cNvPr id="102" name="Group 101"/>
          <p:cNvGrpSpPr/>
          <p:nvPr/>
        </p:nvGrpSpPr>
        <p:grpSpPr>
          <a:xfrm>
            <a:off x="591774" y="4076699"/>
            <a:ext cx="393700" cy="2400301"/>
            <a:chOff x="738188" y="3317875"/>
            <a:chExt cx="393700" cy="2400301"/>
          </a:xfrm>
        </p:grpSpPr>
        <p:sp>
          <p:nvSpPr>
            <p:cNvPr id="130" name="Rectangle 6"/>
            <p:cNvSpPr>
              <a:spLocks noChangeArrowheads="1"/>
            </p:cNvSpPr>
            <p:nvPr/>
          </p:nvSpPr>
          <p:spPr bwMode="auto">
            <a:xfrm>
              <a:off x="738188" y="3317875"/>
              <a:ext cx="393700" cy="346075"/>
            </a:xfrm>
            <a:prstGeom prst="rect">
              <a:avLst/>
            </a:prstGeom>
            <a:solidFill>
              <a:srgbClr val="D0D0EE"/>
            </a:solidFill>
            <a:ln w="12700">
              <a:solidFill>
                <a:srgbClr val="333333"/>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Rectangle 7"/>
            <p:cNvSpPr>
              <a:spLocks noChangeArrowheads="1"/>
            </p:cNvSpPr>
            <p:nvPr/>
          </p:nvSpPr>
          <p:spPr bwMode="auto">
            <a:xfrm>
              <a:off x="738188" y="3663950"/>
              <a:ext cx="393700" cy="344488"/>
            </a:xfrm>
            <a:prstGeom prst="rect">
              <a:avLst/>
            </a:prstGeom>
            <a:solidFill>
              <a:srgbClr val="AAAAE8"/>
            </a:solidFill>
            <a:ln w="12700">
              <a:solidFill>
                <a:srgbClr val="333333"/>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Rectangle 8"/>
            <p:cNvSpPr>
              <a:spLocks noChangeArrowheads="1"/>
            </p:cNvSpPr>
            <p:nvPr/>
          </p:nvSpPr>
          <p:spPr bwMode="auto">
            <a:xfrm>
              <a:off x="738188" y="4000500"/>
              <a:ext cx="393700" cy="346075"/>
            </a:xfrm>
            <a:prstGeom prst="rect">
              <a:avLst/>
            </a:prstGeom>
            <a:solidFill>
              <a:srgbClr val="8383DD"/>
            </a:solidFill>
            <a:ln w="12700">
              <a:solidFill>
                <a:srgbClr val="333333"/>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Rectangle 9"/>
            <p:cNvSpPr>
              <a:spLocks noChangeArrowheads="1"/>
            </p:cNvSpPr>
            <p:nvPr/>
          </p:nvSpPr>
          <p:spPr bwMode="auto">
            <a:xfrm>
              <a:off x="738188" y="4346575"/>
              <a:ext cx="393700" cy="344488"/>
            </a:xfrm>
            <a:prstGeom prst="rect">
              <a:avLst/>
            </a:prstGeom>
            <a:solidFill>
              <a:srgbClr val="6767D3"/>
            </a:solidFill>
            <a:ln w="12700">
              <a:solidFill>
                <a:srgbClr val="333333"/>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Rectangle 10"/>
            <p:cNvSpPr>
              <a:spLocks noChangeArrowheads="1"/>
            </p:cNvSpPr>
            <p:nvPr/>
          </p:nvSpPr>
          <p:spPr bwMode="auto">
            <a:xfrm>
              <a:off x="738188" y="4691063"/>
              <a:ext cx="393700" cy="344488"/>
            </a:xfrm>
            <a:prstGeom prst="rect">
              <a:avLst/>
            </a:prstGeom>
            <a:solidFill>
              <a:srgbClr val="4949B1"/>
            </a:solidFill>
            <a:ln w="12700">
              <a:solidFill>
                <a:srgbClr val="333333"/>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Rectangle 11"/>
            <p:cNvSpPr>
              <a:spLocks noChangeArrowheads="1"/>
            </p:cNvSpPr>
            <p:nvPr/>
          </p:nvSpPr>
          <p:spPr bwMode="auto">
            <a:xfrm>
              <a:off x="738188" y="5027613"/>
              <a:ext cx="393700" cy="346075"/>
            </a:xfrm>
            <a:prstGeom prst="rect">
              <a:avLst/>
            </a:prstGeom>
            <a:solidFill>
              <a:srgbClr val="232379"/>
            </a:solidFill>
            <a:ln w="12700">
              <a:solidFill>
                <a:srgbClr val="333333"/>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Rectangle 12"/>
            <p:cNvSpPr>
              <a:spLocks noChangeArrowheads="1"/>
            </p:cNvSpPr>
            <p:nvPr/>
          </p:nvSpPr>
          <p:spPr bwMode="auto">
            <a:xfrm>
              <a:off x="738188" y="5373688"/>
              <a:ext cx="393700" cy="344488"/>
            </a:xfrm>
            <a:prstGeom prst="rect">
              <a:avLst/>
            </a:prstGeom>
            <a:solidFill>
              <a:srgbClr val="0D0D3D"/>
            </a:solidFill>
            <a:ln w="12700">
              <a:solidFill>
                <a:srgbClr val="333333"/>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37" name="Rectangle 13"/>
          <p:cNvSpPr>
            <a:spLocks noChangeArrowheads="1"/>
          </p:cNvSpPr>
          <p:nvPr/>
        </p:nvSpPr>
        <p:spPr bwMode="auto">
          <a:xfrm>
            <a:off x="1210899" y="4135437"/>
            <a:ext cx="328616"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2"/>
                </a:solidFill>
                <a:effectLst/>
                <a:latin typeface="Myriad Pro" pitchFamily="34" charset="0"/>
              </a:rPr>
              <a:t>0-20</a:t>
            </a:r>
            <a:endParaRPr kumimoji="0" lang="en-US" sz="1800" b="0" i="0" u="none" strike="noStrike" cap="none" normalizeH="0" baseline="0" dirty="0">
              <a:ln>
                <a:noFill/>
              </a:ln>
              <a:solidFill>
                <a:schemeClr val="tx2"/>
              </a:solidFill>
              <a:effectLst/>
              <a:latin typeface="Arial" pitchFamily="34" charset="0"/>
            </a:endParaRPr>
          </a:p>
        </p:txBody>
      </p:sp>
      <p:sp>
        <p:nvSpPr>
          <p:cNvPr id="138" name="Rectangle 14"/>
          <p:cNvSpPr>
            <a:spLocks noChangeArrowheads="1"/>
          </p:cNvSpPr>
          <p:nvPr/>
        </p:nvSpPr>
        <p:spPr bwMode="auto">
          <a:xfrm>
            <a:off x="1210899" y="4494212"/>
            <a:ext cx="419987"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2"/>
                </a:solidFill>
                <a:effectLst/>
                <a:latin typeface="Myriad Pro" pitchFamily="34" charset="0"/>
              </a:rPr>
              <a:t>20-50</a:t>
            </a:r>
            <a:endParaRPr kumimoji="0" lang="en-US" sz="1800" b="0" i="0" u="none" strike="noStrike" cap="none" normalizeH="0" baseline="0" dirty="0">
              <a:ln>
                <a:noFill/>
              </a:ln>
              <a:solidFill>
                <a:schemeClr val="tx2"/>
              </a:solidFill>
              <a:effectLst/>
              <a:latin typeface="Arial" pitchFamily="34" charset="0"/>
            </a:endParaRPr>
          </a:p>
        </p:txBody>
      </p:sp>
      <p:sp>
        <p:nvSpPr>
          <p:cNvPr id="139" name="Rectangle 15"/>
          <p:cNvSpPr>
            <a:spLocks noChangeArrowheads="1"/>
          </p:cNvSpPr>
          <p:nvPr/>
        </p:nvSpPr>
        <p:spPr bwMode="auto">
          <a:xfrm>
            <a:off x="1210899" y="4838699"/>
            <a:ext cx="511358"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2"/>
                </a:solidFill>
                <a:effectLst/>
                <a:latin typeface="Myriad Pro" pitchFamily="34" charset="0"/>
              </a:rPr>
              <a:t>50-100</a:t>
            </a:r>
            <a:endParaRPr kumimoji="0" lang="en-US" sz="1800" b="0" i="0" u="none" strike="noStrike" cap="none" normalizeH="0" baseline="0" dirty="0">
              <a:ln>
                <a:noFill/>
              </a:ln>
              <a:solidFill>
                <a:schemeClr val="tx2"/>
              </a:solidFill>
              <a:effectLst/>
              <a:latin typeface="Arial" pitchFamily="34" charset="0"/>
            </a:endParaRPr>
          </a:p>
        </p:txBody>
      </p:sp>
      <p:sp>
        <p:nvSpPr>
          <p:cNvPr id="140" name="Rectangle 16"/>
          <p:cNvSpPr>
            <a:spLocks noChangeArrowheads="1"/>
          </p:cNvSpPr>
          <p:nvPr/>
        </p:nvSpPr>
        <p:spPr bwMode="auto">
          <a:xfrm>
            <a:off x="1212487" y="5189537"/>
            <a:ext cx="602729"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2"/>
                </a:solidFill>
                <a:effectLst/>
                <a:latin typeface="Myriad Pro" pitchFamily="34" charset="0"/>
              </a:rPr>
              <a:t>100-200</a:t>
            </a:r>
            <a:endParaRPr kumimoji="0" lang="en-US" sz="1800" b="0" i="0" u="none" strike="noStrike" cap="none" normalizeH="0" baseline="0" dirty="0">
              <a:ln>
                <a:noFill/>
              </a:ln>
              <a:solidFill>
                <a:schemeClr val="tx2"/>
              </a:solidFill>
              <a:effectLst/>
              <a:latin typeface="Arial" pitchFamily="34" charset="0"/>
            </a:endParaRPr>
          </a:p>
        </p:txBody>
      </p:sp>
      <p:sp>
        <p:nvSpPr>
          <p:cNvPr id="141" name="Rectangle 17"/>
          <p:cNvSpPr>
            <a:spLocks noChangeArrowheads="1"/>
          </p:cNvSpPr>
          <p:nvPr/>
        </p:nvSpPr>
        <p:spPr bwMode="auto">
          <a:xfrm>
            <a:off x="1210899" y="5543549"/>
            <a:ext cx="602729"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2"/>
                </a:solidFill>
                <a:effectLst/>
                <a:latin typeface="Myriad Pro" pitchFamily="34" charset="0"/>
              </a:rPr>
              <a:t>200-500</a:t>
            </a:r>
            <a:endParaRPr kumimoji="0" lang="en-US" sz="1800" b="0" i="0" u="none" strike="noStrike" cap="none" normalizeH="0" baseline="0" dirty="0">
              <a:ln>
                <a:noFill/>
              </a:ln>
              <a:solidFill>
                <a:schemeClr val="tx2"/>
              </a:solidFill>
              <a:effectLst/>
              <a:latin typeface="Arial" pitchFamily="34" charset="0"/>
            </a:endParaRPr>
          </a:p>
        </p:txBody>
      </p:sp>
      <p:sp>
        <p:nvSpPr>
          <p:cNvPr id="142" name="Rectangle 18"/>
          <p:cNvSpPr>
            <a:spLocks noChangeArrowheads="1"/>
          </p:cNvSpPr>
          <p:nvPr/>
        </p:nvSpPr>
        <p:spPr bwMode="auto">
          <a:xfrm>
            <a:off x="1210899" y="5873749"/>
            <a:ext cx="694101"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2"/>
                </a:solidFill>
                <a:effectLst/>
                <a:latin typeface="Myriad Pro" pitchFamily="34" charset="0"/>
              </a:rPr>
              <a:t>500-1000</a:t>
            </a:r>
            <a:endParaRPr kumimoji="0" lang="en-US" sz="1800" b="0" i="0" u="none" strike="noStrike" cap="none" normalizeH="0" baseline="0" dirty="0">
              <a:ln>
                <a:noFill/>
              </a:ln>
              <a:solidFill>
                <a:schemeClr val="tx2"/>
              </a:solidFill>
              <a:effectLst/>
              <a:latin typeface="Arial" pitchFamily="34" charset="0"/>
            </a:endParaRPr>
          </a:p>
        </p:txBody>
      </p:sp>
      <p:sp>
        <p:nvSpPr>
          <p:cNvPr id="143" name="Rectangle 19"/>
          <p:cNvSpPr>
            <a:spLocks noChangeArrowheads="1"/>
          </p:cNvSpPr>
          <p:nvPr/>
        </p:nvSpPr>
        <p:spPr bwMode="auto">
          <a:xfrm>
            <a:off x="1210899" y="6208712"/>
            <a:ext cx="472886"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2"/>
                </a:solidFill>
                <a:effectLst/>
                <a:latin typeface="Myriad Pro" pitchFamily="34" charset="0"/>
              </a:rPr>
              <a:t>1000+</a:t>
            </a:r>
            <a:endParaRPr kumimoji="0" lang="en-US" sz="1800" b="0" i="0" u="none" strike="noStrike" cap="none" normalizeH="0" baseline="0" dirty="0">
              <a:ln>
                <a:noFill/>
              </a:ln>
              <a:solidFill>
                <a:schemeClr val="tx2"/>
              </a:solidFill>
              <a:effectLst/>
              <a:latin typeface="Arial" pitchFamily="34" charset="0"/>
            </a:endParaRPr>
          </a:p>
        </p:txBody>
      </p:sp>
      <p:sp>
        <p:nvSpPr>
          <p:cNvPr id="144" name="Rectangle 21"/>
          <p:cNvSpPr>
            <a:spLocks noChangeArrowheads="1"/>
          </p:cNvSpPr>
          <p:nvPr/>
        </p:nvSpPr>
        <p:spPr bwMode="auto">
          <a:xfrm>
            <a:off x="2438400" y="5943600"/>
            <a:ext cx="1886735" cy="49244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algn="l"/>
            <a:r>
              <a:rPr lang="en-US" sz="1600" b="0" u="none" baseline="0" dirty="0">
                <a:solidFill>
                  <a:srgbClr val="000000"/>
                </a:solidFill>
                <a:latin typeface="Myriad Pro" pitchFamily="34" charset="0"/>
              </a:rPr>
              <a:t>Population per square</a:t>
            </a:r>
          </a:p>
          <a:p>
            <a:pPr lvl="0" algn="l"/>
            <a:r>
              <a:rPr lang="en-US" sz="1600" b="0" u="none" baseline="0" dirty="0">
                <a:solidFill>
                  <a:srgbClr val="000000"/>
                </a:solidFill>
                <a:latin typeface="Myriad Pro" pitchFamily="34" charset="0"/>
              </a:rPr>
              <a:t>mile by region</a:t>
            </a:r>
            <a:endParaRPr kumimoji="0" lang="en-US" sz="2000" b="0" i="0" u="none" strike="noStrike" cap="none" normalizeH="0" baseline="0" dirty="0">
              <a:ln>
                <a:noFill/>
              </a:ln>
              <a:solidFill>
                <a:schemeClr val="tx1"/>
              </a:solidFill>
              <a:effectLst/>
              <a:latin typeface="Arial" pitchFamily="34" charset="0"/>
            </a:endParaRPr>
          </a:p>
        </p:txBody>
      </p:sp>
      <p:sp>
        <p:nvSpPr>
          <p:cNvPr id="145"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pic>
        <p:nvPicPr>
          <p:cNvPr id="146" name="Picture 3" descr="D:\MAPs\NEW\Mexico\add files\flag.png"/>
          <p:cNvPicPr>
            <a:picLocks noChangeAspect="1" noChangeArrowheads="1"/>
          </p:cNvPicPr>
          <p:nvPr/>
        </p:nvPicPr>
        <p:blipFill>
          <a:blip r:embed="rId3" cstate="print"/>
          <a:srcRect/>
          <a:stretch>
            <a:fillRect/>
          </a:stretch>
        </p:blipFill>
        <p:spPr bwMode="auto">
          <a:xfrm>
            <a:off x="6019800" y="1524000"/>
            <a:ext cx="2626403" cy="1782763"/>
          </a:xfrm>
          <a:prstGeom prst="rect">
            <a:avLst/>
          </a:prstGeom>
          <a:noFill/>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277551" y="632536"/>
            <a:ext cx="8637849" cy="5844464"/>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0" name="Oval 86"/>
          <p:cNvSpPr>
            <a:spLocks noChangeArrowheads="1"/>
          </p:cNvSpPr>
          <p:nvPr/>
        </p:nvSpPr>
        <p:spPr bwMode="auto">
          <a:xfrm>
            <a:off x="4495800" y="4343400"/>
            <a:ext cx="1529680" cy="1529680"/>
          </a:xfrm>
          <a:prstGeom prst="ellipse">
            <a:avLst/>
          </a:prstGeom>
          <a:solidFill>
            <a:srgbClr val="C00000">
              <a:alpha val="18823"/>
            </a:srgbClr>
          </a:solidFill>
          <a:ln w="254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1" name="Oval 87"/>
          <p:cNvSpPr>
            <a:spLocks noChangeArrowheads="1"/>
          </p:cNvSpPr>
          <p:nvPr/>
        </p:nvSpPr>
        <p:spPr bwMode="auto">
          <a:xfrm>
            <a:off x="990600" y="1219200"/>
            <a:ext cx="1195062" cy="1195062"/>
          </a:xfrm>
          <a:prstGeom prst="ellipse">
            <a:avLst/>
          </a:prstGeom>
          <a:solidFill>
            <a:srgbClr val="0071FF">
              <a:alpha val="18823"/>
            </a:srgbClr>
          </a:solidFill>
          <a:ln w="25400" algn="ctr">
            <a:solidFill>
              <a:srgbClr val="0071FF"/>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2" name="Oval 86"/>
          <p:cNvSpPr>
            <a:spLocks noChangeArrowheads="1"/>
          </p:cNvSpPr>
          <p:nvPr/>
        </p:nvSpPr>
        <p:spPr bwMode="auto">
          <a:xfrm>
            <a:off x="7861300" y="4267200"/>
            <a:ext cx="1282700" cy="1282700"/>
          </a:xfrm>
          <a:prstGeom prst="ellipse">
            <a:avLst/>
          </a:prstGeom>
          <a:solidFill>
            <a:srgbClr val="FFFF00">
              <a:alpha val="27058"/>
            </a:srgbClr>
          </a:solidFill>
          <a:ln w="25400" algn="ctr">
            <a:solidFill>
              <a:srgbClr val="C0BC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3" name="Oval 86"/>
          <p:cNvSpPr>
            <a:spLocks noChangeArrowheads="1"/>
          </p:cNvSpPr>
          <p:nvPr/>
        </p:nvSpPr>
        <p:spPr bwMode="auto">
          <a:xfrm>
            <a:off x="3203575" y="2555875"/>
            <a:ext cx="1410172" cy="1410172"/>
          </a:xfrm>
          <a:prstGeom prst="ellipse">
            <a:avLst/>
          </a:prstGeom>
          <a:solidFill>
            <a:srgbClr val="00C400">
              <a:alpha val="27058"/>
            </a:srgbClr>
          </a:solidFill>
          <a:ln w="25400" algn="ctr">
            <a:solidFill>
              <a:srgbClr val="00B05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4" name="Oval 86"/>
          <p:cNvSpPr>
            <a:spLocks noChangeArrowheads="1"/>
          </p:cNvSpPr>
          <p:nvPr/>
        </p:nvSpPr>
        <p:spPr bwMode="auto">
          <a:xfrm>
            <a:off x="6769100" y="2498725"/>
            <a:ext cx="279400" cy="279400"/>
          </a:xfrm>
          <a:prstGeom prst="ellipse">
            <a:avLst/>
          </a:prstGeom>
          <a:solidFill>
            <a:srgbClr val="C00000">
              <a:alpha val="18823"/>
            </a:srgbClr>
          </a:solidFill>
          <a:ln w="254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5" name="Oval 87"/>
          <p:cNvSpPr>
            <a:spLocks noChangeArrowheads="1"/>
          </p:cNvSpPr>
          <p:nvPr/>
        </p:nvSpPr>
        <p:spPr bwMode="auto">
          <a:xfrm>
            <a:off x="800100" y="5197475"/>
            <a:ext cx="279400" cy="279400"/>
          </a:xfrm>
          <a:prstGeom prst="ellipse">
            <a:avLst/>
          </a:prstGeom>
          <a:solidFill>
            <a:srgbClr val="0071FF">
              <a:alpha val="18823"/>
            </a:srgbClr>
          </a:solidFill>
          <a:ln w="25400" algn="ctr">
            <a:solidFill>
              <a:srgbClr val="0071FF"/>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6" name="Oval 86"/>
          <p:cNvSpPr>
            <a:spLocks noChangeArrowheads="1"/>
          </p:cNvSpPr>
          <p:nvPr/>
        </p:nvSpPr>
        <p:spPr bwMode="auto">
          <a:xfrm>
            <a:off x="6762750" y="1895475"/>
            <a:ext cx="279400" cy="279400"/>
          </a:xfrm>
          <a:prstGeom prst="ellipse">
            <a:avLst/>
          </a:prstGeom>
          <a:solidFill>
            <a:srgbClr val="FFFF00">
              <a:alpha val="27058"/>
            </a:srgbClr>
          </a:solidFill>
          <a:ln w="25400" algn="ctr">
            <a:solidFill>
              <a:srgbClr val="C0BC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7" name="Oval 86"/>
          <p:cNvSpPr>
            <a:spLocks noChangeArrowheads="1"/>
          </p:cNvSpPr>
          <p:nvPr/>
        </p:nvSpPr>
        <p:spPr bwMode="auto">
          <a:xfrm>
            <a:off x="800100" y="5781675"/>
            <a:ext cx="279400" cy="279400"/>
          </a:xfrm>
          <a:prstGeom prst="ellipse">
            <a:avLst/>
          </a:prstGeom>
          <a:solidFill>
            <a:srgbClr val="00C400">
              <a:alpha val="27058"/>
            </a:srgbClr>
          </a:solidFill>
          <a:ln w="25400" algn="ctr">
            <a:solidFill>
              <a:srgbClr val="00B05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8" name="Text Box 394"/>
          <p:cNvSpPr txBox="1">
            <a:spLocks noChangeArrowheads="1"/>
          </p:cNvSpPr>
          <p:nvPr/>
        </p:nvSpPr>
        <p:spPr bwMode="auto">
          <a:xfrm>
            <a:off x="7086600" y="1828800"/>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39" name="Text Box 394"/>
          <p:cNvSpPr txBox="1">
            <a:spLocks noChangeArrowheads="1"/>
          </p:cNvSpPr>
          <p:nvPr/>
        </p:nvSpPr>
        <p:spPr bwMode="auto">
          <a:xfrm>
            <a:off x="7112000" y="2438400"/>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40" name="Text Box 394"/>
          <p:cNvSpPr txBox="1">
            <a:spLocks noChangeArrowheads="1"/>
          </p:cNvSpPr>
          <p:nvPr/>
        </p:nvSpPr>
        <p:spPr bwMode="auto">
          <a:xfrm>
            <a:off x="1104900" y="5130800"/>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41" name="Text Box 394"/>
          <p:cNvSpPr txBox="1">
            <a:spLocks noChangeArrowheads="1"/>
          </p:cNvSpPr>
          <p:nvPr/>
        </p:nvSpPr>
        <p:spPr bwMode="auto">
          <a:xfrm>
            <a:off x="1066800" y="5715000"/>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02"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353751" y="255168"/>
            <a:ext cx="8637849" cy="5844464"/>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reflection blurRad="6350" stA="52000" endA="300" endPos="35000" dir="5400000" sy="-100000" algn="bl" rotWithShape="0"/>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2" name="Group 236"/>
          <p:cNvGrpSpPr/>
          <p:nvPr/>
        </p:nvGrpSpPr>
        <p:grpSpPr>
          <a:xfrm>
            <a:off x="3581400" y="2975432"/>
            <a:ext cx="3196770" cy="3196768"/>
            <a:chOff x="-1487715" y="1291771"/>
            <a:chExt cx="5181600" cy="5181600"/>
          </a:xfrm>
          <a:solidFill>
            <a:srgbClr val="FF0101">
              <a:alpha val="27000"/>
            </a:srgbClr>
          </a:solidFill>
        </p:grpSpPr>
        <p:sp>
          <p:nvSpPr>
            <p:cNvPr id="103" name="Oval 86"/>
            <p:cNvSpPr>
              <a:spLocks noChangeArrowheads="1"/>
            </p:cNvSpPr>
            <p:nvPr/>
          </p:nvSpPr>
          <p:spPr bwMode="auto">
            <a:xfrm>
              <a:off x="-1487715" y="1291771"/>
              <a:ext cx="5181600" cy="5181600"/>
            </a:xfrm>
            <a:prstGeom prst="ellipse">
              <a:avLst/>
            </a:prstGeom>
            <a:grp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4" name="Oval 86"/>
            <p:cNvSpPr>
              <a:spLocks noChangeArrowheads="1"/>
            </p:cNvSpPr>
            <p:nvPr/>
          </p:nvSpPr>
          <p:spPr bwMode="auto">
            <a:xfrm>
              <a:off x="-867230" y="1857827"/>
              <a:ext cx="4005944" cy="4005944"/>
            </a:xfrm>
            <a:prstGeom prst="ellipse">
              <a:avLst/>
            </a:prstGeom>
            <a:grp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5" name="Oval 86"/>
            <p:cNvSpPr>
              <a:spLocks noChangeArrowheads="1"/>
            </p:cNvSpPr>
            <p:nvPr/>
          </p:nvSpPr>
          <p:spPr bwMode="auto">
            <a:xfrm>
              <a:off x="-264888" y="2442028"/>
              <a:ext cx="2837544" cy="2837544"/>
            </a:xfrm>
            <a:prstGeom prst="ellipse">
              <a:avLst/>
            </a:prstGeom>
            <a:grp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6" name="Oval 86"/>
            <p:cNvSpPr>
              <a:spLocks noChangeArrowheads="1"/>
            </p:cNvSpPr>
            <p:nvPr/>
          </p:nvSpPr>
          <p:spPr bwMode="auto">
            <a:xfrm>
              <a:off x="410029" y="3113314"/>
              <a:ext cx="1480456" cy="1480456"/>
            </a:xfrm>
            <a:prstGeom prst="ellipse">
              <a:avLst/>
            </a:prstGeom>
            <a:grp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07" name="Group 376"/>
          <p:cNvGrpSpPr>
            <a:grpSpLocks/>
          </p:cNvGrpSpPr>
          <p:nvPr/>
        </p:nvGrpSpPr>
        <p:grpSpPr bwMode="auto">
          <a:xfrm rot="-5400000">
            <a:off x="-627063" y="4818063"/>
            <a:ext cx="2479675" cy="311150"/>
            <a:chOff x="292100" y="6172200"/>
            <a:chExt cx="3022600" cy="304800"/>
          </a:xfrm>
        </p:grpSpPr>
        <p:sp>
          <p:nvSpPr>
            <p:cNvPr id="108" name="Rectangle 238"/>
            <p:cNvSpPr>
              <a:spLocks noChangeArrowheads="1"/>
            </p:cNvSpPr>
            <p:nvPr/>
          </p:nvSpPr>
          <p:spPr bwMode="auto">
            <a:xfrm>
              <a:off x="292100" y="6172200"/>
              <a:ext cx="3022600" cy="304800"/>
            </a:xfrm>
            <a:prstGeom prst="rect">
              <a:avLst/>
            </a:prstGeom>
            <a:solidFill>
              <a:srgbClr val="FF0101">
                <a:alpha val="27058"/>
              </a:srgbClr>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9" name="Rectangle 239"/>
            <p:cNvSpPr>
              <a:spLocks noChangeArrowheads="1"/>
            </p:cNvSpPr>
            <p:nvPr/>
          </p:nvSpPr>
          <p:spPr bwMode="auto">
            <a:xfrm>
              <a:off x="1028700" y="6172200"/>
              <a:ext cx="2286000" cy="304800"/>
            </a:xfrm>
            <a:prstGeom prst="rect">
              <a:avLst/>
            </a:prstGeom>
            <a:solidFill>
              <a:srgbClr val="FF0101">
                <a:alpha val="27058"/>
              </a:srgbClr>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0" name="Rectangle 240"/>
            <p:cNvSpPr>
              <a:spLocks noChangeArrowheads="1"/>
            </p:cNvSpPr>
            <p:nvPr/>
          </p:nvSpPr>
          <p:spPr bwMode="auto">
            <a:xfrm>
              <a:off x="1790700" y="6172200"/>
              <a:ext cx="1524000" cy="304800"/>
            </a:xfrm>
            <a:prstGeom prst="rect">
              <a:avLst/>
            </a:prstGeom>
            <a:solidFill>
              <a:srgbClr val="FF0101">
                <a:alpha val="27058"/>
              </a:srgbClr>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1" name="Rectangle 374"/>
            <p:cNvSpPr>
              <a:spLocks noChangeArrowheads="1"/>
            </p:cNvSpPr>
            <p:nvPr/>
          </p:nvSpPr>
          <p:spPr bwMode="auto">
            <a:xfrm>
              <a:off x="2552700" y="6172200"/>
              <a:ext cx="762000" cy="304800"/>
            </a:xfrm>
            <a:prstGeom prst="rect">
              <a:avLst/>
            </a:prstGeom>
            <a:solidFill>
              <a:srgbClr val="FF0101">
                <a:alpha val="27058"/>
              </a:srgbClr>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112" name="Text Box 394"/>
          <p:cNvSpPr txBox="1">
            <a:spLocks noChangeArrowheads="1"/>
          </p:cNvSpPr>
          <p:nvPr/>
        </p:nvSpPr>
        <p:spPr bwMode="auto">
          <a:xfrm>
            <a:off x="914400" y="3857625"/>
            <a:ext cx="1358900" cy="354013"/>
          </a:xfrm>
          <a:prstGeom prst="rect">
            <a:avLst/>
          </a:prstGeom>
          <a:noFill/>
          <a:ln w="9525" algn="ctr">
            <a:noFill/>
            <a:miter lim="800000"/>
            <a:headEnd/>
            <a:tailEnd/>
          </a:ln>
          <a:effectLst/>
        </p:spPr>
        <p:txBody>
          <a:bodyPr tIns="9144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13" name="Text Box 394"/>
          <p:cNvSpPr txBox="1">
            <a:spLocks noChangeArrowheads="1"/>
          </p:cNvSpPr>
          <p:nvPr/>
        </p:nvSpPr>
        <p:spPr bwMode="auto">
          <a:xfrm>
            <a:off x="914400" y="4486275"/>
            <a:ext cx="1358900" cy="354013"/>
          </a:xfrm>
          <a:prstGeom prst="rect">
            <a:avLst/>
          </a:prstGeom>
          <a:noFill/>
          <a:ln w="9525" algn="ctr">
            <a:noFill/>
            <a:miter lim="800000"/>
            <a:headEnd/>
            <a:tailEnd/>
          </a:ln>
          <a:effectLst/>
        </p:spPr>
        <p:txBody>
          <a:bodyPr tIns="9144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14" name="Text Box 394"/>
          <p:cNvSpPr txBox="1">
            <a:spLocks noChangeArrowheads="1"/>
          </p:cNvSpPr>
          <p:nvPr/>
        </p:nvSpPr>
        <p:spPr bwMode="auto">
          <a:xfrm>
            <a:off x="914400" y="5162550"/>
            <a:ext cx="1358900" cy="354013"/>
          </a:xfrm>
          <a:prstGeom prst="rect">
            <a:avLst/>
          </a:prstGeom>
          <a:noFill/>
          <a:ln w="9525" algn="ctr">
            <a:noFill/>
            <a:miter lim="800000"/>
            <a:headEnd/>
            <a:tailEnd/>
          </a:ln>
          <a:effectLst/>
        </p:spPr>
        <p:txBody>
          <a:bodyPr tIns="9144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15" name="Text Box 394"/>
          <p:cNvSpPr txBox="1">
            <a:spLocks noChangeArrowheads="1"/>
          </p:cNvSpPr>
          <p:nvPr/>
        </p:nvSpPr>
        <p:spPr bwMode="auto">
          <a:xfrm>
            <a:off x="914400" y="5791200"/>
            <a:ext cx="1358900" cy="354013"/>
          </a:xfrm>
          <a:prstGeom prst="rect">
            <a:avLst/>
          </a:prstGeom>
          <a:noFill/>
          <a:ln w="9525" algn="ctr">
            <a:noFill/>
            <a:miter lim="800000"/>
            <a:headEnd/>
            <a:tailEnd/>
          </a:ln>
          <a:effectLst/>
        </p:spPr>
        <p:txBody>
          <a:bodyPr tIns="9144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16"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277551" y="533400"/>
            <a:ext cx="8637849" cy="5844464"/>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reflection blurRad="6350" stA="52000" endA="300" endPos="35000" dir="5400000" sy="-100000" algn="bl" rotWithShape="0"/>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2" name="Group 376"/>
          <p:cNvGrpSpPr/>
          <p:nvPr/>
        </p:nvGrpSpPr>
        <p:grpSpPr>
          <a:xfrm rot="16200000">
            <a:off x="-575278" y="5204532"/>
            <a:ext cx="2273302" cy="246238"/>
            <a:chOff x="292100" y="6172200"/>
            <a:chExt cx="3022600" cy="304800"/>
          </a:xfrm>
          <a:solidFill>
            <a:srgbClr val="0071FF">
              <a:alpha val="20000"/>
            </a:srgbClr>
          </a:solidFill>
        </p:grpSpPr>
        <p:sp>
          <p:nvSpPr>
            <p:cNvPr id="102" name="Rectangle 101"/>
            <p:cNvSpPr/>
            <p:nvPr/>
          </p:nvSpPr>
          <p:spPr bwMode="auto">
            <a:xfrm>
              <a:off x="292100" y="6172200"/>
              <a:ext cx="3022600" cy="304800"/>
            </a:xfrm>
            <a:prstGeom prst="rect">
              <a:avLst/>
            </a:prstGeom>
            <a:grpFill/>
            <a:ln w="12700" cap="flat" cmpd="sng" algn="ctr">
              <a:solidFill>
                <a:srgbClr val="0071FF"/>
              </a:solid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3" name="Rectangle 102"/>
            <p:cNvSpPr/>
            <p:nvPr/>
          </p:nvSpPr>
          <p:spPr bwMode="auto">
            <a:xfrm>
              <a:off x="1028700" y="6172200"/>
              <a:ext cx="2286000" cy="304800"/>
            </a:xfrm>
            <a:prstGeom prst="rect">
              <a:avLst/>
            </a:prstGeom>
            <a:grpFill/>
            <a:ln w="12700" cap="flat" cmpd="sng" algn="ctr">
              <a:solidFill>
                <a:srgbClr val="0071FF"/>
              </a:solid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4" name="Rectangle 103"/>
            <p:cNvSpPr/>
            <p:nvPr/>
          </p:nvSpPr>
          <p:spPr bwMode="auto">
            <a:xfrm>
              <a:off x="1790700" y="6172200"/>
              <a:ext cx="1524000" cy="304800"/>
            </a:xfrm>
            <a:prstGeom prst="rect">
              <a:avLst/>
            </a:prstGeom>
            <a:grpFill/>
            <a:ln w="12700" cap="flat" cmpd="sng" algn="ctr">
              <a:solidFill>
                <a:srgbClr val="0071FF"/>
              </a:solid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5" name="Rectangle 104"/>
            <p:cNvSpPr/>
            <p:nvPr/>
          </p:nvSpPr>
          <p:spPr bwMode="auto">
            <a:xfrm>
              <a:off x="2552700" y="6172200"/>
              <a:ext cx="762000" cy="304800"/>
            </a:xfrm>
            <a:prstGeom prst="rect">
              <a:avLst/>
            </a:prstGeom>
            <a:grpFill/>
            <a:ln w="12700" cap="flat" cmpd="sng" algn="ctr">
              <a:solidFill>
                <a:srgbClr val="0071FF"/>
              </a:solid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106" name="Text Box 394"/>
          <p:cNvSpPr txBox="1">
            <a:spLocks noChangeArrowheads="1"/>
          </p:cNvSpPr>
          <p:nvPr/>
        </p:nvSpPr>
        <p:spPr bwMode="auto">
          <a:xfrm>
            <a:off x="809625" y="4226538"/>
            <a:ext cx="1358900" cy="338138"/>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07" name="Text Box 394"/>
          <p:cNvSpPr txBox="1">
            <a:spLocks noChangeArrowheads="1"/>
          </p:cNvSpPr>
          <p:nvPr/>
        </p:nvSpPr>
        <p:spPr bwMode="auto">
          <a:xfrm>
            <a:off x="809625" y="4826613"/>
            <a:ext cx="1358900" cy="338138"/>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08" name="Text Box 394"/>
          <p:cNvSpPr txBox="1">
            <a:spLocks noChangeArrowheads="1"/>
          </p:cNvSpPr>
          <p:nvPr/>
        </p:nvSpPr>
        <p:spPr bwMode="auto">
          <a:xfrm>
            <a:off x="809625" y="5426688"/>
            <a:ext cx="1358900" cy="338138"/>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09" name="Text Box 394"/>
          <p:cNvSpPr txBox="1">
            <a:spLocks noChangeArrowheads="1"/>
          </p:cNvSpPr>
          <p:nvPr/>
        </p:nvSpPr>
        <p:spPr bwMode="auto">
          <a:xfrm>
            <a:off x="809625" y="6055338"/>
            <a:ext cx="1358900" cy="338138"/>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grpSp>
        <p:nvGrpSpPr>
          <p:cNvPr id="110" name="Group 376"/>
          <p:cNvGrpSpPr/>
          <p:nvPr/>
        </p:nvGrpSpPr>
        <p:grpSpPr>
          <a:xfrm rot="16200000">
            <a:off x="7205290" y="2472110"/>
            <a:ext cx="2297476" cy="248856"/>
            <a:chOff x="292100" y="6172200"/>
            <a:chExt cx="3022600" cy="304800"/>
          </a:xfrm>
          <a:solidFill>
            <a:srgbClr val="FF0101">
              <a:alpha val="20000"/>
            </a:srgbClr>
          </a:solidFill>
        </p:grpSpPr>
        <p:sp>
          <p:nvSpPr>
            <p:cNvPr id="111" name="Rectangle 110"/>
            <p:cNvSpPr/>
            <p:nvPr/>
          </p:nvSpPr>
          <p:spPr bwMode="auto">
            <a:xfrm>
              <a:off x="292100" y="6172200"/>
              <a:ext cx="3022600" cy="304800"/>
            </a:xfrm>
            <a:prstGeom prst="rect">
              <a:avLst/>
            </a:prstGeom>
            <a:grpFill/>
            <a:ln w="12700" cap="flat" cmpd="sng" algn="ctr">
              <a:solidFill>
                <a:srgbClr val="C00000"/>
              </a:solid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2" name="Rectangle 111"/>
            <p:cNvSpPr/>
            <p:nvPr/>
          </p:nvSpPr>
          <p:spPr bwMode="auto">
            <a:xfrm>
              <a:off x="1028700" y="6172200"/>
              <a:ext cx="2286000" cy="304800"/>
            </a:xfrm>
            <a:prstGeom prst="rect">
              <a:avLst/>
            </a:prstGeom>
            <a:grpFill/>
            <a:ln w="12700" cap="flat" cmpd="sng" algn="ctr">
              <a:solidFill>
                <a:srgbClr val="C00000"/>
              </a:solid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3" name="Rectangle 112"/>
            <p:cNvSpPr/>
            <p:nvPr/>
          </p:nvSpPr>
          <p:spPr bwMode="auto">
            <a:xfrm>
              <a:off x="1790700" y="6172200"/>
              <a:ext cx="1524000" cy="304800"/>
            </a:xfrm>
            <a:prstGeom prst="rect">
              <a:avLst/>
            </a:prstGeom>
            <a:grpFill/>
            <a:ln w="12700" cap="flat" cmpd="sng" algn="ctr">
              <a:solidFill>
                <a:srgbClr val="C00000"/>
              </a:solid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4" name="Rectangle 113"/>
            <p:cNvSpPr/>
            <p:nvPr/>
          </p:nvSpPr>
          <p:spPr bwMode="auto">
            <a:xfrm>
              <a:off x="2552700" y="6172200"/>
              <a:ext cx="762000" cy="304800"/>
            </a:xfrm>
            <a:prstGeom prst="rect">
              <a:avLst/>
            </a:prstGeom>
            <a:grpFill/>
            <a:ln w="12700" cap="flat" cmpd="sng" algn="ctr">
              <a:solidFill>
                <a:srgbClr val="C00000"/>
              </a:solid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115" name="Text Box 394"/>
          <p:cNvSpPr txBox="1">
            <a:spLocks noChangeArrowheads="1"/>
          </p:cNvSpPr>
          <p:nvPr/>
        </p:nvSpPr>
        <p:spPr bwMode="auto">
          <a:xfrm>
            <a:off x="6783005" y="1495425"/>
            <a:ext cx="1358900" cy="338138"/>
          </a:xfrm>
          <a:prstGeom prst="rect">
            <a:avLst/>
          </a:prstGeom>
          <a:noFill/>
          <a:ln w="9525" algn="ctr">
            <a:noFill/>
            <a:miter lim="800000"/>
            <a:headEnd/>
            <a:tailEnd/>
          </a:ln>
          <a:effectLst/>
        </p:spPr>
        <p:txBody>
          <a:bodyPr tIns="9144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16" name="Text Box 394"/>
          <p:cNvSpPr txBox="1">
            <a:spLocks noChangeArrowheads="1"/>
          </p:cNvSpPr>
          <p:nvPr/>
        </p:nvSpPr>
        <p:spPr bwMode="auto">
          <a:xfrm>
            <a:off x="6783005" y="2085975"/>
            <a:ext cx="1358900" cy="338138"/>
          </a:xfrm>
          <a:prstGeom prst="rect">
            <a:avLst/>
          </a:prstGeom>
          <a:noFill/>
          <a:ln w="9525" algn="ctr">
            <a:noFill/>
            <a:miter lim="800000"/>
            <a:headEnd/>
            <a:tailEnd/>
          </a:ln>
          <a:effectLst/>
        </p:spPr>
        <p:txBody>
          <a:bodyPr tIns="9144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17" name="Text Box 394"/>
          <p:cNvSpPr txBox="1">
            <a:spLocks noChangeArrowheads="1"/>
          </p:cNvSpPr>
          <p:nvPr/>
        </p:nvSpPr>
        <p:spPr bwMode="auto">
          <a:xfrm>
            <a:off x="6783005" y="2724150"/>
            <a:ext cx="1358900" cy="338138"/>
          </a:xfrm>
          <a:prstGeom prst="rect">
            <a:avLst/>
          </a:prstGeom>
          <a:noFill/>
          <a:ln w="9525" algn="ctr">
            <a:noFill/>
            <a:miter lim="800000"/>
            <a:headEnd/>
            <a:tailEnd/>
          </a:ln>
          <a:effectLst/>
        </p:spPr>
        <p:txBody>
          <a:bodyPr tIns="9144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18" name="Text Box 394"/>
          <p:cNvSpPr txBox="1">
            <a:spLocks noChangeArrowheads="1"/>
          </p:cNvSpPr>
          <p:nvPr/>
        </p:nvSpPr>
        <p:spPr bwMode="auto">
          <a:xfrm>
            <a:off x="6783005" y="3362325"/>
            <a:ext cx="1358900" cy="338138"/>
          </a:xfrm>
          <a:prstGeom prst="rect">
            <a:avLst/>
          </a:prstGeom>
          <a:noFill/>
          <a:ln w="9525" algn="ctr">
            <a:noFill/>
            <a:miter lim="800000"/>
            <a:headEnd/>
            <a:tailEnd/>
          </a:ln>
          <a:effectLst/>
        </p:spPr>
        <p:txBody>
          <a:bodyPr tIns="91440" anchor="ct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grpSp>
        <p:nvGrpSpPr>
          <p:cNvPr id="119" name="Group 154"/>
          <p:cNvGrpSpPr/>
          <p:nvPr/>
        </p:nvGrpSpPr>
        <p:grpSpPr>
          <a:xfrm>
            <a:off x="3962400" y="3886200"/>
            <a:ext cx="2154914" cy="2154912"/>
            <a:chOff x="-1487715" y="1291771"/>
            <a:chExt cx="5181600" cy="5181600"/>
          </a:xfrm>
          <a:solidFill>
            <a:srgbClr val="FF0101">
              <a:alpha val="20000"/>
            </a:srgbClr>
          </a:solidFill>
        </p:grpSpPr>
        <p:sp>
          <p:nvSpPr>
            <p:cNvPr id="120" name="Oval 86"/>
            <p:cNvSpPr>
              <a:spLocks noChangeArrowheads="1"/>
            </p:cNvSpPr>
            <p:nvPr/>
          </p:nvSpPr>
          <p:spPr bwMode="auto">
            <a:xfrm>
              <a:off x="-1487715" y="1291771"/>
              <a:ext cx="5181600" cy="5181600"/>
            </a:xfrm>
            <a:prstGeom prst="ellipse">
              <a:avLst/>
            </a:prstGeom>
            <a:grpFill/>
            <a:ln w="12700" algn="ctr">
              <a:solidFill>
                <a:srgbClr val="C00000"/>
              </a:solidFill>
              <a:round/>
              <a:headEnd/>
              <a:tailEnd/>
            </a:ln>
          </p:spPr>
          <p:txBody>
            <a:bodyPr wrap="none" anchor="ctr"/>
            <a:lstStyle/>
            <a:p>
              <a:pPr>
                <a:defRPr/>
              </a:pPr>
              <a:endParaRPr lang="en-US"/>
            </a:p>
          </p:txBody>
        </p:sp>
        <p:sp>
          <p:nvSpPr>
            <p:cNvPr id="121" name="Oval 86"/>
            <p:cNvSpPr>
              <a:spLocks noChangeArrowheads="1"/>
            </p:cNvSpPr>
            <p:nvPr/>
          </p:nvSpPr>
          <p:spPr bwMode="auto">
            <a:xfrm>
              <a:off x="-867230" y="1857828"/>
              <a:ext cx="4005944" cy="4005944"/>
            </a:xfrm>
            <a:prstGeom prst="ellipse">
              <a:avLst/>
            </a:prstGeom>
            <a:grpFill/>
            <a:ln w="12700" algn="ctr">
              <a:solidFill>
                <a:srgbClr val="C00000"/>
              </a:solidFill>
              <a:round/>
              <a:headEnd/>
              <a:tailEnd/>
            </a:ln>
          </p:spPr>
          <p:txBody>
            <a:bodyPr wrap="none" anchor="ctr"/>
            <a:lstStyle/>
            <a:p>
              <a:pPr>
                <a:defRPr/>
              </a:pPr>
              <a:endParaRPr lang="en-US"/>
            </a:p>
          </p:txBody>
        </p:sp>
        <p:sp>
          <p:nvSpPr>
            <p:cNvPr id="122" name="Oval 86"/>
            <p:cNvSpPr>
              <a:spLocks noChangeArrowheads="1"/>
            </p:cNvSpPr>
            <p:nvPr/>
          </p:nvSpPr>
          <p:spPr bwMode="auto">
            <a:xfrm>
              <a:off x="-264888" y="2442028"/>
              <a:ext cx="2837544" cy="2837544"/>
            </a:xfrm>
            <a:prstGeom prst="ellipse">
              <a:avLst/>
            </a:prstGeom>
            <a:grpFill/>
            <a:ln w="12700" algn="ctr">
              <a:solidFill>
                <a:srgbClr val="C00000"/>
              </a:solidFill>
              <a:round/>
              <a:headEnd/>
              <a:tailEnd/>
            </a:ln>
          </p:spPr>
          <p:txBody>
            <a:bodyPr wrap="none" anchor="ctr"/>
            <a:lstStyle/>
            <a:p>
              <a:pPr>
                <a:defRPr/>
              </a:pPr>
              <a:endParaRPr lang="en-US"/>
            </a:p>
          </p:txBody>
        </p:sp>
        <p:sp>
          <p:nvSpPr>
            <p:cNvPr id="123" name="Oval 86"/>
            <p:cNvSpPr>
              <a:spLocks noChangeArrowheads="1"/>
            </p:cNvSpPr>
            <p:nvPr/>
          </p:nvSpPr>
          <p:spPr bwMode="auto">
            <a:xfrm>
              <a:off x="410029" y="3113315"/>
              <a:ext cx="1480456" cy="1480456"/>
            </a:xfrm>
            <a:prstGeom prst="ellipse">
              <a:avLst/>
            </a:prstGeom>
            <a:grpFill/>
            <a:ln w="12700" algn="ctr">
              <a:solidFill>
                <a:srgbClr val="C00000"/>
              </a:solidFill>
              <a:round/>
              <a:headEnd/>
              <a:tailEnd/>
            </a:ln>
          </p:spPr>
          <p:txBody>
            <a:bodyPr wrap="none" anchor="ctr"/>
            <a:lstStyle/>
            <a:p>
              <a:pPr>
                <a:defRPr/>
              </a:pPr>
              <a:endParaRPr lang="en-US"/>
            </a:p>
          </p:txBody>
        </p:sp>
      </p:grpSp>
      <p:grpSp>
        <p:nvGrpSpPr>
          <p:cNvPr id="124" name="Group 173"/>
          <p:cNvGrpSpPr/>
          <p:nvPr/>
        </p:nvGrpSpPr>
        <p:grpSpPr>
          <a:xfrm>
            <a:off x="1981200" y="762000"/>
            <a:ext cx="2154914" cy="2154912"/>
            <a:chOff x="-1487715" y="1291771"/>
            <a:chExt cx="5181600" cy="5181600"/>
          </a:xfrm>
          <a:solidFill>
            <a:schemeClr val="bg2">
              <a:alpha val="20000"/>
            </a:schemeClr>
          </a:solidFill>
        </p:grpSpPr>
        <p:sp>
          <p:nvSpPr>
            <p:cNvPr id="125" name="Oval 86"/>
            <p:cNvSpPr>
              <a:spLocks noChangeArrowheads="1"/>
            </p:cNvSpPr>
            <p:nvPr/>
          </p:nvSpPr>
          <p:spPr bwMode="auto">
            <a:xfrm>
              <a:off x="-1487715" y="1291771"/>
              <a:ext cx="5181600" cy="5181600"/>
            </a:xfrm>
            <a:prstGeom prst="ellipse">
              <a:avLst/>
            </a:prstGeom>
            <a:grpFill/>
            <a:ln w="12700" algn="ctr">
              <a:solidFill>
                <a:schemeClr val="bg2"/>
              </a:solidFill>
              <a:round/>
              <a:headEnd/>
              <a:tailEnd/>
            </a:ln>
          </p:spPr>
          <p:txBody>
            <a:bodyPr wrap="none" anchor="ctr"/>
            <a:lstStyle/>
            <a:p>
              <a:pPr>
                <a:defRPr/>
              </a:pPr>
              <a:endParaRPr lang="en-US"/>
            </a:p>
          </p:txBody>
        </p:sp>
        <p:sp>
          <p:nvSpPr>
            <p:cNvPr id="126" name="Oval 86"/>
            <p:cNvSpPr>
              <a:spLocks noChangeArrowheads="1"/>
            </p:cNvSpPr>
            <p:nvPr/>
          </p:nvSpPr>
          <p:spPr bwMode="auto">
            <a:xfrm>
              <a:off x="-867230" y="1857828"/>
              <a:ext cx="4005944" cy="4005944"/>
            </a:xfrm>
            <a:prstGeom prst="ellipse">
              <a:avLst/>
            </a:prstGeom>
            <a:grpFill/>
            <a:ln w="12700" algn="ctr">
              <a:solidFill>
                <a:schemeClr val="bg2"/>
              </a:solidFill>
              <a:round/>
              <a:headEnd/>
              <a:tailEnd/>
            </a:ln>
          </p:spPr>
          <p:txBody>
            <a:bodyPr wrap="none" anchor="ctr"/>
            <a:lstStyle/>
            <a:p>
              <a:pPr>
                <a:defRPr/>
              </a:pPr>
              <a:endParaRPr lang="en-US"/>
            </a:p>
          </p:txBody>
        </p:sp>
        <p:sp>
          <p:nvSpPr>
            <p:cNvPr id="127" name="Oval 86"/>
            <p:cNvSpPr>
              <a:spLocks noChangeArrowheads="1"/>
            </p:cNvSpPr>
            <p:nvPr/>
          </p:nvSpPr>
          <p:spPr bwMode="auto">
            <a:xfrm>
              <a:off x="-264888" y="2442028"/>
              <a:ext cx="2837544" cy="2837544"/>
            </a:xfrm>
            <a:prstGeom prst="ellipse">
              <a:avLst/>
            </a:prstGeom>
            <a:grpFill/>
            <a:ln w="12700" algn="ctr">
              <a:solidFill>
                <a:schemeClr val="bg2"/>
              </a:solidFill>
              <a:round/>
              <a:headEnd/>
              <a:tailEnd/>
            </a:ln>
          </p:spPr>
          <p:txBody>
            <a:bodyPr wrap="none" anchor="ctr"/>
            <a:lstStyle/>
            <a:p>
              <a:pPr>
                <a:defRPr/>
              </a:pPr>
              <a:endParaRPr lang="en-US"/>
            </a:p>
          </p:txBody>
        </p:sp>
        <p:sp>
          <p:nvSpPr>
            <p:cNvPr id="128" name="Oval 86"/>
            <p:cNvSpPr>
              <a:spLocks noChangeArrowheads="1"/>
            </p:cNvSpPr>
            <p:nvPr/>
          </p:nvSpPr>
          <p:spPr bwMode="auto">
            <a:xfrm>
              <a:off x="410029" y="3113315"/>
              <a:ext cx="1480456" cy="1480456"/>
            </a:xfrm>
            <a:prstGeom prst="ellipse">
              <a:avLst/>
            </a:prstGeom>
            <a:grpFill/>
            <a:ln w="12700" algn="ctr">
              <a:solidFill>
                <a:schemeClr val="bg2"/>
              </a:solidFill>
              <a:round/>
              <a:headEnd/>
              <a:tailEnd/>
            </a:ln>
          </p:spPr>
          <p:txBody>
            <a:bodyPr wrap="none" anchor="ctr"/>
            <a:lstStyle/>
            <a:p>
              <a:pPr>
                <a:defRPr/>
              </a:pPr>
              <a:endParaRPr lang="en-US"/>
            </a:p>
          </p:txBody>
        </p:sp>
      </p:grpSp>
      <p:sp>
        <p:nvSpPr>
          <p:cNvPr id="129"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3048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10" name="Group 94"/>
          <p:cNvGrpSpPr>
            <a:grpSpLocks/>
          </p:cNvGrpSpPr>
          <p:nvPr/>
        </p:nvGrpSpPr>
        <p:grpSpPr bwMode="auto">
          <a:xfrm>
            <a:off x="2278287" y="1416261"/>
            <a:ext cx="2761552" cy="2825950"/>
            <a:chOff x="-361950" y="1406525"/>
            <a:chExt cx="3584575" cy="3668713"/>
          </a:xfrm>
        </p:grpSpPr>
        <p:sp>
          <p:nvSpPr>
            <p:cNvPr id="11" name="Oval 11"/>
            <p:cNvSpPr>
              <a:spLocks noChangeArrowheads="1"/>
            </p:cNvSpPr>
            <p:nvPr/>
          </p:nvSpPr>
          <p:spPr bwMode="auto">
            <a:xfrm>
              <a:off x="954581" y="2750437"/>
              <a:ext cx="1039460" cy="1041019"/>
            </a:xfrm>
            <a:prstGeom prst="ellipse">
              <a:avLst/>
            </a:prstGeom>
            <a:solidFill>
              <a:srgbClr val="FF0000">
                <a:alpha val="14902"/>
              </a:srgbClr>
            </a:solidFill>
            <a:ln w="12700">
              <a:solidFill>
                <a:srgbClr val="C00000">
                  <a:alpha val="81960"/>
                </a:srgbClr>
              </a:solidFill>
              <a:round/>
              <a:headEnd/>
              <a:tailEnd/>
            </a:ln>
          </p:spPr>
          <p:txBody>
            <a:bodyPr wrap="none" anchor="ctr"/>
            <a:lstStyle/>
            <a:p>
              <a:endParaRPr lang="en-US"/>
            </a:p>
          </p:txBody>
        </p:sp>
        <p:sp>
          <p:nvSpPr>
            <p:cNvPr id="12" name="Oval 282"/>
            <p:cNvSpPr>
              <a:spLocks noChangeArrowheads="1"/>
            </p:cNvSpPr>
            <p:nvPr/>
          </p:nvSpPr>
          <p:spPr bwMode="auto">
            <a:xfrm>
              <a:off x="654261" y="2451732"/>
              <a:ext cx="1640422" cy="1643262"/>
            </a:xfrm>
            <a:prstGeom prst="ellipse">
              <a:avLst/>
            </a:prstGeom>
            <a:solidFill>
              <a:srgbClr val="FF0000">
                <a:alpha val="14902"/>
              </a:srgbClr>
            </a:solidFill>
            <a:ln w="12700">
              <a:solidFill>
                <a:srgbClr val="C00000">
                  <a:alpha val="81960"/>
                </a:srgbClr>
              </a:solidFill>
              <a:round/>
              <a:headEnd/>
              <a:tailEnd/>
            </a:ln>
          </p:spPr>
          <p:txBody>
            <a:bodyPr wrap="none" anchor="ctr"/>
            <a:lstStyle/>
            <a:p>
              <a:endParaRPr lang="en-US"/>
            </a:p>
          </p:txBody>
        </p:sp>
        <p:sp>
          <p:nvSpPr>
            <p:cNvPr id="13" name="Oval 20"/>
            <p:cNvSpPr>
              <a:spLocks noChangeArrowheads="1"/>
            </p:cNvSpPr>
            <p:nvPr/>
          </p:nvSpPr>
          <p:spPr bwMode="auto">
            <a:xfrm>
              <a:off x="302931" y="2127786"/>
              <a:ext cx="2309738" cy="2314106"/>
            </a:xfrm>
            <a:prstGeom prst="ellipse">
              <a:avLst/>
            </a:prstGeom>
            <a:solidFill>
              <a:srgbClr val="FF0000">
                <a:alpha val="14902"/>
              </a:srgbClr>
            </a:solidFill>
            <a:ln w="12700">
              <a:solidFill>
                <a:srgbClr val="C00000">
                  <a:alpha val="81960"/>
                </a:srgbClr>
              </a:solidFill>
              <a:round/>
              <a:headEnd/>
              <a:tailEnd/>
            </a:ln>
          </p:spPr>
          <p:txBody>
            <a:bodyPr wrap="none" anchor="ctr"/>
            <a:lstStyle/>
            <a:p>
              <a:endParaRPr lang="en-US"/>
            </a:p>
          </p:txBody>
        </p:sp>
        <p:sp>
          <p:nvSpPr>
            <p:cNvPr id="14" name="Oval 13"/>
            <p:cNvSpPr>
              <a:spLocks noChangeArrowheads="1"/>
            </p:cNvSpPr>
            <p:nvPr/>
          </p:nvSpPr>
          <p:spPr bwMode="auto">
            <a:xfrm>
              <a:off x="-65644" y="1760333"/>
              <a:ext cx="3004972" cy="3011114"/>
            </a:xfrm>
            <a:prstGeom prst="ellipse">
              <a:avLst/>
            </a:prstGeom>
            <a:solidFill>
              <a:srgbClr val="FF0000">
                <a:alpha val="14902"/>
              </a:srgbClr>
            </a:solidFill>
            <a:ln w="12700">
              <a:solidFill>
                <a:srgbClr val="C00000">
                  <a:alpha val="81960"/>
                </a:srgbClr>
              </a:solidFill>
              <a:round/>
              <a:headEnd/>
              <a:tailEnd/>
            </a:ln>
          </p:spPr>
          <p:txBody>
            <a:bodyPr wrap="none" anchor="ctr"/>
            <a:lstStyle/>
            <a:p>
              <a:endParaRPr lang="en-US"/>
            </a:p>
          </p:txBody>
        </p:sp>
        <p:sp>
          <p:nvSpPr>
            <p:cNvPr id="15" name="Oval 24"/>
            <p:cNvSpPr>
              <a:spLocks noChangeArrowheads="1"/>
            </p:cNvSpPr>
            <p:nvPr/>
          </p:nvSpPr>
          <p:spPr bwMode="auto">
            <a:xfrm>
              <a:off x="-361950" y="1406525"/>
              <a:ext cx="3584575" cy="3668713"/>
            </a:xfrm>
            <a:prstGeom prst="ellipse">
              <a:avLst/>
            </a:prstGeom>
            <a:solidFill>
              <a:srgbClr val="FF0000">
                <a:alpha val="14902"/>
              </a:srgbClr>
            </a:solidFill>
            <a:ln w="12700">
              <a:solidFill>
                <a:srgbClr val="C00000">
                  <a:alpha val="81960"/>
                </a:srgbClr>
              </a:solidFill>
              <a:round/>
              <a:headEnd/>
              <a:tailEnd/>
            </a:ln>
          </p:spPr>
          <p:txBody>
            <a:bodyPr wrap="none" anchor="ctr"/>
            <a:lstStyle/>
            <a:p>
              <a:endParaRPr lang="ru-RU" sz="1800" b="0" u="none" baseline="-25000"/>
            </a:p>
          </p:txBody>
        </p:sp>
        <p:sp>
          <p:nvSpPr>
            <p:cNvPr id="16" name="Oval 9"/>
            <p:cNvSpPr>
              <a:spLocks noChangeArrowheads="1"/>
            </p:cNvSpPr>
            <p:nvPr/>
          </p:nvSpPr>
          <p:spPr bwMode="auto">
            <a:xfrm>
              <a:off x="1310421" y="3103492"/>
              <a:ext cx="317884" cy="317888"/>
            </a:xfrm>
            <a:prstGeom prst="ellipse">
              <a:avLst/>
            </a:prstGeom>
            <a:solidFill>
              <a:srgbClr val="FF0000"/>
            </a:solidFill>
            <a:ln w="12700">
              <a:solidFill>
                <a:srgbClr val="960000"/>
              </a:solidFill>
              <a:round/>
              <a:headEnd/>
              <a:tailEnd/>
            </a:ln>
          </p:spPr>
          <p:txBody>
            <a:bodyPr/>
            <a:lstStyle/>
            <a:p>
              <a:endParaRPr lang="en-US"/>
            </a:p>
          </p:txBody>
        </p:sp>
      </p:grpSp>
      <p:grpSp>
        <p:nvGrpSpPr>
          <p:cNvPr id="17" name="Group 16"/>
          <p:cNvGrpSpPr/>
          <p:nvPr/>
        </p:nvGrpSpPr>
        <p:grpSpPr>
          <a:xfrm>
            <a:off x="609600" y="381000"/>
            <a:ext cx="1779420" cy="1782520"/>
            <a:chOff x="3346474" y="3407657"/>
            <a:chExt cx="2027586" cy="2031118"/>
          </a:xfrm>
        </p:grpSpPr>
        <p:grpSp>
          <p:nvGrpSpPr>
            <p:cNvPr id="18" name="Group 95"/>
            <p:cNvGrpSpPr/>
            <p:nvPr/>
          </p:nvGrpSpPr>
          <p:grpSpPr bwMode="auto">
            <a:xfrm>
              <a:off x="3346474" y="3407658"/>
              <a:ext cx="2027586" cy="2031119"/>
              <a:chOff x="302931" y="2127786"/>
              <a:chExt cx="2309738" cy="2314106"/>
            </a:xfrm>
            <a:solidFill>
              <a:srgbClr val="0071FF">
                <a:alpha val="23000"/>
              </a:srgbClr>
            </a:solidFill>
          </p:grpSpPr>
          <p:sp>
            <p:nvSpPr>
              <p:cNvPr id="20" name="Oval 11"/>
              <p:cNvSpPr>
                <a:spLocks noChangeArrowheads="1"/>
              </p:cNvSpPr>
              <p:nvPr/>
            </p:nvSpPr>
            <p:spPr bwMode="auto">
              <a:xfrm>
                <a:off x="954581" y="2750437"/>
                <a:ext cx="1039460" cy="1041019"/>
              </a:xfrm>
              <a:prstGeom prst="ellipse">
                <a:avLst/>
              </a:prstGeom>
              <a:grpFill/>
              <a:ln w="12700">
                <a:solidFill>
                  <a:srgbClr val="0071FF">
                    <a:alpha val="82000"/>
                  </a:srgbClr>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1" name="Oval 282"/>
              <p:cNvSpPr>
                <a:spLocks noChangeArrowheads="1"/>
              </p:cNvSpPr>
              <p:nvPr/>
            </p:nvSpPr>
            <p:spPr bwMode="auto">
              <a:xfrm>
                <a:off x="654261" y="2451732"/>
                <a:ext cx="1640422" cy="1643262"/>
              </a:xfrm>
              <a:prstGeom prst="ellipse">
                <a:avLst/>
              </a:prstGeom>
              <a:grpFill/>
              <a:ln w="12700">
                <a:solidFill>
                  <a:srgbClr val="0071FF">
                    <a:alpha val="82000"/>
                  </a:srgbClr>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 name="Oval 20"/>
              <p:cNvSpPr>
                <a:spLocks noChangeArrowheads="1"/>
              </p:cNvSpPr>
              <p:nvPr/>
            </p:nvSpPr>
            <p:spPr bwMode="auto">
              <a:xfrm>
                <a:off x="302931" y="2127786"/>
                <a:ext cx="2309738" cy="2314106"/>
              </a:xfrm>
              <a:prstGeom prst="ellipse">
                <a:avLst/>
              </a:prstGeom>
              <a:grpFill/>
              <a:ln w="12700">
                <a:solidFill>
                  <a:srgbClr val="0071FF">
                    <a:alpha val="82000"/>
                  </a:srgbClr>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19" name="Oval 9"/>
            <p:cNvSpPr>
              <a:spLocks noChangeArrowheads="1"/>
            </p:cNvSpPr>
            <p:nvPr/>
          </p:nvSpPr>
          <p:spPr bwMode="auto">
            <a:xfrm>
              <a:off x="4230688" y="4264025"/>
              <a:ext cx="279400" cy="279400"/>
            </a:xfrm>
            <a:prstGeom prst="ellipse">
              <a:avLst/>
            </a:prstGeom>
            <a:solidFill>
              <a:srgbClr val="0071FF"/>
            </a:solidFill>
            <a:ln w="12700">
              <a:solidFill>
                <a:srgbClr val="0071FF">
                  <a:lumMod val="50000"/>
                </a:srgbClr>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3" name="Group 107"/>
          <p:cNvGrpSpPr/>
          <p:nvPr/>
        </p:nvGrpSpPr>
        <p:grpSpPr bwMode="auto">
          <a:xfrm>
            <a:off x="3962400" y="3810000"/>
            <a:ext cx="2315026" cy="2319412"/>
            <a:chOff x="-65644" y="1760333"/>
            <a:chExt cx="3004972" cy="3011114"/>
          </a:xfrm>
          <a:solidFill>
            <a:srgbClr val="00C400">
              <a:alpha val="15000"/>
            </a:srgbClr>
          </a:solidFill>
        </p:grpSpPr>
        <p:sp>
          <p:nvSpPr>
            <p:cNvPr id="24" name="Oval 11"/>
            <p:cNvSpPr>
              <a:spLocks noChangeArrowheads="1"/>
            </p:cNvSpPr>
            <p:nvPr/>
          </p:nvSpPr>
          <p:spPr bwMode="auto">
            <a:xfrm>
              <a:off x="954581" y="2750437"/>
              <a:ext cx="1039460" cy="1041019"/>
            </a:xfrm>
            <a:prstGeom prst="ellipse">
              <a:avLst/>
            </a:prstGeom>
            <a:grpFill/>
            <a:ln w="12700">
              <a:solidFill>
                <a:srgbClr val="00C4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5" name="Oval 282"/>
            <p:cNvSpPr>
              <a:spLocks noChangeArrowheads="1"/>
            </p:cNvSpPr>
            <p:nvPr/>
          </p:nvSpPr>
          <p:spPr bwMode="auto">
            <a:xfrm>
              <a:off x="654261" y="2451732"/>
              <a:ext cx="1640422" cy="1643262"/>
            </a:xfrm>
            <a:prstGeom prst="ellipse">
              <a:avLst/>
            </a:prstGeom>
            <a:grpFill/>
            <a:ln w="12700">
              <a:solidFill>
                <a:srgbClr val="00C4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6" name="Oval 20"/>
            <p:cNvSpPr>
              <a:spLocks noChangeArrowheads="1"/>
            </p:cNvSpPr>
            <p:nvPr/>
          </p:nvSpPr>
          <p:spPr bwMode="auto">
            <a:xfrm>
              <a:off x="302931" y="2127786"/>
              <a:ext cx="2309738" cy="2314106"/>
            </a:xfrm>
            <a:prstGeom prst="ellipse">
              <a:avLst/>
            </a:prstGeom>
            <a:grpFill/>
            <a:ln w="12700">
              <a:solidFill>
                <a:srgbClr val="00C4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7" name="Oval 17"/>
            <p:cNvSpPr>
              <a:spLocks noChangeArrowheads="1"/>
            </p:cNvSpPr>
            <p:nvPr/>
          </p:nvSpPr>
          <p:spPr bwMode="auto">
            <a:xfrm>
              <a:off x="-65644" y="1760333"/>
              <a:ext cx="3004972" cy="3011114"/>
            </a:xfrm>
            <a:prstGeom prst="ellipse">
              <a:avLst/>
            </a:prstGeom>
            <a:grpFill/>
            <a:ln w="12700">
              <a:solidFill>
                <a:srgbClr val="00C4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8" name="Oval 9"/>
            <p:cNvSpPr>
              <a:spLocks noChangeArrowheads="1"/>
            </p:cNvSpPr>
            <p:nvPr/>
          </p:nvSpPr>
          <p:spPr bwMode="auto">
            <a:xfrm>
              <a:off x="1310421" y="3103492"/>
              <a:ext cx="317884" cy="317888"/>
            </a:xfrm>
            <a:prstGeom prst="ellipse">
              <a:avLst/>
            </a:prstGeom>
            <a:solidFill>
              <a:srgbClr val="00C400"/>
            </a:solidFill>
            <a:ln w="12700">
              <a:solidFill>
                <a:srgbClr val="0096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29" name="Text Box 394"/>
          <p:cNvSpPr txBox="1">
            <a:spLocks noChangeArrowheads="1"/>
          </p:cNvSpPr>
          <p:nvPr/>
        </p:nvSpPr>
        <p:spPr bwMode="auto">
          <a:xfrm>
            <a:off x="6526975" y="2821553"/>
            <a:ext cx="2362200" cy="323165"/>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800" u="none" kern="0" dirty="0">
                <a:solidFill>
                  <a:srgbClr val="FF0000"/>
                </a:solidFill>
                <a:ea typeface="굴림" charset="-127"/>
                <a:cs typeface="Arial" pitchFamily="34" charset="0"/>
              </a:rPr>
              <a:t>Text  -  Your Text Here</a:t>
            </a:r>
          </a:p>
        </p:txBody>
      </p:sp>
      <p:sp>
        <p:nvSpPr>
          <p:cNvPr id="30" name="Text Box 394"/>
          <p:cNvSpPr txBox="1">
            <a:spLocks noChangeArrowheads="1"/>
          </p:cNvSpPr>
          <p:nvPr/>
        </p:nvSpPr>
        <p:spPr bwMode="auto">
          <a:xfrm>
            <a:off x="6534912" y="3125876"/>
            <a:ext cx="2354263" cy="630942"/>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31" name="Text Box 394"/>
          <p:cNvSpPr txBox="1">
            <a:spLocks noChangeArrowheads="1"/>
          </p:cNvSpPr>
          <p:nvPr/>
        </p:nvSpPr>
        <p:spPr bwMode="auto">
          <a:xfrm>
            <a:off x="6553200" y="1524000"/>
            <a:ext cx="2362200" cy="323165"/>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800" u="none" kern="0" dirty="0">
                <a:solidFill>
                  <a:schemeClr val="bg2"/>
                </a:solidFill>
                <a:ea typeface="굴림" charset="-127"/>
                <a:cs typeface="Arial" pitchFamily="34" charset="0"/>
              </a:rPr>
              <a:t>Text  -  Your Text Here</a:t>
            </a:r>
          </a:p>
        </p:txBody>
      </p:sp>
      <p:sp>
        <p:nvSpPr>
          <p:cNvPr id="32" name="Text Box 394"/>
          <p:cNvSpPr txBox="1">
            <a:spLocks noChangeArrowheads="1"/>
          </p:cNvSpPr>
          <p:nvPr/>
        </p:nvSpPr>
        <p:spPr bwMode="auto">
          <a:xfrm>
            <a:off x="6553200" y="1752600"/>
            <a:ext cx="2354263" cy="630942"/>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33" name="Text Box 394"/>
          <p:cNvSpPr txBox="1">
            <a:spLocks noChangeArrowheads="1"/>
          </p:cNvSpPr>
          <p:nvPr/>
        </p:nvSpPr>
        <p:spPr bwMode="auto">
          <a:xfrm>
            <a:off x="639763" y="5297488"/>
            <a:ext cx="2362200" cy="323165"/>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800" u="none" kern="0" dirty="0">
                <a:solidFill>
                  <a:srgbClr val="009600"/>
                </a:solidFill>
                <a:ea typeface="굴림" charset="-127"/>
                <a:cs typeface="Arial" pitchFamily="34" charset="0"/>
              </a:rPr>
              <a:t>Text  -  Your Text Here</a:t>
            </a:r>
          </a:p>
        </p:txBody>
      </p:sp>
      <p:sp>
        <p:nvSpPr>
          <p:cNvPr id="34" name="Text Box 394"/>
          <p:cNvSpPr txBox="1">
            <a:spLocks noChangeArrowheads="1"/>
          </p:cNvSpPr>
          <p:nvPr/>
        </p:nvSpPr>
        <p:spPr bwMode="auto">
          <a:xfrm>
            <a:off x="647700" y="5619750"/>
            <a:ext cx="2354263" cy="630942"/>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rgbClr val="737373"/>
                </a:solidFill>
                <a:ea typeface="굴림" charset="-127"/>
                <a:cs typeface="Arial" pitchFamily="34" charset="0"/>
              </a:rPr>
              <a:t>Lorem is simp dummy text of then and scrambled it to make a type specimen book. </a:t>
            </a:r>
          </a:p>
        </p:txBody>
      </p:sp>
      <p:sp>
        <p:nvSpPr>
          <p:cNvPr id="35" name="Rectangle 131"/>
          <p:cNvSpPr>
            <a:spLocks noChangeArrowheads="1"/>
          </p:cNvSpPr>
          <p:nvPr/>
        </p:nvSpPr>
        <p:spPr bwMode="auto">
          <a:xfrm>
            <a:off x="533400" y="5410200"/>
            <a:ext cx="66675" cy="838200"/>
          </a:xfrm>
          <a:prstGeom prst="rect">
            <a:avLst/>
          </a:prstGeom>
          <a:solidFill>
            <a:srgbClr val="00C400"/>
          </a:solidFill>
          <a:ln w="9525" algn="ctr">
            <a:solidFill>
              <a:srgbClr val="009600"/>
            </a:solidFill>
            <a:round/>
            <a:headEnd/>
            <a:tailEnd/>
          </a:ln>
        </p:spPr>
        <p:txBody>
          <a:bodyPr wrap="none" anchor="ctr"/>
          <a:lstStyle/>
          <a:p>
            <a:endParaRPr lang="en-US" sz="1100"/>
          </a:p>
        </p:txBody>
      </p:sp>
      <p:sp>
        <p:nvSpPr>
          <p:cNvPr id="36" name="Rectangle 35"/>
          <p:cNvSpPr/>
          <p:nvPr/>
        </p:nvSpPr>
        <p:spPr bwMode="auto">
          <a:xfrm>
            <a:off x="6457950" y="1543050"/>
            <a:ext cx="66675" cy="838200"/>
          </a:xfrm>
          <a:prstGeom prst="rect">
            <a:avLst/>
          </a:prstGeom>
          <a:solidFill>
            <a:schemeClr val="bg2"/>
          </a:solidFill>
          <a:ln w="9525" cap="flat" cmpd="sng" algn="ctr">
            <a:solidFill>
              <a:schemeClr val="bg2">
                <a:lumMod val="50000"/>
              </a:schemeClr>
            </a:solidFill>
            <a:prstDash val="solid"/>
            <a:round/>
            <a:headEnd type="none" w="med" len="med"/>
            <a:tailEnd type="none" w="med" len="med"/>
          </a:ln>
          <a:effectLst/>
        </p:spPr>
        <p:txBody>
          <a:bodyPr wrap="none" anchor="ctr"/>
          <a:lstStyle/>
          <a:p>
            <a:pPr>
              <a:defRPr/>
            </a:pPr>
            <a:endParaRPr lang="en-US" sz="1100"/>
          </a:p>
        </p:txBody>
      </p:sp>
      <p:sp>
        <p:nvSpPr>
          <p:cNvPr id="37" name="Rectangle 133"/>
          <p:cNvSpPr>
            <a:spLocks noChangeArrowheads="1"/>
          </p:cNvSpPr>
          <p:nvPr/>
        </p:nvSpPr>
        <p:spPr bwMode="auto">
          <a:xfrm>
            <a:off x="6449187" y="2916326"/>
            <a:ext cx="66675" cy="838200"/>
          </a:xfrm>
          <a:prstGeom prst="rect">
            <a:avLst/>
          </a:prstGeom>
          <a:solidFill>
            <a:srgbClr val="FF0000"/>
          </a:solidFill>
          <a:ln w="9525" algn="ctr">
            <a:solidFill>
              <a:srgbClr val="C00000"/>
            </a:solidFill>
            <a:round/>
            <a:headEnd/>
            <a:tailEnd/>
          </a:ln>
        </p:spPr>
        <p:txBody>
          <a:bodyPr wrap="none" anchor="ctr"/>
          <a:lstStyle/>
          <a:p>
            <a:endParaRPr lang="en-US" sz="1100"/>
          </a:p>
        </p:txBody>
      </p:sp>
      <p:sp>
        <p:nvSpPr>
          <p:cNvPr id="38"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277551" y="632536"/>
            <a:ext cx="8637849" cy="5844464"/>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reflection blurRad="6350" stA="52000" endA="300" endPos="35000" dir="5400000" sy="-100000" algn="bl" rotWithShape="0"/>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rgbClr val="FFDD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solidFill>
              <a:srgbClr val="FFDD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solidFill>
              <a:srgbClr val="FFB7B7"/>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solidFill>
              <a:srgbClr val="FFB7B7"/>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solidFill>
              <a:srgbClr val="FFB7B7"/>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solidFill>
              <a:srgbClr val="FFB7B7"/>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solidFill>
              <a:srgbClr val="FFB7B7"/>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solidFill>
              <a:srgbClr val="FFDDDD"/>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solidFill>
              <a:srgbClr val="FFB7B7"/>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solidFill>
              <a:srgbClr val="FFB7B7"/>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2" name="Text Box 394"/>
          <p:cNvSpPr txBox="1">
            <a:spLocks noChangeArrowheads="1"/>
          </p:cNvSpPr>
          <p:nvPr/>
        </p:nvSpPr>
        <p:spPr bwMode="auto">
          <a:xfrm>
            <a:off x="809625" y="4314825"/>
            <a:ext cx="1358900" cy="338138"/>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02" name="Text Box 394"/>
          <p:cNvSpPr txBox="1">
            <a:spLocks noChangeArrowheads="1"/>
          </p:cNvSpPr>
          <p:nvPr/>
        </p:nvSpPr>
        <p:spPr bwMode="auto">
          <a:xfrm>
            <a:off x="809625" y="4914900"/>
            <a:ext cx="1358900" cy="338138"/>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03" name="Text Box 394"/>
          <p:cNvSpPr txBox="1">
            <a:spLocks noChangeArrowheads="1"/>
          </p:cNvSpPr>
          <p:nvPr/>
        </p:nvSpPr>
        <p:spPr bwMode="auto">
          <a:xfrm>
            <a:off x="809625" y="5514975"/>
            <a:ext cx="1358900" cy="338138"/>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04" name="Text Box 394"/>
          <p:cNvSpPr txBox="1">
            <a:spLocks noChangeArrowheads="1"/>
          </p:cNvSpPr>
          <p:nvPr/>
        </p:nvSpPr>
        <p:spPr bwMode="auto">
          <a:xfrm>
            <a:off x="809625" y="6143625"/>
            <a:ext cx="1358900" cy="338138"/>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3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grpSp>
        <p:nvGrpSpPr>
          <p:cNvPr id="105" name="Group 182"/>
          <p:cNvGrpSpPr>
            <a:grpSpLocks/>
          </p:cNvGrpSpPr>
          <p:nvPr/>
        </p:nvGrpSpPr>
        <p:grpSpPr bwMode="auto">
          <a:xfrm>
            <a:off x="496888" y="4252913"/>
            <a:ext cx="249237" cy="2314575"/>
            <a:chOff x="457200" y="3810000"/>
            <a:chExt cx="248856" cy="2315127"/>
          </a:xfrm>
        </p:grpSpPr>
        <p:sp>
          <p:nvSpPr>
            <p:cNvPr id="106" name="Rectangle 374"/>
            <p:cNvSpPr>
              <a:spLocks noChangeArrowheads="1"/>
            </p:cNvSpPr>
            <p:nvPr/>
          </p:nvSpPr>
          <p:spPr bwMode="auto">
            <a:xfrm rot="-5400000">
              <a:off x="292030" y="3975170"/>
              <a:ext cx="579196" cy="248856"/>
            </a:xfrm>
            <a:prstGeom prst="rect">
              <a:avLst/>
            </a:prstGeom>
            <a:solidFill>
              <a:srgbClr val="FF0101"/>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7" name="Rectangle 173"/>
            <p:cNvSpPr>
              <a:spLocks noChangeArrowheads="1"/>
            </p:cNvSpPr>
            <p:nvPr/>
          </p:nvSpPr>
          <p:spPr bwMode="auto">
            <a:xfrm rot="-5400000">
              <a:off x="292030" y="4553814"/>
              <a:ext cx="579196" cy="248856"/>
            </a:xfrm>
            <a:prstGeom prst="rect">
              <a:avLst/>
            </a:prstGeom>
            <a:solidFill>
              <a:srgbClr val="FF7979"/>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8" name="Rectangle 180"/>
            <p:cNvSpPr>
              <a:spLocks noChangeArrowheads="1"/>
            </p:cNvSpPr>
            <p:nvPr/>
          </p:nvSpPr>
          <p:spPr bwMode="auto">
            <a:xfrm rot="-5400000">
              <a:off x="292030" y="5132458"/>
              <a:ext cx="579196" cy="248856"/>
            </a:xfrm>
            <a:prstGeom prst="rect">
              <a:avLst/>
            </a:prstGeom>
            <a:solidFill>
              <a:srgbClr val="FFB3B3"/>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9" name="Rectangle 181"/>
            <p:cNvSpPr>
              <a:spLocks noChangeArrowheads="1"/>
            </p:cNvSpPr>
            <p:nvPr/>
          </p:nvSpPr>
          <p:spPr bwMode="auto">
            <a:xfrm rot="-5400000">
              <a:off x="292030" y="5711101"/>
              <a:ext cx="579196" cy="248856"/>
            </a:xfrm>
            <a:prstGeom prst="rect">
              <a:avLst/>
            </a:prstGeom>
            <a:solidFill>
              <a:srgbClr val="FFE5E5"/>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110" name="Text Box 394"/>
          <p:cNvSpPr txBox="1">
            <a:spLocks noChangeArrowheads="1"/>
          </p:cNvSpPr>
          <p:nvPr/>
        </p:nvSpPr>
        <p:spPr bwMode="auto">
          <a:xfrm>
            <a:off x="5181600" y="1447800"/>
            <a:ext cx="3581400" cy="466794"/>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3200" u="none" kern="0" dirty="0">
                <a:ea typeface="굴림" charset="-127"/>
                <a:cs typeface="Arial" pitchFamily="34" charset="0"/>
              </a:rPr>
              <a:t>Text  -  Your Text Here</a:t>
            </a:r>
          </a:p>
        </p:txBody>
      </p:sp>
      <p:sp>
        <p:nvSpPr>
          <p:cNvPr id="111" name="Text Box 394"/>
          <p:cNvSpPr txBox="1">
            <a:spLocks noChangeArrowheads="1"/>
          </p:cNvSpPr>
          <p:nvPr/>
        </p:nvSpPr>
        <p:spPr bwMode="auto">
          <a:xfrm>
            <a:off x="5638800" y="1912947"/>
            <a:ext cx="3071814" cy="877163"/>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2400" b="0" u="none" kern="0" dirty="0">
                <a:solidFill>
                  <a:srgbClr val="737373"/>
                </a:solidFill>
                <a:ea typeface="굴림" charset="-127"/>
                <a:cs typeface="Arial" pitchFamily="34" charset="0"/>
              </a:rPr>
              <a:t>Lorem is simp dummy text of then and scrambled it to make a type specimen book. </a:t>
            </a:r>
          </a:p>
        </p:txBody>
      </p:sp>
      <p:sp>
        <p:nvSpPr>
          <p:cNvPr id="112"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277551" y="632536"/>
            <a:ext cx="8637849" cy="5844464"/>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2" name="Oval 372"/>
          <p:cNvSpPr>
            <a:spLocks noChangeArrowheads="1"/>
          </p:cNvSpPr>
          <p:nvPr/>
        </p:nvSpPr>
        <p:spPr bwMode="auto">
          <a:xfrm>
            <a:off x="4876800" y="4876800"/>
            <a:ext cx="304800" cy="304800"/>
          </a:xfrm>
          <a:prstGeom prst="ellipse">
            <a:avLst/>
          </a:prstGeom>
          <a:solidFill>
            <a:srgbClr val="000000">
              <a:alpha val="68000"/>
            </a:srgbClr>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effectLst/>
              <a:uLnTx/>
              <a:uFillTx/>
            </a:endParaRPr>
          </a:p>
        </p:txBody>
      </p:sp>
      <p:sp>
        <p:nvSpPr>
          <p:cNvPr id="102" name="Text Box 394"/>
          <p:cNvSpPr txBox="1">
            <a:spLocks noChangeArrowheads="1"/>
          </p:cNvSpPr>
          <p:nvPr/>
        </p:nvSpPr>
        <p:spPr bwMode="auto">
          <a:xfrm>
            <a:off x="2209800" y="5105400"/>
            <a:ext cx="966788" cy="568325"/>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Example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Text</a:t>
            </a:r>
          </a:p>
        </p:txBody>
      </p:sp>
      <p:sp>
        <p:nvSpPr>
          <p:cNvPr id="104" name="Oval 372"/>
          <p:cNvSpPr>
            <a:spLocks noChangeArrowheads="1"/>
          </p:cNvSpPr>
          <p:nvPr/>
        </p:nvSpPr>
        <p:spPr bwMode="auto">
          <a:xfrm>
            <a:off x="990600" y="1828800"/>
            <a:ext cx="304800" cy="304800"/>
          </a:xfrm>
          <a:prstGeom prst="ellipse">
            <a:avLst/>
          </a:prstGeom>
          <a:solidFill>
            <a:srgbClr val="000000">
              <a:alpha val="68000"/>
            </a:srgbClr>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endParaRPr>
          </a:p>
        </p:txBody>
      </p:sp>
      <p:sp>
        <p:nvSpPr>
          <p:cNvPr id="105" name="Oval 372"/>
          <p:cNvSpPr>
            <a:spLocks noChangeArrowheads="1"/>
          </p:cNvSpPr>
          <p:nvPr/>
        </p:nvSpPr>
        <p:spPr bwMode="auto">
          <a:xfrm>
            <a:off x="5791200" y="4876800"/>
            <a:ext cx="304800" cy="304800"/>
          </a:xfrm>
          <a:prstGeom prst="ellipse">
            <a:avLst/>
          </a:prstGeom>
          <a:solidFill>
            <a:srgbClr val="000000">
              <a:alpha val="68000"/>
            </a:srgbClr>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effectLst/>
              <a:uLnTx/>
              <a:uFillTx/>
            </a:endParaRPr>
          </a:p>
        </p:txBody>
      </p:sp>
      <p:sp>
        <p:nvSpPr>
          <p:cNvPr id="106" name="Oval 372"/>
          <p:cNvSpPr>
            <a:spLocks noChangeArrowheads="1"/>
          </p:cNvSpPr>
          <p:nvPr/>
        </p:nvSpPr>
        <p:spPr bwMode="auto">
          <a:xfrm>
            <a:off x="5147462" y="3568599"/>
            <a:ext cx="304800" cy="304800"/>
          </a:xfrm>
          <a:prstGeom prst="ellipse">
            <a:avLst/>
          </a:prstGeom>
          <a:solidFill>
            <a:srgbClr val="000000">
              <a:alpha val="68000"/>
            </a:srgbClr>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effectLst/>
              <a:uLnTx/>
              <a:uFillTx/>
            </a:endParaRPr>
          </a:p>
        </p:txBody>
      </p:sp>
      <p:sp>
        <p:nvSpPr>
          <p:cNvPr id="107" name="Oval 372"/>
          <p:cNvSpPr>
            <a:spLocks noChangeArrowheads="1"/>
          </p:cNvSpPr>
          <p:nvPr/>
        </p:nvSpPr>
        <p:spPr bwMode="auto">
          <a:xfrm>
            <a:off x="2971800" y="3505200"/>
            <a:ext cx="304800" cy="304800"/>
          </a:xfrm>
          <a:prstGeom prst="ellipse">
            <a:avLst/>
          </a:prstGeom>
          <a:solidFill>
            <a:srgbClr val="000000">
              <a:alpha val="68000"/>
            </a:srgbClr>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effectLst/>
              <a:uLnTx/>
              <a:uFillTx/>
            </a:endParaRPr>
          </a:p>
        </p:txBody>
      </p:sp>
      <p:sp>
        <p:nvSpPr>
          <p:cNvPr id="108" name="Text Box 394"/>
          <p:cNvSpPr txBox="1">
            <a:spLocks noChangeArrowheads="1"/>
          </p:cNvSpPr>
          <p:nvPr/>
        </p:nvSpPr>
        <p:spPr bwMode="auto">
          <a:xfrm>
            <a:off x="381000" y="3352800"/>
            <a:ext cx="966788" cy="568325"/>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Example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Text</a:t>
            </a:r>
          </a:p>
        </p:txBody>
      </p:sp>
      <p:sp>
        <p:nvSpPr>
          <p:cNvPr id="109" name="Text Box 394"/>
          <p:cNvSpPr txBox="1">
            <a:spLocks noChangeArrowheads="1"/>
          </p:cNvSpPr>
          <p:nvPr/>
        </p:nvSpPr>
        <p:spPr bwMode="auto">
          <a:xfrm>
            <a:off x="4038600" y="609600"/>
            <a:ext cx="966788" cy="568325"/>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Example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Text</a:t>
            </a:r>
          </a:p>
        </p:txBody>
      </p:sp>
      <p:sp>
        <p:nvSpPr>
          <p:cNvPr id="110" name="Text Box 394"/>
          <p:cNvSpPr txBox="1">
            <a:spLocks noChangeArrowheads="1"/>
          </p:cNvSpPr>
          <p:nvPr/>
        </p:nvSpPr>
        <p:spPr bwMode="auto">
          <a:xfrm>
            <a:off x="3733800" y="5867400"/>
            <a:ext cx="966788" cy="568325"/>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Example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Text</a:t>
            </a:r>
          </a:p>
        </p:txBody>
      </p:sp>
      <p:sp>
        <p:nvSpPr>
          <p:cNvPr id="111" name="Text Box 394"/>
          <p:cNvSpPr txBox="1">
            <a:spLocks noChangeArrowheads="1"/>
          </p:cNvSpPr>
          <p:nvPr/>
        </p:nvSpPr>
        <p:spPr bwMode="auto">
          <a:xfrm>
            <a:off x="6489801" y="2919983"/>
            <a:ext cx="966788" cy="568325"/>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Example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Text</a:t>
            </a:r>
          </a:p>
        </p:txBody>
      </p:sp>
      <p:sp>
        <p:nvSpPr>
          <p:cNvPr id="112" name="Text Box 394"/>
          <p:cNvSpPr txBox="1">
            <a:spLocks noChangeArrowheads="1"/>
          </p:cNvSpPr>
          <p:nvPr/>
        </p:nvSpPr>
        <p:spPr bwMode="auto">
          <a:xfrm>
            <a:off x="6629400" y="3962400"/>
            <a:ext cx="966788" cy="568325"/>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Example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400" i="0" u="none" strike="noStrike" kern="0" cap="none" spc="0" normalizeH="0" baseline="0" noProof="0" dirty="0">
                <a:ln>
                  <a:noFill/>
                </a:ln>
                <a:effectLst/>
                <a:uLnTx/>
                <a:uFillTx/>
                <a:ea typeface="굴림" charset="-127"/>
                <a:cs typeface="Arial" pitchFamily="34" charset="0"/>
              </a:rPr>
              <a:t>Text</a:t>
            </a:r>
          </a:p>
        </p:txBody>
      </p:sp>
      <p:cxnSp>
        <p:nvCxnSpPr>
          <p:cNvPr id="113" name="AutoShape 470"/>
          <p:cNvCxnSpPr>
            <a:cxnSpLocks noChangeShapeType="1"/>
          </p:cNvCxnSpPr>
          <p:nvPr/>
        </p:nvCxnSpPr>
        <p:spPr bwMode="auto">
          <a:xfrm rot="5400000" flipH="1" flipV="1">
            <a:off x="2305050" y="4171950"/>
            <a:ext cx="1295400" cy="266700"/>
          </a:xfrm>
          <a:prstGeom prst="straightConnector1">
            <a:avLst/>
          </a:prstGeom>
          <a:noFill/>
          <a:ln w="38100">
            <a:solidFill>
              <a:srgbClr val="FF0000"/>
            </a:solidFill>
            <a:round/>
            <a:headEnd/>
            <a:tailEnd type="triangle" w="med" len="med"/>
          </a:ln>
        </p:spPr>
      </p:cxnSp>
      <p:cxnSp>
        <p:nvCxnSpPr>
          <p:cNvPr id="114" name="AutoShape 470"/>
          <p:cNvCxnSpPr>
            <a:cxnSpLocks noChangeShapeType="1"/>
          </p:cNvCxnSpPr>
          <p:nvPr/>
        </p:nvCxnSpPr>
        <p:spPr bwMode="auto">
          <a:xfrm rot="5400000" flipH="1" flipV="1">
            <a:off x="323850" y="2571750"/>
            <a:ext cx="1295400" cy="266700"/>
          </a:xfrm>
          <a:prstGeom prst="straightConnector1">
            <a:avLst/>
          </a:prstGeom>
          <a:noFill/>
          <a:ln w="38100">
            <a:solidFill>
              <a:srgbClr val="FF0000"/>
            </a:solidFill>
            <a:round/>
            <a:headEnd/>
            <a:tailEnd type="triangle" w="med" len="med"/>
          </a:ln>
        </p:spPr>
      </p:cxnSp>
      <p:cxnSp>
        <p:nvCxnSpPr>
          <p:cNvPr id="116" name="AutoShape 470"/>
          <p:cNvCxnSpPr>
            <a:cxnSpLocks noChangeShapeType="1"/>
          </p:cNvCxnSpPr>
          <p:nvPr/>
        </p:nvCxnSpPr>
        <p:spPr bwMode="auto">
          <a:xfrm rot="5400000" flipH="1" flipV="1">
            <a:off x="4248150" y="5543550"/>
            <a:ext cx="1295400" cy="266700"/>
          </a:xfrm>
          <a:prstGeom prst="straightConnector1">
            <a:avLst/>
          </a:prstGeom>
          <a:noFill/>
          <a:ln w="38100">
            <a:solidFill>
              <a:srgbClr val="FF0000"/>
            </a:solidFill>
            <a:round/>
            <a:headEnd/>
            <a:tailEnd type="triangle" w="med" len="med"/>
          </a:ln>
        </p:spPr>
      </p:cxnSp>
      <p:cxnSp>
        <p:nvCxnSpPr>
          <p:cNvPr id="118" name="AutoShape 470"/>
          <p:cNvCxnSpPr>
            <a:cxnSpLocks noChangeShapeType="1"/>
          </p:cNvCxnSpPr>
          <p:nvPr/>
        </p:nvCxnSpPr>
        <p:spPr bwMode="auto">
          <a:xfrm rot="10800000" flipV="1">
            <a:off x="5280358" y="3276599"/>
            <a:ext cx="1272842" cy="404167"/>
          </a:xfrm>
          <a:prstGeom prst="straightConnector1">
            <a:avLst/>
          </a:prstGeom>
          <a:noFill/>
          <a:ln w="38100">
            <a:solidFill>
              <a:srgbClr val="FF0000"/>
            </a:solidFill>
            <a:round/>
            <a:headEnd/>
            <a:tailEnd type="triangle" w="med" len="med"/>
          </a:ln>
        </p:spPr>
      </p:cxnSp>
      <p:cxnSp>
        <p:nvCxnSpPr>
          <p:cNvPr id="119" name="AutoShape 470"/>
          <p:cNvCxnSpPr>
            <a:cxnSpLocks noChangeShapeType="1"/>
          </p:cNvCxnSpPr>
          <p:nvPr/>
        </p:nvCxnSpPr>
        <p:spPr bwMode="auto">
          <a:xfrm rot="10800000" flipV="1">
            <a:off x="5902658" y="4622799"/>
            <a:ext cx="1272842" cy="404167"/>
          </a:xfrm>
          <a:prstGeom prst="straightConnector1">
            <a:avLst/>
          </a:prstGeom>
          <a:noFill/>
          <a:ln w="38100">
            <a:solidFill>
              <a:srgbClr val="FF0000"/>
            </a:solidFill>
            <a:round/>
            <a:headEnd/>
            <a:tailEnd type="triangle" w="med" len="med"/>
          </a:ln>
        </p:spPr>
      </p:cxnSp>
      <p:sp>
        <p:nvSpPr>
          <p:cNvPr id="120" name="Oval 372"/>
          <p:cNvSpPr>
            <a:spLocks noChangeArrowheads="1"/>
          </p:cNvSpPr>
          <p:nvPr/>
        </p:nvSpPr>
        <p:spPr bwMode="auto">
          <a:xfrm>
            <a:off x="2734462" y="1346099"/>
            <a:ext cx="304800" cy="304800"/>
          </a:xfrm>
          <a:prstGeom prst="ellipse">
            <a:avLst/>
          </a:prstGeom>
          <a:solidFill>
            <a:srgbClr val="000000">
              <a:alpha val="68000"/>
            </a:srgbClr>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effectLst/>
              <a:uLnTx/>
              <a:uFillTx/>
            </a:endParaRPr>
          </a:p>
        </p:txBody>
      </p:sp>
      <p:cxnSp>
        <p:nvCxnSpPr>
          <p:cNvPr id="121" name="AutoShape 470"/>
          <p:cNvCxnSpPr>
            <a:cxnSpLocks noChangeShapeType="1"/>
          </p:cNvCxnSpPr>
          <p:nvPr/>
        </p:nvCxnSpPr>
        <p:spPr bwMode="auto">
          <a:xfrm rot="10800000" flipV="1">
            <a:off x="2867358" y="1054099"/>
            <a:ext cx="1272842" cy="404167"/>
          </a:xfrm>
          <a:prstGeom prst="straightConnector1">
            <a:avLst/>
          </a:prstGeom>
          <a:noFill/>
          <a:ln w="38100">
            <a:solidFill>
              <a:srgbClr val="FF0000"/>
            </a:solidFill>
            <a:round/>
            <a:headEnd/>
            <a:tailEnd type="triangle" w="med" len="med"/>
          </a:ln>
        </p:spPr>
      </p:cxnSp>
      <p:sp>
        <p:nvSpPr>
          <p:cNvPr id="103"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277551" y="632536"/>
            <a:ext cx="8637849" cy="5844464"/>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solidFill>
              <a:srgbClr val="FF7979"/>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2" name="Oval 51"/>
          <p:cNvSpPr/>
          <p:nvPr/>
        </p:nvSpPr>
        <p:spPr bwMode="auto">
          <a:xfrm>
            <a:off x="1066800" y="838200"/>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1</a:t>
            </a:r>
          </a:p>
        </p:txBody>
      </p:sp>
      <p:sp>
        <p:nvSpPr>
          <p:cNvPr id="102" name="Oval 101"/>
          <p:cNvSpPr/>
          <p:nvPr/>
        </p:nvSpPr>
        <p:spPr bwMode="auto">
          <a:xfrm>
            <a:off x="2971800" y="1295400"/>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2</a:t>
            </a:r>
          </a:p>
        </p:txBody>
      </p:sp>
      <p:sp>
        <p:nvSpPr>
          <p:cNvPr id="103" name="Oval 102"/>
          <p:cNvSpPr/>
          <p:nvPr/>
        </p:nvSpPr>
        <p:spPr bwMode="auto">
          <a:xfrm>
            <a:off x="5181600" y="3352800"/>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3</a:t>
            </a:r>
          </a:p>
        </p:txBody>
      </p:sp>
      <p:sp>
        <p:nvSpPr>
          <p:cNvPr id="104" name="Oval 103"/>
          <p:cNvSpPr/>
          <p:nvPr/>
        </p:nvSpPr>
        <p:spPr bwMode="auto">
          <a:xfrm>
            <a:off x="8077200" y="4343400"/>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4</a:t>
            </a:r>
          </a:p>
        </p:txBody>
      </p:sp>
      <p:sp>
        <p:nvSpPr>
          <p:cNvPr id="105" name="Oval 104"/>
          <p:cNvSpPr/>
          <p:nvPr/>
        </p:nvSpPr>
        <p:spPr bwMode="auto">
          <a:xfrm>
            <a:off x="4876800" y="4953000"/>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5</a:t>
            </a:r>
          </a:p>
        </p:txBody>
      </p:sp>
      <p:sp>
        <p:nvSpPr>
          <p:cNvPr id="106" name="Oval 105"/>
          <p:cNvSpPr/>
          <p:nvPr/>
        </p:nvSpPr>
        <p:spPr bwMode="auto">
          <a:xfrm>
            <a:off x="1828800" y="3429000"/>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6</a:t>
            </a:r>
          </a:p>
        </p:txBody>
      </p:sp>
      <p:cxnSp>
        <p:nvCxnSpPr>
          <p:cNvPr id="107" name="AutoShape 470"/>
          <p:cNvCxnSpPr>
            <a:cxnSpLocks noChangeShapeType="1"/>
            <a:stCxn id="52" idx="6"/>
            <a:endCxn id="102" idx="2"/>
          </p:cNvCxnSpPr>
          <p:nvPr/>
        </p:nvCxnSpPr>
        <p:spPr bwMode="auto">
          <a:xfrm>
            <a:off x="1371600" y="990600"/>
            <a:ext cx="1600200" cy="457200"/>
          </a:xfrm>
          <a:prstGeom prst="straightConnector1">
            <a:avLst/>
          </a:prstGeom>
          <a:noFill/>
          <a:ln w="50800">
            <a:solidFill>
              <a:srgbClr val="0071FF"/>
            </a:solidFill>
            <a:round/>
            <a:headEnd/>
            <a:tailEnd type="triangle" w="med" len="med"/>
          </a:ln>
        </p:spPr>
      </p:cxnSp>
      <p:cxnSp>
        <p:nvCxnSpPr>
          <p:cNvPr id="108" name="AutoShape 470"/>
          <p:cNvCxnSpPr>
            <a:cxnSpLocks noChangeShapeType="1"/>
            <a:stCxn id="102" idx="6"/>
            <a:endCxn id="103" idx="0"/>
          </p:cNvCxnSpPr>
          <p:nvPr/>
        </p:nvCxnSpPr>
        <p:spPr bwMode="auto">
          <a:xfrm>
            <a:off x="3276600" y="1447800"/>
            <a:ext cx="2057400" cy="1905000"/>
          </a:xfrm>
          <a:prstGeom prst="straightConnector1">
            <a:avLst/>
          </a:prstGeom>
          <a:noFill/>
          <a:ln w="50800">
            <a:solidFill>
              <a:srgbClr val="0071FF"/>
            </a:solidFill>
            <a:round/>
            <a:headEnd/>
            <a:tailEnd type="triangle" w="med" len="med"/>
          </a:ln>
        </p:spPr>
      </p:cxnSp>
      <p:cxnSp>
        <p:nvCxnSpPr>
          <p:cNvPr id="109" name="AutoShape 470"/>
          <p:cNvCxnSpPr>
            <a:cxnSpLocks noChangeShapeType="1"/>
            <a:stCxn id="103" idx="5"/>
            <a:endCxn id="104" idx="1"/>
          </p:cNvCxnSpPr>
          <p:nvPr/>
        </p:nvCxnSpPr>
        <p:spPr bwMode="auto">
          <a:xfrm rot="16200000" flipH="1">
            <a:off x="6394263" y="2660463"/>
            <a:ext cx="775074" cy="2680074"/>
          </a:xfrm>
          <a:prstGeom prst="straightConnector1">
            <a:avLst/>
          </a:prstGeom>
          <a:noFill/>
          <a:ln w="50800">
            <a:solidFill>
              <a:srgbClr val="0071FF"/>
            </a:solidFill>
            <a:round/>
            <a:headEnd/>
            <a:tailEnd type="triangle" w="med" len="med"/>
          </a:ln>
        </p:spPr>
      </p:cxnSp>
      <p:cxnSp>
        <p:nvCxnSpPr>
          <p:cNvPr id="110" name="AutoShape 470"/>
          <p:cNvCxnSpPr>
            <a:cxnSpLocks noChangeShapeType="1"/>
            <a:stCxn id="104" idx="4"/>
            <a:endCxn id="105" idx="6"/>
          </p:cNvCxnSpPr>
          <p:nvPr/>
        </p:nvCxnSpPr>
        <p:spPr bwMode="auto">
          <a:xfrm rot="5400000">
            <a:off x="6477000" y="3352800"/>
            <a:ext cx="457200" cy="3048000"/>
          </a:xfrm>
          <a:prstGeom prst="straightConnector1">
            <a:avLst/>
          </a:prstGeom>
          <a:noFill/>
          <a:ln w="50800">
            <a:solidFill>
              <a:srgbClr val="0071FF"/>
            </a:solidFill>
            <a:round/>
            <a:headEnd/>
            <a:tailEnd type="triangle" w="med" len="med"/>
          </a:ln>
        </p:spPr>
      </p:cxnSp>
      <p:cxnSp>
        <p:nvCxnSpPr>
          <p:cNvPr id="111" name="AutoShape 470"/>
          <p:cNvCxnSpPr>
            <a:cxnSpLocks noChangeShapeType="1"/>
            <a:stCxn id="105" idx="2"/>
            <a:endCxn id="106" idx="5"/>
          </p:cNvCxnSpPr>
          <p:nvPr/>
        </p:nvCxnSpPr>
        <p:spPr bwMode="auto">
          <a:xfrm rot="10800000">
            <a:off x="2088964" y="3689164"/>
            <a:ext cx="2787837" cy="1416237"/>
          </a:xfrm>
          <a:prstGeom prst="straightConnector1">
            <a:avLst/>
          </a:prstGeom>
          <a:noFill/>
          <a:ln w="50800">
            <a:solidFill>
              <a:srgbClr val="0071FF"/>
            </a:solidFill>
            <a:round/>
            <a:headEnd/>
            <a:tailEnd type="triangle" w="med" len="med"/>
          </a:ln>
        </p:spPr>
      </p:cxnSp>
      <p:cxnSp>
        <p:nvCxnSpPr>
          <p:cNvPr id="112" name="AutoShape 470"/>
          <p:cNvCxnSpPr>
            <a:cxnSpLocks noChangeShapeType="1"/>
            <a:stCxn id="106" idx="0"/>
            <a:endCxn id="52" idx="4"/>
          </p:cNvCxnSpPr>
          <p:nvPr/>
        </p:nvCxnSpPr>
        <p:spPr bwMode="auto">
          <a:xfrm rot="16200000" flipV="1">
            <a:off x="457200" y="1905000"/>
            <a:ext cx="2286000" cy="762000"/>
          </a:xfrm>
          <a:prstGeom prst="straightConnector1">
            <a:avLst/>
          </a:prstGeom>
          <a:noFill/>
          <a:ln w="50800">
            <a:solidFill>
              <a:srgbClr val="0071FF"/>
            </a:solidFill>
            <a:round/>
            <a:headEnd/>
            <a:tailEnd type="triangle" w="med" len="med"/>
          </a:ln>
        </p:spPr>
      </p:cxnSp>
      <p:sp>
        <p:nvSpPr>
          <p:cNvPr id="125" name="Text Box 394"/>
          <p:cNvSpPr txBox="1">
            <a:spLocks noChangeArrowheads="1"/>
          </p:cNvSpPr>
          <p:nvPr/>
        </p:nvSpPr>
        <p:spPr bwMode="auto">
          <a:xfrm>
            <a:off x="977900" y="4486656"/>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26" name="Text Box 394"/>
          <p:cNvSpPr txBox="1">
            <a:spLocks noChangeArrowheads="1"/>
          </p:cNvSpPr>
          <p:nvPr/>
        </p:nvSpPr>
        <p:spPr bwMode="auto">
          <a:xfrm>
            <a:off x="1003300" y="5096256"/>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27" name="Text Box 394"/>
          <p:cNvSpPr txBox="1">
            <a:spLocks noChangeArrowheads="1"/>
          </p:cNvSpPr>
          <p:nvPr/>
        </p:nvSpPr>
        <p:spPr bwMode="auto">
          <a:xfrm>
            <a:off x="965200" y="5715381"/>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28" name="Text Box 394"/>
          <p:cNvSpPr txBox="1">
            <a:spLocks noChangeArrowheads="1"/>
          </p:cNvSpPr>
          <p:nvPr/>
        </p:nvSpPr>
        <p:spPr bwMode="auto">
          <a:xfrm>
            <a:off x="7086600" y="1524000"/>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29" name="Text Box 394"/>
          <p:cNvSpPr txBox="1">
            <a:spLocks noChangeArrowheads="1"/>
          </p:cNvSpPr>
          <p:nvPr/>
        </p:nvSpPr>
        <p:spPr bwMode="auto">
          <a:xfrm>
            <a:off x="7124700" y="2199843"/>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30" name="Text Box 394"/>
          <p:cNvSpPr txBox="1">
            <a:spLocks noChangeArrowheads="1"/>
          </p:cNvSpPr>
          <p:nvPr/>
        </p:nvSpPr>
        <p:spPr bwMode="auto">
          <a:xfrm>
            <a:off x="7086600" y="2784043"/>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131" name="Oval 130"/>
          <p:cNvSpPr/>
          <p:nvPr/>
        </p:nvSpPr>
        <p:spPr bwMode="auto">
          <a:xfrm>
            <a:off x="609600" y="4567123"/>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1</a:t>
            </a:r>
          </a:p>
        </p:txBody>
      </p:sp>
      <p:sp>
        <p:nvSpPr>
          <p:cNvPr id="132" name="Oval 131"/>
          <p:cNvSpPr/>
          <p:nvPr/>
        </p:nvSpPr>
        <p:spPr bwMode="auto">
          <a:xfrm>
            <a:off x="609600" y="5205984"/>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2</a:t>
            </a:r>
          </a:p>
        </p:txBody>
      </p:sp>
      <p:sp>
        <p:nvSpPr>
          <p:cNvPr id="133" name="Oval 132"/>
          <p:cNvSpPr/>
          <p:nvPr/>
        </p:nvSpPr>
        <p:spPr bwMode="auto">
          <a:xfrm>
            <a:off x="609600" y="5791200"/>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3</a:t>
            </a:r>
          </a:p>
        </p:txBody>
      </p:sp>
      <p:sp>
        <p:nvSpPr>
          <p:cNvPr id="134" name="Oval 133"/>
          <p:cNvSpPr/>
          <p:nvPr/>
        </p:nvSpPr>
        <p:spPr bwMode="auto">
          <a:xfrm>
            <a:off x="6769100" y="1624609"/>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4</a:t>
            </a:r>
          </a:p>
        </p:txBody>
      </p:sp>
      <p:sp>
        <p:nvSpPr>
          <p:cNvPr id="135" name="Oval 134"/>
          <p:cNvSpPr/>
          <p:nvPr/>
        </p:nvSpPr>
        <p:spPr bwMode="auto">
          <a:xfrm>
            <a:off x="6769100" y="2259203"/>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rPr>
              <a:t>5</a:t>
            </a:r>
          </a:p>
        </p:txBody>
      </p:sp>
      <p:sp>
        <p:nvSpPr>
          <p:cNvPr id="136" name="Oval 135"/>
          <p:cNvSpPr/>
          <p:nvPr/>
        </p:nvSpPr>
        <p:spPr bwMode="auto">
          <a:xfrm>
            <a:off x="6769100" y="2826131"/>
            <a:ext cx="304800" cy="304800"/>
          </a:xfrm>
          <a:prstGeom prst="ellipse">
            <a:avLst/>
          </a:prstGeom>
          <a:solidFill>
            <a:srgbClr val="0071FF"/>
          </a:solidFill>
          <a:ln w="9525" cap="flat" cmpd="sng" algn="ctr">
            <a:noFill/>
            <a:prstDash val="solid"/>
            <a:round/>
            <a:headEnd type="none" w="med" len="med"/>
            <a:tailEnd type="none" w="med" len="med"/>
          </a:ln>
          <a:effectLst/>
          <a:scene3d>
            <a:camera prst="orthographicFront">
              <a:rot lat="0" lon="0" rev="0"/>
            </a:camera>
            <a:lightRig rig="balanced" dir="t">
              <a:rot lat="0" lon="0" rev="8700000"/>
            </a:lightRig>
          </a:scene3d>
          <a:sp3d>
            <a:bevelT w="190500" h="38100"/>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500" b="0" i="0" u="none" strike="noStrike" kern="0" cap="none" spc="0" normalizeH="0" baseline="0" noProof="0" dirty="0">
                <a:ln>
                  <a:noFill/>
                </a:ln>
                <a:solidFill>
                  <a:srgbClr val="FFFFFF"/>
                </a:solidFill>
                <a:effectLst/>
                <a:uLnTx/>
                <a:uFillTx/>
              </a:rPr>
              <a:t>6</a:t>
            </a:r>
          </a:p>
        </p:txBody>
      </p:sp>
      <p:sp>
        <p:nvSpPr>
          <p:cNvPr id="113"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p:cNvGrpSpPr/>
          <p:nvPr/>
        </p:nvGrpSpPr>
        <p:grpSpPr>
          <a:xfrm>
            <a:off x="277551" y="632536"/>
            <a:ext cx="8637849" cy="5844464"/>
            <a:chOff x="277551" y="632536"/>
            <a:chExt cx="8637849" cy="5844464"/>
          </a:xfrm>
          <a:effectLst>
            <a:outerShdw blurRad="50800" dist="38100" dir="8100000" algn="tr" rotWithShape="0">
              <a:prstClr val="black">
                <a:alpha val="40000"/>
              </a:prstClr>
            </a:outerShdw>
            <a:reflection blurRad="6350" stA="52000" endA="300" endPos="35000" dir="5400000" sy="-100000" algn="bl" rotWithShape="0"/>
          </a:effectLst>
        </p:grpSpPr>
        <p:sp>
          <p:nvSpPr>
            <p:cNvPr id="53" name="Freeform 6"/>
            <p:cNvSpPr>
              <a:spLocks/>
            </p:cNvSpPr>
            <p:nvPr/>
          </p:nvSpPr>
          <p:spPr bwMode="auto">
            <a:xfrm>
              <a:off x="2375168" y="1062023"/>
              <a:ext cx="1642360" cy="1980796"/>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610219" y="2384844"/>
              <a:ext cx="779949" cy="1444796"/>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691577" y="2152922"/>
              <a:ext cx="1508359" cy="1688745"/>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26834" y="1714844"/>
              <a:ext cx="1169924" cy="1692180"/>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236013" y="2566947"/>
              <a:ext cx="1149309" cy="1482591"/>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928040" y="2405459"/>
              <a:ext cx="843514" cy="1709360"/>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277551" y="632536"/>
              <a:ext cx="1066847" cy="1553026"/>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280526" y="3862280"/>
              <a:ext cx="510231" cy="738718"/>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897424" y="2673460"/>
              <a:ext cx="1340000" cy="1396693"/>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63347" y="3968793"/>
              <a:ext cx="1245514" cy="1204283"/>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829013" y="704690"/>
              <a:ext cx="1736847" cy="2073565"/>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94116" y="3407024"/>
              <a:ext cx="1156180" cy="1059975"/>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800912" y="4332998"/>
              <a:ext cx="450103" cy="5360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347373" y="4252255"/>
              <a:ext cx="700923" cy="620180"/>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92834" y="3212896"/>
              <a:ext cx="1035924" cy="1290180"/>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369553" y="4052973"/>
              <a:ext cx="1618308" cy="1632052"/>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264758" y="4573511"/>
              <a:ext cx="742154" cy="915667"/>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122168" y="5116383"/>
              <a:ext cx="259411" cy="223333"/>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788886" y="4734999"/>
              <a:ext cx="694052" cy="608154"/>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366117" y="4917101"/>
              <a:ext cx="316103" cy="178667"/>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199476" y="4973794"/>
              <a:ext cx="92769" cy="159770"/>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124040" y="4073589"/>
              <a:ext cx="292051" cy="235360"/>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5000194" y="4389691"/>
              <a:ext cx="580667" cy="568642"/>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8152631" y="4109665"/>
              <a:ext cx="738718" cy="126269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812477" y="4142307"/>
              <a:ext cx="864129" cy="652821"/>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8040" y="4987538"/>
              <a:ext cx="333282" cy="262847"/>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solidFill>
              <a:schemeClr val="bg2"/>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7240400" y="4439511"/>
              <a:ext cx="956898" cy="974078"/>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44014" y="4722973"/>
              <a:ext cx="1090898" cy="762769"/>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737040" y="5169640"/>
              <a:ext cx="989539" cy="429487"/>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802322" y="5399845"/>
              <a:ext cx="1126975" cy="1077155"/>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885705" y="943485"/>
              <a:ext cx="27487" cy="20615"/>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617705" y="2003459"/>
              <a:ext cx="56693" cy="104795"/>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145116" y="1654716"/>
              <a:ext cx="113385" cy="187257"/>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425141" y="1797306"/>
              <a:ext cx="92769" cy="149462"/>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solidFill>
              <a:srgbClr val="00DA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478398" y="3290204"/>
              <a:ext cx="72154" cy="68718"/>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389065" y="3058280"/>
              <a:ext cx="65282" cy="216462"/>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722347" y="2828075"/>
              <a:ext cx="51538" cy="72154"/>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851193" y="3135588"/>
              <a:ext cx="53257" cy="73872"/>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1931937" y="3302229"/>
              <a:ext cx="8590" cy="8590"/>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1943962" y="3326280"/>
              <a:ext cx="20615" cy="32642"/>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074526" y="3400153"/>
              <a:ext cx="32642" cy="51538"/>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256629" y="2977537"/>
              <a:ext cx="56693" cy="41231"/>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843246" y="4422332"/>
              <a:ext cx="72154" cy="101360"/>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646143" y="4211025"/>
              <a:ext cx="108231" cy="187257"/>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446554" y="5107794"/>
              <a:ext cx="85897" cy="61846"/>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728451" y="5992537"/>
              <a:ext cx="106513" cy="44667"/>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solidFill>
              <a:schemeClr val="bg1"/>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94116" y="5202281"/>
              <a:ext cx="1295334" cy="80228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429681" y="5270999"/>
              <a:ext cx="1437924" cy="91738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solidFill>
              <a:srgbClr val="FFFF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5" name="Oval 86"/>
          <p:cNvSpPr>
            <a:spLocks noChangeArrowheads="1"/>
          </p:cNvSpPr>
          <p:nvPr/>
        </p:nvSpPr>
        <p:spPr bwMode="auto">
          <a:xfrm>
            <a:off x="917143" y="5199699"/>
            <a:ext cx="279400" cy="279400"/>
          </a:xfrm>
          <a:prstGeom prst="ellipse">
            <a:avLst/>
          </a:prstGeom>
          <a:solidFill>
            <a:srgbClr val="FF0000"/>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ysClr val="windowText" lastClr="000000"/>
              </a:solidFill>
              <a:effectLst/>
              <a:uLnTx/>
              <a:uFillTx/>
            </a:endParaRPr>
          </a:p>
        </p:txBody>
      </p:sp>
      <p:sp>
        <p:nvSpPr>
          <p:cNvPr id="117" name="Oval 87"/>
          <p:cNvSpPr>
            <a:spLocks noChangeArrowheads="1"/>
          </p:cNvSpPr>
          <p:nvPr/>
        </p:nvSpPr>
        <p:spPr bwMode="auto">
          <a:xfrm>
            <a:off x="914400" y="5753100"/>
            <a:ext cx="279400" cy="279400"/>
          </a:xfrm>
          <a:prstGeom prst="ellipse">
            <a:avLst/>
          </a:prstGeom>
          <a:solidFill>
            <a:srgbClr val="0071FF"/>
          </a:solidFill>
          <a:ln w="12700" algn="ctr">
            <a:solidFill>
              <a:srgbClr val="0071FF">
                <a:lumMod val="50000"/>
              </a:srgbClr>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ysClr val="windowText" lastClr="000000"/>
              </a:solidFill>
              <a:effectLst/>
              <a:uLnTx/>
              <a:uFillTx/>
            </a:endParaRPr>
          </a:p>
        </p:txBody>
      </p:sp>
      <p:sp>
        <p:nvSpPr>
          <p:cNvPr id="122" name="Oval 86"/>
          <p:cNvSpPr>
            <a:spLocks noChangeArrowheads="1"/>
          </p:cNvSpPr>
          <p:nvPr/>
        </p:nvSpPr>
        <p:spPr bwMode="auto">
          <a:xfrm>
            <a:off x="6902348" y="2650160"/>
            <a:ext cx="279400" cy="279400"/>
          </a:xfrm>
          <a:prstGeom prst="ellipse">
            <a:avLst/>
          </a:prstGeom>
          <a:solidFill>
            <a:srgbClr val="FFFF00"/>
          </a:solidFill>
          <a:ln w="12700" algn="ctr">
            <a:solidFill>
              <a:srgbClr val="C0BC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ysClr val="windowText" lastClr="000000"/>
              </a:solidFill>
              <a:effectLst/>
              <a:uLnTx/>
              <a:uFillTx/>
            </a:endParaRPr>
          </a:p>
        </p:txBody>
      </p:sp>
      <p:sp>
        <p:nvSpPr>
          <p:cNvPr id="123" name="Oval 86"/>
          <p:cNvSpPr>
            <a:spLocks noChangeArrowheads="1"/>
          </p:cNvSpPr>
          <p:nvPr/>
        </p:nvSpPr>
        <p:spPr bwMode="auto">
          <a:xfrm>
            <a:off x="6896100" y="2124075"/>
            <a:ext cx="279400" cy="279400"/>
          </a:xfrm>
          <a:prstGeom prst="ellipse">
            <a:avLst/>
          </a:prstGeom>
          <a:solidFill>
            <a:srgbClr val="00C400"/>
          </a:solidFill>
          <a:ln w="12700" algn="ctr">
            <a:solidFill>
              <a:srgbClr val="0096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ysClr val="windowText" lastClr="000000"/>
              </a:solidFill>
              <a:effectLst/>
              <a:uLnTx/>
              <a:uFillTx/>
            </a:endParaRPr>
          </a:p>
        </p:txBody>
      </p:sp>
      <p:sp>
        <p:nvSpPr>
          <p:cNvPr id="124" name="Text Box 394"/>
          <p:cNvSpPr txBox="1">
            <a:spLocks noChangeArrowheads="1"/>
          </p:cNvSpPr>
          <p:nvPr/>
        </p:nvSpPr>
        <p:spPr bwMode="auto">
          <a:xfrm>
            <a:off x="7162800" y="2583485"/>
            <a:ext cx="1752600" cy="384721"/>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effectLst/>
                <a:uLnTx/>
                <a:uFillTx/>
                <a:ea typeface="굴림" charset="-127"/>
                <a:cs typeface="Arial" pitchFamily="34" charset="0"/>
              </a:rPr>
              <a:t>Example Text</a:t>
            </a:r>
          </a:p>
        </p:txBody>
      </p:sp>
      <p:sp>
        <p:nvSpPr>
          <p:cNvPr id="125" name="Text Box 394"/>
          <p:cNvSpPr txBox="1">
            <a:spLocks noChangeArrowheads="1"/>
          </p:cNvSpPr>
          <p:nvPr/>
        </p:nvSpPr>
        <p:spPr bwMode="auto">
          <a:xfrm>
            <a:off x="1260042" y="5139374"/>
            <a:ext cx="1711757" cy="384721"/>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effectLst/>
                <a:uLnTx/>
                <a:uFillTx/>
                <a:ea typeface="굴림" charset="-127"/>
                <a:cs typeface="Arial" pitchFamily="34" charset="0"/>
              </a:rPr>
              <a:t>Example Text</a:t>
            </a:r>
          </a:p>
        </p:txBody>
      </p:sp>
      <p:sp>
        <p:nvSpPr>
          <p:cNvPr id="126" name="Text Box 394"/>
          <p:cNvSpPr txBox="1">
            <a:spLocks noChangeArrowheads="1"/>
          </p:cNvSpPr>
          <p:nvPr/>
        </p:nvSpPr>
        <p:spPr bwMode="auto">
          <a:xfrm>
            <a:off x="1219199" y="5715000"/>
            <a:ext cx="1711757" cy="384721"/>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effectLst/>
                <a:uLnTx/>
                <a:uFillTx/>
                <a:ea typeface="굴림" charset="-127"/>
                <a:cs typeface="Arial" pitchFamily="34" charset="0"/>
              </a:rPr>
              <a:t>Example Text</a:t>
            </a:r>
          </a:p>
        </p:txBody>
      </p:sp>
      <p:sp>
        <p:nvSpPr>
          <p:cNvPr id="127" name="Text Box 394"/>
          <p:cNvSpPr txBox="1">
            <a:spLocks noChangeArrowheads="1"/>
          </p:cNvSpPr>
          <p:nvPr/>
        </p:nvSpPr>
        <p:spPr bwMode="auto">
          <a:xfrm>
            <a:off x="7162800" y="2057400"/>
            <a:ext cx="1752600" cy="384721"/>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effectLst/>
                <a:uLnTx/>
                <a:uFillTx/>
                <a:ea typeface="굴림" charset="-127"/>
                <a:cs typeface="Arial" pitchFamily="34" charset="0"/>
              </a:rPr>
              <a:t>Example Text</a:t>
            </a:r>
          </a:p>
        </p:txBody>
      </p:sp>
      <p:sp>
        <p:nvSpPr>
          <p:cNvPr id="102"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51"/>
          <p:cNvGrpSpPr/>
          <p:nvPr/>
        </p:nvGrpSpPr>
        <p:grpSpPr>
          <a:xfrm>
            <a:off x="277551" y="632536"/>
            <a:ext cx="8637849" cy="5844464"/>
            <a:chOff x="530225" y="682625"/>
            <a:chExt cx="7981950" cy="5400676"/>
          </a:xfrm>
          <a:solidFill>
            <a:schemeClr val="bg1"/>
          </a:soli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129"/>
          <p:cNvGrpSpPr/>
          <p:nvPr/>
        </p:nvGrpSpPr>
        <p:grpSpPr>
          <a:xfrm>
            <a:off x="116064" y="797459"/>
            <a:ext cx="8740926" cy="5259589"/>
            <a:chOff x="381000" y="762000"/>
            <a:chExt cx="8077200" cy="4860212"/>
          </a:xfrm>
        </p:grpSpPr>
        <p:sp>
          <p:nvSpPr>
            <p:cNvPr id="103" name="Rectangle 10"/>
            <p:cNvSpPr>
              <a:spLocks noChangeArrowheads="1"/>
            </p:cNvSpPr>
            <p:nvPr/>
          </p:nvSpPr>
          <p:spPr bwMode="auto">
            <a:xfrm>
              <a:off x="381000" y="762000"/>
              <a:ext cx="933538"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endParaRPr kumimoji="0" lang="en-US" sz="2400" i="0" u="none" strike="noStrike" cap="none" normalizeH="0" baseline="0" dirty="0">
                <a:ln>
                  <a:noFill/>
                </a:ln>
                <a:effectLst/>
                <a:latin typeface="Arial" pitchFamily="34" charset="0"/>
                <a:cs typeface="Arial" pitchFamily="34" charset="0"/>
              </a:endParaRPr>
            </a:p>
          </p:txBody>
        </p:sp>
        <p:sp>
          <p:nvSpPr>
            <p:cNvPr id="104" name="Rectangle 10"/>
            <p:cNvSpPr>
              <a:spLocks noChangeArrowheads="1"/>
            </p:cNvSpPr>
            <p:nvPr/>
          </p:nvSpPr>
          <p:spPr bwMode="auto">
            <a:xfrm>
              <a:off x="4025900" y="4610100"/>
              <a:ext cx="6985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DEOCAMPO</a:t>
              </a:r>
              <a:endParaRPr kumimoji="0" lang="en-US" sz="2400" i="0" u="none" strike="noStrike" cap="none" normalizeH="0" baseline="0" dirty="0">
                <a:ln>
                  <a:noFill/>
                </a:ln>
                <a:effectLst/>
                <a:latin typeface="Arial" pitchFamily="34" charset="0"/>
                <a:cs typeface="Arial" pitchFamily="34" charset="0"/>
              </a:endParaRPr>
            </a:p>
          </p:txBody>
        </p:sp>
        <p:sp>
          <p:nvSpPr>
            <p:cNvPr id="106" name="Rectangle 10"/>
            <p:cNvSpPr>
              <a:spLocks noChangeArrowheads="1"/>
            </p:cNvSpPr>
            <p:nvPr/>
          </p:nvSpPr>
          <p:spPr bwMode="auto">
            <a:xfrm>
              <a:off x="3962400" y="2039779"/>
              <a:ext cx="7620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ZARAGOZA</a:t>
              </a:r>
              <a:endParaRPr kumimoji="0" lang="en-US" sz="2400" i="0" u="none" strike="noStrike" cap="none" normalizeH="0" baseline="0" dirty="0">
                <a:ln>
                  <a:noFill/>
                </a:ln>
                <a:effectLst/>
                <a:latin typeface="Arial" pitchFamily="34" charset="0"/>
                <a:cs typeface="Arial" pitchFamily="34" charset="0"/>
              </a:endParaRPr>
            </a:p>
          </p:txBody>
        </p:sp>
        <p:sp>
          <p:nvSpPr>
            <p:cNvPr id="107" name="Rectangle 10"/>
            <p:cNvSpPr>
              <a:spLocks noChangeArrowheads="1"/>
            </p:cNvSpPr>
            <p:nvPr/>
          </p:nvSpPr>
          <p:spPr bwMode="auto">
            <a:xfrm>
              <a:off x="4743450" y="2725579"/>
              <a:ext cx="36195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LEON</a:t>
              </a:r>
              <a:endParaRPr kumimoji="0" lang="en-US" sz="2400" i="0" u="none" strike="noStrike" cap="none" normalizeH="0" baseline="0" dirty="0">
                <a:ln>
                  <a:noFill/>
                </a:ln>
                <a:effectLst/>
                <a:latin typeface="Arial" pitchFamily="34" charset="0"/>
                <a:cs typeface="Arial" pitchFamily="34" charset="0"/>
              </a:endParaRPr>
            </a:p>
          </p:txBody>
        </p:sp>
        <p:sp>
          <p:nvSpPr>
            <p:cNvPr id="108" name="Rectangle 10"/>
            <p:cNvSpPr>
              <a:spLocks noChangeArrowheads="1"/>
            </p:cNvSpPr>
            <p:nvPr/>
          </p:nvSpPr>
          <p:spPr bwMode="auto">
            <a:xfrm>
              <a:off x="895262" y="2526268"/>
              <a:ext cx="93353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SUR</a:t>
              </a:r>
              <a:endParaRPr kumimoji="0" lang="en-US" sz="2400" i="0" u="none" strike="noStrike" cap="none" normalizeH="0" baseline="0" dirty="0">
                <a:ln>
                  <a:noFill/>
                </a:ln>
                <a:effectLst/>
                <a:latin typeface="Arial" pitchFamily="34" charset="0"/>
                <a:cs typeface="Arial" pitchFamily="34" charset="0"/>
              </a:endParaRPr>
            </a:p>
          </p:txBody>
        </p:sp>
        <p:sp>
          <p:nvSpPr>
            <p:cNvPr id="109" name="Rectangle 10"/>
            <p:cNvSpPr>
              <a:spLocks noChangeArrowheads="1"/>
            </p:cNvSpPr>
            <p:nvPr/>
          </p:nvSpPr>
          <p:spPr bwMode="auto">
            <a:xfrm>
              <a:off x="3276600" y="29718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DURANGO</a:t>
              </a:r>
              <a:endParaRPr kumimoji="0" lang="en-US" sz="2400" i="0" u="none" strike="noStrike" cap="none" normalizeH="0" baseline="0" dirty="0">
                <a:ln>
                  <a:noFill/>
                </a:ln>
                <a:effectLst/>
                <a:latin typeface="Arial" pitchFamily="34" charset="0"/>
                <a:cs typeface="Arial" pitchFamily="34" charset="0"/>
              </a:endParaRPr>
            </a:p>
          </p:txBody>
        </p:sp>
        <p:sp>
          <p:nvSpPr>
            <p:cNvPr id="110" name="Rectangle 10"/>
            <p:cNvSpPr>
              <a:spLocks noChangeArrowheads="1"/>
            </p:cNvSpPr>
            <p:nvPr/>
          </p:nvSpPr>
          <p:spPr bwMode="auto">
            <a:xfrm>
              <a:off x="2438400" y="2743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SINALOA</a:t>
              </a:r>
              <a:endParaRPr kumimoji="0" lang="en-US" sz="2400" i="0" u="none" strike="noStrike" cap="none" normalizeH="0" baseline="0" dirty="0">
                <a:ln>
                  <a:noFill/>
                </a:ln>
                <a:effectLst/>
                <a:latin typeface="Arial" pitchFamily="34" charset="0"/>
                <a:cs typeface="Arial" pitchFamily="34" charset="0"/>
              </a:endParaRPr>
            </a:p>
          </p:txBody>
        </p:sp>
        <p:sp>
          <p:nvSpPr>
            <p:cNvPr id="111" name="Rectangle 10"/>
            <p:cNvSpPr>
              <a:spLocks noChangeArrowheads="1"/>
            </p:cNvSpPr>
            <p:nvPr/>
          </p:nvSpPr>
          <p:spPr bwMode="auto">
            <a:xfrm>
              <a:off x="6553200" y="49368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TABASCO</a:t>
              </a:r>
              <a:endParaRPr kumimoji="0" lang="en-US" sz="2400" i="0" u="none" strike="noStrike" cap="none" normalizeH="0" baseline="0" dirty="0">
                <a:ln>
                  <a:noFill/>
                </a:ln>
                <a:effectLst/>
                <a:latin typeface="Arial" pitchFamily="34" charset="0"/>
                <a:cs typeface="Arial" pitchFamily="34" charset="0"/>
              </a:endParaRPr>
            </a:p>
          </p:txBody>
        </p:sp>
        <p:sp>
          <p:nvSpPr>
            <p:cNvPr id="112" name="Rectangle 10"/>
            <p:cNvSpPr>
              <a:spLocks noChangeArrowheads="1"/>
            </p:cNvSpPr>
            <p:nvPr/>
          </p:nvSpPr>
          <p:spPr bwMode="auto">
            <a:xfrm>
              <a:off x="3810000" y="3382089"/>
              <a:ext cx="6667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ZACATECAS</a:t>
              </a:r>
              <a:endParaRPr kumimoji="0" lang="en-US" sz="2400" i="0" u="none" strike="noStrike" cap="none" normalizeH="0" baseline="0" dirty="0">
                <a:ln>
                  <a:noFill/>
                </a:ln>
                <a:effectLst/>
                <a:latin typeface="Arial" pitchFamily="34" charset="0"/>
                <a:cs typeface="Arial" pitchFamily="34" charset="0"/>
              </a:endParaRPr>
            </a:p>
          </p:txBody>
        </p:sp>
        <p:sp>
          <p:nvSpPr>
            <p:cNvPr id="113" name="Rectangle 10"/>
            <p:cNvSpPr>
              <a:spLocks noChangeArrowheads="1"/>
            </p:cNvSpPr>
            <p:nvPr/>
          </p:nvSpPr>
          <p:spPr bwMode="auto">
            <a:xfrm>
              <a:off x="4787900" y="3365500"/>
              <a:ext cx="774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POTOSI</a:t>
              </a:r>
              <a:endParaRPr kumimoji="0" lang="en-US" sz="2400" i="0" u="none" strike="noStrike" cap="none" normalizeH="0" baseline="0" dirty="0">
                <a:ln>
                  <a:noFill/>
                </a:ln>
                <a:effectLst/>
                <a:latin typeface="Arial" pitchFamily="34" charset="0"/>
                <a:cs typeface="Arial" pitchFamily="34" charset="0"/>
              </a:endParaRPr>
            </a:p>
          </p:txBody>
        </p:sp>
        <p:sp>
          <p:nvSpPr>
            <p:cNvPr id="114" name="Rectangle 10"/>
            <p:cNvSpPr>
              <a:spLocks noChangeArrowheads="1"/>
            </p:cNvSpPr>
            <p:nvPr/>
          </p:nvSpPr>
          <p:spPr bwMode="auto">
            <a:xfrm>
              <a:off x="3429000" y="432435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JALISCO</a:t>
              </a:r>
              <a:endParaRPr kumimoji="0" lang="en-US" sz="2400" i="0" u="none" strike="noStrike" cap="none" normalizeH="0" baseline="0" dirty="0">
                <a:ln>
                  <a:noFill/>
                </a:ln>
                <a:effectLst/>
                <a:latin typeface="Arial" pitchFamily="34" charset="0"/>
                <a:cs typeface="Arial" pitchFamily="34" charset="0"/>
              </a:endParaRPr>
            </a:p>
          </p:txBody>
        </p:sp>
        <p:sp>
          <p:nvSpPr>
            <p:cNvPr id="115" name="Rectangle 10"/>
            <p:cNvSpPr>
              <a:spLocks noChangeArrowheads="1"/>
            </p:cNvSpPr>
            <p:nvPr/>
          </p:nvSpPr>
          <p:spPr bwMode="auto">
            <a:xfrm>
              <a:off x="5181600" y="48006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PUEBLA</a:t>
              </a:r>
              <a:endParaRPr kumimoji="0" lang="en-US" sz="2400" i="0" u="none" strike="noStrike" cap="none" normalizeH="0" baseline="0" dirty="0">
                <a:ln>
                  <a:noFill/>
                </a:ln>
                <a:effectLst/>
                <a:latin typeface="Arial" pitchFamily="34" charset="0"/>
                <a:cs typeface="Arial" pitchFamily="34" charset="0"/>
              </a:endParaRPr>
            </a:p>
          </p:txBody>
        </p:sp>
        <p:sp>
          <p:nvSpPr>
            <p:cNvPr id="116" name="Rectangle 10"/>
            <p:cNvSpPr>
              <a:spLocks noChangeArrowheads="1"/>
            </p:cNvSpPr>
            <p:nvPr/>
          </p:nvSpPr>
          <p:spPr bwMode="auto">
            <a:xfrm>
              <a:off x="5895975" y="4887754"/>
              <a:ext cx="6477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LLAVE</a:t>
              </a:r>
              <a:endParaRPr kumimoji="0" lang="en-US" sz="2400" i="0" u="none" strike="noStrike" cap="none" normalizeH="0" baseline="0" dirty="0">
                <a:ln>
                  <a:noFill/>
                </a:ln>
                <a:effectLst/>
                <a:latin typeface="Arial" pitchFamily="34" charset="0"/>
                <a:cs typeface="Arial" pitchFamily="34" charset="0"/>
              </a:endParaRPr>
            </a:p>
          </p:txBody>
        </p:sp>
        <p:sp>
          <p:nvSpPr>
            <p:cNvPr id="117" name="Rectangle 10"/>
            <p:cNvSpPr>
              <a:spLocks noChangeArrowheads="1"/>
            </p:cNvSpPr>
            <p:nvPr/>
          </p:nvSpPr>
          <p:spPr bwMode="auto">
            <a:xfrm>
              <a:off x="6781800" y="54991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CHIAPAS</a:t>
              </a:r>
              <a:endParaRPr kumimoji="0" lang="en-US" sz="2400" i="0" u="none" strike="noStrike" cap="none" normalizeH="0" baseline="0" dirty="0">
                <a:ln>
                  <a:noFill/>
                </a:ln>
                <a:effectLst/>
                <a:latin typeface="Arial" pitchFamily="34" charset="0"/>
                <a:cs typeface="Arial" pitchFamily="34" charset="0"/>
              </a:endParaRPr>
            </a:p>
          </p:txBody>
        </p:sp>
        <p:sp>
          <p:nvSpPr>
            <p:cNvPr id="118" name="Rectangle 10"/>
            <p:cNvSpPr>
              <a:spLocks noChangeArrowheads="1"/>
            </p:cNvSpPr>
            <p:nvPr/>
          </p:nvSpPr>
          <p:spPr bwMode="auto">
            <a:xfrm>
              <a:off x="7416800" y="4768851"/>
              <a:ext cx="660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CAMPECHE</a:t>
              </a:r>
              <a:endParaRPr kumimoji="0" lang="en-US" sz="2400" i="0" u="none" strike="noStrike" cap="none" normalizeH="0" baseline="0" dirty="0">
                <a:ln>
                  <a:noFill/>
                </a:ln>
                <a:effectLst/>
                <a:latin typeface="Arial" pitchFamily="34" charset="0"/>
                <a:cs typeface="Arial" pitchFamily="34" charset="0"/>
              </a:endParaRPr>
            </a:p>
          </p:txBody>
        </p:sp>
        <p:sp>
          <p:nvSpPr>
            <p:cNvPr id="119" name="Rectangle 10"/>
            <p:cNvSpPr>
              <a:spLocks noChangeArrowheads="1"/>
            </p:cNvSpPr>
            <p:nvPr/>
          </p:nvSpPr>
          <p:spPr bwMode="auto">
            <a:xfrm>
              <a:off x="7664450" y="4064001"/>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YUCATAN</a:t>
              </a:r>
              <a:endParaRPr kumimoji="0" lang="en-US" sz="2400" i="0" u="none" strike="noStrike" cap="none" normalizeH="0" baseline="0" dirty="0">
                <a:ln>
                  <a:noFill/>
                </a:ln>
                <a:effectLst/>
                <a:latin typeface="Arial" pitchFamily="34" charset="0"/>
                <a:cs typeface="Arial" pitchFamily="34" charset="0"/>
              </a:endParaRPr>
            </a:p>
          </p:txBody>
        </p:sp>
        <p:sp>
          <p:nvSpPr>
            <p:cNvPr id="120" name="Rectangle 10"/>
            <p:cNvSpPr>
              <a:spLocks noChangeArrowheads="1"/>
            </p:cNvSpPr>
            <p:nvPr/>
          </p:nvSpPr>
          <p:spPr bwMode="auto">
            <a:xfrm>
              <a:off x="7772400" y="4343401"/>
              <a:ext cx="685800" cy="2462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800" u="none" baseline="0" dirty="0">
                  <a:latin typeface="Arial" pitchFamily="34" charset="0"/>
                  <a:cs typeface="Arial" pitchFamily="34" charset="0"/>
                </a:rPr>
                <a:t>ROO</a:t>
              </a:r>
              <a:endParaRPr kumimoji="0" lang="en-US" sz="2400" i="0" u="none" strike="noStrike" cap="none" normalizeH="0" baseline="0" dirty="0">
                <a:ln>
                  <a:noFill/>
                </a:ln>
                <a:effectLst/>
                <a:latin typeface="Arial" pitchFamily="34" charset="0"/>
                <a:cs typeface="Arial" pitchFamily="34" charset="0"/>
              </a:endParaRPr>
            </a:p>
          </p:txBody>
        </p:sp>
        <p:sp>
          <p:nvSpPr>
            <p:cNvPr id="121" name="Rectangle 10"/>
            <p:cNvSpPr>
              <a:spLocks noChangeArrowheads="1"/>
            </p:cNvSpPr>
            <p:nvPr/>
          </p:nvSpPr>
          <p:spPr bwMode="auto">
            <a:xfrm>
              <a:off x="4324350" y="3763089"/>
              <a:ext cx="100965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AGUASCALIENTES</a:t>
              </a:r>
              <a:endParaRPr kumimoji="0" lang="en-US" sz="2400" i="0" u="none" strike="noStrike" cap="none" normalizeH="0" baseline="0" dirty="0">
                <a:ln>
                  <a:noFill/>
                </a:ln>
                <a:effectLst/>
                <a:latin typeface="Arial" pitchFamily="34" charset="0"/>
                <a:cs typeface="Arial" pitchFamily="34" charset="0"/>
              </a:endParaRPr>
            </a:p>
          </p:txBody>
        </p:sp>
        <p:sp>
          <p:nvSpPr>
            <p:cNvPr id="122" name="Rectangle 10"/>
            <p:cNvSpPr>
              <a:spLocks noChangeArrowheads="1"/>
            </p:cNvSpPr>
            <p:nvPr/>
          </p:nvSpPr>
          <p:spPr bwMode="auto">
            <a:xfrm>
              <a:off x="4724400" y="4632067"/>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MEXICO</a:t>
              </a:r>
              <a:endParaRPr kumimoji="0" lang="en-US" sz="2400" i="0" u="none" strike="noStrike" cap="none" normalizeH="0" baseline="0" dirty="0">
                <a:ln>
                  <a:noFill/>
                </a:ln>
                <a:effectLst/>
                <a:latin typeface="Arial" pitchFamily="34" charset="0"/>
                <a:cs typeface="Arial" pitchFamily="34" charset="0"/>
              </a:endParaRPr>
            </a:p>
          </p:txBody>
        </p:sp>
        <p:sp>
          <p:nvSpPr>
            <p:cNvPr id="123" name="Rectangle 10"/>
            <p:cNvSpPr>
              <a:spLocks noChangeArrowheads="1"/>
            </p:cNvSpPr>
            <p:nvPr/>
          </p:nvSpPr>
          <p:spPr bwMode="auto">
            <a:xfrm>
              <a:off x="4267200" y="4220289"/>
              <a:ext cx="7620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GUANAJUATO</a:t>
              </a:r>
              <a:endParaRPr kumimoji="0" lang="en-US" sz="2400" i="0" u="none" strike="noStrike" cap="none" normalizeH="0" baseline="0" dirty="0">
                <a:ln>
                  <a:noFill/>
                </a:ln>
                <a:effectLst/>
                <a:latin typeface="Arial" pitchFamily="34" charset="0"/>
                <a:cs typeface="Arial" pitchFamily="34" charset="0"/>
              </a:endParaRPr>
            </a:p>
          </p:txBody>
        </p:sp>
        <p:sp>
          <p:nvSpPr>
            <p:cNvPr id="124" name="Rectangle 10"/>
            <p:cNvSpPr>
              <a:spLocks noChangeArrowheads="1"/>
            </p:cNvSpPr>
            <p:nvPr/>
          </p:nvSpPr>
          <p:spPr bwMode="auto">
            <a:xfrm>
              <a:off x="5181600" y="4601289"/>
              <a:ext cx="6096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TLAXCALA</a:t>
              </a:r>
              <a:endParaRPr kumimoji="0" lang="en-US" sz="2400" i="0" u="none" strike="noStrike" cap="none" normalizeH="0" baseline="0" dirty="0">
                <a:ln>
                  <a:noFill/>
                </a:ln>
                <a:effectLst/>
                <a:latin typeface="Arial" pitchFamily="34" charset="0"/>
                <a:cs typeface="Arial" pitchFamily="34" charset="0"/>
              </a:endParaRPr>
            </a:p>
          </p:txBody>
        </p:sp>
        <p:sp>
          <p:nvSpPr>
            <p:cNvPr id="125" name="Rectangle 10"/>
            <p:cNvSpPr>
              <a:spLocks noChangeArrowheads="1"/>
            </p:cNvSpPr>
            <p:nvPr/>
          </p:nvSpPr>
          <p:spPr bwMode="auto">
            <a:xfrm>
              <a:off x="1905000" y="15240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SONORA</a:t>
              </a:r>
              <a:endParaRPr kumimoji="0" lang="en-US" sz="2400" i="0" u="none" strike="noStrike" cap="none" normalizeH="0" baseline="0" dirty="0">
                <a:ln>
                  <a:noFill/>
                </a:ln>
                <a:effectLst/>
                <a:latin typeface="Arial" pitchFamily="34" charset="0"/>
                <a:cs typeface="Arial" pitchFamily="34" charset="0"/>
              </a:endParaRPr>
            </a:p>
          </p:txBody>
        </p:sp>
        <p:sp>
          <p:nvSpPr>
            <p:cNvPr id="126" name="Rectangle 10"/>
            <p:cNvSpPr>
              <a:spLocks noChangeArrowheads="1"/>
            </p:cNvSpPr>
            <p:nvPr/>
          </p:nvSpPr>
          <p:spPr bwMode="auto">
            <a:xfrm>
              <a:off x="3105150" y="3886200"/>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NAVARIT</a:t>
              </a:r>
              <a:endParaRPr kumimoji="0" lang="en-US" sz="2400" i="0" u="none" strike="noStrike" cap="none" normalizeH="0" baseline="0" dirty="0">
                <a:ln>
                  <a:noFill/>
                </a:ln>
                <a:effectLst/>
                <a:latin typeface="Arial" pitchFamily="34" charset="0"/>
                <a:cs typeface="Arial" pitchFamily="34" charset="0"/>
              </a:endParaRPr>
            </a:p>
          </p:txBody>
        </p:sp>
        <p:sp>
          <p:nvSpPr>
            <p:cNvPr id="127" name="Rectangle 10"/>
            <p:cNvSpPr>
              <a:spLocks noChangeArrowheads="1"/>
            </p:cNvSpPr>
            <p:nvPr/>
          </p:nvSpPr>
          <p:spPr bwMode="auto">
            <a:xfrm>
              <a:off x="4562474" y="5127367"/>
              <a:ext cx="695325"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GUERRERO</a:t>
              </a:r>
              <a:endParaRPr kumimoji="0" lang="en-US" sz="2400" i="0" u="none" strike="noStrike" cap="none" normalizeH="0" baseline="0" dirty="0">
                <a:ln>
                  <a:noFill/>
                </a:ln>
                <a:effectLst/>
                <a:latin typeface="Arial" pitchFamily="34" charset="0"/>
                <a:cs typeface="Arial" pitchFamily="34" charset="0"/>
              </a:endParaRPr>
            </a:p>
          </p:txBody>
        </p:sp>
        <p:sp>
          <p:nvSpPr>
            <p:cNvPr id="128" name="Rectangle 10"/>
            <p:cNvSpPr>
              <a:spLocks noChangeArrowheads="1"/>
            </p:cNvSpPr>
            <p:nvPr/>
          </p:nvSpPr>
          <p:spPr bwMode="auto">
            <a:xfrm>
              <a:off x="5600700" y="532739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OAXACA</a:t>
              </a:r>
              <a:endParaRPr kumimoji="0" lang="en-US" sz="2400" i="0" u="none" strike="noStrike" cap="none" normalizeH="0" baseline="0" dirty="0">
                <a:ln>
                  <a:noFill/>
                </a:ln>
                <a:effectLst/>
                <a:latin typeface="Arial" pitchFamily="34" charset="0"/>
                <a:cs typeface="Arial" pitchFamily="34" charset="0"/>
              </a:endParaRPr>
            </a:p>
          </p:txBody>
        </p:sp>
        <p:sp>
          <p:nvSpPr>
            <p:cNvPr id="129" name="Rectangle 10"/>
            <p:cNvSpPr>
              <a:spLocks noChangeArrowheads="1"/>
            </p:cNvSpPr>
            <p:nvPr/>
          </p:nvSpPr>
          <p:spPr bwMode="auto">
            <a:xfrm>
              <a:off x="4905375" y="4317742"/>
              <a:ext cx="5334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HIDALGO</a:t>
              </a:r>
              <a:endParaRPr kumimoji="0" lang="en-US" sz="2400" i="0" u="none" strike="noStrike" cap="none" normalizeH="0" baseline="0" dirty="0">
                <a:ln>
                  <a:noFill/>
                </a:ln>
                <a:effectLst/>
                <a:latin typeface="Arial" pitchFamily="34" charset="0"/>
                <a:cs typeface="Arial" pitchFamily="34" charset="0"/>
              </a:endParaRPr>
            </a:p>
          </p:txBody>
        </p:sp>
        <p:sp>
          <p:nvSpPr>
            <p:cNvPr id="105" name="Rectangle 10"/>
            <p:cNvSpPr>
              <a:spLocks noChangeArrowheads="1"/>
            </p:cNvSpPr>
            <p:nvPr/>
          </p:nvSpPr>
          <p:spPr bwMode="auto">
            <a:xfrm>
              <a:off x="2819400" y="1781889"/>
              <a:ext cx="838200" cy="12311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800" i="0" u="none" strike="noStrike" cap="none" normalizeH="0" baseline="0" dirty="0">
                  <a:ln>
                    <a:noFill/>
                  </a:ln>
                  <a:effectLst/>
                  <a:latin typeface="Arial" pitchFamily="34" charset="0"/>
                  <a:cs typeface="Arial" pitchFamily="34" charset="0"/>
                </a:rPr>
                <a:t>CHIHUAHUA</a:t>
              </a:r>
              <a:endParaRPr kumimoji="0" lang="en-US" sz="2400" i="0" u="none" strike="noStrike" cap="none" normalizeH="0" baseline="0" dirty="0">
                <a:ln>
                  <a:noFill/>
                </a:ln>
                <a:effectLst/>
                <a:latin typeface="Arial" pitchFamily="34" charset="0"/>
                <a:cs typeface="Arial" pitchFamily="34" charset="0"/>
              </a:endParaRPr>
            </a:p>
          </p:txBody>
        </p:sp>
      </p:grpSp>
      <p:grpSp>
        <p:nvGrpSpPr>
          <p:cNvPr id="137" name="Group 136"/>
          <p:cNvGrpSpPr/>
          <p:nvPr/>
        </p:nvGrpSpPr>
        <p:grpSpPr>
          <a:xfrm>
            <a:off x="1905000" y="1371600"/>
            <a:ext cx="4289416" cy="4703048"/>
            <a:chOff x="1905000" y="1371600"/>
            <a:chExt cx="4289416" cy="4703048"/>
          </a:xfrm>
        </p:grpSpPr>
        <p:sp>
          <p:nvSpPr>
            <p:cNvPr id="102" name="Oval 390"/>
            <p:cNvSpPr>
              <a:spLocks noChangeArrowheads="1"/>
            </p:cNvSpPr>
            <p:nvPr/>
          </p:nvSpPr>
          <p:spPr bwMode="auto">
            <a:xfrm>
              <a:off x="3505200" y="4800600"/>
              <a:ext cx="223520" cy="223520"/>
            </a:xfrm>
            <a:prstGeom prst="ellipse">
              <a:avLst/>
            </a:prstGeom>
            <a:solidFill>
              <a:srgbClr val="E51D39"/>
            </a:solidFill>
            <a:ln w="15875">
              <a:solidFill>
                <a:schemeClr val="bg1"/>
              </a:solidFill>
              <a:round/>
              <a:headEnd/>
              <a:tailEnd/>
            </a:ln>
          </p:spPr>
          <p:txBody>
            <a:bodyPr/>
            <a:lstStyle/>
            <a:p>
              <a:endParaRPr lang="en-US" dirty="0"/>
            </a:p>
          </p:txBody>
        </p:sp>
        <p:sp>
          <p:nvSpPr>
            <p:cNvPr id="130" name="Oval 403"/>
            <p:cNvSpPr>
              <a:spLocks noChangeArrowheads="1"/>
            </p:cNvSpPr>
            <p:nvPr/>
          </p:nvSpPr>
          <p:spPr bwMode="auto">
            <a:xfrm>
              <a:off x="1905000" y="2162191"/>
              <a:ext cx="223520" cy="223520"/>
            </a:xfrm>
            <a:prstGeom prst="ellipse">
              <a:avLst/>
            </a:prstGeom>
            <a:solidFill>
              <a:srgbClr val="E51D39"/>
            </a:solidFill>
            <a:ln w="15875">
              <a:solidFill>
                <a:schemeClr val="bg1"/>
              </a:solidFill>
              <a:round/>
              <a:headEnd/>
              <a:tailEnd/>
            </a:ln>
          </p:spPr>
          <p:txBody>
            <a:bodyPr/>
            <a:lstStyle/>
            <a:p>
              <a:endParaRPr lang="en-US" dirty="0"/>
            </a:p>
          </p:txBody>
        </p:sp>
        <p:sp>
          <p:nvSpPr>
            <p:cNvPr id="131" name="Oval 406"/>
            <p:cNvSpPr>
              <a:spLocks noChangeArrowheads="1"/>
            </p:cNvSpPr>
            <p:nvPr/>
          </p:nvSpPr>
          <p:spPr bwMode="auto">
            <a:xfrm>
              <a:off x="5970896" y="5452439"/>
              <a:ext cx="223520" cy="223520"/>
            </a:xfrm>
            <a:prstGeom prst="ellipse">
              <a:avLst/>
            </a:prstGeom>
            <a:solidFill>
              <a:srgbClr val="E51D39"/>
            </a:solidFill>
            <a:ln w="15875">
              <a:solidFill>
                <a:schemeClr val="bg1"/>
              </a:solidFill>
              <a:round/>
              <a:headEnd/>
              <a:tailEnd/>
            </a:ln>
          </p:spPr>
          <p:txBody>
            <a:bodyPr/>
            <a:lstStyle/>
            <a:p>
              <a:endParaRPr lang="en-US" dirty="0"/>
            </a:p>
          </p:txBody>
        </p:sp>
        <p:sp>
          <p:nvSpPr>
            <p:cNvPr id="132" name="Down Arrow 131"/>
            <p:cNvSpPr/>
            <p:nvPr/>
          </p:nvSpPr>
          <p:spPr bwMode="auto">
            <a:xfrm rot="3944645">
              <a:off x="2434668" y="1478428"/>
              <a:ext cx="152400" cy="1163088"/>
            </a:xfrm>
            <a:prstGeom prst="downArrow">
              <a:avLst>
                <a:gd name="adj1" fmla="val 37112"/>
                <a:gd name="adj2" fmla="val 58333"/>
              </a:avLst>
            </a:prstGeom>
            <a:gradFill>
              <a:gsLst>
                <a:gs pos="0">
                  <a:srgbClr val="E51D39"/>
                </a:gs>
                <a:gs pos="100000">
                  <a:srgbClr val="AC142A"/>
                </a:gs>
              </a:gsLst>
              <a:lin ang="5400000" scaled="1"/>
            </a:gradFill>
            <a:ln w="9525" cap="flat" cmpd="sng" algn="ctr">
              <a:solidFill>
                <a:schemeClr val="bg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25000" dirty="0">
                <a:ln>
                  <a:noFill/>
                </a:ln>
                <a:solidFill>
                  <a:schemeClr val="tx1"/>
                </a:solidFill>
                <a:effectLst/>
                <a:latin typeface="Arial" charset="0"/>
              </a:endParaRPr>
            </a:p>
          </p:txBody>
        </p:sp>
        <p:sp>
          <p:nvSpPr>
            <p:cNvPr id="133" name="Down Arrow 132"/>
            <p:cNvSpPr/>
            <p:nvPr/>
          </p:nvSpPr>
          <p:spPr bwMode="auto">
            <a:xfrm rot="21105349">
              <a:off x="3285933" y="1593923"/>
              <a:ext cx="152400" cy="3329613"/>
            </a:xfrm>
            <a:prstGeom prst="downArrow">
              <a:avLst>
                <a:gd name="adj1" fmla="val 37112"/>
                <a:gd name="adj2" fmla="val 58333"/>
              </a:avLst>
            </a:prstGeom>
            <a:gradFill>
              <a:gsLst>
                <a:gs pos="0">
                  <a:srgbClr val="E51D39"/>
                </a:gs>
                <a:gs pos="100000">
                  <a:srgbClr val="AC142A"/>
                </a:gs>
              </a:gsLst>
              <a:lin ang="5400000" scaled="1"/>
            </a:gradFill>
            <a:ln w="9525" cap="flat" cmpd="sng" algn="ctr">
              <a:solidFill>
                <a:schemeClr val="bg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25000" dirty="0">
                <a:ln>
                  <a:noFill/>
                </a:ln>
                <a:solidFill>
                  <a:schemeClr val="tx1"/>
                </a:solidFill>
                <a:effectLst/>
                <a:latin typeface="Arial" charset="0"/>
              </a:endParaRPr>
            </a:p>
          </p:txBody>
        </p:sp>
        <p:sp>
          <p:nvSpPr>
            <p:cNvPr id="134" name="Down Arrow 133"/>
            <p:cNvSpPr/>
            <p:nvPr/>
          </p:nvSpPr>
          <p:spPr bwMode="auto">
            <a:xfrm rot="19339240">
              <a:off x="4595742" y="1371600"/>
              <a:ext cx="152400" cy="4703048"/>
            </a:xfrm>
            <a:prstGeom prst="downArrow">
              <a:avLst>
                <a:gd name="adj1" fmla="val 37112"/>
                <a:gd name="adj2" fmla="val 58333"/>
              </a:avLst>
            </a:prstGeom>
            <a:gradFill>
              <a:gsLst>
                <a:gs pos="0">
                  <a:srgbClr val="E51D39"/>
                </a:gs>
                <a:gs pos="100000">
                  <a:srgbClr val="AC142A"/>
                </a:gs>
              </a:gsLst>
              <a:lin ang="5400000" scaled="1"/>
            </a:gradFill>
            <a:ln w="9525" cap="flat" cmpd="sng" algn="ctr">
              <a:solidFill>
                <a:schemeClr val="bg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25000" dirty="0">
                <a:ln>
                  <a:noFill/>
                </a:ln>
                <a:solidFill>
                  <a:schemeClr val="tx1"/>
                </a:solidFill>
                <a:effectLst/>
                <a:latin typeface="Arial" charset="0"/>
              </a:endParaRPr>
            </a:p>
          </p:txBody>
        </p:sp>
        <p:sp>
          <p:nvSpPr>
            <p:cNvPr id="135" name="Freeform 374"/>
            <p:cNvSpPr>
              <a:spLocks/>
            </p:cNvSpPr>
            <p:nvPr/>
          </p:nvSpPr>
          <p:spPr bwMode="auto">
            <a:xfrm>
              <a:off x="2925305" y="1503396"/>
              <a:ext cx="440196" cy="422100"/>
            </a:xfrm>
            <a:custGeom>
              <a:avLst/>
              <a:gdLst/>
              <a:ahLst/>
              <a:cxnLst>
                <a:cxn ang="0">
                  <a:pos x="22" y="12"/>
                </a:cxn>
                <a:cxn ang="0">
                  <a:pos x="36" y="12"/>
                </a:cxn>
                <a:cxn ang="0">
                  <a:pos x="24" y="22"/>
                </a:cxn>
                <a:cxn ang="0">
                  <a:pos x="30" y="34"/>
                </a:cxn>
                <a:cxn ang="0">
                  <a:pos x="18" y="26"/>
                </a:cxn>
                <a:cxn ang="0">
                  <a:pos x="8" y="34"/>
                </a:cxn>
                <a:cxn ang="0">
                  <a:pos x="12" y="22"/>
                </a:cxn>
                <a:cxn ang="0">
                  <a:pos x="0" y="12"/>
                </a:cxn>
                <a:cxn ang="0">
                  <a:pos x="14" y="12"/>
                </a:cxn>
                <a:cxn ang="0">
                  <a:pos x="18" y="0"/>
                </a:cxn>
                <a:cxn ang="0">
                  <a:pos x="22" y="12"/>
                </a:cxn>
              </a:cxnLst>
              <a:rect l="0" t="0" r="r" b="b"/>
              <a:pathLst>
                <a:path w="36" h="34">
                  <a:moveTo>
                    <a:pt x="22" y="12"/>
                  </a:moveTo>
                  <a:lnTo>
                    <a:pt x="36" y="12"/>
                  </a:lnTo>
                  <a:lnTo>
                    <a:pt x="24" y="22"/>
                  </a:lnTo>
                  <a:lnTo>
                    <a:pt x="30" y="34"/>
                  </a:lnTo>
                  <a:lnTo>
                    <a:pt x="18" y="26"/>
                  </a:lnTo>
                  <a:lnTo>
                    <a:pt x="8" y="34"/>
                  </a:lnTo>
                  <a:lnTo>
                    <a:pt x="12" y="22"/>
                  </a:lnTo>
                  <a:lnTo>
                    <a:pt x="0" y="12"/>
                  </a:lnTo>
                  <a:lnTo>
                    <a:pt x="14" y="12"/>
                  </a:lnTo>
                  <a:lnTo>
                    <a:pt x="18" y="0"/>
                  </a:lnTo>
                  <a:lnTo>
                    <a:pt x="22" y="12"/>
                  </a:lnTo>
                  <a:close/>
                </a:path>
              </a:pathLst>
            </a:custGeom>
            <a:solidFill>
              <a:srgbClr val="FF0000"/>
            </a:solidFill>
            <a:ln w="9525">
              <a:noFill/>
              <a:round/>
              <a:headEnd/>
              <a:tailEnd/>
            </a:ln>
          </p:spPr>
          <p:txBody>
            <a:bodyPr/>
            <a:lstStyle/>
            <a:p>
              <a:endParaRPr lang="en-US" dirty="0"/>
            </a:p>
          </p:txBody>
        </p:sp>
      </p:grpSp>
      <p:sp>
        <p:nvSpPr>
          <p:cNvPr id="138" name="Text Box 394"/>
          <p:cNvSpPr txBox="1">
            <a:spLocks noChangeArrowheads="1"/>
          </p:cNvSpPr>
          <p:nvPr/>
        </p:nvSpPr>
        <p:spPr bwMode="auto">
          <a:xfrm>
            <a:off x="685800" y="5181600"/>
            <a:ext cx="2514600" cy="384721"/>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400" u="none" kern="0" dirty="0">
                <a:ea typeface="굴림" charset="-127"/>
                <a:cs typeface="Arial" pitchFamily="34" charset="0"/>
              </a:rPr>
              <a:t>Text  -  Your Text Here</a:t>
            </a:r>
          </a:p>
        </p:txBody>
      </p:sp>
      <p:sp>
        <p:nvSpPr>
          <p:cNvPr id="139" name="Text Box 394"/>
          <p:cNvSpPr txBox="1">
            <a:spLocks noChangeArrowheads="1"/>
          </p:cNvSpPr>
          <p:nvPr/>
        </p:nvSpPr>
        <p:spPr bwMode="auto">
          <a:xfrm>
            <a:off x="685800" y="5498068"/>
            <a:ext cx="2309813" cy="754053"/>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000" b="0" u="none" kern="0" dirty="0">
                <a:solidFill>
                  <a:srgbClr val="737373"/>
                </a:solidFill>
                <a:ea typeface="굴림" charset="-127"/>
                <a:cs typeface="Arial" pitchFamily="34" charset="0"/>
              </a:rPr>
              <a:t>Lorem is simp dummy text of then and scrambled it to make a type specimen book. </a:t>
            </a:r>
          </a:p>
        </p:txBody>
      </p:sp>
      <p:sp>
        <p:nvSpPr>
          <p:cNvPr id="136"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cxnSp>
        <p:nvCxnSpPr>
          <p:cNvPr id="6" name="AutoShape 470"/>
          <p:cNvCxnSpPr>
            <a:cxnSpLocks noChangeShapeType="1"/>
            <a:stCxn id="32" idx="7"/>
            <a:endCxn id="9" idx="3"/>
          </p:cNvCxnSpPr>
          <p:nvPr/>
        </p:nvCxnSpPr>
        <p:spPr bwMode="auto">
          <a:xfrm rot="5400000" flipH="1" flipV="1">
            <a:off x="4057947" y="4551311"/>
            <a:ext cx="538663" cy="808015"/>
          </a:xfrm>
          <a:prstGeom prst="straightConnector1">
            <a:avLst/>
          </a:prstGeom>
          <a:noFill/>
          <a:ln w="38100">
            <a:solidFill>
              <a:srgbClr val="0071FF"/>
            </a:solidFill>
            <a:round/>
            <a:headEnd/>
            <a:tailEnd type="triangle" w="med" len="med"/>
          </a:ln>
        </p:spPr>
      </p:cxnSp>
      <p:sp>
        <p:nvSpPr>
          <p:cNvPr id="9" name="Oval 133"/>
          <p:cNvSpPr>
            <a:spLocks noChangeArrowheads="1"/>
          </p:cNvSpPr>
          <p:nvPr/>
        </p:nvSpPr>
        <p:spPr bwMode="auto">
          <a:xfrm>
            <a:off x="4691764" y="4458343"/>
            <a:ext cx="269875" cy="266700"/>
          </a:xfrm>
          <a:prstGeom prst="ellipse">
            <a:avLst/>
          </a:prstGeom>
          <a:solidFill>
            <a:srgbClr val="FF0000"/>
          </a:solidFill>
          <a:ln w="254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cxnSp>
        <p:nvCxnSpPr>
          <p:cNvPr id="10" name="AutoShape 470"/>
          <p:cNvCxnSpPr>
            <a:cxnSpLocks noChangeShapeType="1"/>
            <a:stCxn id="25" idx="5"/>
            <a:endCxn id="9" idx="2"/>
          </p:cNvCxnSpPr>
          <p:nvPr/>
        </p:nvCxnSpPr>
        <p:spPr bwMode="auto">
          <a:xfrm rot="16200000" flipH="1">
            <a:off x="2701692" y="2601620"/>
            <a:ext cx="1711437" cy="2268708"/>
          </a:xfrm>
          <a:prstGeom prst="straightConnector1">
            <a:avLst/>
          </a:prstGeom>
          <a:noFill/>
          <a:ln w="38100">
            <a:solidFill>
              <a:srgbClr val="0071FF"/>
            </a:solidFill>
            <a:round/>
            <a:headEnd/>
            <a:tailEnd type="triangle" w="med" len="med"/>
          </a:ln>
        </p:spPr>
      </p:cxnSp>
      <p:cxnSp>
        <p:nvCxnSpPr>
          <p:cNvPr id="11" name="AutoShape 470"/>
          <p:cNvCxnSpPr>
            <a:cxnSpLocks noChangeShapeType="1"/>
            <a:stCxn id="28" idx="0"/>
            <a:endCxn id="9" idx="7"/>
          </p:cNvCxnSpPr>
          <p:nvPr/>
        </p:nvCxnSpPr>
        <p:spPr bwMode="auto">
          <a:xfrm rot="5400000">
            <a:off x="4522276" y="4058379"/>
            <a:ext cx="838863" cy="39179"/>
          </a:xfrm>
          <a:prstGeom prst="straightConnector1">
            <a:avLst/>
          </a:prstGeom>
          <a:noFill/>
          <a:ln w="38100">
            <a:solidFill>
              <a:srgbClr val="0071FF"/>
            </a:solidFill>
            <a:round/>
            <a:headEnd/>
            <a:tailEnd type="triangle" w="med" len="med"/>
          </a:ln>
        </p:spPr>
      </p:cxnSp>
      <p:cxnSp>
        <p:nvCxnSpPr>
          <p:cNvPr id="12" name="AutoShape 470"/>
          <p:cNvCxnSpPr>
            <a:cxnSpLocks noChangeShapeType="1"/>
            <a:stCxn id="27" idx="0"/>
            <a:endCxn id="9" idx="0"/>
          </p:cNvCxnSpPr>
          <p:nvPr/>
        </p:nvCxnSpPr>
        <p:spPr bwMode="auto">
          <a:xfrm rot="16200000" flipH="1">
            <a:off x="3397502" y="3029142"/>
            <a:ext cx="2176497" cy="681904"/>
          </a:xfrm>
          <a:prstGeom prst="straightConnector1">
            <a:avLst/>
          </a:prstGeom>
          <a:noFill/>
          <a:ln w="38100">
            <a:solidFill>
              <a:srgbClr val="0071FF"/>
            </a:solidFill>
            <a:round/>
            <a:headEnd/>
            <a:tailEnd type="triangle" w="med" len="med"/>
          </a:ln>
        </p:spPr>
      </p:cxnSp>
      <p:cxnSp>
        <p:nvCxnSpPr>
          <p:cNvPr id="13" name="AutoShape 470"/>
          <p:cNvCxnSpPr>
            <a:cxnSpLocks noChangeShapeType="1"/>
            <a:stCxn id="29" idx="0"/>
            <a:endCxn id="9" idx="6"/>
          </p:cNvCxnSpPr>
          <p:nvPr/>
        </p:nvCxnSpPr>
        <p:spPr bwMode="auto">
          <a:xfrm rot="10800000" flipV="1">
            <a:off x="4961640" y="4571831"/>
            <a:ext cx="2899297" cy="19861"/>
          </a:xfrm>
          <a:prstGeom prst="straightConnector1">
            <a:avLst/>
          </a:prstGeom>
          <a:noFill/>
          <a:ln w="38100">
            <a:solidFill>
              <a:srgbClr val="0071FF"/>
            </a:solidFill>
            <a:round/>
            <a:headEnd/>
            <a:tailEnd type="triangle" w="med" len="med"/>
          </a:ln>
        </p:spPr>
      </p:cxnSp>
      <p:cxnSp>
        <p:nvCxnSpPr>
          <p:cNvPr id="14" name="AutoShape 470"/>
          <p:cNvCxnSpPr>
            <a:cxnSpLocks noChangeShapeType="1"/>
            <a:endCxn id="9" idx="4"/>
          </p:cNvCxnSpPr>
          <p:nvPr/>
        </p:nvCxnSpPr>
        <p:spPr bwMode="auto">
          <a:xfrm rot="16200000" flipV="1">
            <a:off x="4509173" y="5042573"/>
            <a:ext cx="685157" cy="50098"/>
          </a:xfrm>
          <a:prstGeom prst="straightConnector1">
            <a:avLst/>
          </a:prstGeom>
          <a:noFill/>
          <a:ln w="38100">
            <a:solidFill>
              <a:srgbClr val="0071FF"/>
            </a:solidFill>
            <a:round/>
            <a:headEnd/>
            <a:tailEnd type="triangle" w="med" len="med"/>
          </a:ln>
        </p:spPr>
      </p:cxnSp>
      <p:cxnSp>
        <p:nvCxnSpPr>
          <p:cNvPr id="15" name="AutoShape 470"/>
          <p:cNvCxnSpPr>
            <a:cxnSpLocks noChangeShapeType="1"/>
            <a:stCxn id="30" idx="0"/>
            <a:endCxn id="9" idx="5"/>
          </p:cNvCxnSpPr>
          <p:nvPr/>
        </p:nvCxnSpPr>
        <p:spPr bwMode="auto">
          <a:xfrm rot="10800000">
            <a:off x="4922118" y="4685986"/>
            <a:ext cx="2114491" cy="1075290"/>
          </a:xfrm>
          <a:prstGeom prst="straightConnector1">
            <a:avLst/>
          </a:prstGeom>
          <a:noFill/>
          <a:ln w="38100">
            <a:solidFill>
              <a:srgbClr val="0071FF"/>
            </a:solidFill>
            <a:round/>
            <a:headEnd/>
            <a:tailEnd type="triangle" w="med" len="med"/>
          </a:ln>
        </p:spPr>
      </p:cxnSp>
      <p:cxnSp>
        <p:nvCxnSpPr>
          <p:cNvPr id="16" name="AutoShape 470"/>
          <p:cNvCxnSpPr>
            <a:cxnSpLocks noChangeShapeType="1"/>
            <a:stCxn id="26" idx="0"/>
            <a:endCxn id="9" idx="1"/>
          </p:cNvCxnSpPr>
          <p:nvPr/>
        </p:nvCxnSpPr>
        <p:spPr bwMode="auto">
          <a:xfrm rot="16200000" flipH="1">
            <a:off x="2746283" y="2512397"/>
            <a:ext cx="2365396" cy="1604610"/>
          </a:xfrm>
          <a:prstGeom prst="straightConnector1">
            <a:avLst/>
          </a:prstGeom>
          <a:noFill/>
          <a:ln w="38100">
            <a:solidFill>
              <a:srgbClr val="0071FF"/>
            </a:solidFill>
            <a:round/>
            <a:headEnd/>
            <a:tailEnd type="triangle" w="med" len="med"/>
          </a:ln>
        </p:spPr>
      </p:cxnSp>
      <p:sp>
        <p:nvSpPr>
          <p:cNvPr id="17" name="Text Box 394"/>
          <p:cNvSpPr txBox="1">
            <a:spLocks noChangeArrowheads="1"/>
          </p:cNvSpPr>
          <p:nvPr/>
        </p:nvSpPr>
        <p:spPr bwMode="auto">
          <a:xfrm rot="2266116">
            <a:off x="2328165" y="3094469"/>
            <a:ext cx="1620838" cy="300082"/>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effectLst/>
                <a:uLnTx/>
                <a:uFillTx/>
                <a:ea typeface="굴림" charset="-127"/>
                <a:cs typeface="Arial" pitchFamily="34" charset="0"/>
              </a:rPr>
              <a:t>Line</a:t>
            </a:r>
            <a:r>
              <a:rPr kumimoji="0" lang="ru-RU" altLang="ko-KR" sz="1050" b="0" i="0" u="none" strike="noStrike" kern="0" cap="none" spc="0" normalizeH="0" baseline="0" noProof="0" dirty="0">
                <a:ln>
                  <a:noFill/>
                </a:ln>
                <a:effectLst/>
                <a:uLnTx/>
                <a:uFillTx/>
                <a:ea typeface="굴림" charset="-127"/>
                <a:cs typeface="Arial" pitchFamily="34" charset="0"/>
              </a:rPr>
              <a:t> 1 </a:t>
            </a:r>
            <a:r>
              <a:rPr kumimoji="0" lang="en-US" altLang="ko-KR" sz="1050" b="0" i="0" u="none" strike="noStrike" kern="0" cap="none" spc="0" normalizeH="0" baseline="0" noProof="0" dirty="0">
                <a:ln>
                  <a:noFill/>
                </a:ln>
                <a:effectLst/>
                <a:uLnTx/>
                <a:uFillTx/>
                <a:ea typeface="굴림" charset="-127"/>
                <a:cs typeface="Arial" pitchFamily="34" charset="0"/>
              </a:rPr>
              <a:t>– Your Text Here</a:t>
            </a:r>
          </a:p>
        </p:txBody>
      </p:sp>
      <p:sp>
        <p:nvSpPr>
          <p:cNvPr id="18" name="Text Box 394"/>
          <p:cNvSpPr txBox="1">
            <a:spLocks noChangeArrowheads="1"/>
          </p:cNvSpPr>
          <p:nvPr/>
        </p:nvSpPr>
        <p:spPr bwMode="auto">
          <a:xfrm rot="3280991">
            <a:off x="2995520" y="3124820"/>
            <a:ext cx="1620838" cy="300082"/>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effectLst/>
                <a:uLnTx/>
                <a:uFillTx/>
                <a:ea typeface="굴림" charset="-127"/>
                <a:cs typeface="Arial" pitchFamily="34" charset="0"/>
              </a:rPr>
              <a:t>Line</a:t>
            </a:r>
            <a:r>
              <a:rPr kumimoji="0" lang="ru-RU" altLang="ko-KR" sz="1050" b="0" i="0" u="none" strike="noStrike" kern="0" cap="none" spc="0" normalizeH="0" baseline="0" noProof="0" dirty="0">
                <a:ln>
                  <a:noFill/>
                </a:ln>
                <a:effectLst/>
                <a:uLnTx/>
                <a:uFillTx/>
                <a:ea typeface="굴림" charset="-127"/>
                <a:cs typeface="Arial" pitchFamily="34" charset="0"/>
              </a:rPr>
              <a:t> 2 </a:t>
            </a:r>
            <a:r>
              <a:rPr kumimoji="0" lang="en-US" altLang="ko-KR" sz="1050" b="0" i="0" u="none" strike="noStrike" kern="0" cap="none" spc="0" normalizeH="0" baseline="0" noProof="0" dirty="0">
                <a:ln>
                  <a:noFill/>
                </a:ln>
                <a:effectLst/>
                <a:uLnTx/>
                <a:uFillTx/>
                <a:ea typeface="굴림" charset="-127"/>
                <a:cs typeface="Arial" pitchFamily="34" charset="0"/>
              </a:rPr>
              <a:t>– Your Text Here</a:t>
            </a:r>
          </a:p>
        </p:txBody>
      </p:sp>
      <p:sp>
        <p:nvSpPr>
          <p:cNvPr id="19" name="Text Box 394"/>
          <p:cNvSpPr txBox="1">
            <a:spLocks noChangeArrowheads="1"/>
          </p:cNvSpPr>
          <p:nvPr/>
        </p:nvSpPr>
        <p:spPr bwMode="auto">
          <a:xfrm rot="19758047">
            <a:off x="3054592" y="4908543"/>
            <a:ext cx="1620838" cy="300082"/>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effectLst/>
                <a:uLnTx/>
                <a:uFillTx/>
                <a:ea typeface="굴림" charset="-127"/>
                <a:cs typeface="Arial" pitchFamily="34" charset="0"/>
              </a:rPr>
              <a:t>Line</a:t>
            </a:r>
            <a:r>
              <a:rPr kumimoji="0" lang="ru-RU" altLang="ko-KR" sz="1050" b="0" i="0" u="none" strike="noStrike" kern="0" cap="none" spc="0" normalizeH="0" baseline="0" noProof="0" dirty="0">
                <a:ln>
                  <a:noFill/>
                </a:ln>
                <a:effectLst/>
                <a:uLnTx/>
                <a:uFillTx/>
                <a:ea typeface="굴림" charset="-127"/>
                <a:cs typeface="Arial" pitchFamily="34" charset="0"/>
              </a:rPr>
              <a:t> 8 </a:t>
            </a:r>
            <a:r>
              <a:rPr kumimoji="0" lang="en-US" altLang="ko-KR" sz="1050" b="0" i="0" u="none" strike="noStrike" kern="0" cap="none" spc="0" normalizeH="0" baseline="0" noProof="0" dirty="0">
                <a:ln>
                  <a:noFill/>
                </a:ln>
                <a:effectLst/>
                <a:uLnTx/>
                <a:uFillTx/>
                <a:ea typeface="굴림" charset="-127"/>
                <a:cs typeface="Arial" pitchFamily="34" charset="0"/>
              </a:rPr>
              <a:t>– Your Text Here</a:t>
            </a:r>
          </a:p>
        </p:txBody>
      </p:sp>
      <p:sp>
        <p:nvSpPr>
          <p:cNvPr id="20" name="Text Box 394"/>
          <p:cNvSpPr txBox="1">
            <a:spLocks noChangeArrowheads="1"/>
          </p:cNvSpPr>
          <p:nvPr/>
        </p:nvSpPr>
        <p:spPr bwMode="auto">
          <a:xfrm>
            <a:off x="5008562" y="4195999"/>
            <a:ext cx="1620838" cy="300082"/>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effectLst/>
                <a:uLnTx/>
                <a:uFillTx/>
                <a:ea typeface="굴림" charset="-127"/>
                <a:cs typeface="Arial" pitchFamily="34" charset="0"/>
              </a:rPr>
              <a:t>Line</a:t>
            </a:r>
            <a:r>
              <a:rPr kumimoji="0" lang="ru-RU" altLang="ko-KR" sz="1050" b="0" i="0" u="none" strike="noStrike" kern="0" cap="none" spc="0" normalizeH="0" baseline="0" noProof="0" dirty="0">
                <a:ln>
                  <a:noFill/>
                </a:ln>
                <a:effectLst/>
                <a:uLnTx/>
                <a:uFillTx/>
                <a:ea typeface="굴림" charset="-127"/>
                <a:cs typeface="Arial" pitchFamily="34" charset="0"/>
              </a:rPr>
              <a:t> 5 </a:t>
            </a:r>
            <a:r>
              <a:rPr kumimoji="0" lang="en-US" altLang="ko-KR" sz="1050" b="0" i="0" u="none" strike="noStrike" kern="0" cap="none" spc="0" normalizeH="0" baseline="0" noProof="0" dirty="0">
                <a:ln>
                  <a:noFill/>
                </a:ln>
                <a:effectLst/>
                <a:uLnTx/>
                <a:uFillTx/>
                <a:ea typeface="굴림" charset="-127"/>
                <a:cs typeface="Arial" pitchFamily="34" charset="0"/>
              </a:rPr>
              <a:t>– Your Text Here</a:t>
            </a:r>
          </a:p>
        </p:txBody>
      </p:sp>
      <p:sp>
        <p:nvSpPr>
          <p:cNvPr id="21" name="Text Box 394"/>
          <p:cNvSpPr txBox="1">
            <a:spLocks noChangeArrowheads="1"/>
          </p:cNvSpPr>
          <p:nvPr/>
        </p:nvSpPr>
        <p:spPr bwMode="auto">
          <a:xfrm rot="4359522">
            <a:off x="3572768" y="3145406"/>
            <a:ext cx="1620838" cy="300082"/>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effectLst/>
                <a:uLnTx/>
                <a:uFillTx/>
                <a:ea typeface="굴림" charset="-127"/>
                <a:cs typeface="Arial" pitchFamily="34" charset="0"/>
              </a:rPr>
              <a:t>Line</a:t>
            </a:r>
            <a:r>
              <a:rPr kumimoji="0" lang="ru-RU" altLang="ko-KR" sz="1050" b="0" i="0" u="none" strike="noStrike" kern="0" cap="none" spc="0" normalizeH="0" baseline="0" noProof="0" dirty="0">
                <a:ln>
                  <a:noFill/>
                </a:ln>
                <a:effectLst/>
                <a:uLnTx/>
                <a:uFillTx/>
                <a:ea typeface="굴림" charset="-127"/>
                <a:cs typeface="Arial" pitchFamily="34" charset="0"/>
              </a:rPr>
              <a:t> 3 </a:t>
            </a:r>
            <a:r>
              <a:rPr kumimoji="0" lang="en-US" altLang="ko-KR" sz="1050" b="0" i="0" u="none" strike="noStrike" kern="0" cap="none" spc="0" normalizeH="0" baseline="0" noProof="0" dirty="0">
                <a:ln>
                  <a:noFill/>
                </a:ln>
                <a:effectLst/>
                <a:uLnTx/>
                <a:uFillTx/>
                <a:ea typeface="굴림" charset="-127"/>
                <a:cs typeface="Arial" pitchFamily="34" charset="0"/>
              </a:rPr>
              <a:t>– Your Text Here</a:t>
            </a:r>
          </a:p>
        </p:txBody>
      </p:sp>
      <p:sp>
        <p:nvSpPr>
          <p:cNvPr id="22" name="Text Box 394"/>
          <p:cNvSpPr txBox="1">
            <a:spLocks noChangeArrowheads="1"/>
          </p:cNvSpPr>
          <p:nvPr/>
        </p:nvSpPr>
        <p:spPr bwMode="auto">
          <a:xfrm rot="5053646">
            <a:off x="4750054" y="5047962"/>
            <a:ext cx="622300" cy="307777"/>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effectLst/>
                <a:uLnTx/>
                <a:uFillTx/>
                <a:ea typeface="굴림" charset="-127"/>
                <a:cs typeface="Arial" pitchFamily="34" charset="0"/>
              </a:rPr>
              <a:t>Line</a:t>
            </a:r>
            <a:r>
              <a:rPr kumimoji="0" lang="ru-RU" altLang="ko-KR" sz="1050" b="0" i="0" u="none" strike="noStrike" kern="0" cap="none" spc="0" normalizeH="0" baseline="0" noProof="0" dirty="0">
                <a:ln>
                  <a:noFill/>
                </a:ln>
                <a:effectLst/>
                <a:uLnTx/>
                <a:uFillTx/>
                <a:ea typeface="굴림" charset="-127"/>
                <a:cs typeface="Arial" pitchFamily="34" charset="0"/>
              </a:rPr>
              <a:t> 7</a:t>
            </a:r>
            <a:endParaRPr kumimoji="0" lang="en-US" altLang="ko-KR" sz="1050" b="0" i="0" u="none" strike="noStrike" kern="0" cap="none" spc="0" normalizeH="0" baseline="0" noProof="0" dirty="0">
              <a:ln>
                <a:noFill/>
              </a:ln>
              <a:effectLst/>
              <a:uLnTx/>
              <a:uFillTx/>
              <a:ea typeface="굴림" charset="-127"/>
              <a:cs typeface="Arial" pitchFamily="34" charset="0"/>
            </a:endParaRPr>
          </a:p>
        </p:txBody>
      </p:sp>
      <p:sp>
        <p:nvSpPr>
          <p:cNvPr id="23" name="Text Box 394"/>
          <p:cNvSpPr txBox="1">
            <a:spLocks noChangeArrowheads="1"/>
          </p:cNvSpPr>
          <p:nvPr/>
        </p:nvSpPr>
        <p:spPr bwMode="auto">
          <a:xfrm rot="1549575">
            <a:off x="4980984" y="4810793"/>
            <a:ext cx="1620838" cy="300082"/>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effectLst/>
                <a:uLnTx/>
                <a:uFillTx/>
                <a:ea typeface="굴림" charset="-127"/>
                <a:cs typeface="Arial" pitchFamily="34" charset="0"/>
              </a:rPr>
              <a:t>Line</a:t>
            </a:r>
            <a:r>
              <a:rPr kumimoji="0" lang="ru-RU" altLang="ko-KR" sz="1050" b="0" i="0" u="none" strike="noStrike" kern="0" cap="none" spc="0" normalizeH="0" baseline="0" noProof="0" dirty="0">
                <a:ln>
                  <a:noFill/>
                </a:ln>
                <a:effectLst/>
                <a:uLnTx/>
                <a:uFillTx/>
                <a:ea typeface="굴림" charset="-127"/>
                <a:cs typeface="Arial" pitchFamily="34" charset="0"/>
              </a:rPr>
              <a:t> 6 </a:t>
            </a:r>
            <a:r>
              <a:rPr kumimoji="0" lang="en-US" altLang="ko-KR" sz="1050" b="0" i="0" u="none" strike="noStrike" kern="0" cap="none" spc="0" normalizeH="0" baseline="0" noProof="0" dirty="0">
                <a:ln>
                  <a:noFill/>
                </a:ln>
                <a:effectLst/>
                <a:uLnTx/>
                <a:uFillTx/>
                <a:ea typeface="굴림" charset="-127"/>
                <a:cs typeface="Arial" pitchFamily="34" charset="0"/>
              </a:rPr>
              <a:t>– Your Text Here</a:t>
            </a:r>
          </a:p>
        </p:txBody>
      </p:sp>
      <p:sp>
        <p:nvSpPr>
          <p:cNvPr id="24" name="Text Box 394"/>
          <p:cNvSpPr txBox="1">
            <a:spLocks noChangeArrowheads="1"/>
          </p:cNvSpPr>
          <p:nvPr/>
        </p:nvSpPr>
        <p:spPr bwMode="auto">
          <a:xfrm rot="16373543">
            <a:off x="4703162" y="3860180"/>
            <a:ext cx="620712" cy="307777"/>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050" b="0" i="0" u="none" strike="noStrike" kern="0" cap="none" spc="0" normalizeH="0" baseline="0" noProof="0" dirty="0">
                <a:ln>
                  <a:noFill/>
                </a:ln>
                <a:effectLst/>
                <a:uLnTx/>
                <a:uFillTx/>
                <a:ea typeface="굴림" charset="-127"/>
                <a:cs typeface="Arial" pitchFamily="34" charset="0"/>
              </a:rPr>
              <a:t>Line</a:t>
            </a:r>
            <a:r>
              <a:rPr kumimoji="0" lang="ru-RU" altLang="ko-KR" sz="1050" b="0" i="0" u="none" strike="noStrike" kern="0" cap="none" spc="0" normalizeH="0" baseline="0" noProof="0" dirty="0">
                <a:ln>
                  <a:noFill/>
                </a:ln>
                <a:effectLst/>
                <a:uLnTx/>
                <a:uFillTx/>
                <a:ea typeface="굴림" charset="-127"/>
                <a:cs typeface="Arial" pitchFamily="34" charset="0"/>
              </a:rPr>
              <a:t>  4</a:t>
            </a:r>
            <a:endParaRPr kumimoji="0" lang="en-US" altLang="ko-KR" sz="1050" b="0" i="0" u="none" strike="noStrike" kern="0" cap="none" spc="0" normalizeH="0" baseline="0" noProof="0" dirty="0">
              <a:ln>
                <a:noFill/>
              </a:ln>
              <a:effectLst/>
              <a:uLnTx/>
              <a:uFillTx/>
              <a:ea typeface="굴림" charset="-127"/>
              <a:cs typeface="Arial" pitchFamily="34" charset="0"/>
            </a:endParaRPr>
          </a:p>
        </p:txBody>
      </p:sp>
      <p:sp>
        <p:nvSpPr>
          <p:cNvPr id="25" name="Oval 24"/>
          <p:cNvSpPr/>
          <p:nvPr/>
        </p:nvSpPr>
        <p:spPr bwMode="auto">
          <a:xfrm>
            <a:off x="2333625" y="2790825"/>
            <a:ext cx="104775" cy="104775"/>
          </a:xfrm>
          <a:prstGeom prst="ellipse">
            <a:avLst/>
          </a:prstGeom>
          <a:solidFill>
            <a:srgbClr val="000000">
              <a:lumMod val="65000"/>
              <a:lumOff val="35000"/>
            </a:srgbClr>
          </a:solidFill>
          <a:ln w="9525" cap="flat" cmpd="sng" algn="ctr">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sp>
        <p:nvSpPr>
          <p:cNvPr id="26" name="Oval 25"/>
          <p:cNvSpPr/>
          <p:nvPr/>
        </p:nvSpPr>
        <p:spPr bwMode="auto">
          <a:xfrm rot="8135239">
            <a:off x="3036833" y="2042195"/>
            <a:ext cx="106363" cy="104775"/>
          </a:xfrm>
          <a:prstGeom prst="ellipse">
            <a:avLst/>
          </a:prstGeom>
          <a:solidFill>
            <a:srgbClr val="000000">
              <a:lumMod val="65000"/>
              <a:lumOff val="35000"/>
            </a:srgbClr>
          </a:solidFill>
          <a:ln w="9525" cap="flat" cmpd="sng" algn="ctr">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sp>
        <p:nvSpPr>
          <p:cNvPr id="27" name="Oval 26"/>
          <p:cNvSpPr/>
          <p:nvPr/>
        </p:nvSpPr>
        <p:spPr bwMode="auto">
          <a:xfrm rot="10454510">
            <a:off x="4087155" y="2177335"/>
            <a:ext cx="104775" cy="104775"/>
          </a:xfrm>
          <a:prstGeom prst="ellipse">
            <a:avLst/>
          </a:prstGeom>
          <a:solidFill>
            <a:srgbClr val="000000">
              <a:lumMod val="65000"/>
              <a:lumOff val="35000"/>
            </a:srgbClr>
          </a:solidFill>
          <a:ln w="9525" cap="flat" cmpd="sng" algn="ctr">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sp>
        <p:nvSpPr>
          <p:cNvPr id="28" name="Oval 27"/>
          <p:cNvSpPr/>
          <p:nvPr/>
        </p:nvSpPr>
        <p:spPr bwMode="auto">
          <a:xfrm rot="13180537">
            <a:off x="4941561" y="3565829"/>
            <a:ext cx="106363" cy="104775"/>
          </a:xfrm>
          <a:prstGeom prst="ellipse">
            <a:avLst/>
          </a:prstGeom>
          <a:solidFill>
            <a:srgbClr val="000000">
              <a:lumMod val="65000"/>
              <a:lumOff val="35000"/>
            </a:srgbClr>
          </a:solidFill>
          <a:ln w="9525" cap="flat" cmpd="sng" algn="ctr">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sp>
        <p:nvSpPr>
          <p:cNvPr id="29" name="Oval 28"/>
          <p:cNvSpPr/>
          <p:nvPr/>
        </p:nvSpPr>
        <p:spPr bwMode="auto">
          <a:xfrm rot="15395317">
            <a:off x="7858714" y="4507294"/>
            <a:ext cx="106362" cy="104775"/>
          </a:xfrm>
          <a:prstGeom prst="ellipse">
            <a:avLst/>
          </a:prstGeom>
          <a:solidFill>
            <a:srgbClr val="000000">
              <a:lumMod val="65000"/>
              <a:lumOff val="35000"/>
            </a:srgbClr>
          </a:solidFill>
          <a:ln w="9525" cap="flat" cmpd="sng" algn="ctr">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sp>
        <p:nvSpPr>
          <p:cNvPr id="30" name="Oval 29"/>
          <p:cNvSpPr/>
          <p:nvPr/>
        </p:nvSpPr>
        <p:spPr bwMode="auto">
          <a:xfrm rot="17971581">
            <a:off x="7029011" y="5734706"/>
            <a:ext cx="106362" cy="104775"/>
          </a:xfrm>
          <a:prstGeom prst="ellipse">
            <a:avLst/>
          </a:prstGeom>
          <a:solidFill>
            <a:srgbClr val="000000">
              <a:lumMod val="65000"/>
              <a:lumOff val="35000"/>
            </a:srgbClr>
          </a:solidFill>
          <a:ln w="9525" cap="flat" cmpd="sng" algn="ctr">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sp>
        <p:nvSpPr>
          <p:cNvPr id="31" name="Oval 30"/>
          <p:cNvSpPr/>
          <p:nvPr/>
        </p:nvSpPr>
        <p:spPr bwMode="auto">
          <a:xfrm rot="21294665">
            <a:off x="4840985" y="5346704"/>
            <a:ext cx="104775" cy="104775"/>
          </a:xfrm>
          <a:prstGeom prst="ellipse">
            <a:avLst/>
          </a:prstGeom>
          <a:solidFill>
            <a:srgbClr val="000000">
              <a:lumMod val="65000"/>
              <a:lumOff val="35000"/>
            </a:srgbClr>
          </a:solidFill>
          <a:ln w="9525" cap="flat" cmpd="sng" algn="ctr">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sp>
        <p:nvSpPr>
          <p:cNvPr id="32" name="Oval 31"/>
          <p:cNvSpPr/>
          <p:nvPr/>
        </p:nvSpPr>
        <p:spPr bwMode="auto">
          <a:xfrm rot="1115243">
            <a:off x="3823965" y="5195565"/>
            <a:ext cx="104775" cy="104775"/>
          </a:xfrm>
          <a:prstGeom prst="ellipse">
            <a:avLst/>
          </a:prstGeom>
          <a:solidFill>
            <a:srgbClr val="000000">
              <a:lumMod val="65000"/>
              <a:lumOff val="35000"/>
            </a:srgbClr>
          </a:solidFill>
          <a:ln w="9525" cap="flat" cmpd="sng" algn="ctr">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50" b="0" i="0" u="none" strike="noStrike" kern="0" cap="none" spc="0" normalizeH="0" baseline="0" noProof="0">
              <a:ln>
                <a:noFill/>
              </a:ln>
              <a:solidFill>
                <a:sysClr val="windowText" lastClr="000000"/>
              </a:solidFill>
              <a:effectLst/>
              <a:uLnTx/>
              <a:uFillTx/>
            </a:endParaRPr>
          </a:p>
        </p:txBody>
      </p:sp>
      <p:sp>
        <p:nvSpPr>
          <p:cNvPr id="37" name="Text Box 394"/>
          <p:cNvSpPr txBox="1">
            <a:spLocks noChangeArrowheads="1"/>
          </p:cNvSpPr>
          <p:nvPr/>
        </p:nvSpPr>
        <p:spPr bwMode="auto">
          <a:xfrm>
            <a:off x="7100888" y="1955274"/>
            <a:ext cx="1651000" cy="302647"/>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chemeClr val="tx1">
                    <a:lumMod val="65000"/>
                    <a:lumOff val="35000"/>
                  </a:schemeClr>
                </a:solidFill>
                <a:ea typeface="굴림" charset="-127"/>
                <a:cs typeface="Arial" pitchFamily="34" charset="0"/>
              </a:rPr>
              <a:t>Line 1 </a:t>
            </a:r>
            <a:r>
              <a:rPr lang="en-US" altLang="ko-KR" sz="1600" b="0" u="none" kern="0" dirty="0">
                <a:solidFill>
                  <a:schemeClr val="tx1">
                    <a:lumMod val="65000"/>
                    <a:lumOff val="35000"/>
                  </a:schemeClr>
                </a:solidFill>
                <a:ea typeface="굴림" charset="-127"/>
                <a:cs typeface="Arial" pitchFamily="34" charset="0"/>
              </a:rPr>
              <a:t>– Your Text Here</a:t>
            </a:r>
          </a:p>
        </p:txBody>
      </p:sp>
      <p:sp>
        <p:nvSpPr>
          <p:cNvPr id="38" name="Text Box 394"/>
          <p:cNvSpPr txBox="1">
            <a:spLocks noChangeArrowheads="1"/>
          </p:cNvSpPr>
          <p:nvPr/>
        </p:nvSpPr>
        <p:spPr bwMode="auto">
          <a:xfrm>
            <a:off x="7100888" y="2250549"/>
            <a:ext cx="1651000" cy="302647"/>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chemeClr val="tx1">
                    <a:lumMod val="65000"/>
                    <a:lumOff val="35000"/>
                  </a:schemeClr>
                </a:solidFill>
                <a:ea typeface="굴림" charset="-127"/>
                <a:cs typeface="Arial" pitchFamily="34" charset="0"/>
              </a:rPr>
              <a:t>Line </a:t>
            </a:r>
            <a:r>
              <a:rPr lang="ru-RU" altLang="ko-KR" sz="1600" u="none" kern="0" dirty="0">
                <a:solidFill>
                  <a:schemeClr val="tx1">
                    <a:lumMod val="65000"/>
                    <a:lumOff val="35000"/>
                  </a:schemeClr>
                </a:solidFill>
                <a:ea typeface="굴림" charset="-127"/>
                <a:cs typeface="Arial" pitchFamily="34" charset="0"/>
              </a:rPr>
              <a:t>2</a:t>
            </a:r>
            <a:r>
              <a:rPr lang="en-US" altLang="ko-KR" sz="1600" u="none" kern="0" dirty="0">
                <a:solidFill>
                  <a:schemeClr val="tx1">
                    <a:lumMod val="65000"/>
                    <a:lumOff val="35000"/>
                  </a:schemeClr>
                </a:solidFill>
                <a:ea typeface="굴림" charset="-127"/>
                <a:cs typeface="Arial" pitchFamily="34" charset="0"/>
              </a:rPr>
              <a:t> </a:t>
            </a:r>
            <a:r>
              <a:rPr lang="en-US" altLang="ko-KR" sz="1600" b="0" u="none" kern="0" dirty="0">
                <a:solidFill>
                  <a:schemeClr val="tx1">
                    <a:lumMod val="65000"/>
                    <a:lumOff val="35000"/>
                  </a:schemeClr>
                </a:solidFill>
                <a:ea typeface="굴림" charset="-127"/>
                <a:cs typeface="Arial" pitchFamily="34" charset="0"/>
              </a:rPr>
              <a:t>– Your Text Here</a:t>
            </a:r>
          </a:p>
        </p:txBody>
      </p:sp>
      <p:sp>
        <p:nvSpPr>
          <p:cNvPr id="39" name="Text Box 394"/>
          <p:cNvSpPr txBox="1">
            <a:spLocks noChangeArrowheads="1"/>
          </p:cNvSpPr>
          <p:nvPr/>
        </p:nvSpPr>
        <p:spPr bwMode="auto">
          <a:xfrm>
            <a:off x="7100888" y="2536299"/>
            <a:ext cx="1651000" cy="302647"/>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chemeClr val="tx1">
                    <a:lumMod val="65000"/>
                    <a:lumOff val="35000"/>
                  </a:schemeClr>
                </a:solidFill>
                <a:ea typeface="굴림" charset="-127"/>
                <a:cs typeface="Arial" pitchFamily="34" charset="0"/>
              </a:rPr>
              <a:t>Line </a:t>
            </a:r>
            <a:r>
              <a:rPr lang="ru-RU" altLang="ko-KR" sz="1600" u="none" kern="0" dirty="0">
                <a:solidFill>
                  <a:schemeClr val="tx1">
                    <a:lumMod val="65000"/>
                    <a:lumOff val="35000"/>
                  </a:schemeClr>
                </a:solidFill>
                <a:ea typeface="굴림" charset="-127"/>
                <a:cs typeface="Arial" pitchFamily="34" charset="0"/>
              </a:rPr>
              <a:t>3</a:t>
            </a:r>
            <a:r>
              <a:rPr lang="en-US" altLang="ko-KR" sz="1600" u="none" kern="0" dirty="0">
                <a:solidFill>
                  <a:schemeClr val="tx1">
                    <a:lumMod val="65000"/>
                    <a:lumOff val="35000"/>
                  </a:schemeClr>
                </a:solidFill>
                <a:ea typeface="굴림" charset="-127"/>
                <a:cs typeface="Arial" pitchFamily="34" charset="0"/>
              </a:rPr>
              <a:t> </a:t>
            </a:r>
            <a:r>
              <a:rPr lang="en-US" altLang="ko-KR" sz="1600" b="0" u="none" kern="0" dirty="0">
                <a:solidFill>
                  <a:schemeClr val="tx1">
                    <a:lumMod val="65000"/>
                    <a:lumOff val="35000"/>
                  </a:schemeClr>
                </a:solidFill>
                <a:ea typeface="굴림" charset="-127"/>
                <a:cs typeface="Arial" pitchFamily="34" charset="0"/>
              </a:rPr>
              <a:t>– Your Text Here</a:t>
            </a:r>
          </a:p>
        </p:txBody>
      </p:sp>
      <p:sp>
        <p:nvSpPr>
          <p:cNvPr id="40" name="Text Box 394"/>
          <p:cNvSpPr txBox="1">
            <a:spLocks noChangeArrowheads="1"/>
          </p:cNvSpPr>
          <p:nvPr/>
        </p:nvSpPr>
        <p:spPr bwMode="auto">
          <a:xfrm>
            <a:off x="7100888" y="2841099"/>
            <a:ext cx="1651000" cy="302647"/>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chemeClr val="tx1">
                    <a:lumMod val="65000"/>
                    <a:lumOff val="35000"/>
                  </a:schemeClr>
                </a:solidFill>
                <a:ea typeface="굴림" charset="-127"/>
                <a:cs typeface="Arial" pitchFamily="34" charset="0"/>
              </a:rPr>
              <a:t>Line </a:t>
            </a:r>
            <a:r>
              <a:rPr lang="ru-RU" altLang="ko-KR" sz="1600" u="none" kern="0" dirty="0">
                <a:solidFill>
                  <a:schemeClr val="tx1">
                    <a:lumMod val="65000"/>
                    <a:lumOff val="35000"/>
                  </a:schemeClr>
                </a:solidFill>
                <a:ea typeface="굴림" charset="-127"/>
                <a:cs typeface="Arial" pitchFamily="34" charset="0"/>
              </a:rPr>
              <a:t>4</a:t>
            </a:r>
            <a:r>
              <a:rPr lang="en-US" altLang="ko-KR" sz="1600" u="none" kern="0" dirty="0">
                <a:solidFill>
                  <a:schemeClr val="tx1">
                    <a:lumMod val="65000"/>
                    <a:lumOff val="35000"/>
                  </a:schemeClr>
                </a:solidFill>
                <a:ea typeface="굴림" charset="-127"/>
                <a:cs typeface="Arial" pitchFamily="34" charset="0"/>
              </a:rPr>
              <a:t> </a:t>
            </a:r>
            <a:r>
              <a:rPr lang="en-US" altLang="ko-KR" sz="1600" b="0" u="none" kern="0" dirty="0">
                <a:solidFill>
                  <a:schemeClr val="tx1">
                    <a:lumMod val="65000"/>
                    <a:lumOff val="35000"/>
                  </a:schemeClr>
                </a:solidFill>
                <a:ea typeface="굴림" charset="-127"/>
                <a:cs typeface="Arial" pitchFamily="34" charset="0"/>
              </a:rPr>
              <a:t>– Your Text Here</a:t>
            </a:r>
          </a:p>
        </p:txBody>
      </p:sp>
      <p:sp>
        <p:nvSpPr>
          <p:cNvPr id="41" name="Text Box 394"/>
          <p:cNvSpPr txBox="1">
            <a:spLocks noChangeArrowheads="1"/>
          </p:cNvSpPr>
          <p:nvPr/>
        </p:nvSpPr>
        <p:spPr bwMode="auto">
          <a:xfrm>
            <a:off x="533400" y="5320774"/>
            <a:ext cx="1651000" cy="302647"/>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chemeClr val="tx1">
                    <a:lumMod val="65000"/>
                    <a:lumOff val="35000"/>
                  </a:schemeClr>
                </a:solidFill>
                <a:ea typeface="굴림" charset="-127"/>
                <a:cs typeface="Arial" pitchFamily="34" charset="0"/>
              </a:rPr>
              <a:t>Line </a:t>
            </a:r>
            <a:r>
              <a:rPr lang="ru-RU" altLang="ko-KR" sz="1600" u="none" kern="0" dirty="0">
                <a:solidFill>
                  <a:schemeClr val="tx1">
                    <a:lumMod val="65000"/>
                    <a:lumOff val="35000"/>
                  </a:schemeClr>
                </a:solidFill>
                <a:ea typeface="굴림" charset="-127"/>
                <a:cs typeface="Arial" pitchFamily="34" charset="0"/>
              </a:rPr>
              <a:t>6</a:t>
            </a:r>
            <a:r>
              <a:rPr lang="en-US" altLang="ko-KR" sz="1600" u="none" kern="0" dirty="0">
                <a:solidFill>
                  <a:schemeClr val="tx1">
                    <a:lumMod val="65000"/>
                    <a:lumOff val="35000"/>
                  </a:schemeClr>
                </a:solidFill>
                <a:ea typeface="굴림" charset="-127"/>
                <a:cs typeface="Arial" pitchFamily="34" charset="0"/>
              </a:rPr>
              <a:t> </a:t>
            </a:r>
            <a:r>
              <a:rPr lang="en-US" altLang="ko-KR" sz="1600" b="0" u="none" kern="0" dirty="0">
                <a:solidFill>
                  <a:schemeClr val="tx1">
                    <a:lumMod val="65000"/>
                    <a:lumOff val="35000"/>
                  </a:schemeClr>
                </a:solidFill>
                <a:ea typeface="굴림" charset="-127"/>
                <a:cs typeface="Arial" pitchFamily="34" charset="0"/>
              </a:rPr>
              <a:t>– Your Text Here</a:t>
            </a:r>
          </a:p>
        </p:txBody>
      </p:sp>
      <p:sp>
        <p:nvSpPr>
          <p:cNvPr id="42" name="Text Box 394"/>
          <p:cNvSpPr txBox="1">
            <a:spLocks noChangeArrowheads="1"/>
          </p:cNvSpPr>
          <p:nvPr/>
        </p:nvSpPr>
        <p:spPr bwMode="auto">
          <a:xfrm>
            <a:off x="533400" y="5616049"/>
            <a:ext cx="1651000" cy="302647"/>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chemeClr val="tx1">
                    <a:lumMod val="65000"/>
                    <a:lumOff val="35000"/>
                  </a:schemeClr>
                </a:solidFill>
                <a:ea typeface="굴림" charset="-127"/>
                <a:cs typeface="Arial" pitchFamily="34" charset="0"/>
              </a:rPr>
              <a:t>Line </a:t>
            </a:r>
            <a:r>
              <a:rPr lang="ru-RU" altLang="ko-KR" sz="1600" u="none" kern="0" dirty="0">
                <a:solidFill>
                  <a:schemeClr val="tx1">
                    <a:lumMod val="65000"/>
                    <a:lumOff val="35000"/>
                  </a:schemeClr>
                </a:solidFill>
                <a:ea typeface="굴림" charset="-127"/>
                <a:cs typeface="Arial" pitchFamily="34" charset="0"/>
              </a:rPr>
              <a:t>7</a:t>
            </a:r>
            <a:r>
              <a:rPr lang="en-US" altLang="ko-KR" sz="1600" u="none" kern="0" dirty="0">
                <a:solidFill>
                  <a:schemeClr val="tx1">
                    <a:lumMod val="65000"/>
                    <a:lumOff val="35000"/>
                  </a:schemeClr>
                </a:solidFill>
                <a:ea typeface="굴림" charset="-127"/>
                <a:cs typeface="Arial" pitchFamily="34" charset="0"/>
              </a:rPr>
              <a:t> </a:t>
            </a:r>
            <a:r>
              <a:rPr lang="en-US" altLang="ko-KR" sz="1600" b="0" u="none" kern="0" dirty="0">
                <a:solidFill>
                  <a:schemeClr val="tx1">
                    <a:lumMod val="65000"/>
                    <a:lumOff val="35000"/>
                  </a:schemeClr>
                </a:solidFill>
                <a:ea typeface="굴림" charset="-127"/>
                <a:cs typeface="Arial" pitchFamily="34" charset="0"/>
              </a:rPr>
              <a:t>– Your Text Here</a:t>
            </a:r>
          </a:p>
        </p:txBody>
      </p:sp>
      <p:sp>
        <p:nvSpPr>
          <p:cNvPr id="43" name="Text Box 394"/>
          <p:cNvSpPr txBox="1">
            <a:spLocks noChangeArrowheads="1"/>
          </p:cNvSpPr>
          <p:nvPr/>
        </p:nvSpPr>
        <p:spPr bwMode="auto">
          <a:xfrm>
            <a:off x="533400" y="5901799"/>
            <a:ext cx="1651000" cy="302647"/>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chemeClr val="tx1">
                    <a:lumMod val="65000"/>
                    <a:lumOff val="35000"/>
                  </a:schemeClr>
                </a:solidFill>
                <a:ea typeface="굴림" charset="-127"/>
                <a:cs typeface="Arial" pitchFamily="34" charset="0"/>
              </a:rPr>
              <a:t>Line </a:t>
            </a:r>
            <a:r>
              <a:rPr lang="ru-RU" altLang="ko-KR" sz="1600" u="none" kern="0" dirty="0">
                <a:solidFill>
                  <a:schemeClr val="tx1">
                    <a:lumMod val="65000"/>
                    <a:lumOff val="35000"/>
                  </a:schemeClr>
                </a:solidFill>
                <a:ea typeface="굴림" charset="-127"/>
                <a:cs typeface="Arial" pitchFamily="34" charset="0"/>
              </a:rPr>
              <a:t>8</a:t>
            </a:r>
            <a:r>
              <a:rPr lang="en-US" altLang="ko-KR" sz="1600" u="none" kern="0" dirty="0">
                <a:solidFill>
                  <a:schemeClr val="tx1">
                    <a:lumMod val="65000"/>
                    <a:lumOff val="35000"/>
                  </a:schemeClr>
                </a:solidFill>
                <a:ea typeface="굴림" charset="-127"/>
                <a:cs typeface="Arial" pitchFamily="34" charset="0"/>
              </a:rPr>
              <a:t> </a:t>
            </a:r>
            <a:r>
              <a:rPr lang="en-US" altLang="ko-KR" sz="1600" b="0" u="none" kern="0" dirty="0">
                <a:solidFill>
                  <a:schemeClr val="tx1">
                    <a:lumMod val="65000"/>
                    <a:lumOff val="35000"/>
                  </a:schemeClr>
                </a:solidFill>
                <a:ea typeface="굴림" charset="-127"/>
                <a:cs typeface="Arial" pitchFamily="34" charset="0"/>
              </a:rPr>
              <a:t>– Your Text Here</a:t>
            </a:r>
          </a:p>
        </p:txBody>
      </p:sp>
      <p:sp>
        <p:nvSpPr>
          <p:cNvPr id="44" name="Text Box 394"/>
          <p:cNvSpPr txBox="1">
            <a:spLocks noChangeArrowheads="1"/>
          </p:cNvSpPr>
          <p:nvPr/>
        </p:nvSpPr>
        <p:spPr bwMode="auto">
          <a:xfrm>
            <a:off x="547688" y="5022324"/>
            <a:ext cx="1651000" cy="302647"/>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1600" u="none" kern="0" dirty="0">
                <a:solidFill>
                  <a:schemeClr val="tx1">
                    <a:lumMod val="65000"/>
                    <a:lumOff val="35000"/>
                  </a:schemeClr>
                </a:solidFill>
                <a:ea typeface="굴림" charset="-127"/>
                <a:cs typeface="Arial" pitchFamily="34" charset="0"/>
              </a:rPr>
              <a:t>Line </a:t>
            </a:r>
            <a:r>
              <a:rPr lang="ru-RU" altLang="ko-KR" sz="1600" u="none" kern="0" dirty="0">
                <a:solidFill>
                  <a:schemeClr val="tx1">
                    <a:lumMod val="65000"/>
                    <a:lumOff val="35000"/>
                  </a:schemeClr>
                </a:solidFill>
                <a:ea typeface="굴림" charset="-127"/>
                <a:cs typeface="Arial" pitchFamily="34" charset="0"/>
              </a:rPr>
              <a:t>5</a:t>
            </a:r>
            <a:r>
              <a:rPr lang="en-US" altLang="ko-KR" sz="1600" u="none" kern="0" dirty="0">
                <a:solidFill>
                  <a:schemeClr val="tx1">
                    <a:lumMod val="65000"/>
                    <a:lumOff val="35000"/>
                  </a:schemeClr>
                </a:solidFill>
                <a:ea typeface="굴림" charset="-127"/>
                <a:cs typeface="Arial" pitchFamily="34" charset="0"/>
              </a:rPr>
              <a:t> </a:t>
            </a:r>
            <a:r>
              <a:rPr lang="en-US" altLang="ko-KR" sz="1600" b="0" u="none" kern="0" dirty="0">
                <a:solidFill>
                  <a:schemeClr val="tx1">
                    <a:lumMod val="65000"/>
                    <a:lumOff val="35000"/>
                  </a:schemeClr>
                </a:solidFill>
                <a:ea typeface="굴림" charset="-127"/>
                <a:cs typeface="Arial" pitchFamily="34" charset="0"/>
              </a:rPr>
              <a:t>– Your Text Here</a:t>
            </a:r>
          </a:p>
        </p:txBody>
      </p:sp>
      <p:sp>
        <p:nvSpPr>
          <p:cNvPr id="45" name="Oval 147"/>
          <p:cNvSpPr>
            <a:spLocks noChangeArrowheads="1"/>
          </p:cNvSpPr>
          <p:nvPr/>
        </p:nvSpPr>
        <p:spPr bwMode="auto">
          <a:xfrm>
            <a:off x="6797675" y="1457325"/>
            <a:ext cx="192088" cy="190500"/>
          </a:xfrm>
          <a:prstGeom prst="ellipse">
            <a:avLst/>
          </a:prstGeom>
          <a:solidFill>
            <a:srgbClr val="FF0000"/>
          </a:solidFill>
          <a:ln w="25400" algn="ctr">
            <a:solidFill>
              <a:srgbClr val="C00000"/>
            </a:solidFill>
            <a:round/>
            <a:headEnd/>
            <a:tailEnd/>
          </a:ln>
        </p:spPr>
        <p:txBody>
          <a:bodyPr wrap="none" anchor="ctr"/>
          <a:lstStyle/>
          <a:p>
            <a:endParaRPr lang="en-US" sz="1600"/>
          </a:p>
        </p:txBody>
      </p:sp>
      <p:sp>
        <p:nvSpPr>
          <p:cNvPr id="46" name="Text Box 394"/>
          <p:cNvSpPr txBox="1">
            <a:spLocks noChangeArrowheads="1"/>
          </p:cNvSpPr>
          <p:nvPr/>
        </p:nvSpPr>
        <p:spPr bwMode="auto">
          <a:xfrm>
            <a:off x="7112000" y="1295400"/>
            <a:ext cx="1651000" cy="384721"/>
          </a:xfrm>
          <a:prstGeom prst="rect">
            <a:avLst/>
          </a:prstGeom>
          <a:noFill/>
          <a:ln w="9525" algn="ctr">
            <a:noFill/>
            <a:miter lim="800000"/>
            <a:headEnd/>
            <a:tailEnd/>
          </a:ln>
          <a:effectLst/>
        </p:spPr>
        <p:txBody>
          <a:bodyPr tIns="91440" anchor="ctr">
            <a:spAutoFit/>
          </a:bodyPr>
          <a:lstStyle/>
          <a:p>
            <a:pPr algn="l" fontAlgn="auto">
              <a:spcBef>
                <a:spcPts val="0"/>
              </a:spcBef>
              <a:spcAft>
                <a:spcPts val="0"/>
              </a:spcAft>
              <a:defRPr/>
            </a:pPr>
            <a:r>
              <a:rPr lang="en-US" altLang="ko-KR" sz="2400" u="none" kern="0" dirty="0">
                <a:solidFill>
                  <a:schemeClr val="tx1">
                    <a:lumMod val="65000"/>
                    <a:lumOff val="35000"/>
                  </a:schemeClr>
                </a:solidFill>
                <a:ea typeface="굴림" charset="-127"/>
                <a:cs typeface="Arial" pitchFamily="34" charset="0"/>
              </a:rPr>
              <a:t>Your Text Here</a:t>
            </a:r>
            <a:endParaRPr lang="en-US" altLang="ko-KR" sz="2400" b="0" u="none" kern="0" dirty="0">
              <a:solidFill>
                <a:schemeClr val="tx1">
                  <a:lumMod val="65000"/>
                  <a:lumOff val="35000"/>
                </a:schemeClr>
              </a:solidFill>
              <a:ea typeface="굴림" charset="-127"/>
              <a:cs typeface="Arial" pitchFamily="34" charset="0"/>
            </a:endParaRPr>
          </a:p>
        </p:txBody>
      </p:sp>
      <p:sp>
        <p:nvSpPr>
          <p:cNvPr id="47"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4495800" y="3429000"/>
            <a:ext cx="1386840" cy="1212274"/>
            <a:chOff x="3558540" y="3642360"/>
            <a:chExt cx="1089660" cy="952500"/>
          </a:xfrm>
        </p:grpSpPr>
        <p:grpSp>
          <p:nvGrpSpPr>
            <p:cNvPr id="9" name="Group 112"/>
            <p:cNvGrpSpPr/>
            <p:nvPr/>
          </p:nvGrpSpPr>
          <p:grpSpPr>
            <a:xfrm>
              <a:off x="3756660" y="3642360"/>
              <a:ext cx="304800" cy="685800"/>
              <a:chOff x="1295400" y="2514600"/>
              <a:chExt cx="304800" cy="685800"/>
            </a:xfrm>
            <a:solidFill>
              <a:srgbClr val="FF8989"/>
            </a:solidFill>
          </p:grpSpPr>
          <p:sp>
            <p:nvSpPr>
              <p:cNvPr id="22"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115"/>
            <p:cNvGrpSpPr/>
            <p:nvPr/>
          </p:nvGrpSpPr>
          <p:grpSpPr>
            <a:xfrm>
              <a:off x="4130040" y="3642360"/>
              <a:ext cx="304800" cy="685800"/>
              <a:chOff x="1295400" y="2514600"/>
              <a:chExt cx="304800" cy="685800"/>
            </a:xfrm>
            <a:solidFill>
              <a:srgbClr val="FF8989"/>
            </a:solidFill>
          </p:grpSpPr>
          <p:sp>
            <p:nvSpPr>
              <p:cNvPr id="20"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 name="Group 118"/>
            <p:cNvGrpSpPr/>
            <p:nvPr/>
          </p:nvGrpSpPr>
          <p:grpSpPr>
            <a:xfrm>
              <a:off x="3558540" y="3909060"/>
              <a:ext cx="304800" cy="685800"/>
              <a:chOff x="1295400" y="2514600"/>
              <a:chExt cx="304800" cy="685800"/>
            </a:xfrm>
            <a:solidFill>
              <a:srgbClr val="FF0000"/>
            </a:solidFill>
          </p:grpSpPr>
          <p:sp>
            <p:nvSpPr>
              <p:cNvPr id="18"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121"/>
            <p:cNvGrpSpPr/>
            <p:nvPr/>
          </p:nvGrpSpPr>
          <p:grpSpPr>
            <a:xfrm>
              <a:off x="3931920" y="3909060"/>
              <a:ext cx="304800" cy="685800"/>
              <a:chOff x="1295400" y="2514600"/>
              <a:chExt cx="304800" cy="685800"/>
            </a:xfrm>
            <a:solidFill>
              <a:srgbClr val="FF0000"/>
            </a:solidFill>
          </p:grpSpPr>
          <p:sp>
            <p:nvSpPr>
              <p:cNvPr id="16"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124"/>
            <p:cNvGrpSpPr/>
            <p:nvPr/>
          </p:nvGrpSpPr>
          <p:grpSpPr>
            <a:xfrm>
              <a:off x="4343400" y="3909060"/>
              <a:ext cx="304800" cy="685800"/>
              <a:chOff x="1295400" y="2514600"/>
              <a:chExt cx="304800" cy="685800"/>
            </a:xfrm>
            <a:solidFill>
              <a:srgbClr val="FF0000"/>
            </a:solidFill>
          </p:grpSpPr>
          <p:sp>
            <p:nvSpPr>
              <p:cNvPr id="14"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24" name="Text Box 394"/>
          <p:cNvSpPr txBox="1">
            <a:spLocks noChangeArrowheads="1"/>
          </p:cNvSpPr>
          <p:nvPr/>
        </p:nvSpPr>
        <p:spPr bwMode="auto">
          <a:xfrm>
            <a:off x="4491990" y="4659977"/>
            <a:ext cx="1390650" cy="338554"/>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300" u="none" kern="0" dirty="0">
                <a:ea typeface="굴림" charset="-127"/>
                <a:cs typeface="Arial" pitchFamily="34" charset="0"/>
              </a:rPr>
              <a:t>Your Text Here</a:t>
            </a:r>
          </a:p>
        </p:txBody>
      </p:sp>
      <p:sp>
        <p:nvSpPr>
          <p:cNvPr id="25" name="Oval 86"/>
          <p:cNvSpPr>
            <a:spLocks noChangeArrowheads="1"/>
          </p:cNvSpPr>
          <p:nvPr/>
        </p:nvSpPr>
        <p:spPr bwMode="auto">
          <a:xfrm>
            <a:off x="5063490" y="5025102"/>
            <a:ext cx="152400" cy="152400"/>
          </a:xfrm>
          <a:prstGeom prst="ellipse">
            <a:avLst/>
          </a:prstGeom>
          <a:solidFill>
            <a:schemeClr val="tx1">
              <a:lumMod val="65000"/>
              <a:lumOff val="35000"/>
            </a:schemeClr>
          </a:solidFill>
          <a:ln w="12700" algn="ctr">
            <a:solidFill>
              <a:schemeClr val="tx1"/>
            </a:solidFill>
            <a:round/>
            <a:headEnd/>
            <a:tailEnd/>
          </a:ln>
        </p:spPr>
        <p:txBody>
          <a:bodyPr wrap="none" anchor="ctr"/>
          <a:lstStyle/>
          <a:p>
            <a:endParaRPr lang="en-US"/>
          </a:p>
        </p:txBody>
      </p:sp>
      <p:grpSp>
        <p:nvGrpSpPr>
          <p:cNvPr id="26" name="Group 25"/>
          <p:cNvGrpSpPr/>
          <p:nvPr/>
        </p:nvGrpSpPr>
        <p:grpSpPr>
          <a:xfrm>
            <a:off x="1828800" y="1143000"/>
            <a:ext cx="1400175" cy="1700877"/>
            <a:chOff x="2362200" y="432723"/>
            <a:chExt cx="1400175" cy="1700877"/>
          </a:xfrm>
        </p:grpSpPr>
        <p:grpSp>
          <p:nvGrpSpPr>
            <p:cNvPr id="27" name="Group 153"/>
            <p:cNvGrpSpPr/>
            <p:nvPr/>
          </p:nvGrpSpPr>
          <p:grpSpPr>
            <a:xfrm>
              <a:off x="2375535" y="432723"/>
              <a:ext cx="1386840" cy="1212274"/>
              <a:chOff x="1295400" y="2247900"/>
              <a:chExt cx="1089660" cy="952500"/>
            </a:xfrm>
          </p:grpSpPr>
          <p:grpSp>
            <p:nvGrpSpPr>
              <p:cNvPr id="30" name="Group 39"/>
              <p:cNvGrpSpPr/>
              <p:nvPr/>
            </p:nvGrpSpPr>
            <p:grpSpPr>
              <a:xfrm>
                <a:off x="1493520" y="2247900"/>
                <a:ext cx="304800" cy="685800"/>
                <a:chOff x="1295400" y="2514600"/>
                <a:chExt cx="304800" cy="685800"/>
              </a:xfrm>
              <a:solidFill>
                <a:srgbClr val="71B1FF"/>
              </a:solidFill>
            </p:grpSpPr>
            <p:sp>
              <p:nvSpPr>
                <p:cNvPr id="43"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1" name="Group 42"/>
              <p:cNvGrpSpPr/>
              <p:nvPr/>
            </p:nvGrpSpPr>
            <p:grpSpPr>
              <a:xfrm>
                <a:off x="1866900" y="2247900"/>
                <a:ext cx="304800" cy="685800"/>
                <a:chOff x="1295400" y="2514600"/>
                <a:chExt cx="304800" cy="685800"/>
              </a:xfrm>
              <a:solidFill>
                <a:srgbClr val="71B1FF"/>
              </a:solidFill>
            </p:grpSpPr>
            <p:sp>
              <p:nvSpPr>
                <p:cNvPr id="41"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2" name="Group 32"/>
              <p:cNvGrpSpPr/>
              <p:nvPr/>
            </p:nvGrpSpPr>
            <p:grpSpPr>
              <a:xfrm>
                <a:off x="1295400" y="2514600"/>
                <a:ext cx="304800" cy="685800"/>
                <a:chOff x="1295400" y="2514600"/>
                <a:chExt cx="304800" cy="685800"/>
              </a:xfrm>
            </p:grpSpPr>
            <p:sp>
              <p:nvSpPr>
                <p:cNvPr id="39" name="Oval 6"/>
                <p:cNvSpPr>
                  <a:spLocks noChangeArrowheads="1"/>
                </p:cNvSpPr>
                <p:nvPr/>
              </p:nvSpPr>
              <p:spPr bwMode="auto">
                <a:xfrm>
                  <a:off x="1377035" y="2514600"/>
                  <a:ext cx="137537" cy="137093"/>
                </a:xfrm>
                <a:prstGeom prst="ellipse">
                  <a:avLst/>
                </a:pr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3" name="Group 33"/>
              <p:cNvGrpSpPr/>
              <p:nvPr/>
            </p:nvGrpSpPr>
            <p:grpSpPr>
              <a:xfrm>
                <a:off x="1668780" y="2514600"/>
                <a:ext cx="304800" cy="685800"/>
                <a:chOff x="1295400" y="2514600"/>
                <a:chExt cx="304800" cy="685800"/>
              </a:xfrm>
            </p:grpSpPr>
            <p:sp>
              <p:nvSpPr>
                <p:cNvPr id="37" name="Oval 6"/>
                <p:cNvSpPr>
                  <a:spLocks noChangeArrowheads="1"/>
                </p:cNvSpPr>
                <p:nvPr/>
              </p:nvSpPr>
              <p:spPr bwMode="auto">
                <a:xfrm>
                  <a:off x="1377035" y="2514600"/>
                  <a:ext cx="137537" cy="137093"/>
                </a:xfrm>
                <a:prstGeom prst="ellipse">
                  <a:avLst/>
                </a:pr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4" name="Group 36"/>
              <p:cNvGrpSpPr/>
              <p:nvPr/>
            </p:nvGrpSpPr>
            <p:grpSpPr>
              <a:xfrm>
                <a:off x="2080260" y="2514600"/>
                <a:ext cx="304800" cy="685800"/>
                <a:chOff x="1295400" y="2514600"/>
                <a:chExt cx="304800" cy="685800"/>
              </a:xfrm>
            </p:grpSpPr>
            <p:sp>
              <p:nvSpPr>
                <p:cNvPr id="35" name="Oval 6"/>
                <p:cNvSpPr>
                  <a:spLocks noChangeArrowheads="1"/>
                </p:cNvSpPr>
                <p:nvPr/>
              </p:nvSpPr>
              <p:spPr bwMode="auto">
                <a:xfrm>
                  <a:off x="1377035" y="2514600"/>
                  <a:ext cx="137537" cy="137093"/>
                </a:xfrm>
                <a:prstGeom prst="ellipse">
                  <a:avLst/>
                </a:pr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28" name="Text Box 394"/>
            <p:cNvSpPr txBox="1">
              <a:spLocks noChangeArrowheads="1"/>
            </p:cNvSpPr>
            <p:nvPr/>
          </p:nvSpPr>
          <p:spPr bwMode="auto">
            <a:xfrm>
              <a:off x="2362200" y="1638935"/>
              <a:ext cx="1390650" cy="338554"/>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300" u="none" kern="0" dirty="0">
                  <a:ea typeface="굴림" charset="-127"/>
                  <a:cs typeface="Arial" pitchFamily="34" charset="0"/>
                </a:rPr>
                <a:t>Your Text Here</a:t>
              </a:r>
            </a:p>
          </p:txBody>
        </p:sp>
        <p:sp>
          <p:nvSpPr>
            <p:cNvPr id="29" name="Oval 86"/>
            <p:cNvSpPr>
              <a:spLocks noChangeArrowheads="1"/>
            </p:cNvSpPr>
            <p:nvPr/>
          </p:nvSpPr>
          <p:spPr bwMode="auto">
            <a:xfrm>
              <a:off x="2971800" y="1981200"/>
              <a:ext cx="152400" cy="152400"/>
            </a:xfrm>
            <a:prstGeom prst="ellipse">
              <a:avLst/>
            </a:prstGeom>
            <a:solidFill>
              <a:schemeClr val="tx1">
                <a:lumMod val="65000"/>
                <a:lumOff val="35000"/>
              </a:schemeClr>
            </a:solidFill>
            <a:ln w="12700" algn="ctr">
              <a:solidFill>
                <a:schemeClr val="tx1"/>
              </a:solidFill>
              <a:round/>
              <a:headEnd/>
              <a:tailEnd/>
            </a:ln>
          </p:spPr>
          <p:txBody>
            <a:bodyPr wrap="none" anchor="ctr"/>
            <a:lstStyle/>
            <a:p>
              <a:endParaRPr lang="en-US"/>
            </a:p>
          </p:txBody>
        </p:sp>
      </p:grpSp>
      <p:grpSp>
        <p:nvGrpSpPr>
          <p:cNvPr id="45" name="Group 44"/>
          <p:cNvGrpSpPr/>
          <p:nvPr/>
        </p:nvGrpSpPr>
        <p:grpSpPr>
          <a:xfrm>
            <a:off x="7239000" y="3124200"/>
            <a:ext cx="1392555" cy="1654450"/>
            <a:chOff x="5551170" y="2835000"/>
            <a:chExt cx="1392555" cy="1654450"/>
          </a:xfrm>
        </p:grpSpPr>
        <p:grpSp>
          <p:nvGrpSpPr>
            <p:cNvPr id="46" name="Group 169"/>
            <p:cNvGrpSpPr/>
            <p:nvPr/>
          </p:nvGrpSpPr>
          <p:grpSpPr>
            <a:xfrm>
              <a:off x="5575942" y="2834997"/>
              <a:ext cx="1367791" cy="1195619"/>
              <a:chOff x="5859780" y="3093720"/>
              <a:chExt cx="1089660" cy="952500"/>
            </a:xfrm>
          </p:grpSpPr>
          <p:grpSp>
            <p:nvGrpSpPr>
              <p:cNvPr id="49" name="Group 76"/>
              <p:cNvGrpSpPr/>
              <p:nvPr/>
            </p:nvGrpSpPr>
            <p:grpSpPr>
              <a:xfrm>
                <a:off x="6057900" y="3093720"/>
                <a:ext cx="304800" cy="685800"/>
                <a:chOff x="1295400" y="2514600"/>
                <a:chExt cx="304800" cy="685800"/>
              </a:xfrm>
              <a:solidFill>
                <a:schemeClr val="tx1">
                  <a:lumMod val="50000"/>
                  <a:lumOff val="50000"/>
                </a:schemeClr>
              </a:solidFill>
            </p:grpSpPr>
            <p:sp>
              <p:nvSpPr>
                <p:cNvPr id="62"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0" name="Group 79"/>
              <p:cNvGrpSpPr/>
              <p:nvPr/>
            </p:nvGrpSpPr>
            <p:grpSpPr>
              <a:xfrm>
                <a:off x="6431280" y="3093720"/>
                <a:ext cx="304800" cy="685800"/>
                <a:chOff x="1295400" y="2514600"/>
                <a:chExt cx="304800" cy="685800"/>
              </a:xfrm>
              <a:solidFill>
                <a:schemeClr val="tx1">
                  <a:lumMod val="50000"/>
                  <a:lumOff val="50000"/>
                </a:schemeClr>
              </a:solidFill>
            </p:grpSpPr>
            <p:sp>
              <p:nvSpPr>
                <p:cNvPr id="60"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1" name="Group 82"/>
              <p:cNvGrpSpPr/>
              <p:nvPr/>
            </p:nvGrpSpPr>
            <p:grpSpPr>
              <a:xfrm>
                <a:off x="5859780" y="3360420"/>
                <a:ext cx="304800" cy="685800"/>
                <a:chOff x="1295400" y="2514600"/>
                <a:chExt cx="304800" cy="685800"/>
              </a:xfrm>
              <a:solidFill>
                <a:schemeClr val="tx1">
                  <a:lumMod val="75000"/>
                  <a:lumOff val="25000"/>
                </a:schemeClr>
              </a:solidFill>
            </p:grpSpPr>
            <p:sp>
              <p:nvSpPr>
                <p:cNvPr id="58"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2" name="Group 85"/>
              <p:cNvGrpSpPr/>
              <p:nvPr/>
            </p:nvGrpSpPr>
            <p:grpSpPr>
              <a:xfrm>
                <a:off x="6233160" y="3360420"/>
                <a:ext cx="304800" cy="685800"/>
                <a:chOff x="1295400" y="2514600"/>
                <a:chExt cx="304800" cy="685800"/>
              </a:xfrm>
              <a:solidFill>
                <a:schemeClr val="tx1">
                  <a:lumMod val="75000"/>
                  <a:lumOff val="25000"/>
                </a:schemeClr>
              </a:solidFill>
            </p:grpSpPr>
            <p:sp>
              <p:nvSpPr>
                <p:cNvPr id="56"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53" name="Group 88"/>
              <p:cNvGrpSpPr/>
              <p:nvPr/>
            </p:nvGrpSpPr>
            <p:grpSpPr>
              <a:xfrm>
                <a:off x="6644640" y="3360420"/>
                <a:ext cx="304800" cy="685800"/>
                <a:chOff x="1295400" y="2514600"/>
                <a:chExt cx="304800" cy="685800"/>
              </a:xfrm>
              <a:solidFill>
                <a:schemeClr val="tx1">
                  <a:lumMod val="75000"/>
                  <a:lumOff val="25000"/>
                </a:schemeClr>
              </a:solidFill>
            </p:grpSpPr>
            <p:sp>
              <p:nvSpPr>
                <p:cNvPr id="54"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47" name="Text Box 394"/>
            <p:cNvSpPr txBox="1">
              <a:spLocks noChangeArrowheads="1"/>
            </p:cNvSpPr>
            <p:nvPr/>
          </p:nvSpPr>
          <p:spPr bwMode="auto">
            <a:xfrm>
              <a:off x="5551170" y="4006215"/>
              <a:ext cx="1390650" cy="338554"/>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300" u="none" kern="0" dirty="0">
                  <a:ea typeface="굴림" charset="-127"/>
                  <a:cs typeface="Arial" pitchFamily="34" charset="0"/>
                </a:rPr>
                <a:t>Your Text Here</a:t>
              </a:r>
            </a:p>
          </p:txBody>
        </p:sp>
        <p:sp>
          <p:nvSpPr>
            <p:cNvPr id="48" name="Oval 86"/>
            <p:cNvSpPr>
              <a:spLocks noChangeArrowheads="1"/>
            </p:cNvSpPr>
            <p:nvPr/>
          </p:nvSpPr>
          <p:spPr bwMode="auto">
            <a:xfrm>
              <a:off x="6191250" y="4337050"/>
              <a:ext cx="152400" cy="152400"/>
            </a:xfrm>
            <a:prstGeom prst="ellipse">
              <a:avLst/>
            </a:prstGeom>
            <a:solidFill>
              <a:schemeClr val="tx1">
                <a:lumMod val="65000"/>
                <a:lumOff val="35000"/>
              </a:schemeClr>
            </a:solidFill>
            <a:ln w="12700" algn="ctr">
              <a:solidFill>
                <a:schemeClr val="tx1"/>
              </a:solidFill>
              <a:round/>
              <a:headEnd/>
              <a:tailEnd/>
            </a:ln>
          </p:spPr>
          <p:txBody>
            <a:bodyPr wrap="none" anchor="ctr"/>
            <a:lstStyle/>
            <a:p>
              <a:endParaRPr lang="en-US"/>
            </a:p>
          </p:txBody>
        </p:sp>
      </p:grpSp>
      <p:sp>
        <p:nvSpPr>
          <p:cNvPr id="64" name="Oval 86"/>
          <p:cNvSpPr>
            <a:spLocks noChangeArrowheads="1"/>
          </p:cNvSpPr>
          <p:nvPr/>
        </p:nvSpPr>
        <p:spPr bwMode="auto">
          <a:xfrm>
            <a:off x="687737" y="5345112"/>
            <a:ext cx="279400" cy="279400"/>
          </a:xfrm>
          <a:prstGeom prst="ellipse">
            <a:avLst/>
          </a:prstGeom>
          <a:solidFill>
            <a:srgbClr val="FF0000"/>
          </a:solidFill>
          <a:ln w="12700" algn="ctr">
            <a:solidFill>
              <a:srgbClr val="C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65" name="Oval 87"/>
          <p:cNvSpPr>
            <a:spLocks noChangeArrowheads="1"/>
          </p:cNvSpPr>
          <p:nvPr/>
        </p:nvSpPr>
        <p:spPr bwMode="auto">
          <a:xfrm>
            <a:off x="685800" y="4762500"/>
            <a:ext cx="279400" cy="279400"/>
          </a:xfrm>
          <a:prstGeom prst="ellipse">
            <a:avLst/>
          </a:prstGeom>
          <a:solidFill>
            <a:srgbClr val="0071FF"/>
          </a:solidFill>
          <a:ln w="12700" algn="ctr">
            <a:solidFill>
              <a:srgbClr val="0071FF">
                <a:lumMod val="50000"/>
              </a:srgbClr>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66" name="Text Box 394"/>
          <p:cNvSpPr txBox="1">
            <a:spLocks noChangeArrowheads="1"/>
          </p:cNvSpPr>
          <p:nvPr/>
        </p:nvSpPr>
        <p:spPr bwMode="auto">
          <a:xfrm>
            <a:off x="1030637" y="5284787"/>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67" name="Text Box 394"/>
          <p:cNvSpPr txBox="1">
            <a:spLocks noChangeArrowheads="1"/>
          </p:cNvSpPr>
          <p:nvPr/>
        </p:nvSpPr>
        <p:spPr bwMode="auto">
          <a:xfrm>
            <a:off x="990600" y="4724400"/>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68" name="Oval 86"/>
          <p:cNvSpPr>
            <a:spLocks noChangeArrowheads="1"/>
          </p:cNvSpPr>
          <p:nvPr/>
        </p:nvSpPr>
        <p:spPr bwMode="auto">
          <a:xfrm>
            <a:off x="687737" y="5872189"/>
            <a:ext cx="279400" cy="279400"/>
          </a:xfrm>
          <a:prstGeom prst="ellipse">
            <a:avLst/>
          </a:prstGeom>
          <a:solidFill>
            <a:srgbClr val="000000">
              <a:lumMod val="65000"/>
              <a:lumOff val="35000"/>
            </a:srgbClr>
          </a:solidFill>
          <a:ln w="12700" algn="ctr">
            <a:solidFill>
              <a:srgbClr val="000000">
                <a:lumMod val="95000"/>
                <a:lumOff val="5000"/>
              </a:srgbClr>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69" name="Text Box 394"/>
          <p:cNvSpPr txBox="1">
            <a:spLocks noChangeArrowheads="1"/>
          </p:cNvSpPr>
          <p:nvPr/>
        </p:nvSpPr>
        <p:spPr bwMode="auto">
          <a:xfrm>
            <a:off x="1030637" y="5811864"/>
            <a:ext cx="1358900" cy="354013"/>
          </a:xfrm>
          <a:prstGeom prst="rect">
            <a:avLst/>
          </a:prstGeom>
          <a:noFill/>
          <a:ln w="9525" algn="ctr">
            <a:noFill/>
            <a:miter lim="800000"/>
            <a:headEnd/>
            <a:tailEnd/>
          </a:ln>
          <a:effectLst/>
        </p:spPr>
        <p:txBody>
          <a:bodyPr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Example Text</a:t>
            </a:r>
          </a:p>
        </p:txBody>
      </p:sp>
      <p:sp>
        <p:nvSpPr>
          <p:cNvPr id="70"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5037125" y="3066898"/>
            <a:ext cx="1504949" cy="2010511"/>
            <a:chOff x="800101" y="3276600"/>
            <a:chExt cx="1504949" cy="2010511"/>
          </a:xfrm>
        </p:grpSpPr>
        <p:grpSp>
          <p:nvGrpSpPr>
            <p:cNvPr id="9" name="Group 411"/>
            <p:cNvGrpSpPr>
              <a:grpSpLocks/>
            </p:cNvGrpSpPr>
            <p:nvPr/>
          </p:nvGrpSpPr>
          <p:grpSpPr bwMode="auto">
            <a:xfrm>
              <a:off x="857250" y="3276600"/>
              <a:ext cx="1447800" cy="776287"/>
              <a:chOff x="1173480" y="1943100"/>
              <a:chExt cx="1447800" cy="776764"/>
            </a:xfrm>
          </p:grpSpPr>
          <p:grpSp>
            <p:nvGrpSpPr>
              <p:cNvPr id="14" name="Group 89"/>
              <p:cNvGrpSpPr>
                <a:grpSpLocks/>
              </p:cNvGrpSpPr>
              <p:nvPr/>
            </p:nvGrpSpPr>
            <p:grpSpPr bwMode="auto">
              <a:xfrm>
                <a:off x="1173480" y="1943100"/>
                <a:ext cx="1447800" cy="768822"/>
                <a:chOff x="-990600" y="762000"/>
                <a:chExt cx="2438400" cy="2208874"/>
              </a:xfrm>
            </p:grpSpPr>
            <p:sp>
              <p:nvSpPr>
                <p:cNvPr id="16" name="Rectangle 15"/>
                <p:cNvSpPr/>
                <p:nvPr/>
              </p:nvSpPr>
              <p:spPr>
                <a:xfrm>
                  <a:off x="-990600" y="762000"/>
                  <a:ext cx="2438400" cy="2208874"/>
                </a:xfrm>
                <a:prstGeom prst="rect">
                  <a:avLst/>
                </a:prstGeom>
                <a:solidFill>
                  <a:sysClr val="window" lastClr="FFFFFF"/>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sp>
              <p:nvSpPr>
                <p:cNvPr id="17" name="Rectangle 16"/>
                <p:cNvSpPr/>
                <p:nvPr/>
              </p:nvSpPr>
              <p:spPr>
                <a:xfrm>
                  <a:off x="-990600" y="762000"/>
                  <a:ext cx="2438400" cy="2208874"/>
                </a:xfrm>
                <a:prstGeom prst="rect">
                  <a:avLst/>
                </a:prstGeom>
                <a:solidFill>
                  <a:srgbClr val="0070C0">
                    <a:alpha val="45000"/>
                  </a:srgbClr>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sp>
            <p:nvSpPr>
              <p:cNvPr id="15" name="Rectangle 14"/>
              <p:cNvSpPr/>
              <p:nvPr/>
            </p:nvSpPr>
            <p:spPr>
              <a:xfrm>
                <a:off x="1173480" y="1951042"/>
                <a:ext cx="1447800" cy="768822"/>
              </a:xfrm>
              <a:prstGeom prst="rect">
                <a:avLst/>
              </a:prstGeom>
              <a:solidFill>
                <a:srgbClr val="0071FF"/>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cxnSp>
          <p:nvCxnSpPr>
            <p:cNvPr id="10" name="Straight Connector 416"/>
            <p:cNvCxnSpPr>
              <a:cxnSpLocks noChangeShapeType="1"/>
              <a:endCxn id="13" idx="0"/>
            </p:cNvCxnSpPr>
            <p:nvPr/>
          </p:nvCxnSpPr>
          <p:spPr bwMode="auto">
            <a:xfrm rot="16200000" flipH="1">
              <a:off x="-93049" y="4233010"/>
              <a:ext cx="1905002" cy="1588"/>
            </a:xfrm>
            <a:prstGeom prst="line">
              <a:avLst/>
            </a:prstGeom>
            <a:noFill/>
            <a:ln w="25400" algn="ctr">
              <a:solidFill>
                <a:srgbClr val="0071FF">
                  <a:lumMod val="50000"/>
                </a:srgbClr>
              </a:solidFill>
              <a:round/>
              <a:headEnd/>
              <a:tailEnd/>
            </a:ln>
          </p:spPr>
        </p:cxnSp>
        <p:sp>
          <p:nvSpPr>
            <p:cNvPr id="11" name="Text Box 394"/>
            <p:cNvSpPr txBox="1">
              <a:spLocks noChangeArrowheads="1"/>
            </p:cNvSpPr>
            <p:nvPr/>
          </p:nvSpPr>
          <p:spPr bwMode="auto">
            <a:xfrm>
              <a:off x="884237" y="3592512"/>
              <a:ext cx="1401763" cy="322263"/>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rPr>
                <a:t>Your Text Here</a:t>
              </a:r>
              <a:endParaRPr kumimoji="0" lang="en-US" altLang="ko-KR" sz="12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endParaRPr>
            </a:p>
          </p:txBody>
        </p:sp>
        <p:sp>
          <p:nvSpPr>
            <p:cNvPr id="12" name="Text Box 394"/>
            <p:cNvSpPr txBox="1">
              <a:spLocks noChangeArrowheads="1"/>
            </p:cNvSpPr>
            <p:nvPr/>
          </p:nvSpPr>
          <p:spPr bwMode="auto">
            <a:xfrm>
              <a:off x="914401" y="3325812"/>
              <a:ext cx="1333500" cy="338554"/>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3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rPr>
                <a:t>Example Text</a:t>
              </a:r>
              <a:endParaRPr kumimoji="0" lang="en-US" altLang="ko-KR" sz="13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endParaRPr>
            </a:p>
          </p:txBody>
        </p:sp>
        <p:sp>
          <p:nvSpPr>
            <p:cNvPr id="13" name="Oval 12"/>
            <p:cNvSpPr/>
            <p:nvPr/>
          </p:nvSpPr>
          <p:spPr>
            <a:xfrm rot="10787845" flipV="1">
              <a:off x="800101" y="5185511"/>
              <a:ext cx="119062" cy="101600"/>
            </a:xfrm>
            <a:prstGeom prst="ellipse">
              <a:avLst/>
            </a:prstGeom>
            <a:solidFill>
              <a:srgbClr val="0071FF">
                <a:lumMod val="50000"/>
              </a:srgbClr>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grpSp>
        <p:nvGrpSpPr>
          <p:cNvPr id="18" name="Group 17"/>
          <p:cNvGrpSpPr/>
          <p:nvPr/>
        </p:nvGrpSpPr>
        <p:grpSpPr>
          <a:xfrm>
            <a:off x="1524000" y="685800"/>
            <a:ext cx="1504949" cy="2467710"/>
            <a:chOff x="800101" y="3276600"/>
            <a:chExt cx="1504949" cy="2467710"/>
          </a:xfrm>
        </p:grpSpPr>
        <p:grpSp>
          <p:nvGrpSpPr>
            <p:cNvPr id="19" name="Group 411"/>
            <p:cNvGrpSpPr>
              <a:grpSpLocks/>
            </p:cNvGrpSpPr>
            <p:nvPr/>
          </p:nvGrpSpPr>
          <p:grpSpPr bwMode="auto">
            <a:xfrm>
              <a:off x="857250" y="3276600"/>
              <a:ext cx="1447800" cy="776287"/>
              <a:chOff x="1173480" y="1943100"/>
              <a:chExt cx="1447800" cy="776764"/>
            </a:xfrm>
          </p:grpSpPr>
          <p:grpSp>
            <p:nvGrpSpPr>
              <p:cNvPr id="24" name="Group 89"/>
              <p:cNvGrpSpPr>
                <a:grpSpLocks/>
              </p:cNvGrpSpPr>
              <p:nvPr/>
            </p:nvGrpSpPr>
            <p:grpSpPr bwMode="auto">
              <a:xfrm>
                <a:off x="1173480" y="1943100"/>
                <a:ext cx="1447800" cy="768822"/>
                <a:chOff x="-990600" y="762000"/>
                <a:chExt cx="2438400" cy="2208874"/>
              </a:xfrm>
            </p:grpSpPr>
            <p:sp>
              <p:nvSpPr>
                <p:cNvPr id="26" name="Rectangle 25"/>
                <p:cNvSpPr/>
                <p:nvPr/>
              </p:nvSpPr>
              <p:spPr>
                <a:xfrm>
                  <a:off x="-990600" y="762000"/>
                  <a:ext cx="2438400" cy="2208874"/>
                </a:xfrm>
                <a:prstGeom prst="rect">
                  <a:avLst/>
                </a:prstGeom>
                <a:solidFill>
                  <a:sysClr val="window" lastClr="FFFFFF"/>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sp>
              <p:nvSpPr>
                <p:cNvPr id="27" name="Rectangle 26"/>
                <p:cNvSpPr/>
                <p:nvPr/>
              </p:nvSpPr>
              <p:spPr>
                <a:xfrm>
                  <a:off x="-990600" y="762000"/>
                  <a:ext cx="2438400" cy="2208874"/>
                </a:xfrm>
                <a:prstGeom prst="rect">
                  <a:avLst/>
                </a:prstGeom>
                <a:solidFill>
                  <a:srgbClr val="0070C0">
                    <a:alpha val="45000"/>
                  </a:srgbClr>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sp>
            <p:nvSpPr>
              <p:cNvPr id="25" name="Rectangle 24"/>
              <p:cNvSpPr/>
              <p:nvPr/>
            </p:nvSpPr>
            <p:spPr>
              <a:xfrm>
                <a:off x="1173480" y="1951042"/>
                <a:ext cx="1447800" cy="768822"/>
              </a:xfrm>
              <a:prstGeom prst="rect">
                <a:avLst/>
              </a:prstGeom>
              <a:solidFill>
                <a:srgbClr val="0071FF"/>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cxnSp>
          <p:nvCxnSpPr>
            <p:cNvPr id="20" name="Straight Connector 416"/>
            <p:cNvCxnSpPr>
              <a:cxnSpLocks noChangeShapeType="1"/>
              <a:endCxn id="23" idx="0"/>
            </p:cNvCxnSpPr>
            <p:nvPr/>
          </p:nvCxnSpPr>
          <p:spPr bwMode="auto">
            <a:xfrm rot="16200000" flipH="1">
              <a:off x="-321649" y="4461609"/>
              <a:ext cx="2362201" cy="1588"/>
            </a:xfrm>
            <a:prstGeom prst="line">
              <a:avLst/>
            </a:prstGeom>
            <a:noFill/>
            <a:ln w="25400" algn="ctr">
              <a:solidFill>
                <a:srgbClr val="0071FF">
                  <a:lumMod val="50000"/>
                </a:srgbClr>
              </a:solidFill>
              <a:round/>
              <a:headEnd/>
              <a:tailEnd/>
            </a:ln>
          </p:spPr>
        </p:cxnSp>
        <p:sp>
          <p:nvSpPr>
            <p:cNvPr id="21" name="Text Box 394"/>
            <p:cNvSpPr txBox="1">
              <a:spLocks noChangeArrowheads="1"/>
            </p:cNvSpPr>
            <p:nvPr/>
          </p:nvSpPr>
          <p:spPr bwMode="auto">
            <a:xfrm>
              <a:off x="884237" y="3592512"/>
              <a:ext cx="1401763" cy="322263"/>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rPr>
                <a:t>Your Text Here</a:t>
              </a:r>
              <a:endParaRPr kumimoji="0" lang="en-US" altLang="ko-KR" sz="12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endParaRPr>
            </a:p>
          </p:txBody>
        </p:sp>
        <p:sp>
          <p:nvSpPr>
            <p:cNvPr id="22" name="Text Box 394"/>
            <p:cNvSpPr txBox="1">
              <a:spLocks noChangeArrowheads="1"/>
            </p:cNvSpPr>
            <p:nvPr/>
          </p:nvSpPr>
          <p:spPr bwMode="auto">
            <a:xfrm>
              <a:off x="914401" y="3325812"/>
              <a:ext cx="1333500" cy="338554"/>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3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rPr>
                <a:t>Example Text</a:t>
              </a:r>
              <a:endParaRPr kumimoji="0" lang="en-US" altLang="ko-KR" sz="13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endParaRPr>
            </a:p>
          </p:txBody>
        </p:sp>
        <p:sp>
          <p:nvSpPr>
            <p:cNvPr id="23" name="Oval 22"/>
            <p:cNvSpPr/>
            <p:nvPr/>
          </p:nvSpPr>
          <p:spPr>
            <a:xfrm rot="10787845" flipV="1">
              <a:off x="800101" y="5642710"/>
              <a:ext cx="119062" cy="101600"/>
            </a:xfrm>
            <a:prstGeom prst="ellipse">
              <a:avLst/>
            </a:prstGeom>
            <a:solidFill>
              <a:srgbClr val="0071FF">
                <a:lumMod val="50000"/>
              </a:srgbClr>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grpSp>
        <p:nvGrpSpPr>
          <p:cNvPr id="28" name="Group 27"/>
          <p:cNvGrpSpPr/>
          <p:nvPr/>
        </p:nvGrpSpPr>
        <p:grpSpPr>
          <a:xfrm>
            <a:off x="4191000" y="1295400"/>
            <a:ext cx="1504949" cy="1719917"/>
            <a:chOff x="800101" y="3276600"/>
            <a:chExt cx="1504949" cy="1719917"/>
          </a:xfrm>
        </p:grpSpPr>
        <p:grpSp>
          <p:nvGrpSpPr>
            <p:cNvPr id="29" name="Group 411"/>
            <p:cNvGrpSpPr>
              <a:grpSpLocks/>
            </p:cNvGrpSpPr>
            <p:nvPr/>
          </p:nvGrpSpPr>
          <p:grpSpPr bwMode="auto">
            <a:xfrm>
              <a:off x="857250" y="3276600"/>
              <a:ext cx="1447800" cy="776286"/>
              <a:chOff x="1173480" y="1943100"/>
              <a:chExt cx="1447800" cy="776763"/>
            </a:xfrm>
          </p:grpSpPr>
          <p:grpSp>
            <p:nvGrpSpPr>
              <p:cNvPr id="34" name="Group 89"/>
              <p:cNvGrpSpPr>
                <a:grpSpLocks/>
              </p:cNvGrpSpPr>
              <p:nvPr/>
            </p:nvGrpSpPr>
            <p:grpSpPr bwMode="auto">
              <a:xfrm>
                <a:off x="1173480" y="1943100"/>
                <a:ext cx="1447800" cy="768822"/>
                <a:chOff x="-990600" y="762000"/>
                <a:chExt cx="2438400" cy="2208874"/>
              </a:xfrm>
            </p:grpSpPr>
            <p:sp>
              <p:nvSpPr>
                <p:cNvPr id="36" name="Rectangle 35"/>
                <p:cNvSpPr/>
                <p:nvPr/>
              </p:nvSpPr>
              <p:spPr>
                <a:xfrm>
                  <a:off x="-990600" y="762000"/>
                  <a:ext cx="2438400" cy="2208874"/>
                </a:xfrm>
                <a:prstGeom prst="rect">
                  <a:avLst/>
                </a:prstGeom>
                <a:solidFill>
                  <a:sysClr val="window" lastClr="FFFFFF"/>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sp>
              <p:nvSpPr>
                <p:cNvPr id="37" name="Rectangle 36"/>
                <p:cNvSpPr/>
                <p:nvPr/>
              </p:nvSpPr>
              <p:spPr>
                <a:xfrm>
                  <a:off x="-990600" y="762000"/>
                  <a:ext cx="2438400" cy="2208874"/>
                </a:xfrm>
                <a:prstGeom prst="rect">
                  <a:avLst/>
                </a:prstGeom>
                <a:solidFill>
                  <a:srgbClr val="0070C0">
                    <a:alpha val="45000"/>
                  </a:srgbClr>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sp>
            <p:nvSpPr>
              <p:cNvPr id="35" name="Rectangle 34"/>
              <p:cNvSpPr/>
              <p:nvPr/>
            </p:nvSpPr>
            <p:spPr>
              <a:xfrm>
                <a:off x="1173480" y="1951041"/>
                <a:ext cx="1447800" cy="768822"/>
              </a:xfrm>
              <a:prstGeom prst="rect">
                <a:avLst/>
              </a:prstGeom>
              <a:solidFill>
                <a:srgbClr val="0071FF"/>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cxnSp>
          <p:nvCxnSpPr>
            <p:cNvPr id="30" name="Straight Connector 416"/>
            <p:cNvCxnSpPr>
              <a:cxnSpLocks noChangeShapeType="1"/>
              <a:endCxn id="33" idx="0"/>
            </p:cNvCxnSpPr>
            <p:nvPr/>
          </p:nvCxnSpPr>
          <p:spPr bwMode="auto">
            <a:xfrm rot="16200000" flipH="1">
              <a:off x="52248" y="4087713"/>
              <a:ext cx="1614408" cy="1588"/>
            </a:xfrm>
            <a:prstGeom prst="line">
              <a:avLst/>
            </a:prstGeom>
            <a:noFill/>
            <a:ln w="25400" algn="ctr">
              <a:solidFill>
                <a:srgbClr val="0071FF">
                  <a:lumMod val="50000"/>
                </a:srgbClr>
              </a:solidFill>
              <a:round/>
              <a:headEnd/>
              <a:tailEnd/>
            </a:ln>
          </p:spPr>
        </p:cxnSp>
        <p:sp>
          <p:nvSpPr>
            <p:cNvPr id="31" name="Text Box 394"/>
            <p:cNvSpPr txBox="1">
              <a:spLocks noChangeArrowheads="1"/>
            </p:cNvSpPr>
            <p:nvPr/>
          </p:nvSpPr>
          <p:spPr bwMode="auto">
            <a:xfrm>
              <a:off x="884237" y="3592512"/>
              <a:ext cx="1401763" cy="322263"/>
            </a:xfrm>
            <a:prstGeom prst="rect">
              <a:avLst/>
            </a:prstGeom>
            <a:noFill/>
            <a:ln w="9525" algn="ctr">
              <a:noFill/>
              <a:miter lim="800000"/>
              <a:headEnd/>
              <a:tailEnd/>
            </a:ln>
            <a:effectLst/>
          </p:spPr>
          <p:txBody>
            <a:bodyPr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rPr>
                <a:t>Your Text Here</a:t>
              </a:r>
              <a:endParaRPr kumimoji="0" lang="en-US" altLang="ko-KR" sz="12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endParaRPr>
            </a:p>
          </p:txBody>
        </p:sp>
        <p:sp>
          <p:nvSpPr>
            <p:cNvPr id="32" name="Text Box 394"/>
            <p:cNvSpPr txBox="1">
              <a:spLocks noChangeArrowheads="1"/>
            </p:cNvSpPr>
            <p:nvPr/>
          </p:nvSpPr>
          <p:spPr bwMode="auto">
            <a:xfrm>
              <a:off x="914401" y="3325812"/>
              <a:ext cx="1333500" cy="338554"/>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3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rPr>
                <a:t>Example Text</a:t>
              </a:r>
              <a:endParaRPr kumimoji="0" lang="en-US" altLang="ko-KR" sz="1300" b="0" i="0" u="none" strike="noStrike" kern="0" cap="none" spc="0" normalizeH="0" baseline="0" noProof="0" dirty="0">
                <a:ln>
                  <a:noFill/>
                </a:ln>
                <a:solidFill>
                  <a:sysClr val="window" lastClr="FFFFFF"/>
                </a:solidFill>
                <a:effectLst>
                  <a:outerShdw blurRad="38100" dist="38100" dir="2700000" algn="tl">
                    <a:srgbClr val="000000">
                      <a:alpha val="43137"/>
                    </a:srgbClr>
                  </a:outerShdw>
                </a:effectLst>
                <a:uLnTx/>
                <a:uFillTx/>
                <a:ea typeface="굴림" charset="-127"/>
                <a:cs typeface="Arial" pitchFamily="34" charset="0"/>
              </a:endParaRPr>
            </a:p>
          </p:txBody>
        </p:sp>
        <p:sp>
          <p:nvSpPr>
            <p:cNvPr id="33" name="Oval 32"/>
            <p:cNvSpPr/>
            <p:nvPr/>
          </p:nvSpPr>
          <p:spPr>
            <a:xfrm rot="10787845" flipV="1">
              <a:off x="800101" y="4894917"/>
              <a:ext cx="119062" cy="101600"/>
            </a:xfrm>
            <a:prstGeom prst="ellipse">
              <a:avLst/>
            </a:prstGeom>
            <a:solidFill>
              <a:srgbClr val="0071FF">
                <a:lumMod val="50000"/>
              </a:srgbClr>
            </a:solidFill>
            <a:ln w="25400" cap="flat" cmpd="sng" algn="ctr">
              <a:noFill/>
              <a:prstDash val="solid"/>
            </a:ln>
            <a:effec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ndParaRPr>
            </a:p>
          </p:txBody>
        </p:sp>
      </p:grpSp>
      <p:sp>
        <p:nvSpPr>
          <p:cNvPr id="38" name="Text Box 394"/>
          <p:cNvSpPr txBox="1">
            <a:spLocks noChangeArrowheads="1"/>
          </p:cNvSpPr>
          <p:nvPr/>
        </p:nvSpPr>
        <p:spPr bwMode="auto">
          <a:xfrm>
            <a:off x="457200" y="5105400"/>
            <a:ext cx="2514600" cy="384721"/>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400" u="none" kern="0" dirty="0">
                <a:ea typeface="굴림" charset="-127"/>
                <a:cs typeface="Arial" pitchFamily="34" charset="0"/>
              </a:rPr>
              <a:t>Text  -  Your Text Here</a:t>
            </a:r>
          </a:p>
        </p:txBody>
      </p:sp>
      <p:sp>
        <p:nvSpPr>
          <p:cNvPr id="39" name="Text Box 394"/>
          <p:cNvSpPr txBox="1">
            <a:spLocks noChangeArrowheads="1"/>
          </p:cNvSpPr>
          <p:nvPr/>
        </p:nvSpPr>
        <p:spPr bwMode="auto">
          <a:xfrm>
            <a:off x="457200" y="5413921"/>
            <a:ext cx="2590800" cy="754053"/>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000" b="0" u="none" kern="0" dirty="0">
                <a:solidFill>
                  <a:srgbClr val="737373"/>
                </a:solidFill>
                <a:ea typeface="굴림" charset="-127"/>
                <a:cs typeface="Arial" pitchFamily="34" charset="0"/>
              </a:rPr>
              <a:t>Lorem is simp dummy text of then and scrambled it to make a type specimen book. </a:t>
            </a:r>
          </a:p>
        </p:txBody>
      </p:sp>
      <p:sp>
        <p:nvSpPr>
          <p:cNvPr id="40"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53"/>
          <p:cNvGrpSpPr/>
          <p:nvPr/>
        </p:nvGrpSpPr>
        <p:grpSpPr>
          <a:xfrm>
            <a:off x="1714500" y="2057400"/>
            <a:ext cx="3314700" cy="3644900"/>
            <a:chOff x="1219200" y="2057400"/>
            <a:chExt cx="3314700" cy="3644900"/>
          </a:xfrm>
        </p:grpSpPr>
        <p:grpSp>
          <p:nvGrpSpPr>
            <p:cNvPr id="9" name="Group 37"/>
            <p:cNvGrpSpPr/>
            <p:nvPr/>
          </p:nvGrpSpPr>
          <p:grpSpPr>
            <a:xfrm>
              <a:off x="1219200" y="2057400"/>
              <a:ext cx="3314700" cy="3644900"/>
              <a:chOff x="1882775" y="919163"/>
              <a:chExt cx="3314700" cy="3644900"/>
            </a:xfrm>
          </p:grpSpPr>
          <p:sp>
            <p:nvSpPr>
              <p:cNvPr id="14" name="Freeform 9"/>
              <p:cNvSpPr>
                <a:spLocks noEditPoints="1"/>
              </p:cNvSpPr>
              <p:nvPr/>
            </p:nvSpPr>
            <p:spPr bwMode="auto">
              <a:xfrm>
                <a:off x="2898775" y="919163"/>
                <a:ext cx="2298700" cy="2282825"/>
              </a:xfrm>
              <a:custGeom>
                <a:avLst/>
                <a:gdLst/>
                <a:ahLst/>
                <a:cxnLst>
                  <a:cxn ang="0">
                    <a:pos x="14" y="574"/>
                  </a:cxn>
                  <a:cxn ang="0">
                    <a:pos x="85" y="378"/>
                  </a:cxn>
                  <a:cxn ang="0">
                    <a:pos x="210" y="210"/>
                  </a:cxn>
                  <a:cxn ang="0">
                    <a:pos x="378" y="87"/>
                  </a:cxn>
                  <a:cxn ang="0">
                    <a:pos x="576" y="14"/>
                  </a:cxn>
                  <a:cxn ang="0">
                    <a:pos x="796" y="2"/>
                  </a:cxn>
                  <a:cxn ang="0">
                    <a:pos x="1004" y="56"/>
                  </a:cxn>
                  <a:cxn ang="0">
                    <a:pos x="1183" y="163"/>
                  </a:cxn>
                  <a:cxn ang="0">
                    <a:pos x="1323" y="316"/>
                  </a:cxn>
                  <a:cxn ang="0">
                    <a:pos x="1415" y="503"/>
                  </a:cxn>
                  <a:cxn ang="0">
                    <a:pos x="1448" y="718"/>
                  </a:cxn>
                  <a:cxn ang="0">
                    <a:pos x="1415" y="930"/>
                  </a:cxn>
                  <a:cxn ang="0">
                    <a:pos x="1323" y="1119"/>
                  </a:cxn>
                  <a:cxn ang="0">
                    <a:pos x="1183" y="1273"/>
                  </a:cxn>
                  <a:cxn ang="0">
                    <a:pos x="1006" y="1381"/>
                  </a:cxn>
                  <a:cxn ang="0">
                    <a:pos x="798" y="1433"/>
                  </a:cxn>
                  <a:cxn ang="0">
                    <a:pos x="579" y="1424"/>
                  </a:cxn>
                  <a:cxn ang="0">
                    <a:pos x="378" y="1351"/>
                  </a:cxn>
                  <a:cxn ang="0">
                    <a:pos x="212" y="1228"/>
                  </a:cxn>
                  <a:cxn ang="0">
                    <a:pos x="87" y="1063"/>
                  </a:cxn>
                  <a:cxn ang="0">
                    <a:pos x="14" y="864"/>
                  </a:cxn>
                  <a:cxn ang="0">
                    <a:pos x="0" y="720"/>
                  </a:cxn>
                  <a:cxn ang="0">
                    <a:pos x="78" y="916"/>
                  </a:cxn>
                  <a:cxn ang="0">
                    <a:pos x="163" y="1093"/>
                  </a:cxn>
                  <a:cxn ang="0">
                    <a:pos x="293" y="1235"/>
                  </a:cxn>
                  <a:cxn ang="0">
                    <a:pos x="458" y="1337"/>
                  </a:cxn>
                  <a:cxn ang="0">
                    <a:pos x="652" y="1386"/>
                  </a:cxn>
                  <a:cxn ang="0">
                    <a:pos x="857" y="1377"/>
                  </a:cxn>
                  <a:cxn ang="0">
                    <a:pos x="1044" y="1308"/>
                  </a:cxn>
                  <a:cxn ang="0">
                    <a:pos x="1200" y="1195"/>
                  </a:cxn>
                  <a:cxn ang="0">
                    <a:pos x="1318" y="1039"/>
                  </a:cxn>
                  <a:cxn ang="0">
                    <a:pos x="1384" y="855"/>
                  </a:cxn>
                  <a:cxn ang="0">
                    <a:pos x="1396" y="652"/>
                  </a:cxn>
                  <a:cxn ang="0">
                    <a:pos x="1346" y="458"/>
                  </a:cxn>
                  <a:cxn ang="0">
                    <a:pos x="1245" y="292"/>
                  </a:cxn>
                  <a:cxn ang="0">
                    <a:pos x="1103" y="163"/>
                  </a:cxn>
                  <a:cxn ang="0">
                    <a:pos x="926" y="78"/>
                  </a:cxn>
                  <a:cxn ang="0">
                    <a:pos x="725" y="47"/>
                  </a:cxn>
                  <a:cxn ang="0">
                    <a:pos x="524" y="78"/>
                  </a:cxn>
                  <a:cxn ang="0">
                    <a:pos x="347" y="163"/>
                  </a:cxn>
                  <a:cxn ang="0">
                    <a:pos x="203" y="290"/>
                  </a:cxn>
                  <a:cxn ang="0">
                    <a:pos x="101" y="455"/>
                  </a:cxn>
                  <a:cxn ang="0">
                    <a:pos x="49" y="649"/>
                  </a:cxn>
                  <a:cxn ang="0">
                    <a:pos x="49" y="786"/>
                  </a:cxn>
                </a:cxnLst>
                <a:rect l="0" t="0" r="r" b="b"/>
                <a:pathLst>
                  <a:path w="1448" h="1438">
                    <a:moveTo>
                      <a:pt x="0" y="720"/>
                    </a:moveTo>
                    <a:lnTo>
                      <a:pt x="2" y="647"/>
                    </a:lnTo>
                    <a:lnTo>
                      <a:pt x="14" y="574"/>
                    </a:lnTo>
                    <a:lnTo>
                      <a:pt x="31" y="505"/>
                    </a:lnTo>
                    <a:lnTo>
                      <a:pt x="57" y="439"/>
                    </a:lnTo>
                    <a:lnTo>
                      <a:pt x="85" y="378"/>
                    </a:lnTo>
                    <a:lnTo>
                      <a:pt x="123" y="316"/>
                    </a:lnTo>
                    <a:lnTo>
                      <a:pt x="163" y="262"/>
                    </a:lnTo>
                    <a:lnTo>
                      <a:pt x="210" y="210"/>
                    </a:lnTo>
                    <a:lnTo>
                      <a:pt x="262" y="165"/>
                    </a:lnTo>
                    <a:lnTo>
                      <a:pt x="316" y="122"/>
                    </a:lnTo>
                    <a:lnTo>
                      <a:pt x="378" y="87"/>
                    </a:lnTo>
                    <a:lnTo>
                      <a:pt x="439" y="56"/>
                    </a:lnTo>
                    <a:lnTo>
                      <a:pt x="508" y="33"/>
                    </a:lnTo>
                    <a:lnTo>
                      <a:pt x="576" y="14"/>
                    </a:lnTo>
                    <a:lnTo>
                      <a:pt x="647" y="2"/>
                    </a:lnTo>
                    <a:lnTo>
                      <a:pt x="723" y="0"/>
                    </a:lnTo>
                    <a:lnTo>
                      <a:pt x="796" y="2"/>
                    </a:lnTo>
                    <a:lnTo>
                      <a:pt x="867" y="14"/>
                    </a:lnTo>
                    <a:lnTo>
                      <a:pt x="938" y="30"/>
                    </a:lnTo>
                    <a:lnTo>
                      <a:pt x="1004" y="56"/>
                    </a:lnTo>
                    <a:lnTo>
                      <a:pt x="1067" y="85"/>
                    </a:lnTo>
                    <a:lnTo>
                      <a:pt x="1126" y="122"/>
                    </a:lnTo>
                    <a:lnTo>
                      <a:pt x="1183" y="163"/>
                    </a:lnTo>
                    <a:lnTo>
                      <a:pt x="1235" y="210"/>
                    </a:lnTo>
                    <a:lnTo>
                      <a:pt x="1280" y="259"/>
                    </a:lnTo>
                    <a:lnTo>
                      <a:pt x="1323" y="316"/>
                    </a:lnTo>
                    <a:lnTo>
                      <a:pt x="1358" y="375"/>
                    </a:lnTo>
                    <a:lnTo>
                      <a:pt x="1389" y="437"/>
                    </a:lnTo>
                    <a:lnTo>
                      <a:pt x="1415" y="503"/>
                    </a:lnTo>
                    <a:lnTo>
                      <a:pt x="1431" y="574"/>
                    </a:lnTo>
                    <a:lnTo>
                      <a:pt x="1443" y="644"/>
                    </a:lnTo>
                    <a:lnTo>
                      <a:pt x="1448" y="718"/>
                    </a:lnTo>
                    <a:lnTo>
                      <a:pt x="1443" y="791"/>
                    </a:lnTo>
                    <a:lnTo>
                      <a:pt x="1434" y="862"/>
                    </a:lnTo>
                    <a:lnTo>
                      <a:pt x="1415" y="930"/>
                    </a:lnTo>
                    <a:lnTo>
                      <a:pt x="1391" y="996"/>
                    </a:lnTo>
                    <a:lnTo>
                      <a:pt x="1360" y="1060"/>
                    </a:lnTo>
                    <a:lnTo>
                      <a:pt x="1323" y="1119"/>
                    </a:lnTo>
                    <a:lnTo>
                      <a:pt x="1282" y="1176"/>
                    </a:lnTo>
                    <a:lnTo>
                      <a:pt x="1235" y="1226"/>
                    </a:lnTo>
                    <a:lnTo>
                      <a:pt x="1183" y="1273"/>
                    </a:lnTo>
                    <a:lnTo>
                      <a:pt x="1129" y="1315"/>
                    </a:lnTo>
                    <a:lnTo>
                      <a:pt x="1070" y="1351"/>
                    </a:lnTo>
                    <a:lnTo>
                      <a:pt x="1006" y="1381"/>
                    </a:lnTo>
                    <a:lnTo>
                      <a:pt x="940" y="1405"/>
                    </a:lnTo>
                    <a:lnTo>
                      <a:pt x="869" y="1424"/>
                    </a:lnTo>
                    <a:lnTo>
                      <a:pt x="798" y="1433"/>
                    </a:lnTo>
                    <a:lnTo>
                      <a:pt x="725" y="1438"/>
                    </a:lnTo>
                    <a:lnTo>
                      <a:pt x="649" y="1433"/>
                    </a:lnTo>
                    <a:lnTo>
                      <a:pt x="579" y="1424"/>
                    </a:lnTo>
                    <a:lnTo>
                      <a:pt x="510" y="1405"/>
                    </a:lnTo>
                    <a:lnTo>
                      <a:pt x="442" y="1381"/>
                    </a:lnTo>
                    <a:lnTo>
                      <a:pt x="378" y="1351"/>
                    </a:lnTo>
                    <a:lnTo>
                      <a:pt x="319" y="1315"/>
                    </a:lnTo>
                    <a:lnTo>
                      <a:pt x="264" y="1275"/>
                    </a:lnTo>
                    <a:lnTo>
                      <a:pt x="212" y="1228"/>
                    </a:lnTo>
                    <a:lnTo>
                      <a:pt x="165" y="1176"/>
                    </a:lnTo>
                    <a:lnTo>
                      <a:pt x="123" y="1122"/>
                    </a:lnTo>
                    <a:lnTo>
                      <a:pt x="87" y="1063"/>
                    </a:lnTo>
                    <a:lnTo>
                      <a:pt x="57" y="999"/>
                    </a:lnTo>
                    <a:lnTo>
                      <a:pt x="33" y="933"/>
                    </a:lnTo>
                    <a:lnTo>
                      <a:pt x="14" y="864"/>
                    </a:lnTo>
                    <a:lnTo>
                      <a:pt x="2" y="793"/>
                    </a:lnTo>
                    <a:lnTo>
                      <a:pt x="0" y="720"/>
                    </a:lnTo>
                    <a:lnTo>
                      <a:pt x="0" y="720"/>
                    </a:lnTo>
                    <a:close/>
                    <a:moveTo>
                      <a:pt x="49" y="786"/>
                    </a:moveTo>
                    <a:lnTo>
                      <a:pt x="61" y="852"/>
                    </a:lnTo>
                    <a:lnTo>
                      <a:pt x="78" y="916"/>
                    </a:lnTo>
                    <a:lnTo>
                      <a:pt x="99" y="977"/>
                    </a:lnTo>
                    <a:lnTo>
                      <a:pt x="127" y="1037"/>
                    </a:lnTo>
                    <a:lnTo>
                      <a:pt x="163" y="1093"/>
                    </a:lnTo>
                    <a:lnTo>
                      <a:pt x="201" y="1145"/>
                    </a:lnTo>
                    <a:lnTo>
                      <a:pt x="243" y="1192"/>
                    </a:lnTo>
                    <a:lnTo>
                      <a:pt x="293" y="1235"/>
                    </a:lnTo>
                    <a:lnTo>
                      <a:pt x="345" y="1275"/>
                    </a:lnTo>
                    <a:lnTo>
                      <a:pt x="399" y="1308"/>
                    </a:lnTo>
                    <a:lnTo>
                      <a:pt x="458" y="1337"/>
                    </a:lnTo>
                    <a:lnTo>
                      <a:pt x="522" y="1360"/>
                    </a:lnTo>
                    <a:lnTo>
                      <a:pt x="586" y="1377"/>
                    </a:lnTo>
                    <a:lnTo>
                      <a:pt x="652" y="1386"/>
                    </a:lnTo>
                    <a:lnTo>
                      <a:pt x="723" y="1391"/>
                    </a:lnTo>
                    <a:lnTo>
                      <a:pt x="791" y="1386"/>
                    </a:lnTo>
                    <a:lnTo>
                      <a:pt x="857" y="1377"/>
                    </a:lnTo>
                    <a:lnTo>
                      <a:pt x="923" y="1360"/>
                    </a:lnTo>
                    <a:lnTo>
                      <a:pt x="985" y="1337"/>
                    </a:lnTo>
                    <a:lnTo>
                      <a:pt x="1044" y="1308"/>
                    </a:lnTo>
                    <a:lnTo>
                      <a:pt x="1100" y="1275"/>
                    </a:lnTo>
                    <a:lnTo>
                      <a:pt x="1152" y="1237"/>
                    </a:lnTo>
                    <a:lnTo>
                      <a:pt x="1200" y="1195"/>
                    </a:lnTo>
                    <a:lnTo>
                      <a:pt x="1245" y="1148"/>
                    </a:lnTo>
                    <a:lnTo>
                      <a:pt x="1282" y="1096"/>
                    </a:lnTo>
                    <a:lnTo>
                      <a:pt x="1318" y="1039"/>
                    </a:lnTo>
                    <a:lnTo>
                      <a:pt x="1346" y="980"/>
                    </a:lnTo>
                    <a:lnTo>
                      <a:pt x="1367" y="918"/>
                    </a:lnTo>
                    <a:lnTo>
                      <a:pt x="1384" y="855"/>
                    </a:lnTo>
                    <a:lnTo>
                      <a:pt x="1396" y="789"/>
                    </a:lnTo>
                    <a:lnTo>
                      <a:pt x="1398" y="720"/>
                    </a:lnTo>
                    <a:lnTo>
                      <a:pt x="1396" y="652"/>
                    </a:lnTo>
                    <a:lnTo>
                      <a:pt x="1386" y="583"/>
                    </a:lnTo>
                    <a:lnTo>
                      <a:pt x="1370" y="519"/>
                    </a:lnTo>
                    <a:lnTo>
                      <a:pt x="1346" y="458"/>
                    </a:lnTo>
                    <a:lnTo>
                      <a:pt x="1318" y="399"/>
                    </a:lnTo>
                    <a:lnTo>
                      <a:pt x="1285" y="344"/>
                    </a:lnTo>
                    <a:lnTo>
                      <a:pt x="1245" y="292"/>
                    </a:lnTo>
                    <a:lnTo>
                      <a:pt x="1202" y="245"/>
                    </a:lnTo>
                    <a:lnTo>
                      <a:pt x="1155" y="200"/>
                    </a:lnTo>
                    <a:lnTo>
                      <a:pt x="1103" y="163"/>
                    </a:lnTo>
                    <a:lnTo>
                      <a:pt x="1046" y="129"/>
                    </a:lnTo>
                    <a:lnTo>
                      <a:pt x="987" y="101"/>
                    </a:lnTo>
                    <a:lnTo>
                      <a:pt x="926" y="78"/>
                    </a:lnTo>
                    <a:lnTo>
                      <a:pt x="860" y="61"/>
                    </a:lnTo>
                    <a:lnTo>
                      <a:pt x="793" y="49"/>
                    </a:lnTo>
                    <a:lnTo>
                      <a:pt x="725" y="47"/>
                    </a:lnTo>
                    <a:lnTo>
                      <a:pt x="654" y="49"/>
                    </a:lnTo>
                    <a:lnTo>
                      <a:pt x="588" y="61"/>
                    </a:lnTo>
                    <a:lnTo>
                      <a:pt x="524" y="78"/>
                    </a:lnTo>
                    <a:lnTo>
                      <a:pt x="460" y="99"/>
                    </a:lnTo>
                    <a:lnTo>
                      <a:pt x="401" y="127"/>
                    </a:lnTo>
                    <a:lnTo>
                      <a:pt x="347" y="163"/>
                    </a:lnTo>
                    <a:lnTo>
                      <a:pt x="293" y="200"/>
                    </a:lnTo>
                    <a:lnTo>
                      <a:pt x="246" y="243"/>
                    </a:lnTo>
                    <a:lnTo>
                      <a:pt x="203" y="290"/>
                    </a:lnTo>
                    <a:lnTo>
                      <a:pt x="163" y="342"/>
                    </a:lnTo>
                    <a:lnTo>
                      <a:pt x="130" y="396"/>
                    </a:lnTo>
                    <a:lnTo>
                      <a:pt x="101" y="455"/>
                    </a:lnTo>
                    <a:lnTo>
                      <a:pt x="78" y="517"/>
                    </a:lnTo>
                    <a:lnTo>
                      <a:pt x="61" y="583"/>
                    </a:lnTo>
                    <a:lnTo>
                      <a:pt x="49" y="649"/>
                    </a:lnTo>
                    <a:lnTo>
                      <a:pt x="47" y="718"/>
                    </a:lnTo>
                    <a:lnTo>
                      <a:pt x="49" y="786"/>
                    </a:lnTo>
                    <a:lnTo>
                      <a:pt x="49" y="786"/>
                    </a:lnTo>
                    <a:close/>
                  </a:path>
                </a:pathLst>
              </a:custGeom>
              <a:gradFill>
                <a:gsLst>
                  <a:gs pos="46000">
                    <a:schemeClr val="tx1">
                      <a:lumMod val="65000"/>
                      <a:lumOff val="35000"/>
                    </a:schemeClr>
                  </a:gs>
                  <a:gs pos="59000">
                    <a:schemeClr val="tx1"/>
                  </a:gs>
                </a:gsLst>
                <a:lin ang="2400000" scaled="0"/>
              </a:gradFill>
              <a:ln w="0" cap="flat">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0"/>
              <p:cNvSpPr>
                <a:spLocks/>
              </p:cNvSpPr>
              <p:nvPr/>
            </p:nvSpPr>
            <p:spPr bwMode="auto">
              <a:xfrm>
                <a:off x="1882775" y="2770188"/>
                <a:ext cx="1600200" cy="1793875"/>
              </a:xfrm>
              <a:custGeom>
                <a:avLst/>
                <a:gdLst/>
                <a:ahLst/>
                <a:cxnLst>
                  <a:cxn ang="0">
                    <a:pos x="427" y="75"/>
                  </a:cxn>
                  <a:cxn ang="0">
                    <a:pos x="337" y="0"/>
                  </a:cxn>
                  <a:cxn ang="0">
                    <a:pos x="11" y="394"/>
                  </a:cxn>
                  <a:cxn ang="0">
                    <a:pos x="11" y="394"/>
                  </a:cxn>
                  <a:cxn ang="0">
                    <a:pos x="10" y="395"/>
                  </a:cxn>
                  <a:cxn ang="0">
                    <a:pos x="38" y="454"/>
                  </a:cxn>
                  <a:cxn ang="0">
                    <a:pos x="100" y="468"/>
                  </a:cxn>
                  <a:cxn ang="0">
                    <a:pos x="100" y="468"/>
                  </a:cxn>
                  <a:cxn ang="0">
                    <a:pos x="427" y="75"/>
                  </a:cxn>
                </a:cxnLst>
                <a:rect l="0" t="0" r="r" b="b"/>
                <a:pathLst>
                  <a:path w="427" h="478">
                    <a:moveTo>
                      <a:pt x="427" y="75"/>
                    </a:moveTo>
                    <a:cubicBezTo>
                      <a:pt x="337" y="0"/>
                      <a:pt x="337" y="0"/>
                      <a:pt x="337" y="0"/>
                    </a:cubicBezTo>
                    <a:cubicBezTo>
                      <a:pt x="11" y="394"/>
                      <a:pt x="11" y="394"/>
                      <a:pt x="11" y="394"/>
                    </a:cubicBezTo>
                    <a:cubicBezTo>
                      <a:pt x="11" y="394"/>
                      <a:pt x="11" y="394"/>
                      <a:pt x="11" y="394"/>
                    </a:cubicBezTo>
                    <a:cubicBezTo>
                      <a:pt x="11" y="394"/>
                      <a:pt x="10" y="394"/>
                      <a:pt x="10" y="395"/>
                    </a:cubicBezTo>
                    <a:cubicBezTo>
                      <a:pt x="0" y="408"/>
                      <a:pt x="13" y="434"/>
                      <a:pt x="38" y="454"/>
                    </a:cubicBezTo>
                    <a:cubicBezTo>
                      <a:pt x="62" y="472"/>
                      <a:pt x="89" y="478"/>
                      <a:pt x="100" y="468"/>
                    </a:cubicBezTo>
                    <a:cubicBezTo>
                      <a:pt x="100" y="468"/>
                      <a:pt x="100" y="468"/>
                      <a:pt x="100" y="468"/>
                    </a:cubicBezTo>
                    <a:lnTo>
                      <a:pt x="427" y="75"/>
                    </a:lnTo>
                    <a:close/>
                  </a:path>
                </a:pathLst>
              </a:custGeom>
              <a:gradFill>
                <a:gsLst>
                  <a:gs pos="40000">
                    <a:schemeClr val="tx1"/>
                  </a:gs>
                  <a:gs pos="46000">
                    <a:schemeClr val="bg1">
                      <a:lumMod val="75000"/>
                    </a:schemeClr>
                  </a:gs>
                  <a:gs pos="59000">
                    <a:schemeClr val="tx1"/>
                  </a:gs>
                </a:gsLst>
                <a:lin ang="2400000" scaled="0"/>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Oval 15"/>
              <p:cNvSpPr/>
              <p:nvPr/>
            </p:nvSpPr>
            <p:spPr bwMode="auto">
              <a:xfrm>
                <a:off x="3101340" y="1104900"/>
                <a:ext cx="1905000" cy="1905000"/>
              </a:xfrm>
              <a:prstGeom prst="ellipse">
                <a:avLst/>
              </a:prstGeom>
              <a:gradFill rotWithShape="1">
                <a:gsLst>
                  <a:gs pos="0">
                    <a:schemeClr val="bg1"/>
                  </a:gs>
                  <a:gs pos="48000">
                    <a:schemeClr val="bg1">
                      <a:alpha val="30000"/>
                    </a:schemeClr>
                  </a:gs>
                </a:gsLst>
                <a:lin ang="5400000" scaled="1"/>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sp>
          <p:nvSpPr>
            <p:cNvPr id="10" name="Text Box 394"/>
            <p:cNvSpPr txBox="1">
              <a:spLocks noChangeArrowheads="1"/>
            </p:cNvSpPr>
            <p:nvPr/>
          </p:nvSpPr>
          <p:spPr bwMode="auto">
            <a:xfrm>
              <a:off x="2622926" y="3214284"/>
              <a:ext cx="1472824" cy="692497"/>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800" u="none" kern="0" dirty="0">
                  <a:ea typeface="굴림" charset="-127"/>
                  <a:cs typeface="Arial" pitchFamily="34" charset="0"/>
                </a:rPr>
                <a:t>Example</a:t>
              </a:r>
            </a:p>
            <a:p>
              <a:pPr fontAlgn="auto">
                <a:spcBef>
                  <a:spcPts val="0"/>
                </a:spcBef>
                <a:spcAft>
                  <a:spcPts val="0"/>
                </a:spcAft>
                <a:defRPr/>
              </a:pPr>
              <a:r>
                <a:rPr lang="en-US" altLang="ko-KR" sz="1800" u="none" kern="0" dirty="0">
                  <a:ea typeface="굴림" charset="-127"/>
                  <a:cs typeface="Arial" pitchFamily="34" charset="0"/>
                </a:rPr>
                <a:t>Text</a:t>
              </a:r>
            </a:p>
          </p:txBody>
        </p:sp>
        <p:grpSp>
          <p:nvGrpSpPr>
            <p:cNvPr id="11" name="Group 42"/>
            <p:cNvGrpSpPr/>
            <p:nvPr/>
          </p:nvGrpSpPr>
          <p:grpSpPr>
            <a:xfrm>
              <a:off x="3127483" y="2753371"/>
              <a:ext cx="460376" cy="460376"/>
              <a:chOff x="3077113" y="3774537"/>
              <a:chExt cx="460376" cy="460376"/>
            </a:xfrm>
          </p:grpSpPr>
          <p:sp>
            <p:nvSpPr>
              <p:cNvPr id="12" name="Oval 86"/>
              <p:cNvSpPr>
                <a:spLocks noChangeArrowheads="1"/>
              </p:cNvSpPr>
              <p:nvPr/>
            </p:nvSpPr>
            <p:spPr bwMode="auto">
              <a:xfrm>
                <a:off x="3232688" y="3930112"/>
                <a:ext cx="152400" cy="152400"/>
              </a:xfrm>
              <a:prstGeom prst="ellipse">
                <a:avLst/>
              </a:prstGeom>
              <a:solidFill>
                <a:schemeClr val="tx1"/>
              </a:solidFill>
              <a:ln w="12700" algn="ctr">
                <a:noFill/>
                <a:round/>
                <a:headEnd/>
                <a:tailEnd/>
              </a:ln>
            </p:spPr>
            <p:txBody>
              <a:bodyPr wrap="none" anchor="ctr"/>
              <a:lstStyle/>
              <a:p>
                <a:endParaRPr lang="en-US"/>
              </a:p>
            </p:txBody>
          </p:sp>
          <p:sp>
            <p:nvSpPr>
              <p:cNvPr id="13" name="Oval 12"/>
              <p:cNvSpPr/>
              <p:nvPr/>
            </p:nvSpPr>
            <p:spPr bwMode="auto">
              <a:xfrm>
                <a:off x="3077113" y="3774537"/>
                <a:ext cx="460376" cy="460376"/>
              </a:xfrm>
              <a:prstGeom prst="ellipse">
                <a:avLst/>
              </a:prstGeom>
              <a:noFill/>
              <a:ln w="63500" cap="flat" cmpd="sng" algn="ctr">
                <a:solidFill>
                  <a:srgbClr val="FF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grpSp>
      <p:sp>
        <p:nvSpPr>
          <p:cNvPr id="17"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2551545" y="1295400"/>
            <a:ext cx="460376" cy="460376"/>
            <a:chOff x="1176311" y="3798861"/>
            <a:chExt cx="460376" cy="460376"/>
          </a:xfrm>
        </p:grpSpPr>
        <p:sp>
          <p:nvSpPr>
            <p:cNvPr id="9" name="Oval 86"/>
            <p:cNvSpPr>
              <a:spLocks noChangeArrowheads="1"/>
            </p:cNvSpPr>
            <p:nvPr/>
          </p:nvSpPr>
          <p:spPr bwMode="auto">
            <a:xfrm>
              <a:off x="1331886" y="3954436"/>
              <a:ext cx="152400" cy="152400"/>
            </a:xfrm>
            <a:prstGeom prst="ellipse">
              <a:avLst/>
            </a:prstGeom>
            <a:solidFill>
              <a:srgbClr val="000000"/>
            </a:solidFill>
            <a:ln w="12700"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 name="Oval 9"/>
            <p:cNvSpPr/>
            <p:nvPr/>
          </p:nvSpPr>
          <p:spPr bwMode="auto">
            <a:xfrm>
              <a:off x="1176311" y="3798861"/>
              <a:ext cx="460376" cy="460376"/>
            </a:xfrm>
            <a:prstGeom prst="ellipse">
              <a:avLst/>
            </a:prstGeom>
            <a:noFill/>
            <a:ln w="63500" cap="flat" cmpd="sng" algn="ctr">
              <a:solidFill>
                <a:srgbClr val="FF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grpSp>
      <p:grpSp>
        <p:nvGrpSpPr>
          <p:cNvPr id="11" name="Group 10"/>
          <p:cNvGrpSpPr/>
          <p:nvPr/>
        </p:nvGrpSpPr>
        <p:grpSpPr>
          <a:xfrm>
            <a:off x="3403870" y="3738966"/>
            <a:ext cx="460376" cy="460376"/>
            <a:chOff x="3077113" y="3774537"/>
            <a:chExt cx="460376" cy="460376"/>
          </a:xfrm>
        </p:grpSpPr>
        <p:sp>
          <p:nvSpPr>
            <p:cNvPr id="12" name="Oval 86"/>
            <p:cNvSpPr>
              <a:spLocks noChangeArrowheads="1"/>
            </p:cNvSpPr>
            <p:nvPr/>
          </p:nvSpPr>
          <p:spPr bwMode="auto">
            <a:xfrm>
              <a:off x="3232688" y="3930112"/>
              <a:ext cx="152400" cy="152400"/>
            </a:xfrm>
            <a:prstGeom prst="ellipse">
              <a:avLst/>
            </a:prstGeom>
            <a:solidFill>
              <a:srgbClr val="000000"/>
            </a:solidFill>
            <a:ln w="12700"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 name="Oval 12"/>
            <p:cNvSpPr/>
            <p:nvPr/>
          </p:nvSpPr>
          <p:spPr bwMode="auto">
            <a:xfrm>
              <a:off x="3077113" y="3774537"/>
              <a:ext cx="460376" cy="460376"/>
            </a:xfrm>
            <a:prstGeom prst="ellipse">
              <a:avLst/>
            </a:prstGeom>
            <a:noFill/>
            <a:ln w="63500" cap="flat" cmpd="sng" algn="ctr">
              <a:solidFill>
                <a:srgbClr val="FF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grpSp>
      <p:grpSp>
        <p:nvGrpSpPr>
          <p:cNvPr id="14" name="Group 13"/>
          <p:cNvGrpSpPr/>
          <p:nvPr/>
        </p:nvGrpSpPr>
        <p:grpSpPr>
          <a:xfrm>
            <a:off x="4505541" y="4293032"/>
            <a:ext cx="284727" cy="284727"/>
            <a:chOff x="3077113" y="3774537"/>
            <a:chExt cx="460376" cy="460376"/>
          </a:xfrm>
        </p:grpSpPr>
        <p:sp>
          <p:nvSpPr>
            <p:cNvPr id="15" name="Oval 86"/>
            <p:cNvSpPr>
              <a:spLocks noChangeArrowheads="1"/>
            </p:cNvSpPr>
            <p:nvPr/>
          </p:nvSpPr>
          <p:spPr bwMode="auto">
            <a:xfrm>
              <a:off x="3232688" y="3930112"/>
              <a:ext cx="152400" cy="152400"/>
            </a:xfrm>
            <a:prstGeom prst="ellipse">
              <a:avLst/>
            </a:prstGeom>
            <a:solidFill>
              <a:srgbClr val="000000"/>
            </a:solidFill>
            <a:ln w="12700"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 name="Oval 15"/>
            <p:cNvSpPr/>
            <p:nvPr/>
          </p:nvSpPr>
          <p:spPr bwMode="auto">
            <a:xfrm>
              <a:off x="3077113" y="3774537"/>
              <a:ext cx="460376" cy="460376"/>
            </a:xfrm>
            <a:prstGeom prst="ellipse">
              <a:avLst/>
            </a:prstGeom>
            <a:noFill/>
            <a:ln w="38100" cap="flat" cmpd="sng" algn="ctr">
              <a:solidFill>
                <a:srgbClr val="FF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grpSp>
      <p:sp>
        <p:nvSpPr>
          <p:cNvPr id="17" name="Rounded Rectangular Callout 16"/>
          <p:cNvSpPr/>
          <p:nvPr/>
        </p:nvSpPr>
        <p:spPr bwMode="auto">
          <a:xfrm>
            <a:off x="5105400" y="2286000"/>
            <a:ext cx="2209800" cy="1371600"/>
          </a:xfrm>
          <a:prstGeom prst="wedgeRoundRectCallout">
            <a:avLst>
              <a:gd name="adj1" fmla="val -69743"/>
              <a:gd name="adj2" fmla="val 103158"/>
              <a:gd name="adj3" fmla="val 16667"/>
            </a:avLst>
          </a:prstGeom>
          <a:solidFill>
            <a:schemeClr val="bg1">
              <a:alpha val="63000"/>
            </a:schemeClr>
          </a:solidFill>
          <a:ln w="952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18" name="Text Box 394"/>
          <p:cNvSpPr txBox="1">
            <a:spLocks noChangeArrowheads="1"/>
          </p:cNvSpPr>
          <p:nvPr/>
        </p:nvSpPr>
        <p:spPr bwMode="auto">
          <a:xfrm>
            <a:off x="5181600" y="2362200"/>
            <a:ext cx="2019300" cy="343684"/>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2000" u="none" kern="0" dirty="0">
                <a:ea typeface="굴림" charset="-127"/>
                <a:cs typeface="Arial" pitchFamily="34" charset="0"/>
              </a:rPr>
              <a:t>Your Text Here</a:t>
            </a:r>
          </a:p>
        </p:txBody>
      </p:sp>
      <p:sp>
        <p:nvSpPr>
          <p:cNvPr id="19" name="Text Box 394"/>
          <p:cNvSpPr txBox="1">
            <a:spLocks noChangeArrowheads="1"/>
          </p:cNvSpPr>
          <p:nvPr/>
        </p:nvSpPr>
        <p:spPr bwMode="auto">
          <a:xfrm>
            <a:off x="5313364" y="2667000"/>
            <a:ext cx="1897062" cy="877163"/>
          </a:xfrm>
          <a:prstGeom prst="rect">
            <a:avLst/>
          </a:prstGeom>
          <a:noFill/>
          <a:ln w="9525" algn="ctr">
            <a:noFill/>
            <a:miter lim="800000"/>
            <a:headEnd/>
            <a:tailEnd/>
          </a:ln>
          <a:effectLst/>
        </p:spPr>
        <p:txBody>
          <a:bodyPr wrap="square" tIns="91440" anchor="ctr">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Lorem is simp dummy text of then and scrambled it to make a type specimen book. </a:t>
            </a:r>
          </a:p>
        </p:txBody>
      </p:sp>
      <p:sp>
        <p:nvSpPr>
          <p:cNvPr id="20" name="Rounded Rectangular Callout 19"/>
          <p:cNvSpPr/>
          <p:nvPr/>
        </p:nvSpPr>
        <p:spPr bwMode="auto">
          <a:xfrm flipV="1">
            <a:off x="1143000" y="5029200"/>
            <a:ext cx="2322945" cy="1295400"/>
          </a:xfrm>
          <a:prstGeom prst="wedgeRoundRectCallout">
            <a:avLst>
              <a:gd name="adj1" fmla="val 54746"/>
              <a:gd name="adj2" fmla="val 127385"/>
              <a:gd name="adj3" fmla="val 16667"/>
            </a:avLst>
          </a:prstGeom>
          <a:solidFill>
            <a:schemeClr val="bg1">
              <a:alpha val="63000"/>
            </a:schemeClr>
          </a:solidFill>
          <a:ln w="952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grpSp>
        <p:nvGrpSpPr>
          <p:cNvPr id="21" name="Group 20"/>
          <p:cNvGrpSpPr/>
          <p:nvPr/>
        </p:nvGrpSpPr>
        <p:grpSpPr>
          <a:xfrm>
            <a:off x="5181600" y="5638800"/>
            <a:ext cx="460376" cy="460376"/>
            <a:chOff x="3077113" y="3774537"/>
            <a:chExt cx="460376" cy="460376"/>
          </a:xfrm>
        </p:grpSpPr>
        <p:sp>
          <p:nvSpPr>
            <p:cNvPr id="22" name="Oval 86"/>
            <p:cNvSpPr>
              <a:spLocks noChangeArrowheads="1"/>
            </p:cNvSpPr>
            <p:nvPr/>
          </p:nvSpPr>
          <p:spPr bwMode="auto">
            <a:xfrm>
              <a:off x="3232688" y="3930112"/>
              <a:ext cx="152400" cy="152400"/>
            </a:xfrm>
            <a:prstGeom prst="ellipse">
              <a:avLst/>
            </a:prstGeom>
            <a:solidFill>
              <a:srgbClr val="000000"/>
            </a:solidFill>
            <a:ln w="12700"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 name="Oval 22"/>
            <p:cNvSpPr/>
            <p:nvPr/>
          </p:nvSpPr>
          <p:spPr bwMode="auto">
            <a:xfrm>
              <a:off x="3077113" y="3774537"/>
              <a:ext cx="460376" cy="460376"/>
            </a:xfrm>
            <a:prstGeom prst="ellipse">
              <a:avLst/>
            </a:prstGeom>
            <a:noFill/>
            <a:ln w="63500" cap="flat" cmpd="sng" algn="ctr">
              <a:solidFill>
                <a:srgbClr val="FF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grpSp>
      <p:sp>
        <p:nvSpPr>
          <p:cNvPr id="24" name="Text Box 394"/>
          <p:cNvSpPr txBox="1">
            <a:spLocks noChangeArrowheads="1"/>
          </p:cNvSpPr>
          <p:nvPr/>
        </p:nvSpPr>
        <p:spPr bwMode="auto">
          <a:xfrm>
            <a:off x="1294108" y="5105400"/>
            <a:ext cx="2019300" cy="343684"/>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2000" u="none" kern="0" dirty="0">
                <a:ea typeface="굴림" charset="-127"/>
                <a:cs typeface="Arial" pitchFamily="34" charset="0"/>
              </a:rPr>
              <a:t>Your Text Here</a:t>
            </a:r>
          </a:p>
        </p:txBody>
      </p:sp>
      <p:sp>
        <p:nvSpPr>
          <p:cNvPr id="25" name="Text Box 394"/>
          <p:cNvSpPr txBox="1">
            <a:spLocks noChangeArrowheads="1"/>
          </p:cNvSpPr>
          <p:nvPr/>
        </p:nvSpPr>
        <p:spPr bwMode="auto">
          <a:xfrm>
            <a:off x="1295400" y="5479703"/>
            <a:ext cx="1905000" cy="692497"/>
          </a:xfrm>
          <a:prstGeom prst="rect">
            <a:avLst/>
          </a:prstGeom>
          <a:noFill/>
          <a:ln w="9525" algn="ctr">
            <a:noFill/>
            <a:miter lim="800000"/>
            <a:headEnd/>
            <a:tailEnd/>
          </a:ln>
          <a:effectLst/>
        </p:spPr>
        <p:txBody>
          <a:bodyPr wrap="square" tIns="91440" anchor="ctr">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Lorem is simp dummy text of then and scrambled it to make.</a:t>
            </a:r>
          </a:p>
        </p:txBody>
      </p:sp>
      <p:sp>
        <p:nvSpPr>
          <p:cNvPr id="26" name="Rounded Rectangular Callout 25"/>
          <p:cNvSpPr/>
          <p:nvPr/>
        </p:nvSpPr>
        <p:spPr bwMode="auto">
          <a:xfrm>
            <a:off x="6629400" y="4953000"/>
            <a:ext cx="2209800" cy="1589903"/>
          </a:xfrm>
          <a:prstGeom prst="wedgeRoundRectCallout">
            <a:avLst>
              <a:gd name="adj1" fmla="val -108504"/>
              <a:gd name="adj2" fmla="val 7032"/>
              <a:gd name="adj3" fmla="val 16667"/>
            </a:avLst>
          </a:prstGeom>
          <a:solidFill>
            <a:schemeClr val="bg1">
              <a:alpha val="63000"/>
            </a:schemeClr>
          </a:solidFill>
          <a:ln w="952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27" name="Text Box 394"/>
          <p:cNvSpPr txBox="1">
            <a:spLocks noChangeArrowheads="1"/>
          </p:cNvSpPr>
          <p:nvPr/>
        </p:nvSpPr>
        <p:spPr bwMode="auto">
          <a:xfrm>
            <a:off x="6726236" y="5115697"/>
            <a:ext cx="2019300" cy="343684"/>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2000" u="none" kern="0" dirty="0">
                <a:ea typeface="굴림" charset="-127"/>
                <a:cs typeface="Arial" pitchFamily="34" charset="0"/>
              </a:rPr>
              <a:t>Your Text Here</a:t>
            </a:r>
          </a:p>
        </p:txBody>
      </p:sp>
      <p:sp>
        <p:nvSpPr>
          <p:cNvPr id="28" name="Text Box 394"/>
          <p:cNvSpPr txBox="1">
            <a:spLocks noChangeArrowheads="1"/>
          </p:cNvSpPr>
          <p:nvPr/>
        </p:nvSpPr>
        <p:spPr bwMode="auto">
          <a:xfrm>
            <a:off x="6858000" y="5437960"/>
            <a:ext cx="1897062" cy="877163"/>
          </a:xfrm>
          <a:prstGeom prst="rect">
            <a:avLst/>
          </a:prstGeom>
          <a:noFill/>
          <a:ln w="9525" algn="ctr">
            <a:noFill/>
            <a:miter lim="800000"/>
            <a:headEnd/>
            <a:tailEnd/>
          </a:ln>
          <a:effectLst/>
        </p:spPr>
        <p:txBody>
          <a:bodyPr wrap="square" tIns="91440" anchor="ctr">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Lorem is simp dummy text of then and scrambled it to make a type specimen book. </a:t>
            </a:r>
          </a:p>
        </p:txBody>
      </p:sp>
      <p:sp>
        <p:nvSpPr>
          <p:cNvPr id="29" name="Rounded Rectangular Callout 28"/>
          <p:cNvSpPr/>
          <p:nvPr/>
        </p:nvSpPr>
        <p:spPr bwMode="auto">
          <a:xfrm flipV="1">
            <a:off x="304800" y="2514600"/>
            <a:ext cx="2322945" cy="1295400"/>
          </a:xfrm>
          <a:prstGeom prst="wedgeRoundRectCallout">
            <a:avLst>
              <a:gd name="adj1" fmla="val 54746"/>
              <a:gd name="adj2" fmla="val 127385"/>
              <a:gd name="adj3" fmla="val 16667"/>
            </a:avLst>
          </a:prstGeom>
          <a:solidFill>
            <a:schemeClr val="bg1">
              <a:alpha val="63000"/>
            </a:schemeClr>
          </a:solidFill>
          <a:ln w="952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30" name="Text Box 394"/>
          <p:cNvSpPr txBox="1">
            <a:spLocks noChangeArrowheads="1"/>
          </p:cNvSpPr>
          <p:nvPr/>
        </p:nvSpPr>
        <p:spPr bwMode="auto">
          <a:xfrm>
            <a:off x="455908" y="2590800"/>
            <a:ext cx="2019300" cy="343684"/>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2000" u="none" kern="0" dirty="0">
                <a:ea typeface="굴림" charset="-127"/>
                <a:cs typeface="Arial" pitchFamily="34" charset="0"/>
              </a:rPr>
              <a:t>Your Text Here</a:t>
            </a:r>
          </a:p>
        </p:txBody>
      </p:sp>
      <p:sp>
        <p:nvSpPr>
          <p:cNvPr id="31" name="Text Box 394"/>
          <p:cNvSpPr txBox="1">
            <a:spLocks noChangeArrowheads="1"/>
          </p:cNvSpPr>
          <p:nvPr/>
        </p:nvSpPr>
        <p:spPr bwMode="auto">
          <a:xfrm>
            <a:off x="457200" y="2965103"/>
            <a:ext cx="1905000" cy="692497"/>
          </a:xfrm>
          <a:prstGeom prst="rect">
            <a:avLst/>
          </a:prstGeom>
          <a:noFill/>
          <a:ln w="9525" algn="ctr">
            <a:noFill/>
            <a:miter lim="800000"/>
            <a:headEnd/>
            <a:tailEnd/>
          </a:ln>
          <a:effectLst/>
        </p:spPr>
        <p:txBody>
          <a:bodyPr wrap="square" tIns="91440" anchor="ctr">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ko-KR" sz="12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Lorem is simp dummy text of then and scrambled it to make.</a:t>
            </a:r>
          </a:p>
        </p:txBody>
      </p:sp>
      <p:sp>
        <p:nvSpPr>
          <p:cNvPr id="32"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132"/>
          <p:cNvGrpSpPr>
            <a:grpSpLocks/>
          </p:cNvGrpSpPr>
          <p:nvPr/>
        </p:nvGrpSpPr>
        <p:grpSpPr bwMode="auto">
          <a:xfrm>
            <a:off x="3263900" y="1175356"/>
            <a:ext cx="1504950" cy="2028732"/>
            <a:chOff x="1632" y="3120"/>
            <a:chExt cx="816" cy="1100"/>
          </a:xfrm>
        </p:grpSpPr>
        <p:grpSp>
          <p:nvGrpSpPr>
            <p:cNvPr id="9" name="Group 133"/>
            <p:cNvGrpSpPr>
              <a:grpSpLocks/>
            </p:cNvGrpSpPr>
            <p:nvPr/>
          </p:nvGrpSpPr>
          <p:grpSpPr bwMode="auto">
            <a:xfrm>
              <a:off x="1632" y="3120"/>
              <a:ext cx="302" cy="1100"/>
              <a:chOff x="1632" y="3120"/>
              <a:chExt cx="302" cy="1100"/>
            </a:xfrm>
          </p:grpSpPr>
          <p:grpSp>
            <p:nvGrpSpPr>
              <p:cNvPr id="22" name="Group 134"/>
              <p:cNvGrpSpPr>
                <a:grpSpLocks/>
              </p:cNvGrpSpPr>
              <p:nvPr/>
            </p:nvGrpSpPr>
            <p:grpSpPr bwMode="auto">
              <a:xfrm>
                <a:off x="1632" y="3120"/>
                <a:ext cx="302" cy="1100"/>
                <a:chOff x="1584" y="3024"/>
                <a:chExt cx="302" cy="1100"/>
              </a:xfrm>
            </p:grpSpPr>
            <p:sp>
              <p:nvSpPr>
                <p:cNvPr id="24" name="AutoShape 135"/>
                <p:cNvSpPr>
                  <a:spLocks noChangeArrowheads="1"/>
                </p:cNvSpPr>
                <p:nvPr/>
              </p:nvSpPr>
              <p:spPr bwMode="auto">
                <a:xfrm rot="20305031">
                  <a:off x="1646" y="3596"/>
                  <a:ext cx="240" cy="528"/>
                </a:xfrm>
                <a:prstGeom prst="can">
                  <a:avLst>
                    <a:gd name="adj" fmla="val 70224"/>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sp>
              <p:nvSpPr>
                <p:cNvPr id="25" name="AutoShape 136"/>
                <p:cNvSpPr>
                  <a:spLocks noChangeArrowheads="1"/>
                </p:cNvSpPr>
                <p:nvPr/>
              </p:nvSpPr>
              <p:spPr bwMode="auto">
                <a:xfrm>
                  <a:off x="1584" y="3024"/>
                  <a:ext cx="240" cy="768"/>
                </a:xfrm>
                <a:prstGeom prst="can">
                  <a:avLst>
                    <a:gd name="adj" fmla="val 58756"/>
                  </a:avLst>
                </a:prstGeom>
                <a:gradFill rotWithShape="1">
                  <a:gsLst>
                    <a:gs pos="0">
                      <a:schemeClr val="hlink"/>
                    </a:gs>
                    <a:gs pos="100000">
                      <a:srgbClr val="920000"/>
                    </a:gs>
                  </a:gsLst>
                  <a:lin ang="5400000" scaled="1"/>
                </a:gradFill>
                <a:ln w="3175">
                  <a:solidFill>
                    <a:srgbClr val="990000"/>
                  </a:solidFill>
                  <a:round/>
                  <a:headEnd/>
                  <a:tailEnd/>
                </a:ln>
                <a:effectLst/>
              </p:spPr>
              <p:txBody>
                <a:bodyPr wrap="none" anchor="ctr"/>
                <a:lstStyle/>
                <a:p>
                  <a:endParaRPr lang="en-US"/>
                </a:p>
              </p:txBody>
            </p:sp>
            <p:sp>
              <p:nvSpPr>
                <p:cNvPr id="26" name="Oval 137"/>
                <p:cNvSpPr>
                  <a:spLocks noChangeArrowheads="1"/>
                </p:cNvSpPr>
                <p:nvPr/>
              </p:nvSpPr>
              <p:spPr bwMode="auto">
                <a:xfrm>
                  <a:off x="1584" y="3026"/>
                  <a:ext cx="240" cy="134"/>
                </a:xfrm>
                <a:prstGeom prst="ellipse">
                  <a:avLst/>
                </a:prstGeom>
                <a:gradFill rotWithShape="1">
                  <a:gsLst>
                    <a:gs pos="0">
                      <a:schemeClr val="bg1"/>
                    </a:gs>
                    <a:gs pos="100000">
                      <a:schemeClr val="hlink"/>
                    </a:gs>
                  </a:gsLst>
                  <a:lin ang="5400000" scaled="1"/>
                </a:gradFill>
                <a:ln w="9525">
                  <a:noFill/>
                  <a:round/>
                  <a:headEnd/>
                  <a:tailEnd/>
                </a:ln>
                <a:effectLst/>
              </p:spPr>
              <p:txBody>
                <a:bodyPr wrap="none" anchor="ctr"/>
                <a:lstStyle/>
                <a:p>
                  <a:endParaRPr lang="ru-RU" sz="1800" u="none" baseline="-25000"/>
                </a:p>
              </p:txBody>
            </p:sp>
          </p:grpSp>
          <p:sp>
            <p:nvSpPr>
              <p:cNvPr id="23" name="Rectangle 138"/>
              <p:cNvSpPr>
                <a:spLocks noChangeArrowheads="1"/>
              </p:cNvSpPr>
              <p:nvPr/>
            </p:nvSpPr>
            <p:spPr bwMode="auto">
              <a:xfrm>
                <a:off x="1651" y="3293"/>
                <a:ext cx="224" cy="125"/>
              </a:xfrm>
              <a:prstGeom prst="rect">
                <a:avLst/>
              </a:prstGeom>
              <a:noFill/>
              <a:ln w="9525">
                <a:noFill/>
                <a:miter lim="800000"/>
                <a:headEnd/>
                <a:tailEnd/>
              </a:ln>
            </p:spPr>
            <p:txBody>
              <a:bodyPr lIns="0" tIns="0" rIns="0" bIns="0">
                <a:spAutoFit/>
              </a:bodyPr>
              <a:lstStyle/>
              <a:p>
                <a:pPr algn="l"/>
                <a:r>
                  <a:rPr lang="en-US" sz="1300" b="0" u="none">
                    <a:solidFill>
                      <a:schemeClr val="bg1"/>
                    </a:solidFill>
                  </a:rPr>
                  <a:t>60%</a:t>
                </a:r>
              </a:p>
            </p:txBody>
          </p:sp>
        </p:grpSp>
        <p:grpSp>
          <p:nvGrpSpPr>
            <p:cNvPr id="10" name="Group 139"/>
            <p:cNvGrpSpPr>
              <a:grpSpLocks/>
            </p:cNvGrpSpPr>
            <p:nvPr/>
          </p:nvGrpSpPr>
          <p:grpSpPr bwMode="auto">
            <a:xfrm>
              <a:off x="1944" y="3216"/>
              <a:ext cx="239" cy="624"/>
              <a:chOff x="1944" y="3216"/>
              <a:chExt cx="239" cy="624"/>
            </a:xfrm>
          </p:grpSpPr>
          <p:grpSp>
            <p:nvGrpSpPr>
              <p:cNvPr id="17" name="Group 140"/>
              <p:cNvGrpSpPr>
                <a:grpSpLocks/>
              </p:cNvGrpSpPr>
              <p:nvPr/>
            </p:nvGrpSpPr>
            <p:grpSpPr bwMode="auto">
              <a:xfrm>
                <a:off x="1944" y="3216"/>
                <a:ext cx="239" cy="624"/>
                <a:chOff x="1896" y="3120"/>
                <a:chExt cx="239" cy="624"/>
              </a:xfrm>
            </p:grpSpPr>
            <p:sp>
              <p:nvSpPr>
                <p:cNvPr id="19" name="AutoShape 141"/>
                <p:cNvSpPr>
                  <a:spLocks noChangeArrowheads="1"/>
                </p:cNvSpPr>
                <p:nvPr/>
              </p:nvSpPr>
              <p:spPr bwMode="auto">
                <a:xfrm rot="20306245">
                  <a:off x="1929" y="3410"/>
                  <a:ext cx="206" cy="334"/>
                </a:xfrm>
                <a:prstGeom prst="can">
                  <a:avLst>
                    <a:gd name="adj" fmla="val 63241"/>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sp>
              <p:nvSpPr>
                <p:cNvPr id="20" name="AutoShape 142"/>
                <p:cNvSpPr>
                  <a:spLocks noChangeArrowheads="1"/>
                </p:cNvSpPr>
                <p:nvPr/>
              </p:nvSpPr>
              <p:spPr bwMode="auto">
                <a:xfrm>
                  <a:off x="1896" y="3120"/>
                  <a:ext cx="206" cy="444"/>
                </a:xfrm>
                <a:prstGeom prst="can">
                  <a:avLst>
                    <a:gd name="adj" fmla="val 58254"/>
                  </a:avLst>
                </a:prstGeom>
                <a:gradFill rotWithShape="1">
                  <a:gsLst>
                    <a:gs pos="0">
                      <a:schemeClr val="accent1"/>
                    </a:gs>
                    <a:gs pos="100000">
                      <a:schemeClr val="bg2"/>
                    </a:gs>
                  </a:gsLst>
                  <a:lin ang="5400000" scaled="1"/>
                </a:gradFill>
                <a:ln w="3175">
                  <a:solidFill>
                    <a:schemeClr val="bg2"/>
                  </a:solidFill>
                  <a:round/>
                  <a:headEnd/>
                  <a:tailEnd/>
                </a:ln>
                <a:effectLst/>
              </p:spPr>
              <p:txBody>
                <a:bodyPr wrap="none" anchor="ctr"/>
                <a:lstStyle/>
                <a:p>
                  <a:endParaRPr lang="en-US"/>
                </a:p>
              </p:txBody>
            </p:sp>
            <p:sp>
              <p:nvSpPr>
                <p:cNvPr id="21" name="Oval 143"/>
                <p:cNvSpPr>
                  <a:spLocks noChangeArrowheads="1"/>
                </p:cNvSpPr>
                <p:nvPr/>
              </p:nvSpPr>
              <p:spPr bwMode="auto">
                <a:xfrm>
                  <a:off x="1897" y="3122"/>
                  <a:ext cx="203" cy="118"/>
                </a:xfrm>
                <a:prstGeom prst="ellipse">
                  <a:avLst/>
                </a:prstGeom>
                <a:gradFill rotWithShape="1">
                  <a:gsLst>
                    <a:gs pos="0">
                      <a:schemeClr val="bg1"/>
                    </a:gs>
                    <a:gs pos="100000">
                      <a:schemeClr val="accent1"/>
                    </a:gs>
                  </a:gsLst>
                  <a:lin ang="5400000" scaled="1"/>
                </a:gradFill>
                <a:ln w="9525">
                  <a:noFill/>
                  <a:round/>
                  <a:headEnd/>
                  <a:tailEnd/>
                </a:ln>
                <a:effectLst/>
              </p:spPr>
              <p:txBody>
                <a:bodyPr wrap="none" anchor="ctr"/>
                <a:lstStyle/>
                <a:p>
                  <a:endParaRPr lang="en-US"/>
                </a:p>
              </p:txBody>
            </p:sp>
          </p:grpSp>
          <p:sp>
            <p:nvSpPr>
              <p:cNvPr id="18" name="Rectangle 144"/>
              <p:cNvSpPr>
                <a:spLocks noChangeArrowheads="1"/>
              </p:cNvSpPr>
              <p:nvPr/>
            </p:nvSpPr>
            <p:spPr bwMode="auto">
              <a:xfrm>
                <a:off x="1955" y="3389"/>
                <a:ext cx="224" cy="115"/>
              </a:xfrm>
              <a:prstGeom prst="rect">
                <a:avLst/>
              </a:prstGeom>
              <a:noFill/>
              <a:ln w="9525">
                <a:noFill/>
                <a:miter lim="800000"/>
                <a:headEnd/>
                <a:tailEnd/>
              </a:ln>
            </p:spPr>
            <p:txBody>
              <a:bodyPr lIns="0" tIns="0" rIns="0" bIns="0">
                <a:spAutoFit/>
              </a:bodyPr>
              <a:lstStyle/>
              <a:p>
                <a:pPr algn="l"/>
                <a:r>
                  <a:rPr lang="en-US" sz="1200" b="0" u="none">
                    <a:solidFill>
                      <a:schemeClr val="bg1"/>
                    </a:solidFill>
                  </a:rPr>
                  <a:t>30%</a:t>
                </a:r>
              </a:p>
            </p:txBody>
          </p:sp>
        </p:grpSp>
        <p:grpSp>
          <p:nvGrpSpPr>
            <p:cNvPr id="11" name="Group 145"/>
            <p:cNvGrpSpPr>
              <a:grpSpLocks/>
            </p:cNvGrpSpPr>
            <p:nvPr/>
          </p:nvGrpSpPr>
          <p:grpSpPr bwMode="auto">
            <a:xfrm>
              <a:off x="2208" y="3273"/>
              <a:ext cx="240" cy="373"/>
              <a:chOff x="2208" y="3273"/>
              <a:chExt cx="240" cy="373"/>
            </a:xfrm>
          </p:grpSpPr>
          <p:grpSp>
            <p:nvGrpSpPr>
              <p:cNvPr id="12" name="Group 146"/>
              <p:cNvGrpSpPr>
                <a:grpSpLocks/>
              </p:cNvGrpSpPr>
              <p:nvPr/>
            </p:nvGrpSpPr>
            <p:grpSpPr bwMode="auto">
              <a:xfrm>
                <a:off x="2208" y="3273"/>
                <a:ext cx="194" cy="373"/>
                <a:chOff x="2160" y="3177"/>
                <a:chExt cx="194" cy="373"/>
              </a:xfrm>
            </p:grpSpPr>
            <p:sp>
              <p:nvSpPr>
                <p:cNvPr id="14" name="AutoShape 147"/>
                <p:cNvSpPr>
                  <a:spLocks noChangeArrowheads="1"/>
                </p:cNvSpPr>
                <p:nvPr/>
              </p:nvSpPr>
              <p:spPr bwMode="auto">
                <a:xfrm rot="20199116">
                  <a:off x="2181" y="3311"/>
                  <a:ext cx="173" cy="239"/>
                </a:xfrm>
                <a:prstGeom prst="can">
                  <a:avLst>
                    <a:gd name="adj" fmla="val 69075"/>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sp>
              <p:nvSpPr>
                <p:cNvPr id="15" name="AutoShape 148"/>
                <p:cNvSpPr>
                  <a:spLocks noChangeArrowheads="1"/>
                </p:cNvSpPr>
                <p:nvPr/>
              </p:nvSpPr>
              <p:spPr bwMode="auto">
                <a:xfrm>
                  <a:off x="2160" y="3177"/>
                  <a:ext cx="184" cy="273"/>
                </a:xfrm>
                <a:prstGeom prst="can">
                  <a:avLst>
                    <a:gd name="adj" fmla="val 61305"/>
                  </a:avLst>
                </a:prstGeom>
                <a:gradFill rotWithShape="1">
                  <a:gsLst>
                    <a:gs pos="0">
                      <a:srgbClr val="00FF00"/>
                    </a:gs>
                    <a:gs pos="100000">
                      <a:srgbClr val="339933"/>
                    </a:gs>
                  </a:gsLst>
                  <a:lin ang="5400000" scaled="1"/>
                </a:gradFill>
                <a:ln w="3175">
                  <a:solidFill>
                    <a:srgbClr val="339966"/>
                  </a:solidFill>
                  <a:round/>
                  <a:headEnd/>
                  <a:tailEnd/>
                </a:ln>
                <a:effectLst/>
              </p:spPr>
              <p:txBody>
                <a:bodyPr wrap="none" anchor="ctr"/>
                <a:lstStyle/>
                <a:p>
                  <a:endParaRPr lang="en-US"/>
                </a:p>
              </p:txBody>
            </p:sp>
            <p:sp>
              <p:nvSpPr>
                <p:cNvPr id="16" name="Oval 149"/>
                <p:cNvSpPr>
                  <a:spLocks noChangeArrowheads="1"/>
                </p:cNvSpPr>
                <p:nvPr/>
              </p:nvSpPr>
              <p:spPr bwMode="auto">
                <a:xfrm>
                  <a:off x="2163" y="3181"/>
                  <a:ext cx="177" cy="108"/>
                </a:xfrm>
                <a:prstGeom prst="ellipse">
                  <a:avLst/>
                </a:prstGeom>
                <a:gradFill rotWithShape="1">
                  <a:gsLst>
                    <a:gs pos="0">
                      <a:schemeClr val="bg1"/>
                    </a:gs>
                    <a:gs pos="100000">
                      <a:srgbClr val="00FF00"/>
                    </a:gs>
                  </a:gsLst>
                  <a:lin ang="5400000" scaled="1"/>
                </a:gradFill>
                <a:ln w="9525">
                  <a:noFill/>
                  <a:round/>
                  <a:headEnd/>
                  <a:tailEnd/>
                </a:ln>
                <a:effectLst/>
              </p:spPr>
              <p:txBody>
                <a:bodyPr wrap="none" anchor="ctr"/>
                <a:lstStyle/>
                <a:p>
                  <a:endParaRPr lang="en-US"/>
                </a:p>
              </p:txBody>
            </p:sp>
          </p:grpSp>
          <p:sp>
            <p:nvSpPr>
              <p:cNvPr id="13" name="Rectangle 150"/>
              <p:cNvSpPr>
                <a:spLocks noChangeArrowheads="1"/>
              </p:cNvSpPr>
              <p:nvPr/>
            </p:nvSpPr>
            <p:spPr bwMode="auto">
              <a:xfrm>
                <a:off x="2224" y="3395"/>
                <a:ext cx="224" cy="96"/>
              </a:xfrm>
              <a:prstGeom prst="rect">
                <a:avLst/>
              </a:prstGeom>
              <a:noFill/>
              <a:ln w="9525">
                <a:noFill/>
                <a:miter lim="800000"/>
                <a:headEnd/>
                <a:tailEnd/>
              </a:ln>
            </p:spPr>
            <p:txBody>
              <a:bodyPr lIns="0" tIns="0" rIns="0" bIns="0">
                <a:spAutoFit/>
              </a:bodyPr>
              <a:lstStyle/>
              <a:p>
                <a:pPr algn="l"/>
                <a:r>
                  <a:rPr lang="en-US" b="0" u="none">
                    <a:solidFill>
                      <a:schemeClr val="bg1"/>
                    </a:solidFill>
                  </a:rPr>
                  <a:t>10%</a:t>
                </a:r>
              </a:p>
            </p:txBody>
          </p:sp>
        </p:grpSp>
      </p:grpSp>
      <p:grpSp>
        <p:nvGrpSpPr>
          <p:cNvPr id="27" name="Group 151"/>
          <p:cNvGrpSpPr>
            <a:grpSpLocks/>
          </p:cNvGrpSpPr>
          <p:nvPr/>
        </p:nvGrpSpPr>
        <p:grpSpPr bwMode="auto">
          <a:xfrm>
            <a:off x="5473700" y="4223356"/>
            <a:ext cx="1034654" cy="2025044"/>
            <a:chOff x="1872" y="2928"/>
            <a:chExt cx="561" cy="1098"/>
          </a:xfrm>
        </p:grpSpPr>
        <p:grpSp>
          <p:nvGrpSpPr>
            <p:cNvPr id="28" name="Group 152"/>
            <p:cNvGrpSpPr>
              <a:grpSpLocks/>
            </p:cNvGrpSpPr>
            <p:nvPr/>
          </p:nvGrpSpPr>
          <p:grpSpPr bwMode="auto">
            <a:xfrm>
              <a:off x="1872" y="2928"/>
              <a:ext cx="299" cy="1098"/>
              <a:chOff x="1872" y="2928"/>
              <a:chExt cx="299" cy="1098"/>
            </a:xfrm>
          </p:grpSpPr>
          <p:grpSp>
            <p:nvGrpSpPr>
              <p:cNvPr id="35" name="Group 153"/>
              <p:cNvGrpSpPr>
                <a:grpSpLocks/>
              </p:cNvGrpSpPr>
              <p:nvPr/>
            </p:nvGrpSpPr>
            <p:grpSpPr bwMode="auto">
              <a:xfrm>
                <a:off x="1872" y="2928"/>
                <a:ext cx="299" cy="1098"/>
                <a:chOff x="1968" y="2976"/>
                <a:chExt cx="299" cy="1098"/>
              </a:xfrm>
            </p:grpSpPr>
            <p:sp>
              <p:nvSpPr>
                <p:cNvPr id="37" name="AutoShape 154"/>
                <p:cNvSpPr>
                  <a:spLocks noChangeArrowheads="1"/>
                </p:cNvSpPr>
                <p:nvPr/>
              </p:nvSpPr>
              <p:spPr bwMode="auto">
                <a:xfrm rot="20305031">
                  <a:off x="2027" y="3546"/>
                  <a:ext cx="240" cy="528"/>
                </a:xfrm>
                <a:prstGeom prst="can">
                  <a:avLst>
                    <a:gd name="adj" fmla="val 73028"/>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sp>
              <p:nvSpPr>
                <p:cNvPr id="38" name="AutoShape 155"/>
                <p:cNvSpPr>
                  <a:spLocks noChangeArrowheads="1"/>
                </p:cNvSpPr>
                <p:nvPr/>
              </p:nvSpPr>
              <p:spPr bwMode="auto">
                <a:xfrm>
                  <a:off x="1968" y="2976"/>
                  <a:ext cx="240" cy="768"/>
                </a:xfrm>
                <a:prstGeom prst="can">
                  <a:avLst>
                    <a:gd name="adj" fmla="val 58756"/>
                  </a:avLst>
                </a:prstGeom>
                <a:gradFill rotWithShape="1">
                  <a:gsLst>
                    <a:gs pos="0">
                      <a:schemeClr val="hlink"/>
                    </a:gs>
                    <a:gs pos="100000">
                      <a:srgbClr val="920000"/>
                    </a:gs>
                  </a:gsLst>
                  <a:lin ang="5400000" scaled="1"/>
                </a:gradFill>
                <a:ln w="3175">
                  <a:solidFill>
                    <a:srgbClr val="800000"/>
                  </a:solidFill>
                  <a:round/>
                  <a:headEnd/>
                  <a:tailEnd/>
                </a:ln>
                <a:effectLst/>
              </p:spPr>
              <p:txBody>
                <a:bodyPr wrap="none" anchor="ctr"/>
                <a:lstStyle/>
                <a:p>
                  <a:endParaRPr lang="en-US"/>
                </a:p>
              </p:txBody>
            </p:sp>
            <p:sp>
              <p:nvSpPr>
                <p:cNvPr id="39" name="Oval 156"/>
                <p:cNvSpPr>
                  <a:spLocks noChangeArrowheads="1"/>
                </p:cNvSpPr>
                <p:nvPr/>
              </p:nvSpPr>
              <p:spPr bwMode="auto">
                <a:xfrm>
                  <a:off x="1968" y="2978"/>
                  <a:ext cx="240" cy="134"/>
                </a:xfrm>
                <a:prstGeom prst="ellipse">
                  <a:avLst/>
                </a:prstGeom>
                <a:gradFill rotWithShape="1">
                  <a:gsLst>
                    <a:gs pos="0">
                      <a:schemeClr val="bg1"/>
                    </a:gs>
                    <a:gs pos="100000">
                      <a:schemeClr val="hlink"/>
                    </a:gs>
                  </a:gsLst>
                  <a:lin ang="5400000" scaled="1"/>
                </a:gradFill>
                <a:ln w="9525">
                  <a:noFill/>
                  <a:round/>
                  <a:headEnd/>
                  <a:tailEnd/>
                </a:ln>
                <a:effectLst/>
              </p:spPr>
              <p:txBody>
                <a:bodyPr wrap="none" anchor="ctr"/>
                <a:lstStyle/>
                <a:p>
                  <a:endParaRPr lang="ru-RU" sz="1800" u="none" baseline="-25000"/>
                </a:p>
              </p:txBody>
            </p:sp>
          </p:grpSp>
          <p:sp>
            <p:nvSpPr>
              <p:cNvPr id="36" name="Rectangle 157"/>
              <p:cNvSpPr>
                <a:spLocks noChangeArrowheads="1"/>
              </p:cNvSpPr>
              <p:nvPr/>
            </p:nvSpPr>
            <p:spPr bwMode="auto">
              <a:xfrm>
                <a:off x="1893" y="3111"/>
                <a:ext cx="222" cy="125"/>
              </a:xfrm>
              <a:prstGeom prst="rect">
                <a:avLst/>
              </a:prstGeom>
              <a:noFill/>
              <a:ln w="9525">
                <a:noFill/>
                <a:miter lim="800000"/>
                <a:headEnd/>
                <a:tailEnd/>
              </a:ln>
            </p:spPr>
            <p:txBody>
              <a:bodyPr lIns="0" tIns="0" rIns="0" bIns="0">
                <a:spAutoFit/>
              </a:bodyPr>
              <a:lstStyle/>
              <a:p>
                <a:pPr algn="l"/>
                <a:r>
                  <a:rPr lang="en-US" sz="1300" b="0" u="none">
                    <a:solidFill>
                      <a:schemeClr val="bg1"/>
                    </a:solidFill>
                  </a:rPr>
                  <a:t>65%</a:t>
                </a:r>
              </a:p>
            </p:txBody>
          </p:sp>
        </p:grpSp>
        <p:grpSp>
          <p:nvGrpSpPr>
            <p:cNvPr id="29" name="Group 158"/>
            <p:cNvGrpSpPr>
              <a:grpSpLocks/>
            </p:cNvGrpSpPr>
            <p:nvPr/>
          </p:nvGrpSpPr>
          <p:grpSpPr bwMode="auto">
            <a:xfrm>
              <a:off x="2190" y="3072"/>
              <a:ext cx="243" cy="611"/>
              <a:chOff x="2190" y="3072"/>
              <a:chExt cx="243" cy="611"/>
            </a:xfrm>
          </p:grpSpPr>
          <p:grpSp>
            <p:nvGrpSpPr>
              <p:cNvPr id="30" name="Group 159"/>
              <p:cNvGrpSpPr>
                <a:grpSpLocks/>
              </p:cNvGrpSpPr>
              <p:nvPr/>
            </p:nvGrpSpPr>
            <p:grpSpPr bwMode="auto">
              <a:xfrm>
                <a:off x="2190" y="3072"/>
                <a:ext cx="239" cy="611"/>
                <a:chOff x="2046" y="3120"/>
                <a:chExt cx="239" cy="611"/>
              </a:xfrm>
            </p:grpSpPr>
            <p:sp>
              <p:nvSpPr>
                <p:cNvPr id="32" name="AutoShape 160"/>
                <p:cNvSpPr>
                  <a:spLocks noChangeArrowheads="1"/>
                </p:cNvSpPr>
                <p:nvPr/>
              </p:nvSpPr>
              <p:spPr bwMode="auto">
                <a:xfrm rot="20306245">
                  <a:off x="2079" y="3397"/>
                  <a:ext cx="206" cy="334"/>
                </a:xfrm>
                <a:prstGeom prst="can">
                  <a:avLst>
                    <a:gd name="adj" fmla="val 63241"/>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sp>
              <p:nvSpPr>
                <p:cNvPr id="33" name="AutoShape 161"/>
                <p:cNvSpPr>
                  <a:spLocks noChangeArrowheads="1"/>
                </p:cNvSpPr>
                <p:nvPr/>
              </p:nvSpPr>
              <p:spPr bwMode="auto">
                <a:xfrm>
                  <a:off x="2046" y="3120"/>
                  <a:ext cx="206" cy="432"/>
                </a:xfrm>
                <a:prstGeom prst="can">
                  <a:avLst>
                    <a:gd name="adj" fmla="val 59709"/>
                  </a:avLst>
                </a:prstGeom>
                <a:gradFill rotWithShape="1">
                  <a:gsLst>
                    <a:gs pos="0">
                      <a:srgbClr val="00FF00"/>
                    </a:gs>
                    <a:gs pos="100000">
                      <a:srgbClr val="339933"/>
                    </a:gs>
                  </a:gsLst>
                  <a:lin ang="5400000" scaled="1"/>
                </a:gradFill>
                <a:ln w="3175">
                  <a:solidFill>
                    <a:srgbClr val="339966"/>
                  </a:solidFill>
                  <a:round/>
                  <a:headEnd/>
                  <a:tailEnd/>
                </a:ln>
                <a:effectLst/>
              </p:spPr>
              <p:txBody>
                <a:bodyPr wrap="none" anchor="ctr"/>
                <a:lstStyle/>
                <a:p>
                  <a:endParaRPr lang="en-US"/>
                </a:p>
              </p:txBody>
            </p:sp>
            <p:sp>
              <p:nvSpPr>
                <p:cNvPr id="34" name="Oval 162"/>
                <p:cNvSpPr>
                  <a:spLocks noChangeArrowheads="1"/>
                </p:cNvSpPr>
                <p:nvPr/>
              </p:nvSpPr>
              <p:spPr bwMode="auto">
                <a:xfrm>
                  <a:off x="2048" y="3121"/>
                  <a:ext cx="201" cy="120"/>
                </a:xfrm>
                <a:prstGeom prst="ellipse">
                  <a:avLst/>
                </a:prstGeom>
                <a:gradFill rotWithShape="1">
                  <a:gsLst>
                    <a:gs pos="0">
                      <a:schemeClr val="bg1"/>
                    </a:gs>
                    <a:gs pos="100000">
                      <a:srgbClr val="00FF00"/>
                    </a:gs>
                  </a:gsLst>
                  <a:lin ang="5400000" scaled="1"/>
                </a:gradFill>
                <a:ln w="9525">
                  <a:noFill/>
                  <a:round/>
                  <a:headEnd/>
                  <a:tailEnd/>
                </a:ln>
                <a:effectLst/>
              </p:spPr>
              <p:txBody>
                <a:bodyPr wrap="none" anchor="ctr"/>
                <a:lstStyle/>
                <a:p>
                  <a:endParaRPr lang="ru-RU" sz="1800" u="none" baseline="-25000"/>
                </a:p>
              </p:txBody>
            </p:sp>
          </p:grpSp>
          <p:sp>
            <p:nvSpPr>
              <p:cNvPr id="31" name="Rectangle 163"/>
              <p:cNvSpPr>
                <a:spLocks noChangeArrowheads="1"/>
              </p:cNvSpPr>
              <p:nvPr/>
            </p:nvSpPr>
            <p:spPr bwMode="auto">
              <a:xfrm>
                <a:off x="2211" y="3210"/>
                <a:ext cx="222" cy="106"/>
              </a:xfrm>
              <a:prstGeom prst="rect">
                <a:avLst/>
              </a:prstGeom>
              <a:noFill/>
              <a:ln w="9525">
                <a:noFill/>
                <a:miter lim="800000"/>
                <a:headEnd/>
                <a:tailEnd/>
              </a:ln>
            </p:spPr>
            <p:txBody>
              <a:bodyPr lIns="0" tIns="0" rIns="0" bIns="0">
                <a:spAutoFit/>
              </a:bodyPr>
              <a:lstStyle/>
              <a:p>
                <a:pPr algn="l"/>
                <a:r>
                  <a:rPr lang="en-US" sz="1100" b="0" u="none">
                    <a:solidFill>
                      <a:schemeClr val="bg1"/>
                    </a:solidFill>
                  </a:rPr>
                  <a:t>35%</a:t>
                </a:r>
              </a:p>
            </p:txBody>
          </p:sp>
        </p:grpSp>
      </p:grpSp>
      <p:grpSp>
        <p:nvGrpSpPr>
          <p:cNvPr id="40" name="Group 164"/>
          <p:cNvGrpSpPr>
            <a:grpSpLocks/>
          </p:cNvGrpSpPr>
          <p:nvPr/>
        </p:nvGrpSpPr>
        <p:grpSpPr bwMode="auto">
          <a:xfrm>
            <a:off x="4102100" y="3232756"/>
            <a:ext cx="1058630" cy="2034263"/>
            <a:chOff x="1920" y="2976"/>
            <a:chExt cx="574" cy="1103"/>
          </a:xfrm>
        </p:grpSpPr>
        <p:grpSp>
          <p:nvGrpSpPr>
            <p:cNvPr id="41" name="Group 165"/>
            <p:cNvGrpSpPr>
              <a:grpSpLocks/>
            </p:cNvGrpSpPr>
            <p:nvPr/>
          </p:nvGrpSpPr>
          <p:grpSpPr bwMode="auto">
            <a:xfrm>
              <a:off x="1920" y="2976"/>
              <a:ext cx="303" cy="1103"/>
              <a:chOff x="1920" y="2976"/>
              <a:chExt cx="303" cy="1103"/>
            </a:xfrm>
          </p:grpSpPr>
          <p:grpSp>
            <p:nvGrpSpPr>
              <p:cNvPr id="49" name="Group 166"/>
              <p:cNvGrpSpPr>
                <a:grpSpLocks/>
              </p:cNvGrpSpPr>
              <p:nvPr/>
            </p:nvGrpSpPr>
            <p:grpSpPr bwMode="auto">
              <a:xfrm>
                <a:off x="1920" y="2976"/>
                <a:ext cx="303" cy="1103"/>
                <a:chOff x="1584" y="3024"/>
                <a:chExt cx="303" cy="1103"/>
              </a:xfrm>
            </p:grpSpPr>
            <p:sp>
              <p:nvSpPr>
                <p:cNvPr id="51" name="AutoShape 167"/>
                <p:cNvSpPr>
                  <a:spLocks noChangeArrowheads="1"/>
                </p:cNvSpPr>
                <p:nvPr/>
              </p:nvSpPr>
              <p:spPr bwMode="auto">
                <a:xfrm rot="20305031">
                  <a:off x="1647" y="3599"/>
                  <a:ext cx="240" cy="528"/>
                </a:xfrm>
                <a:prstGeom prst="can">
                  <a:avLst>
                    <a:gd name="adj" fmla="val 67827"/>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sp>
              <p:nvSpPr>
                <p:cNvPr id="52" name="AutoShape 168"/>
                <p:cNvSpPr>
                  <a:spLocks noChangeArrowheads="1"/>
                </p:cNvSpPr>
                <p:nvPr/>
              </p:nvSpPr>
              <p:spPr bwMode="auto">
                <a:xfrm>
                  <a:off x="1584" y="3024"/>
                  <a:ext cx="240" cy="768"/>
                </a:xfrm>
                <a:prstGeom prst="can">
                  <a:avLst>
                    <a:gd name="adj" fmla="val 58756"/>
                  </a:avLst>
                </a:prstGeom>
                <a:gradFill rotWithShape="1">
                  <a:gsLst>
                    <a:gs pos="0">
                      <a:schemeClr val="hlink"/>
                    </a:gs>
                    <a:gs pos="100000">
                      <a:srgbClr val="920000"/>
                    </a:gs>
                  </a:gsLst>
                  <a:lin ang="5400000" scaled="1"/>
                </a:gradFill>
                <a:ln w="3175">
                  <a:solidFill>
                    <a:srgbClr val="990000"/>
                  </a:solidFill>
                  <a:round/>
                  <a:headEnd/>
                  <a:tailEnd/>
                </a:ln>
                <a:effectLst/>
              </p:spPr>
              <p:txBody>
                <a:bodyPr wrap="none" anchor="ctr"/>
                <a:lstStyle/>
                <a:p>
                  <a:endParaRPr lang="en-US"/>
                </a:p>
              </p:txBody>
            </p:sp>
            <p:sp>
              <p:nvSpPr>
                <p:cNvPr id="53" name="Oval 169"/>
                <p:cNvSpPr>
                  <a:spLocks noChangeArrowheads="1"/>
                </p:cNvSpPr>
                <p:nvPr/>
              </p:nvSpPr>
              <p:spPr bwMode="auto">
                <a:xfrm>
                  <a:off x="1584" y="3026"/>
                  <a:ext cx="240" cy="134"/>
                </a:xfrm>
                <a:prstGeom prst="ellipse">
                  <a:avLst/>
                </a:prstGeom>
                <a:gradFill rotWithShape="1">
                  <a:gsLst>
                    <a:gs pos="0">
                      <a:schemeClr val="bg1"/>
                    </a:gs>
                    <a:gs pos="100000">
                      <a:schemeClr val="hlink"/>
                    </a:gs>
                  </a:gsLst>
                  <a:lin ang="5400000" scaled="1"/>
                </a:gradFill>
                <a:ln w="9525">
                  <a:noFill/>
                  <a:round/>
                  <a:headEnd/>
                  <a:tailEnd/>
                </a:ln>
                <a:effectLst/>
              </p:spPr>
              <p:txBody>
                <a:bodyPr wrap="none" anchor="ctr"/>
                <a:lstStyle/>
                <a:p>
                  <a:endParaRPr lang="ru-RU" sz="1800" u="none" baseline="-25000"/>
                </a:p>
              </p:txBody>
            </p:sp>
          </p:grpSp>
          <p:sp>
            <p:nvSpPr>
              <p:cNvPr id="50" name="Rectangle 170"/>
              <p:cNvSpPr>
                <a:spLocks noChangeArrowheads="1"/>
              </p:cNvSpPr>
              <p:nvPr/>
            </p:nvSpPr>
            <p:spPr bwMode="auto">
              <a:xfrm>
                <a:off x="1942" y="3176"/>
                <a:ext cx="215" cy="125"/>
              </a:xfrm>
              <a:prstGeom prst="rect">
                <a:avLst/>
              </a:prstGeom>
              <a:noFill/>
              <a:ln w="9525">
                <a:noFill/>
                <a:miter lim="800000"/>
                <a:headEnd/>
                <a:tailEnd/>
              </a:ln>
            </p:spPr>
            <p:txBody>
              <a:bodyPr lIns="0" tIns="0" rIns="0" bIns="0">
                <a:spAutoFit/>
              </a:bodyPr>
              <a:lstStyle/>
              <a:p>
                <a:pPr algn="l"/>
                <a:r>
                  <a:rPr lang="en-US" sz="1300" b="0" u="none">
                    <a:solidFill>
                      <a:schemeClr val="bg1"/>
                    </a:solidFill>
                  </a:rPr>
                  <a:t>60%</a:t>
                </a:r>
              </a:p>
            </p:txBody>
          </p:sp>
        </p:grpSp>
        <p:grpSp>
          <p:nvGrpSpPr>
            <p:cNvPr id="42" name="Group 171"/>
            <p:cNvGrpSpPr>
              <a:grpSpLocks/>
            </p:cNvGrpSpPr>
            <p:nvPr/>
          </p:nvGrpSpPr>
          <p:grpSpPr bwMode="auto">
            <a:xfrm>
              <a:off x="2256" y="3032"/>
              <a:ext cx="238" cy="804"/>
              <a:chOff x="2256" y="3032"/>
              <a:chExt cx="238" cy="804"/>
            </a:xfrm>
          </p:grpSpPr>
          <p:grpSp>
            <p:nvGrpSpPr>
              <p:cNvPr id="43" name="Group 172"/>
              <p:cNvGrpSpPr>
                <a:grpSpLocks/>
              </p:cNvGrpSpPr>
              <p:nvPr/>
            </p:nvGrpSpPr>
            <p:grpSpPr bwMode="auto">
              <a:xfrm>
                <a:off x="2256" y="3032"/>
                <a:ext cx="238" cy="804"/>
                <a:chOff x="2208" y="3264"/>
                <a:chExt cx="238" cy="804"/>
              </a:xfrm>
            </p:grpSpPr>
            <p:sp>
              <p:nvSpPr>
                <p:cNvPr id="45" name="AutoShape 173"/>
                <p:cNvSpPr>
                  <a:spLocks noChangeArrowheads="1"/>
                </p:cNvSpPr>
                <p:nvPr/>
              </p:nvSpPr>
              <p:spPr bwMode="auto">
                <a:xfrm rot="-1293755">
                  <a:off x="2240" y="3734"/>
                  <a:ext cx="206" cy="334"/>
                </a:xfrm>
                <a:prstGeom prst="can">
                  <a:avLst>
                    <a:gd name="adj" fmla="val 63241"/>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grpSp>
              <p:nvGrpSpPr>
                <p:cNvPr id="46" name="Group 174"/>
                <p:cNvGrpSpPr>
                  <a:grpSpLocks/>
                </p:cNvGrpSpPr>
                <p:nvPr/>
              </p:nvGrpSpPr>
              <p:grpSpPr bwMode="auto">
                <a:xfrm>
                  <a:off x="2208" y="3264"/>
                  <a:ext cx="206" cy="628"/>
                  <a:chOff x="2184" y="3120"/>
                  <a:chExt cx="206" cy="628"/>
                </a:xfrm>
              </p:grpSpPr>
              <p:sp>
                <p:nvSpPr>
                  <p:cNvPr id="47" name="AutoShape 175"/>
                  <p:cNvSpPr>
                    <a:spLocks noChangeArrowheads="1"/>
                  </p:cNvSpPr>
                  <p:nvPr/>
                </p:nvSpPr>
                <p:spPr bwMode="auto">
                  <a:xfrm>
                    <a:off x="2184" y="3120"/>
                    <a:ext cx="206" cy="628"/>
                  </a:xfrm>
                  <a:prstGeom prst="can">
                    <a:avLst>
                      <a:gd name="adj" fmla="val 61648"/>
                    </a:avLst>
                  </a:prstGeom>
                  <a:gradFill rotWithShape="1">
                    <a:gsLst>
                      <a:gs pos="0">
                        <a:schemeClr val="accent1"/>
                      </a:gs>
                      <a:gs pos="100000">
                        <a:schemeClr val="bg2"/>
                      </a:gs>
                    </a:gsLst>
                    <a:lin ang="5400000" scaled="1"/>
                  </a:gradFill>
                  <a:ln w="3175">
                    <a:solidFill>
                      <a:schemeClr val="bg2"/>
                    </a:solidFill>
                    <a:round/>
                    <a:headEnd/>
                    <a:tailEnd/>
                  </a:ln>
                  <a:effectLst/>
                </p:spPr>
                <p:txBody>
                  <a:bodyPr wrap="none" anchor="ctr"/>
                  <a:lstStyle/>
                  <a:p>
                    <a:endParaRPr lang="en-US"/>
                  </a:p>
                </p:txBody>
              </p:sp>
              <p:sp>
                <p:nvSpPr>
                  <p:cNvPr id="48" name="Oval 176"/>
                  <p:cNvSpPr>
                    <a:spLocks noChangeArrowheads="1"/>
                  </p:cNvSpPr>
                  <p:nvPr/>
                </p:nvSpPr>
                <p:spPr bwMode="auto">
                  <a:xfrm>
                    <a:off x="2186" y="3123"/>
                    <a:ext cx="201" cy="120"/>
                  </a:xfrm>
                  <a:prstGeom prst="ellipse">
                    <a:avLst/>
                  </a:prstGeom>
                  <a:gradFill rotWithShape="1">
                    <a:gsLst>
                      <a:gs pos="0">
                        <a:schemeClr val="bg1"/>
                      </a:gs>
                      <a:gs pos="100000">
                        <a:schemeClr val="accent1"/>
                      </a:gs>
                    </a:gsLst>
                    <a:lin ang="5400000" scaled="1"/>
                  </a:gradFill>
                  <a:ln w="9525">
                    <a:noFill/>
                    <a:round/>
                    <a:headEnd/>
                    <a:tailEnd/>
                  </a:ln>
                  <a:effectLst/>
                </p:spPr>
                <p:txBody>
                  <a:bodyPr wrap="none" anchor="ctr"/>
                  <a:lstStyle/>
                  <a:p>
                    <a:endParaRPr lang="en-US"/>
                  </a:p>
                </p:txBody>
              </p:sp>
            </p:grpSp>
          </p:grpSp>
          <p:sp>
            <p:nvSpPr>
              <p:cNvPr id="44" name="Rectangle 177"/>
              <p:cNvSpPr>
                <a:spLocks noChangeArrowheads="1"/>
              </p:cNvSpPr>
              <p:nvPr/>
            </p:nvSpPr>
            <p:spPr bwMode="auto">
              <a:xfrm>
                <a:off x="2271" y="3239"/>
                <a:ext cx="192" cy="106"/>
              </a:xfrm>
              <a:prstGeom prst="rect">
                <a:avLst/>
              </a:prstGeom>
              <a:noFill/>
              <a:ln w="9525">
                <a:noFill/>
                <a:miter lim="800000"/>
                <a:headEnd/>
                <a:tailEnd/>
              </a:ln>
            </p:spPr>
            <p:txBody>
              <a:bodyPr lIns="0" tIns="0" rIns="0" bIns="0">
                <a:spAutoFit/>
              </a:bodyPr>
              <a:lstStyle/>
              <a:p>
                <a:pPr algn="l"/>
                <a:r>
                  <a:rPr lang="en-US" sz="1100" b="0" u="none">
                    <a:solidFill>
                      <a:schemeClr val="bg1"/>
                    </a:solidFill>
                  </a:rPr>
                  <a:t>40%</a:t>
                </a:r>
              </a:p>
            </p:txBody>
          </p:sp>
        </p:grpSp>
      </p:grpSp>
      <p:grpSp>
        <p:nvGrpSpPr>
          <p:cNvPr id="54" name="Group 178"/>
          <p:cNvGrpSpPr>
            <a:grpSpLocks/>
          </p:cNvGrpSpPr>
          <p:nvPr/>
        </p:nvGrpSpPr>
        <p:grpSpPr bwMode="auto">
          <a:xfrm>
            <a:off x="1873250" y="1303089"/>
            <a:ext cx="973792" cy="2390216"/>
            <a:chOff x="1776" y="2832"/>
            <a:chExt cx="528" cy="1296"/>
          </a:xfrm>
        </p:grpSpPr>
        <p:grpSp>
          <p:nvGrpSpPr>
            <p:cNvPr id="55" name="Group 179"/>
            <p:cNvGrpSpPr>
              <a:grpSpLocks/>
            </p:cNvGrpSpPr>
            <p:nvPr/>
          </p:nvGrpSpPr>
          <p:grpSpPr bwMode="auto">
            <a:xfrm>
              <a:off x="1776" y="2832"/>
              <a:ext cx="303" cy="1296"/>
              <a:chOff x="1776" y="2832"/>
              <a:chExt cx="303" cy="1296"/>
            </a:xfrm>
          </p:grpSpPr>
          <p:grpSp>
            <p:nvGrpSpPr>
              <p:cNvPr id="62" name="Group 180"/>
              <p:cNvGrpSpPr>
                <a:grpSpLocks/>
              </p:cNvGrpSpPr>
              <p:nvPr/>
            </p:nvGrpSpPr>
            <p:grpSpPr bwMode="auto">
              <a:xfrm>
                <a:off x="1776" y="2832"/>
                <a:ext cx="303" cy="1296"/>
                <a:chOff x="2640" y="3024"/>
                <a:chExt cx="303" cy="1296"/>
              </a:xfrm>
            </p:grpSpPr>
            <p:sp>
              <p:nvSpPr>
                <p:cNvPr id="64" name="AutoShape 181"/>
                <p:cNvSpPr>
                  <a:spLocks noChangeArrowheads="1"/>
                </p:cNvSpPr>
                <p:nvPr/>
              </p:nvSpPr>
              <p:spPr bwMode="auto">
                <a:xfrm rot="20305031">
                  <a:off x="2703" y="3792"/>
                  <a:ext cx="240" cy="528"/>
                </a:xfrm>
                <a:prstGeom prst="can">
                  <a:avLst>
                    <a:gd name="adj" fmla="val 60428"/>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sp>
              <p:nvSpPr>
                <p:cNvPr id="65" name="AutoShape 182"/>
                <p:cNvSpPr>
                  <a:spLocks noChangeArrowheads="1"/>
                </p:cNvSpPr>
                <p:nvPr/>
              </p:nvSpPr>
              <p:spPr bwMode="auto">
                <a:xfrm>
                  <a:off x="2640" y="3024"/>
                  <a:ext cx="240" cy="952"/>
                </a:xfrm>
                <a:prstGeom prst="can">
                  <a:avLst>
                    <a:gd name="adj" fmla="val 58325"/>
                  </a:avLst>
                </a:prstGeom>
                <a:gradFill rotWithShape="1">
                  <a:gsLst>
                    <a:gs pos="0">
                      <a:schemeClr val="hlink"/>
                    </a:gs>
                    <a:gs pos="100000">
                      <a:srgbClr val="920000"/>
                    </a:gs>
                  </a:gsLst>
                  <a:lin ang="5400000" scaled="1"/>
                </a:gradFill>
                <a:ln w="3175">
                  <a:solidFill>
                    <a:srgbClr val="990000"/>
                  </a:solidFill>
                  <a:round/>
                  <a:headEnd/>
                  <a:tailEnd/>
                </a:ln>
                <a:effectLst/>
              </p:spPr>
              <p:txBody>
                <a:bodyPr wrap="none" anchor="ctr"/>
                <a:lstStyle/>
                <a:p>
                  <a:endParaRPr lang="en-US"/>
                </a:p>
              </p:txBody>
            </p:sp>
            <p:sp>
              <p:nvSpPr>
                <p:cNvPr id="66" name="Oval 183"/>
                <p:cNvSpPr>
                  <a:spLocks noChangeArrowheads="1"/>
                </p:cNvSpPr>
                <p:nvPr/>
              </p:nvSpPr>
              <p:spPr bwMode="auto">
                <a:xfrm>
                  <a:off x="2642" y="3026"/>
                  <a:ext cx="238" cy="134"/>
                </a:xfrm>
                <a:prstGeom prst="ellipse">
                  <a:avLst/>
                </a:prstGeom>
                <a:gradFill rotWithShape="1">
                  <a:gsLst>
                    <a:gs pos="0">
                      <a:schemeClr val="bg1"/>
                    </a:gs>
                    <a:gs pos="100000">
                      <a:schemeClr val="hlink"/>
                    </a:gs>
                  </a:gsLst>
                  <a:lin ang="5400000" scaled="1"/>
                </a:gradFill>
                <a:ln w="9525">
                  <a:noFill/>
                  <a:round/>
                  <a:headEnd/>
                  <a:tailEnd/>
                </a:ln>
                <a:effectLst/>
              </p:spPr>
              <p:txBody>
                <a:bodyPr wrap="none" anchor="ctr"/>
                <a:lstStyle/>
                <a:p>
                  <a:endParaRPr lang="ru-RU" sz="1800" u="none" baseline="-25000"/>
                </a:p>
              </p:txBody>
            </p:sp>
          </p:grpSp>
          <p:sp>
            <p:nvSpPr>
              <p:cNvPr id="63" name="Rectangle 184"/>
              <p:cNvSpPr>
                <a:spLocks noChangeArrowheads="1"/>
              </p:cNvSpPr>
              <p:nvPr/>
            </p:nvSpPr>
            <p:spPr bwMode="auto">
              <a:xfrm>
                <a:off x="1792" y="3039"/>
                <a:ext cx="224" cy="125"/>
              </a:xfrm>
              <a:prstGeom prst="rect">
                <a:avLst/>
              </a:prstGeom>
              <a:noFill/>
              <a:ln w="9525">
                <a:noFill/>
                <a:miter lim="800000"/>
                <a:headEnd/>
                <a:tailEnd/>
              </a:ln>
            </p:spPr>
            <p:txBody>
              <a:bodyPr lIns="0" tIns="0" rIns="0" bIns="0">
                <a:spAutoFit/>
              </a:bodyPr>
              <a:lstStyle/>
              <a:p>
                <a:pPr algn="l"/>
                <a:r>
                  <a:rPr lang="en-US" sz="1300" b="0" u="none">
                    <a:solidFill>
                      <a:schemeClr val="bg1"/>
                    </a:solidFill>
                  </a:rPr>
                  <a:t>95%</a:t>
                </a:r>
              </a:p>
            </p:txBody>
          </p:sp>
        </p:grpSp>
        <p:grpSp>
          <p:nvGrpSpPr>
            <p:cNvPr id="56" name="Group 185"/>
            <p:cNvGrpSpPr>
              <a:grpSpLocks/>
            </p:cNvGrpSpPr>
            <p:nvPr/>
          </p:nvGrpSpPr>
          <p:grpSpPr bwMode="auto">
            <a:xfrm>
              <a:off x="2077" y="3260"/>
              <a:ext cx="227" cy="384"/>
              <a:chOff x="2077" y="3260"/>
              <a:chExt cx="227" cy="384"/>
            </a:xfrm>
          </p:grpSpPr>
          <p:grpSp>
            <p:nvGrpSpPr>
              <p:cNvPr id="57" name="Group 186"/>
              <p:cNvGrpSpPr>
                <a:grpSpLocks/>
              </p:cNvGrpSpPr>
              <p:nvPr/>
            </p:nvGrpSpPr>
            <p:grpSpPr bwMode="auto">
              <a:xfrm>
                <a:off x="2077" y="3260"/>
                <a:ext cx="213" cy="384"/>
                <a:chOff x="2326" y="3168"/>
                <a:chExt cx="213" cy="384"/>
              </a:xfrm>
            </p:grpSpPr>
            <p:sp>
              <p:nvSpPr>
                <p:cNvPr id="59" name="AutoShape 187"/>
                <p:cNvSpPr>
                  <a:spLocks noChangeArrowheads="1"/>
                </p:cNvSpPr>
                <p:nvPr/>
              </p:nvSpPr>
              <p:spPr bwMode="auto">
                <a:xfrm rot="20199116">
                  <a:off x="2349" y="3313"/>
                  <a:ext cx="190" cy="239"/>
                </a:xfrm>
                <a:prstGeom prst="can">
                  <a:avLst>
                    <a:gd name="adj" fmla="val 62895"/>
                  </a:avLst>
                </a:prstGeom>
                <a:gradFill>
                  <a:gsLst>
                    <a:gs pos="0">
                      <a:schemeClr val="tx1">
                        <a:lumMod val="75000"/>
                        <a:lumOff val="25000"/>
                        <a:alpha val="63000"/>
                      </a:schemeClr>
                    </a:gs>
                    <a:gs pos="100000">
                      <a:schemeClr val="tx1">
                        <a:lumMod val="85000"/>
                        <a:lumOff val="15000"/>
                        <a:alpha val="26000"/>
                      </a:schemeClr>
                    </a:gs>
                  </a:gsLst>
                  <a:lin ang="5400000" scaled="1"/>
                </a:gradFill>
                <a:ln w="3175">
                  <a:noFill/>
                  <a:round/>
                  <a:headEnd/>
                  <a:tailEnd/>
                </a:ln>
                <a:effectLst/>
              </p:spPr>
              <p:txBody>
                <a:bodyPr wrap="none" anchor="ctr"/>
                <a:lstStyle/>
                <a:p>
                  <a:endParaRPr lang="en-US"/>
                </a:p>
              </p:txBody>
            </p:sp>
            <p:sp>
              <p:nvSpPr>
                <p:cNvPr id="60" name="AutoShape 188"/>
                <p:cNvSpPr>
                  <a:spLocks noChangeArrowheads="1"/>
                </p:cNvSpPr>
                <p:nvPr/>
              </p:nvSpPr>
              <p:spPr bwMode="auto">
                <a:xfrm>
                  <a:off x="2326" y="3168"/>
                  <a:ext cx="206" cy="288"/>
                </a:xfrm>
                <a:prstGeom prst="can">
                  <a:avLst>
                    <a:gd name="adj" fmla="val 59709"/>
                  </a:avLst>
                </a:prstGeom>
                <a:gradFill rotWithShape="1">
                  <a:gsLst>
                    <a:gs pos="0">
                      <a:schemeClr val="accent1"/>
                    </a:gs>
                    <a:gs pos="100000">
                      <a:schemeClr val="bg2"/>
                    </a:gs>
                  </a:gsLst>
                  <a:lin ang="5400000" scaled="1"/>
                </a:gradFill>
                <a:ln w="3175">
                  <a:solidFill>
                    <a:schemeClr val="bg2"/>
                  </a:solidFill>
                  <a:round/>
                  <a:headEnd/>
                  <a:tailEnd/>
                </a:ln>
                <a:effectLst/>
              </p:spPr>
              <p:txBody>
                <a:bodyPr wrap="none" anchor="ctr"/>
                <a:lstStyle/>
                <a:p>
                  <a:endParaRPr lang="en-US"/>
                </a:p>
              </p:txBody>
            </p:sp>
            <p:sp>
              <p:nvSpPr>
                <p:cNvPr id="61" name="Oval 189"/>
                <p:cNvSpPr>
                  <a:spLocks noChangeArrowheads="1"/>
                </p:cNvSpPr>
                <p:nvPr/>
              </p:nvSpPr>
              <p:spPr bwMode="auto">
                <a:xfrm>
                  <a:off x="2327" y="3171"/>
                  <a:ext cx="201" cy="115"/>
                </a:xfrm>
                <a:prstGeom prst="ellipse">
                  <a:avLst/>
                </a:prstGeom>
                <a:gradFill rotWithShape="1">
                  <a:gsLst>
                    <a:gs pos="0">
                      <a:schemeClr val="bg1"/>
                    </a:gs>
                    <a:gs pos="100000">
                      <a:schemeClr val="accent1"/>
                    </a:gs>
                  </a:gsLst>
                  <a:lin ang="5400000" scaled="1"/>
                </a:gradFill>
                <a:ln w="9525">
                  <a:noFill/>
                  <a:round/>
                  <a:headEnd/>
                  <a:tailEnd/>
                </a:ln>
                <a:effectLst/>
              </p:spPr>
              <p:txBody>
                <a:bodyPr wrap="none" anchor="ctr"/>
                <a:lstStyle/>
                <a:p>
                  <a:endParaRPr lang="en-US"/>
                </a:p>
              </p:txBody>
            </p:sp>
          </p:grpSp>
          <p:sp>
            <p:nvSpPr>
              <p:cNvPr id="58" name="Rectangle 190"/>
              <p:cNvSpPr>
                <a:spLocks noChangeArrowheads="1"/>
              </p:cNvSpPr>
              <p:nvPr/>
            </p:nvSpPr>
            <p:spPr bwMode="auto">
              <a:xfrm>
                <a:off x="2112" y="3379"/>
                <a:ext cx="192" cy="125"/>
              </a:xfrm>
              <a:prstGeom prst="rect">
                <a:avLst/>
              </a:prstGeom>
              <a:noFill/>
              <a:ln w="9525">
                <a:noFill/>
                <a:miter lim="800000"/>
                <a:headEnd/>
                <a:tailEnd/>
              </a:ln>
            </p:spPr>
            <p:txBody>
              <a:bodyPr lIns="0" tIns="0" rIns="0" bIns="0">
                <a:spAutoFit/>
              </a:bodyPr>
              <a:lstStyle/>
              <a:p>
                <a:pPr algn="l"/>
                <a:r>
                  <a:rPr lang="en-US" sz="1300" b="0" u="none">
                    <a:solidFill>
                      <a:schemeClr val="bg1"/>
                    </a:solidFill>
                  </a:rPr>
                  <a:t>5%</a:t>
                </a:r>
              </a:p>
            </p:txBody>
          </p:sp>
        </p:grpSp>
      </p:grpSp>
      <p:sp>
        <p:nvSpPr>
          <p:cNvPr id="67" name="Text Box 394"/>
          <p:cNvSpPr txBox="1">
            <a:spLocks noChangeArrowheads="1"/>
          </p:cNvSpPr>
          <p:nvPr/>
        </p:nvSpPr>
        <p:spPr bwMode="auto">
          <a:xfrm>
            <a:off x="2349500" y="2546956"/>
            <a:ext cx="927100" cy="538609"/>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300" u="none" kern="0" dirty="0">
                <a:ea typeface="굴림" charset="-127"/>
                <a:cs typeface="Arial" pitchFamily="34" charset="0"/>
              </a:rPr>
              <a:t>Example</a:t>
            </a:r>
          </a:p>
          <a:p>
            <a:pPr algn="l" fontAlgn="auto">
              <a:spcBef>
                <a:spcPts val="0"/>
              </a:spcBef>
              <a:spcAft>
                <a:spcPts val="0"/>
              </a:spcAft>
              <a:defRPr/>
            </a:pPr>
            <a:r>
              <a:rPr lang="en-US" altLang="ko-KR" sz="1300" u="none" kern="0" dirty="0">
                <a:ea typeface="굴림" charset="-127"/>
                <a:cs typeface="Arial" pitchFamily="34" charset="0"/>
              </a:rPr>
              <a:t>Text</a:t>
            </a:r>
          </a:p>
        </p:txBody>
      </p:sp>
      <p:sp>
        <p:nvSpPr>
          <p:cNvPr id="68" name="Text Box 394"/>
          <p:cNvSpPr txBox="1">
            <a:spLocks noChangeArrowheads="1"/>
          </p:cNvSpPr>
          <p:nvPr/>
        </p:nvSpPr>
        <p:spPr bwMode="auto">
          <a:xfrm>
            <a:off x="4394200" y="4451956"/>
            <a:ext cx="927100" cy="538609"/>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300" u="none" kern="0" dirty="0">
                <a:ea typeface="굴림" charset="-127"/>
                <a:cs typeface="Arial" pitchFamily="34" charset="0"/>
              </a:rPr>
              <a:t>Example</a:t>
            </a:r>
          </a:p>
          <a:p>
            <a:pPr algn="l" fontAlgn="auto">
              <a:spcBef>
                <a:spcPts val="0"/>
              </a:spcBef>
              <a:spcAft>
                <a:spcPts val="0"/>
              </a:spcAft>
              <a:defRPr/>
            </a:pPr>
            <a:r>
              <a:rPr lang="en-US" altLang="ko-KR" sz="1300" u="none" kern="0" dirty="0">
                <a:ea typeface="굴림" charset="-127"/>
                <a:cs typeface="Arial" pitchFamily="34" charset="0"/>
              </a:rPr>
              <a:t>Text</a:t>
            </a:r>
          </a:p>
        </p:txBody>
      </p:sp>
      <p:sp>
        <p:nvSpPr>
          <p:cNvPr id="69" name="Text Box 394"/>
          <p:cNvSpPr txBox="1">
            <a:spLocks noChangeArrowheads="1"/>
          </p:cNvSpPr>
          <p:nvPr/>
        </p:nvSpPr>
        <p:spPr bwMode="auto">
          <a:xfrm>
            <a:off x="3797300" y="2089756"/>
            <a:ext cx="927100" cy="538609"/>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300" u="none" kern="0" dirty="0">
                <a:ea typeface="굴림" charset="-127"/>
                <a:cs typeface="Arial" pitchFamily="34" charset="0"/>
              </a:rPr>
              <a:t>Example</a:t>
            </a:r>
          </a:p>
          <a:p>
            <a:pPr algn="l" fontAlgn="auto">
              <a:spcBef>
                <a:spcPts val="0"/>
              </a:spcBef>
              <a:spcAft>
                <a:spcPts val="0"/>
              </a:spcAft>
              <a:defRPr/>
            </a:pPr>
            <a:r>
              <a:rPr lang="en-US" altLang="ko-KR" sz="1300" u="none" kern="0" dirty="0">
                <a:ea typeface="굴림" charset="-127"/>
                <a:cs typeface="Arial" pitchFamily="34" charset="0"/>
              </a:rPr>
              <a:t>Text</a:t>
            </a:r>
          </a:p>
        </p:txBody>
      </p:sp>
      <p:sp>
        <p:nvSpPr>
          <p:cNvPr id="70" name="Text Box 394"/>
          <p:cNvSpPr txBox="1">
            <a:spLocks noChangeArrowheads="1"/>
          </p:cNvSpPr>
          <p:nvPr/>
        </p:nvSpPr>
        <p:spPr bwMode="auto">
          <a:xfrm>
            <a:off x="5854700" y="5132547"/>
            <a:ext cx="927100" cy="538609"/>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300" u="none" kern="0" dirty="0">
                <a:ea typeface="굴림" charset="-127"/>
                <a:cs typeface="Arial" pitchFamily="34" charset="0"/>
              </a:rPr>
              <a:t>Example</a:t>
            </a:r>
          </a:p>
          <a:p>
            <a:pPr algn="l" fontAlgn="auto">
              <a:spcBef>
                <a:spcPts val="0"/>
              </a:spcBef>
              <a:spcAft>
                <a:spcPts val="0"/>
              </a:spcAft>
              <a:defRPr/>
            </a:pPr>
            <a:r>
              <a:rPr lang="en-US" altLang="ko-KR" sz="1300" u="none" kern="0" dirty="0">
                <a:ea typeface="굴림" charset="-127"/>
                <a:cs typeface="Arial" pitchFamily="34" charset="0"/>
              </a:rPr>
              <a:t>Text</a:t>
            </a:r>
          </a:p>
        </p:txBody>
      </p:sp>
      <p:sp>
        <p:nvSpPr>
          <p:cNvPr id="71" name="Text Box 394"/>
          <p:cNvSpPr txBox="1">
            <a:spLocks noChangeArrowheads="1"/>
          </p:cNvSpPr>
          <p:nvPr/>
        </p:nvSpPr>
        <p:spPr bwMode="auto">
          <a:xfrm>
            <a:off x="6248400" y="1752600"/>
            <a:ext cx="2514600" cy="384721"/>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400" u="none" kern="0" dirty="0">
                <a:ea typeface="굴림" charset="-127"/>
                <a:cs typeface="Arial" pitchFamily="34" charset="0"/>
              </a:rPr>
              <a:t>Text  -  Your Text Here</a:t>
            </a:r>
          </a:p>
        </p:txBody>
      </p:sp>
      <p:sp>
        <p:nvSpPr>
          <p:cNvPr id="72" name="Text Box 394"/>
          <p:cNvSpPr txBox="1">
            <a:spLocks noChangeArrowheads="1"/>
          </p:cNvSpPr>
          <p:nvPr/>
        </p:nvSpPr>
        <p:spPr bwMode="auto">
          <a:xfrm>
            <a:off x="6172200" y="2133600"/>
            <a:ext cx="2386013" cy="754053"/>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2000" b="0" u="none" kern="0" dirty="0">
                <a:solidFill>
                  <a:srgbClr val="737373"/>
                </a:solidFill>
                <a:ea typeface="굴림" charset="-127"/>
                <a:cs typeface="Arial" pitchFamily="34" charset="0"/>
              </a:rPr>
              <a:t>Lorem is simp dummy text of then and scrambled it to make a type specimen book. </a:t>
            </a:r>
          </a:p>
        </p:txBody>
      </p:sp>
      <p:sp>
        <p:nvSpPr>
          <p:cNvPr id="73" name="Rectangle 194"/>
          <p:cNvSpPr>
            <a:spLocks noChangeArrowheads="1"/>
          </p:cNvSpPr>
          <p:nvPr/>
        </p:nvSpPr>
        <p:spPr bwMode="auto">
          <a:xfrm>
            <a:off x="1219200" y="5162550"/>
            <a:ext cx="762000" cy="274638"/>
          </a:xfrm>
          <a:prstGeom prst="rect">
            <a:avLst/>
          </a:prstGeom>
          <a:noFill/>
          <a:ln w="9525">
            <a:noFill/>
            <a:miter lim="800000"/>
            <a:headEnd/>
            <a:tailEnd/>
          </a:ln>
        </p:spPr>
        <p:txBody>
          <a:bodyPr wrap="square" lIns="0" tIns="0" rIns="0" bIns="0">
            <a:spAutoFit/>
          </a:bodyPr>
          <a:lstStyle/>
          <a:p>
            <a:pPr algn="l"/>
            <a:r>
              <a:rPr lang="en-US" sz="1800" b="0" u="none" dirty="0">
                <a:solidFill>
                  <a:schemeClr val="tx2"/>
                </a:solidFill>
              </a:rPr>
              <a:t>Data A</a:t>
            </a:r>
          </a:p>
        </p:txBody>
      </p:sp>
      <p:grpSp>
        <p:nvGrpSpPr>
          <p:cNvPr id="74" name="Group 195"/>
          <p:cNvGrpSpPr>
            <a:grpSpLocks/>
          </p:cNvGrpSpPr>
          <p:nvPr/>
        </p:nvGrpSpPr>
        <p:grpSpPr bwMode="auto">
          <a:xfrm>
            <a:off x="762000" y="5162550"/>
            <a:ext cx="304800" cy="304800"/>
            <a:chOff x="240" y="3072"/>
            <a:chExt cx="192" cy="192"/>
          </a:xfrm>
        </p:grpSpPr>
        <p:sp>
          <p:nvSpPr>
            <p:cNvPr id="75" name="AutoShape 196"/>
            <p:cNvSpPr>
              <a:spLocks noChangeArrowheads="1"/>
            </p:cNvSpPr>
            <p:nvPr/>
          </p:nvSpPr>
          <p:spPr bwMode="auto">
            <a:xfrm>
              <a:off x="240" y="3072"/>
              <a:ext cx="192" cy="192"/>
            </a:xfrm>
            <a:prstGeom prst="roundRect">
              <a:avLst>
                <a:gd name="adj" fmla="val 16667"/>
              </a:avLst>
            </a:prstGeom>
            <a:solidFill>
              <a:srgbClr val="FF0000"/>
            </a:solidFill>
            <a:ln w="12700">
              <a:solidFill>
                <a:srgbClr val="C00000"/>
              </a:solidFill>
              <a:round/>
              <a:headEnd/>
              <a:tailEnd/>
            </a:ln>
            <a:effectLst/>
          </p:spPr>
          <p:txBody>
            <a:bodyPr wrap="none" anchor="ctr"/>
            <a:lstStyle/>
            <a:p>
              <a:endParaRPr lang="en-US"/>
            </a:p>
          </p:txBody>
        </p:sp>
        <p:sp>
          <p:nvSpPr>
            <p:cNvPr id="76" name="AutoShape 197"/>
            <p:cNvSpPr>
              <a:spLocks noChangeArrowheads="1"/>
            </p:cNvSpPr>
            <p:nvPr/>
          </p:nvSpPr>
          <p:spPr bwMode="auto">
            <a:xfrm>
              <a:off x="245" y="3077"/>
              <a:ext cx="183" cy="96"/>
            </a:xfrm>
            <a:prstGeom prst="roundRect">
              <a:avLst>
                <a:gd name="adj" fmla="val 31250"/>
              </a:avLst>
            </a:prstGeom>
            <a:gradFill rotWithShape="1">
              <a:gsLst>
                <a:gs pos="0">
                  <a:schemeClr val="bg1"/>
                </a:gs>
                <a:gs pos="100000">
                  <a:srgbClr val="FF7171"/>
                </a:gs>
              </a:gsLst>
              <a:lin ang="5400000" scaled="1"/>
            </a:gradFill>
            <a:ln w="9525">
              <a:noFill/>
              <a:round/>
              <a:headEnd/>
              <a:tailEnd/>
            </a:ln>
            <a:effectLst/>
          </p:spPr>
          <p:txBody>
            <a:bodyPr wrap="none" anchor="ctr"/>
            <a:lstStyle/>
            <a:p>
              <a:endParaRPr lang="ru-RU" sz="1800" b="0" u="none"/>
            </a:p>
          </p:txBody>
        </p:sp>
      </p:grpSp>
      <p:sp>
        <p:nvSpPr>
          <p:cNvPr id="77" name="Rectangle 199"/>
          <p:cNvSpPr>
            <a:spLocks noChangeArrowheads="1"/>
          </p:cNvSpPr>
          <p:nvPr/>
        </p:nvSpPr>
        <p:spPr bwMode="auto">
          <a:xfrm>
            <a:off x="1219200" y="5924550"/>
            <a:ext cx="838200" cy="274638"/>
          </a:xfrm>
          <a:prstGeom prst="rect">
            <a:avLst/>
          </a:prstGeom>
          <a:noFill/>
          <a:ln w="9525">
            <a:noFill/>
            <a:miter lim="800000"/>
            <a:headEnd/>
            <a:tailEnd/>
          </a:ln>
        </p:spPr>
        <p:txBody>
          <a:bodyPr wrap="square" lIns="0" tIns="0" rIns="0" bIns="0">
            <a:spAutoFit/>
          </a:bodyPr>
          <a:lstStyle/>
          <a:p>
            <a:pPr algn="l"/>
            <a:r>
              <a:rPr lang="en-US" sz="1800" b="0" u="none" dirty="0">
                <a:solidFill>
                  <a:schemeClr val="tx2"/>
                </a:solidFill>
              </a:rPr>
              <a:t>Data C</a:t>
            </a:r>
          </a:p>
        </p:txBody>
      </p:sp>
      <p:sp>
        <p:nvSpPr>
          <p:cNvPr id="78" name="Rectangle 201"/>
          <p:cNvSpPr>
            <a:spLocks noChangeArrowheads="1"/>
          </p:cNvSpPr>
          <p:nvPr/>
        </p:nvSpPr>
        <p:spPr bwMode="auto">
          <a:xfrm>
            <a:off x="1219200" y="4419600"/>
            <a:ext cx="838200" cy="274638"/>
          </a:xfrm>
          <a:prstGeom prst="rect">
            <a:avLst/>
          </a:prstGeom>
          <a:noFill/>
          <a:ln w="9525">
            <a:noFill/>
            <a:miter lim="800000"/>
            <a:headEnd/>
            <a:tailEnd/>
          </a:ln>
        </p:spPr>
        <p:txBody>
          <a:bodyPr wrap="square" lIns="0" tIns="0" rIns="0" bIns="0">
            <a:spAutoFit/>
          </a:bodyPr>
          <a:lstStyle/>
          <a:p>
            <a:pPr algn="l"/>
            <a:r>
              <a:rPr lang="en-US" sz="1800" b="0" u="none" dirty="0">
                <a:solidFill>
                  <a:schemeClr val="tx2"/>
                </a:solidFill>
              </a:rPr>
              <a:t>Data B</a:t>
            </a:r>
          </a:p>
        </p:txBody>
      </p:sp>
      <p:grpSp>
        <p:nvGrpSpPr>
          <p:cNvPr id="79" name="Group 202"/>
          <p:cNvGrpSpPr>
            <a:grpSpLocks/>
          </p:cNvGrpSpPr>
          <p:nvPr/>
        </p:nvGrpSpPr>
        <p:grpSpPr bwMode="auto">
          <a:xfrm>
            <a:off x="762000" y="5937250"/>
            <a:ext cx="304800" cy="304800"/>
            <a:chOff x="336" y="3270"/>
            <a:chExt cx="192" cy="192"/>
          </a:xfrm>
        </p:grpSpPr>
        <p:sp>
          <p:nvSpPr>
            <p:cNvPr id="80" name="AutoShape 203"/>
            <p:cNvSpPr>
              <a:spLocks noChangeArrowheads="1"/>
            </p:cNvSpPr>
            <p:nvPr/>
          </p:nvSpPr>
          <p:spPr bwMode="auto">
            <a:xfrm>
              <a:off x="336" y="3270"/>
              <a:ext cx="192" cy="192"/>
            </a:xfrm>
            <a:prstGeom prst="roundRect">
              <a:avLst>
                <a:gd name="adj" fmla="val 16667"/>
              </a:avLst>
            </a:prstGeom>
            <a:solidFill>
              <a:srgbClr val="00B800"/>
            </a:solidFill>
            <a:ln w="12700">
              <a:solidFill>
                <a:srgbClr val="009600"/>
              </a:solidFill>
              <a:round/>
              <a:headEnd/>
              <a:tailEnd/>
            </a:ln>
            <a:effectLst/>
          </p:spPr>
          <p:txBody>
            <a:bodyPr wrap="none" anchor="ctr"/>
            <a:lstStyle/>
            <a:p>
              <a:endParaRPr lang="en-US"/>
            </a:p>
          </p:txBody>
        </p:sp>
        <p:sp>
          <p:nvSpPr>
            <p:cNvPr id="81" name="AutoShape 204"/>
            <p:cNvSpPr>
              <a:spLocks noChangeArrowheads="1"/>
            </p:cNvSpPr>
            <p:nvPr/>
          </p:nvSpPr>
          <p:spPr bwMode="auto">
            <a:xfrm>
              <a:off x="340" y="3273"/>
              <a:ext cx="183" cy="96"/>
            </a:xfrm>
            <a:prstGeom prst="roundRect">
              <a:avLst>
                <a:gd name="adj" fmla="val 31250"/>
              </a:avLst>
            </a:prstGeom>
            <a:gradFill rotWithShape="1">
              <a:gsLst>
                <a:gs pos="0">
                  <a:schemeClr val="bg1"/>
                </a:gs>
                <a:gs pos="100000">
                  <a:srgbClr val="00CC00"/>
                </a:gs>
              </a:gsLst>
              <a:lin ang="5400000" scaled="1"/>
            </a:gradFill>
            <a:ln w="9525">
              <a:noFill/>
              <a:round/>
              <a:headEnd/>
              <a:tailEnd/>
            </a:ln>
            <a:effectLst/>
          </p:spPr>
          <p:txBody>
            <a:bodyPr wrap="none" anchor="ctr"/>
            <a:lstStyle/>
            <a:p>
              <a:endParaRPr lang="ru-RU" sz="1800" b="0" u="none"/>
            </a:p>
          </p:txBody>
        </p:sp>
      </p:grpSp>
      <p:grpSp>
        <p:nvGrpSpPr>
          <p:cNvPr id="82" name="Group 205"/>
          <p:cNvGrpSpPr>
            <a:grpSpLocks/>
          </p:cNvGrpSpPr>
          <p:nvPr/>
        </p:nvGrpSpPr>
        <p:grpSpPr bwMode="auto">
          <a:xfrm>
            <a:off x="762000" y="4400550"/>
            <a:ext cx="304800" cy="304800"/>
            <a:chOff x="480" y="1171"/>
            <a:chExt cx="192" cy="192"/>
          </a:xfrm>
        </p:grpSpPr>
        <p:sp>
          <p:nvSpPr>
            <p:cNvPr id="83" name="AutoShape 206"/>
            <p:cNvSpPr>
              <a:spLocks noChangeArrowheads="1"/>
            </p:cNvSpPr>
            <p:nvPr/>
          </p:nvSpPr>
          <p:spPr bwMode="auto">
            <a:xfrm>
              <a:off x="480" y="1171"/>
              <a:ext cx="192" cy="192"/>
            </a:xfrm>
            <a:prstGeom prst="roundRect">
              <a:avLst>
                <a:gd name="adj" fmla="val 16667"/>
              </a:avLst>
            </a:prstGeom>
            <a:solidFill>
              <a:schemeClr val="bg2"/>
            </a:solidFill>
            <a:ln w="12700">
              <a:solidFill>
                <a:schemeClr val="bg2">
                  <a:lumMod val="50000"/>
                </a:schemeClr>
              </a:solidFill>
              <a:round/>
              <a:headEnd/>
              <a:tailEnd/>
            </a:ln>
            <a:effectLst/>
          </p:spPr>
          <p:txBody>
            <a:bodyPr wrap="none" anchor="ctr"/>
            <a:lstStyle/>
            <a:p>
              <a:endParaRPr lang="en-US"/>
            </a:p>
          </p:txBody>
        </p:sp>
        <p:sp>
          <p:nvSpPr>
            <p:cNvPr id="84" name="AutoShape 207"/>
            <p:cNvSpPr>
              <a:spLocks noChangeArrowheads="1"/>
            </p:cNvSpPr>
            <p:nvPr/>
          </p:nvSpPr>
          <p:spPr bwMode="auto">
            <a:xfrm>
              <a:off x="484" y="1175"/>
              <a:ext cx="183" cy="96"/>
            </a:xfrm>
            <a:prstGeom prst="roundRect">
              <a:avLst>
                <a:gd name="adj" fmla="val 31250"/>
              </a:avLst>
            </a:prstGeom>
            <a:gradFill rotWithShape="1">
              <a:gsLst>
                <a:gs pos="0">
                  <a:schemeClr val="bg1"/>
                </a:gs>
                <a:gs pos="100000">
                  <a:schemeClr val="bg2"/>
                </a:gs>
              </a:gsLst>
              <a:lin ang="5400000" scaled="1"/>
            </a:gradFill>
            <a:ln w="9525">
              <a:noFill/>
              <a:round/>
              <a:headEnd/>
              <a:tailEnd/>
            </a:ln>
            <a:effectLst/>
          </p:spPr>
          <p:txBody>
            <a:bodyPr wrap="none" anchor="ctr"/>
            <a:lstStyle/>
            <a:p>
              <a:endParaRPr lang="ru-RU" sz="1800" b="0" u="none"/>
            </a:p>
          </p:txBody>
        </p:sp>
      </p:grpSp>
      <p:sp>
        <p:nvSpPr>
          <p:cNvPr id="85"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685800" y="4876800"/>
            <a:ext cx="1295400" cy="1496638"/>
            <a:chOff x="381000" y="5105400"/>
            <a:chExt cx="1295400" cy="1496638"/>
          </a:xfrm>
        </p:grpSpPr>
        <p:sp>
          <p:nvSpPr>
            <p:cNvPr id="9" name="Parallelogram 8"/>
            <p:cNvSpPr/>
            <p:nvPr/>
          </p:nvSpPr>
          <p:spPr bwMode="auto">
            <a:xfrm rot="1416046">
              <a:off x="525602" y="5899290"/>
              <a:ext cx="977624" cy="593513"/>
            </a:xfrm>
            <a:prstGeom prst="parallelogram">
              <a:avLst>
                <a:gd name="adj" fmla="val 32884"/>
              </a:avLst>
            </a:prstGeom>
            <a:solidFill>
              <a:schemeClr val="bg1">
                <a:lumMod val="65000"/>
              </a:schemeClr>
            </a:solidFill>
            <a:ln w="9525" cap="flat" cmpd="sng" algn="ctr">
              <a:noFill/>
              <a:prstDash val="solid"/>
              <a:round/>
              <a:headEnd type="none" w="med" len="med"/>
              <a:tailEnd type="none" w="med" len="med"/>
            </a:ln>
            <a:effectLst>
              <a:outerShdw blurRad="152400" dist="63500" dir="5400000" sx="109000" sy="109000" rotWithShape="0">
                <a:prstClr val="black">
                  <a:alpha val="57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pic>
          <p:nvPicPr>
            <p:cNvPr id="10" name="Picture 10" descr="\\192.168.0.101\Projects\SmileTemplates\CHARTS\Diagrams &amp; Charts\WorkFlow\images\5555555.png"/>
            <p:cNvPicPr>
              <a:picLocks noChangeAspect="1" noChangeArrowheads="1"/>
            </p:cNvPicPr>
            <p:nvPr/>
          </p:nvPicPr>
          <p:blipFill>
            <a:blip r:embed="rId3" cstate="print"/>
            <a:srcRect/>
            <a:stretch>
              <a:fillRect/>
            </a:stretch>
          </p:blipFill>
          <p:spPr bwMode="auto">
            <a:xfrm>
              <a:off x="381000" y="5105400"/>
              <a:ext cx="1295400" cy="1496638"/>
            </a:xfrm>
            <a:prstGeom prst="rect">
              <a:avLst/>
            </a:prstGeom>
            <a:noFill/>
          </p:spPr>
        </p:pic>
      </p:grpSp>
      <p:sp>
        <p:nvSpPr>
          <p:cNvPr id="11" name="Text Box 394"/>
          <p:cNvSpPr txBox="1">
            <a:spLocks noChangeArrowheads="1"/>
          </p:cNvSpPr>
          <p:nvPr/>
        </p:nvSpPr>
        <p:spPr bwMode="auto">
          <a:xfrm>
            <a:off x="1905000" y="5867400"/>
            <a:ext cx="1524000" cy="446276"/>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000" u="none" kern="0" dirty="0">
                <a:solidFill>
                  <a:schemeClr val="tx1">
                    <a:lumMod val="65000"/>
                    <a:lumOff val="35000"/>
                  </a:schemeClr>
                </a:solidFill>
                <a:ea typeface="굴림" charset="-127"/>
                <a:cs typeface="Arial" pitchFamily="34" charset="0"/>
              </a:rPr>
              <a:t>Example</a:t>
            </a:r>
            <a:r>
              <a:rPr lang="ru-RU" altLang="ko-KR" sz="2000" u="none" kern="0" baseline="0" dirty="0">
                <a:solidFill>
                  <a:schemeClr val="tx1">
                    <a:lumMod val="65000"/>
                    <a:lumOff val="35000"/>
                  </a:schemeClr>
                </a:solidFill>
                <a:ea typeface="굴림" charset="-127"/>
                <a:cs typeface="Arial" pitchFamily="34" charset="0"/>
              </a:rPr>
              <a:t> </a:t>
            </a:r>
            <a:r>
              <a:rPr lang="en-US" altLang="ko-KR" sz="2000" u="none" kern="0" dirty="0">
                <a:solidFill>
                  <a:schemeClr val="tx1">
                    <a:lumMod val="65000"/>
                    <a:lumOff val="35000"/>
                  </a:schemeClr>
                </a:solidFill>
                <a:ea typeface="굴림" charset="-127"/>
                <a:cs typeface="Arial" pitchFamily="34" charset="0"/>
              </a:rPr>
              <a:t>Text</a:t>
            </a:r>
          </a:p>
        </p:txBody>
      </p:sp>
      <p:grpSp>
        <p:nvGrpSpPr>
          <p:cNvPr id="12" name="Group 11"/>
          <p:cNvGrpSpPr/>
          <p:nvPr/>
        </p:nvGrpSpPr>
        <p:grpSpPr>
          <a:xfrm>
            <a:off x="3657600" y="4343400"/>
            <a:ext cx="1219200" cy="942975"/>
            <a:chOff x="1231900" y="2514600"/>
            <a:chExt cx="1219200" cy="942975"/>
          </a:xfrm>
        </p:grpSpPr>
        <p:sp>
          <p:nvSpPr>
            <p:cNvPr id="13" name="Parallelogram 12"/>
            <p:cNvSpPr/>
            <p:nvPr/>
          </p:nvSpPr>
          <p:spPr bwMode="auto">
            <a:xfrm>
              <a:off x="1231900" y="3102769"/>
              <a:ext cx="1216819" cy="354806"/>
            </a:xfrm>
            <a:prstGeom prst="parallelogram">
              <a:avLst>
                <a:gd name="adj" fmla="val 90672"/>
              </a:avLst>
            </a:prstGeom>
            <a:solidFill>
              <a:schemeClr val="bg1">
                <a:lumMod val="65000"/>
              </a:schemeClr>
            </a:solidFill>
            <a:ln w="9525" cap="flat" cmpd="sng" algn="ctr">
              <a:noFill/>
              <a:prstDash val="solid"/>
              <a:round/>
              <a:headEnd type="none" w="med" len="med"/>
              <a:tailEnd type="none" w="med" len="med"/>
            </a:ln>
            <a:effectLst>
              <a:outerShdw blurRad="152400" dist="88900" dir="5400000" sx="109000" sy="109000" rotWithShape="0">
                <a:prstClr val="black">
                  <a:alpha val="34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nvGrpSpPr>
            <p:cNvPr id="14" name="Group 330"/>
            <p:cNvGrpSpPr/>
            <p:nvPr/>
          </p:nvGrpSpPr>
          <p:grpSpPr>
            <a:xfrm>
              <a:off x="1231905" y="2514598"/>
              <a:ext cx="1219202" cy="941729"/>
              <a:chOff x="1219200" y="2590800"/>
              <a:chExt cx="1651000" cy="1275260"/>
            </a:xfrm>
          </p:grpSpPr>
          <p:grpSp>
            <p:nvGrpSpPr>
              <p:cNvPr id="15" name="Group 3"/>
              <p:cNvGrpSpPr/>
              <p:nvPr/>
            </p:nvGrpSpPr>
            <p:grpSpPr>
              <a:xfrm>
                <a:off x="1542622" y="3010297"/>
                <a:ext cx="501901" cy="501901"/>
                <a:chOff x="3048000" y="3276600"/>
                <a:chExt cx="2565176" cy="2565176"/>
              </a:xfrm>
            </p:grpSpPr>
            <p:sp>
              <p:nvSpPr>
                <p:cNvPr id="96" name="Cube 4"/>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Parallelogram 5"/>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Parallelogram 6"/>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Parallelogram 7"/>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8"/>
              <p:cNvGrpSpPr/>
              <p:nvPr/>
            </p:nvGrpSpPr>
            <p:grpSpPr>
              <a:xfrm>
                <a:off x="1949753" y="3010297"/>
                <a:ext cx="501901" cy="501901"/>
                <a:chOff x="3048000" y="3276600"/>
                <a:chExt cx="2565176" cy="2565176"/>
              </a:xfrm>
            </p:grpSpPr>
            <p:sp>
              <p:nvSpPr>
                <p:cNvPr id="92" name="Cube 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Parallelogram 10"/>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Parallelogram 11"/>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Parallelogram 12"/>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 name="Group 13"/>
              <p:cNvGrpSpPr/>
              <p:nvPr/>
            </p:nvGrpSpPr>
            <p:grpSpPr>
              <a:xfrm>
                <a:off x="2368299" y="3010297"/>
                <a:ext cx="501901" cy="501901"/>
                <a:chOff x="3048000" y="3276600"/>
                <a:chExt cx="2565176" cy="2565176"/>
              </a:xfrm>
            </p:grpSpPr>
            <p:sp>
              <p:nvSpPr>
                <p:cNvPr id="88" name="Cube 14"/>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Parallelogram 15"/>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Parallelogram 16"/>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Parallelogram 17"/>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8"/>
              <p:cNvGrpSpPr/>
              <p:nvPr/>
            </p:nvGrpSpPr>
            <p:grpSpPr>
              <a:xfrm>
                <a:off x="1382813" y="3177716"/>
                <a:ext cx="501901" cy="501901"/>
                <a:chOff x="3048000" y="3276600"/>
                <a:chExt cx="2565176" cy="2565176"/>
              </a:xfrm>
            </p:grpSpPr>
            <p:sp>
              <p:nvSpPr>
                <p:cNvPr id="84" name="Cube 1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Parallelogram 84"/>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Parallelogram 85"/>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Parallelogram 86"/>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23"/>
              <p:cNvGrpSpPr/>
              <p:nvPr/>
            </p:nvGrpSpPr>
            <p:grpSpPr>
              <a:xfrm>
                <a:off x="1789945" y="3177716"/>
                <a:ext cx="501901" cy="501901"/>
                <a:chOff x="3048000" y="3276600"/>
                <a:chExt cx="2565176" cy="2565176"/>
              </a:xfrm>
            </p:grpSpPr>
            <p:sp>
              <p:nvSpPr>
                <p:cNvPr id="80" name="Cube 7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Parallelogram 80"/>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Parallelogram 81"/>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Parallelogram 82"/>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 name="Group 28"/>
              <p:cNvGrpSpPr/>
              <p:nvPr/>
            </p:nvGrpSpPr>
            <p:grpSpPr>
              <a:xfrm>
                <a:off x="2208491" y="3177716"/>
                <a:ext cx="501901" cy="501901"/>
                <a:chOff x="3048000" y="3276600"/>
                <a:chExt cx="2565176" cy="2565176"/>
              </a:xfrm>
            </p:grpSpPr>
            <p:sp>
              <p:nvSpPr>
                <p:cNvPr id="76" name="Cube 75"/>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Parallelogram 76"/>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Parallelogram 77"/>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Parallelogram 78"/>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 name="Group 33"/>
              <p:cNvGrpSpPr/>
              <p:nvPr/>
            </p:nvGrpSpPr>
            <p:grpSpPr>
              <a:xfrm>
                <a:off x="1219200" y="3364159"/>
                <a:ext cx="501901" cy="501901"/>
                <a:chOff x="3048000" y="3276600"/>
                <a:chExt cx="2565176" cy="2565176"/>
              </a:xfrm>
            </p:grpSpPr>
            <p:sp>
              <p:nvSpPr>
                <p:cNvPr id="72" name="Cube 71"/>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Parallelogram 72"/>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Parallelogram 73"/>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Parallelogram 74"/>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 name="Group 38"/>
              <p:cNvGrpSpPr/>
              <p:nvPr/>
            </p:nvGrpSpPr>
            <p:grpSpPr>
              <a:xfrm>
                <a:off x="1626331" y="3364159"/>
                <a:ext cx="501901" cy="501901"/>
                <a:chOff x="3048000" y="3276600"/>
                <a:chExt cx="2565176" cy="2565176"/>
              </a:xfrm>
            </p:grpSpPr>
            <p:sp>
              <p:nvSpPr>
                <p:cNvPr id="68" name="Cube 67"/>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Parallelogram 68"/>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Parallelogram 69"/>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Parallelogram 70"/>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 name="Group 43"/>
              <p:cNvGrpSpPr/>
              <p:nvPr/>
            </p:nvGrpSpPr>
            <p:grpSpPr>
              <a:xfrm>
                <a:off x="2044877" y="3364159"/>
                <a:ext cx="501901" cy="501901"/>
                <a:chOff x="3048000" y="3276600"/>
                <a:chExt cx="2565176" cy="2565176"/>
              </a:xfrm>
            </p:grpSpPr>
            <p:sp>
              <p:nvSpPr>
                <p:cNvPr id="64" name="Cube 63"/>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Parallelogram 64"/>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Parallelogram 65"/>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Parallelogram 66"/>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 name="Group 48"/>
              <p:cNvGrpSpPr/>
              <p:nvPr/>
            </p:nvGrpSpPr>
            <p:grpSpPr>
              <a:xfrm>
                <a:off x="1542622" y="2590800"/>
                <a:ext cx="501901" cy="501901"/>
                <a:chOff x="3048000" y="3276600"/>
                <a:chExt cx="2565176" cy="2565176"/>
              </a:xfrm>
            </p:grpSpPr>
            <p:sp>
              <p:nvSpPr>
                <p:cNvPr id="60" name="Cube 5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Parallelogram 60"/>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Parallelogram 61"/>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Parallelogram 62"/>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53"/>
              <p:cNvGrpSpPr/>
              <p:nvPr/>
            </p:nvGrpSpPr>
            <p:grpSpPr>
              <a:xfrm>
                <a:off x="1949753" y="2590800"/>
                <a:ext cx="501901" cy="501901"/>
                <a:chOff x="3048000" y="3276600"/>
                <a:chExt cx="2565176" cy="2565176"/>
              </a:xfrm>
            </p:grpSpPr>
            <p:sp>
              <p:nvSpPr>
                <p:cNvPr id="56" name="Cube 55"/>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Parallelogram 56"/>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Parallelogram 57"/>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Parallelogram 58"/>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 name="Group 58"/>
              <p:cNvGrpSpPr/>
              <p:nvPr/>
            </p:nvGrpSpPr>
            <p:grpSpPr>
              <a:xfrm>
                <a:off x="2368299" y="2590800"/>
                <a:ext cx="501901" cy="501901"/>
                <a:chOff x="3048000" y="3276600"/>
                <a:chExt cx="2565176" cy="2565176"/>
              </a:xfrm>
            </p:grpSpPr>
            <p:sp>
              <p:nvSpPr>
                <p:cNvPr id="52" name="Cube 51"/>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Parallelogram 52"/>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Parallelogram 53"/>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Parallelogram 54"/>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 name="Group 63"/>
              <p:cNvGrpSpPr/>
              <p:nvPr/>
            </p:nvGrpSpPr>
            <p:grpSpPr>
              <a:xfrm>
                <a:off x="1382813" y="2758219"/>
                <a:ext cx="501901" cy="501901"/>
                <a:chOff x="3048000" y="3276600"/>
                <a:chExt cx="2565176" cy="2565176"/>
              </a:xfrm>
            </p:grpSpPr>
            <p:sp>
              <p:nvSpPr>
                <p:cNvPr id="48" name="Cube 47"/>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Parallelogram 48"/>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Parallelogram 49"/>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Parallelogram 50"/>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 name="Group 68"/>
              <p:cNvGrpSpPr/>
              <p:nvPr/>
            </p:nvGrpSpPr>
            <p:grpSpPr>
              <a:xfrm>
                <a:off x="1789945" y="2758219"/>
                <a:ext cx="501901" cy="501901"/>
                <a:chOff x="3048000" y="3276600"/>
                <a:chExt cx="2565176" cy="2565176"/>
              </a:xfrm>
            </p:grpSpPr>
            <p:sp>
              <p:nvSpPr>
                <p:cNvPr id="44" name="Cube 43"/>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Parallelogram 44"/>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Parallelogram 45"/>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Parallelogram 46"/>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73"/>
              <p:cNvGrpSpPr/>
              <p:nvPr/>
            </p:nvGrpSpPr>
            <p:grpSpPr>
              <a:xfrm>
                <a:off x="2208491" y="2758219"/>
                <a:ext cx="501901" cy="501901"/>
                <a:chOff x="3048000" y="3276600"/>
                <a:chExt cx="2565176" cy="2565176"/>
              </a:xfrm>
            </p:grpSpPr>
            <p:sp>
              <p:nvSpPr>
                <p:cNvPr id="40" name="Cube 3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Parallelogram 40"/>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Parallelogram 41"/>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Parallelogram 42"/>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78"/>
              <p:cNvGrpSpPr/>
              <p:nvPr/>
            </p:nvGrpSpPr>
            <p:grpSpPr>
              <a:xfrm>
                <a:off x="1219200" y="2944662"/>
                <a:ext cx="501901" cy="501901"/>
                <a:chOff x="3048000" y="3276600"/>
                <a:chExt cx="2565176" cy="2565176"/>
              </a:xfrm>
            </p:grpSpPr>
            <p:sp>
              <p:nvSpPr>
                <p:cNvPr id="36" name="Cube 35"/>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Parallelogram 36"/>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Parallelogram 37"/>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Parallelogram 38"/>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Group 83"/>
              <p:cNvGrpSpPr/>
              <p:nvPr/>
            </p:nvGrpSpPr>
            <p:grpSpPr>
              <a:xfrm>
                <a:off x="1626331" y="2944662"/>
                <a:ext cx="501901" cy="501901"/>
                <a:chOff x="3048000" y="3276600"/>
                <a:chExt cx="2565176" cy="2565176"/>
              </a:xfrm>
            </p:grpSpPr>
            <p:sp>
              <p:nvSpPr>
                <p:cNvPr id="32" name="Cube 31"/>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Parallelogram 32"/>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Parallelogram 33"/>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Parallelogram 34"/>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100" name="Text Box 394"/>
          <p:cNvSpPr txBox="1">
            <a:spLocks noChangeArrowheads="1"/>
          </p:cNvSpPr>
          <p:nvPr/>
        </p:nvSpPr>
        <p:spPr bwMode="auto">
          <a:xfrm>
            <a:off x="3733800" y="3886200"/>
            <a:ext cx="1447800" cy="415498"/>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800" u="none" kern="0" dirty="0">
                <a:ea typeface="굴림" charset="-127"/>
                <a:cs typeface="Arial" pitchFamily="34" charset="0"/>
              </a:rPr>
              <a:t>500 – 700</a:t>
            </a:r>
          </a:p>
        </p:txBody>
      </p:sp>
      <p:grpSp>
        <p:nvGrpSpPr>
          <p:cNvPr id="101" name="Group 100"/>
          <p:cNvGrpSpPr/>
          <p:nvPr/>
        </p:nvGrpSpPr>
        <p:grpSpPr>
          <a:xfrm>
            <a:off x="4978400" y="4673600"/>
            <a:ext cx="460376" cy="460376"/>
            <a:chOff x="1176311" y="3798861"/>
            <a:chExt cx="460376" cy="460376"/>
          </a:xfrm>
        </p:grpSpPr>
        <p:sp>
          <p:nvSpPr>
            <p:cNvPr id="102" name="Oval 86"/>
            <p:cNvSpPr>
              <a:spLocks noChangeArrowheads="1"/>
            </p:cNvSpPr>
            <p:nvPr/>
          </p:nvSpPr>
          <p:spPr bwMode="auto">
            <a:xfrm>
              <a:off x="1331886" y="3954436"/>
              <a:ext cx="152400" cy="152400"/>
            </a:xfrm>
            <a:prstGeom prst="ellipse">
              <a:avLst/>
            </a:prstGeom>
            <a:solidFill>
              <a:schemeClr val="tx1"/>
            </a:solidFill>
            <a:ln w="12700" algn="ctr">
              <a:noFill/>
              <a:round/>
              <a:headEnd/>
              <a:tailEnd/>
            </a:ln>
          </p:spPr>
          <p:txBody>
            <a:bodyPr wrap="none" anchor="ctr"/>
            <a:lstStyle/>
            <a:p>
              <a:endParaRPr lang="en-US"/>
            </a:p>
          </p:txBody>
        </p:sp>
        <p:sp>
          <p:nvSpPr>
            <p:cNvPr id="103" name="Oval 102"/>
            <p:cNvSpPr/>
            <p:nvPr/>
          </p:nvSpPr>
          <p:spPr bwMode="auto">
            <a:xfrm>
              <a:off x="1176311" y="3798861"/>
              <a:ext cx="460376" cy="460376"/>
            </a:xfrm>
            <a:prstGeom prst="ellipse">
              <a:avLst/>
            </a:prstGeom>
            <a:noFill/>
            <a:ln w="63500" cap="flat" cmpd="sng" algn="ctr">
              <a:solidFill>
                <a:srgbClr val="FF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sp>
        <p:nvSpPr>
          <p:cNvPr id="104" name="Text Box 394"/>
          <p:cNvSpPr txBox="1">
            <a:spLocks noChangeArrowheads="1"/>
          </p:cNvSpPr>
          <p:nvPr/>
        </p:nvSpPr>
        <p:spPr bwMode="auto">
          <a:xfrm>
            <a:off x="4572000" y="5029200"/>
            <a:ext cx="904875" cy="538609"/>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300" u="none" kern="0" dirty="0">
                <a:ea typeface="굴림" charset="-127"/>
                <a:cs typeface="Arial" pitchFamily="34" charset="0"/>
              </a:rPr>
              <a:t>Example</a:t>
            </a:r>
          </a:p>
          <a:p>
            <a:pPr algn="l" fontAlgn="auto">
              <a:spcBef>
                <a:spcPts val="0"/>
              </a:spcBef>
              <a:spcAft>
                <a:spcPts val="0"/>
              </a:spcAft>
              <a:defRPr/>
            </a:pPr>
            <a:r>
              <a:rPr lang="en-US" altLang="ko-KR" sz="1300" u="none" kern="0" dirty="0">
                <a:ea typeface="굴림" charset="-127"/>
                <a:cs typeface="Arial" pitchFamily="34" charset="0"/>
              </a:rPr>
              <a:t>Text</a:t>
            </a:r>
          </a:p>
        </p:txBody>
      </p:sp>
      <p:grpSp>
        <p:nvGrpSpPr>
          <p:cNvPr id="105" name="Group 104"/>
          <p:cNvGrpSpPr/>
          <p:nvPr/>
        </p:nvGrpSpPr>
        <p:grpSpPr>
          <a:xfrm>
            <a:off x="561975" y="1536507"/>
            <a:ext cx="806079" cy="825693"/>
            <a:chOff x="3802379" y="3873307"/>
            <a:chExt cx="806079" cy="825693"/>
          </a:xfrm>
        </p:grpSpPr>
        <p:sp>
          <p:nvSpPr>
            <p:cNvPr id="106" name="Parallelogram 105"/>
            <p:cNvSpPr/>
            <p:nvPr/>
          </p:nvSpPr>
          <p:spPr bwMode="auto">
            <a:xfrm>
              <a:off x="3802379" y="4470400"/>
              <a:ext cx="800577" cy="228600"/>
            </a:xfrm>
            <a:prstGeom prst="parallelogram">
              <a:avLst>
                <a:gd name="adj" fmla="val 94839"/>
              </a:avLst>
            </a:prstGeom>
            <a:solidFill>
              <a:schemeClr val="bg1">
                <a:lumMod val="75000"/>
              </a:schemeClr>
            </a:solidFill>
            <a:ln w="9525" cap="flat" cmpd="sng" algn="ctr">
              <a:noFill/>
              <a:prstDash val="solid"/>
              <a:round/>
              <a:headEnd type="none" w="med" len="med"/>
              <a:tailEnd type="none" w="med" len="med"/>
            </a:ln>
            <a:effectLst>
              <a:outerShdw blurRad="152400" dist="88900" dir="5400000" sx="109000" sy="109000" rotWithShape="0">
                <a:prstClr val="black">
                  <a:alpha val="34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nvGrpSpPr>
            <p:cNvPr id="107" name="Group 417"/>
            <p:cNvGrpSpPr/>
            <p:nvPr/>
          </p:nvGrpSpPr>
          <p:grpSpPr>
            <a:xfrm>
              <a:off x="3816350" y="3873307"/>
              <a:ext cx="792108" cy="818098"/>
              <a:chOff x="3562350" y="4076507"/>
              <a:chExt cx="792108" cy="818098"/>
            </a:xfrm>
          </p:grpSpPr>
          <p:grpSp>
            <p:nvGrpSpPr>
              <p:cNvPr id="108" name="Group 3"/>
              <p:cNvGrpSpPr/>
              <p:nvPr/>
            </p:nvGrpSpPr>
            <p:grpSpPr>
              <a:xfrm>
                <a:off x="3801185" y="4262657"/>
                <a:ext cx="370635" cy="370634"/>
                <a:chOff x="3048000" y="3276600"/>
                <a:chExt cx="2565176" cy="2565176"/>
              </a:xfrm>
            </p:grpSpPr>
            <p:sp>
              <p:nvSpPr>
                <p:cNvPr id="144" name="Cube 4"/>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Parallelogram 5"/>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Parallelogram 6"/>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Parallelogram 7"/>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9" name="Group 18"/>
              <p:cNvGrpSpPr/>
              <p:nvPr/>
            </p:nvGrpSpPr>
            <p:grpSpPr>
              <a:xfrm>
                <a:off x="3683172" y="4386290"/>
                <a:ext cx="370635" cy="370634"/>
                <a:chOff x="3048000" y="3276600"/>
                <a:chExt cx="2565176" cy="2565176"/>
              </a:xfrm>
            </p:grpSpPr>
            <p:sp>
              <p:nvSpPr>
                <p:cNvPr id="140" name="Cube 1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Parallelogram 140"/>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Parallelogram 141"/>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Parallelogram 142"/>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0" name="Group 336"/>
              <p:cNvGrpSpPr/>
              <p:nvPr/>
            </p:nvGrpSpPr>
            <p:grpSpPr>
              <a:xfrm>
                <a:off x="3983823" y="4386290"/>
                <a:ext cx="370635" cy="370634"/>
                <a:chOff x="3048000" y="3276600"/>
                <a:chExt cx="2565176" cy="2565176"/>
              </a:xfrm>
            </p:grpSpPr>
            <p:sp>
              <p:nvSpPr>
                <p:cNvPr id="136" name="Cube 135"/>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Parallelogram 136"/>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Parallelogram 137"/>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Parallelogram 138"/>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1" name="Group 33"/>
              <p:cNvGrpSpPr/>
              <p:nvPr/>
            </p:nvGrpSpPr>
            <p:grpSpPr>
              <a:xfrm>
                <a:off x="3562350" y="4523971"/>
                <a:ext cx="370635" cy="370634"/>
                <a:chOff x="3048000" y="3276600"/>
                <a:chExt cx="2565176" cy="2565176"/>
              </a:xfrm>
            </p:grpSpPr>
            <p:sp>
              <p:nvSpPr>
                <p:cNvPr id="132" name="Cube 131"/>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Parallelogram 132"/>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Parallelogram 133"/>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Parallelogram 134"/>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2" name="Group 38"/>
              <p:cNvGrpSpPr/>
              <p:nvPr/>
            </p:nvGrpSpPr>
            <p:grpSpPr>
              <a:xfrm>
                <a:off x="3863001" y="4523971"/>
                <a:ext cx="370635" cy="370634"/>
                <a:chOff x="3048000" y="3276600"/>
                <a:chExt cx="2565176" cy="2565176"/>
              </a:xfrm>
            </p:grpSpPr>
            <p:sp>
              <p:nvSpPr>
                <p:cNvPr id="128" name="Cube 127"/>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Parallelogram 128"/>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Parallelogram 129"/>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Parallelogram 130"/>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3" name="Group 63"/>
              <p:cNvGrpSpPr/>
              <p:nvPr/>
            </p:nvGrpSpPr>
            <p:grpSpPr>
              <a:xfrm>
                <a:off x="3683172" y="4076507"/>
                <a:ext cx="370635" cy="370634"/>
                <a:chOff x="3048000" y="3276600"/>
                <a:chExt cx="2565176" cy="2565176"/>
              </a:xfrm>
            </p:grpSpPr>
            <p:sp>
              <p:nvSpPr>
                <p:cNvPr id="124" name="Cube 123"/>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Parallelogram 124"/>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Parallelogram 125"/>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Parallelogram 126"/>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4" name="Group 68"/>
              <p:cNvGrpSpPr/>
              <p:nvPr/>
            </p:nvGrpSpPr>
            <p:grpSpPr>
              <a:xfrm>
                <a:off x="3983823" y="4076507"/>
                <a:ext cx="370635" cy="370634"/>
                <a:chOff x="3048000" y="3276600"/>
                <a:chExt cx="2565176" cy="2565176"/>
              </a:xfrm>
            </p:grpSpPr>
            <p:sp>
              <p:nvSpPr>
                <p:cNvPr id="120" name="Cube 11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Parallelogram 120"/>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Parallelogram 121"/>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Parallelogram 122"/>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5" name="Group 78"/>
              <p:cNvGrpSpPr/>
              <p:nvPr/>
            </p:nvGrpSpPr>
            <p:grpSpPr>
              <a:xfrm>
                <a:off x="3562350" y="4214188"/>
                <a:ext cx="370635" cy="370634"/>
                <a:chOff x="3048000" y="3276600"/>
                <a:chExt cx="2565176" cy="2565176"/>
              </a:xfrm>
            </p:grpSpPr>
            <p:sp>
              <p:nvSpPr>
                <p:cNvPr id="116" name="Cube 115"/>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Parallelogram 116"/>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Parallelogram 117"/>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Parallelogram 118"/>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148" name="Text Box 394"/>
          <p:cNvSpPr txBox="1">
            <a:spLocks noChangeArrowheads="1"/>
          </p:cNvSpPr>
          <p:nvPr/>
        </p:nvSpPr>
        <p:spPr bwMode="auto">
          <a:xfrm>
            <a:off x="257175" y="1143000"/>
            <a:ext cx="1447800" cy="415498"/>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800" u="none" kern="0" dirty="0">
                <a:ea typeface="굴림" charset="-127"/>
                <a:cs typeface="Arial" pitchFamily="34" charset="0"/>
              </a:rPr>
              <a:t>100 – 300</a:t>
            </a:r>
          </a:p>
        </p:txBody>
      </p:sp>
      <p:grpSp>
        <p:nvGrpSpPr>
          <p:cNvPr id="149" name="Group 148"/>
          <p:cNvGrpSpPr/>
          <p:nvPr/>
        </p:nvGrpSpPr>
        <p:grpSpPr>
          <a:xfrm>
            <a:off x="1509396" y="1616268"/>
            <a:ext cx="460376" cy="460376"/>
            <a:chOff x="1176311" y="3798861"/>
            <a:chExt cx="460376" cy="460376"/>
          </a:xfrm>
        </p:grpSpPr>
        <p:sp>
          <p:nvSpPr>
            <p:cNvPr id="150" name="Oval 86"/>
            <p:cNvSpPr>
              <a:spLocks noChangeArrowheads="1"/>
            </p:cNvSpPr>
            <p:nvPr/>
          </p:nvSpPr>
          <p:spPr bwMode="auto">
            <a:xfrm>
              <a:off x="1331886" y="3954436"/>
              <a:ext cx="152400" cy="152400"/>
            </a:xfrm>
            <a:prstGeom prst="ellipse">
              <a:avLst/>
            </a:prstGeom>
            <a:solidFill>
              <a:schemeClr val="tx1"/>
            </a:solidFill>
            <a:ln w="12700" algn="ctr">
              <a:noFill/>
              <a:round/>
              <a:headEnd/>
              <a:tailEnd/>
            </a:ln>
          </p:spPr>
          <p:txBody>
            <a:bodyPr wrap="none" anchor="ctr"/>
            <a:lstStyle/>
            <a:p>
              <a:endParaRPr lang="en-US"/>
            </a:p>
          </p:txBody>
        </p:sp>
        <p:sp>
          <p:nvSpPr>
            <p:cNvPr id="151" name="Oval 150"/>
            <p:cNvSpPr/>
            <p:nvPr/>
          </p:nvSpPr>
          <p:spPr bwMode="auto">
            <a:xfrm>
              <a:off x="1176311" y="3798861"/>
              <a:ext cx="460376" cy="460376"/>
            </a:xfrm>
            <a:prstGeom prst="ellipse">
              <a:avLst/>
            </a:prstGeom>
            <a:noFill/>
            <a:ln w="63500" cap="flat" cmpd="sng" algn="ctr">
              <a:solidFill>
                <a:srgbClr val="FF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sp>
        <p:nvSpPr>
          <p:cNvPr id="152" name="Text Box 394"/>
          <p:cNvSpPr txBox="1">
            <a:spLocks noChangeArrowheads="1"/>
          </p:cNvSpPr>
          <p:nvPr/>
        </p:nvSpPr>
        <p:spPr bwMode="auto">
          <a:xfrm>
            <a:off x="1933575" y="1447800"/>
            <a:ext cx="904875" cy="538609"/>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300" u="none" kern="0" dirty="0">
                <a:ea typeface="굴림" charset="-127"/>
                <a:cs typeface="Arial" pitchFamily="34" charset="0"/>
              </a:rPr>
              <a:t>Example</a:t>
            </a:r>
          </a:p>
          <a:p>
            <a:pPr algn="l" fontAlgn="auto">
              <a:spcBef>
                <a:spcPts val="0"/>
              </a:spcBef>
              <a:spcAft>
                <a:spcPts val="0"/>
              </a:spcAft>
              <a:defRPr/>
            </a:pPr>
            <a:r>
              <a:rPr lang="en-US" altLang="ko-KR" sz="1300" u="none" kern="0" dirty="0">
                <a:ea typeface="굴림" charset="-127"/>
                <a:cs typeface="Arial" pitchFamily="34" charset="0"/>
              </a:rPr>
              <a:t>Text</a:t>
            </a:r>
          </a:p>
        </p:txBody>
      </p:sp>
      <p:grpSp>
        <p:nvGrpSpPr>
          <p:cNvPr id="153" name="Group 152"/>
          <p:cNvGrpSpPr/>
          <p:nvPr/>
        </p:nvGrpSpPr>
        <p:grpSpPr>
          <a:xfrm>
            <a:off x="4038600" y="1676400"/>
            <a:ext cx="806079" cy="818098"/>
            <a:chOff x="6024879" y="3695507"/>
            <a:chExt cx="806079" cy="818098"/>
          </a:xfrm>
        </p:grpSpPr>
        <p:sp>
          <p:nvSpPr>
            <p:cNvPr id="154" name="Parallelogram 153"/>
            <p:cNvSpPr/>
            <p:nvPr/>
          </p:nvSpPr>
          <p:spPr bwMode="auto">
            <a:xfrm>
              <a:off x="6024879" y="4284980"/>
              <a:ext cx="800577" cy="228600"/>
            </a:xfrm>
            <a:prstGeom prst="parallelogram">
              <a:avLst>
                <a:gd name="adj" fmla="val 94839"/>
              </a:avLst>
            </a:prstGeom>
            <a:solidFill>
              <a:schemeClr val="bg1">
                <a:lumMod val="75000"/>
              </a:schemeClr>
            </a:solidFill>
            <a:ln w="9525" cap="flat" cmpd="sng" algn="ctr">
              <a:noFill/>
              <a:prstDash val="solid"/>
              <a:round/>
              <a:headEnd type="none" w="med" len="med"/>
              <a:tailEnd type="none" w="med" len="med"/>
            </a:ln>
            <a:effectLst>
              <a:outerShdw blurRad="152400" dist="88900" dir="5400000" sx="109000" sy="109000" rotWithShape="0">
                <a:prstClr val="black">
                  <a:alpha val="34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nvGrpSpPr>
            <p:cNvPr id="155" name="Group 418"/>
            <p:cNvGrpSpPr/>
            <p:nvPr/>
          </p:nvGrpSpPr>
          <p:grpSpPr>
            <a:xfrm>
              <a:off x="6038850" y="3695507"/>
              <a:ext cx="792108" cy="818098"/>
              <a:chOff x="3562350" y="4076507"/>
              <a:chExt cx="792108" cy="818098"/>
            </a:xfrm>
          </p:grpSpPr>
          <p:grpSp>
            <p:nvGrpSpPr>
              <p:cNvPr id="156" name="Group 3"/>
              <p:cNvGrpSpPr/>
              <p:nvPr/>
            </p:nvGrpSpPr>
            <p:grpSpPr>
              <a:xfrm>
                <a:off x="3801185" y="4262657"/>
                <a:ext cx="370635" cy="370634"/>
                <a:chOff x="3048000" y="3276600"/>
                <a:chExt cx="2565176" cy="2565176"/>
              </a:xfrm>
            </p:grpSpPr>
            <p:sp>
              <p:nvSpPr>
                <p:cNvPr id="192" name="Cube 4"/>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Parallelogram 5"/>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Parallelogram 6"/>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Parallelogram 7"/>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7" name="Group 18"/>
              <p:cNvGrpSpPr/>
              <p:nvPr/>
            </p:nvGrpSpPr>
            <p:grpSpPr>
              <a:xfrm>
                <a:off x="3683172" y="4386290"/>
                <a:ext cx="370635" cy="370634"/>
                <a:chOff x="3048000" y="3276600"/>
                <a:chExt cx="2565176" cy="2565176"/>
              </a:xfrm>
            </p:grpSpPr>
            <p:sp>
              <p:nvSpPr>
                <p:cNvPr id="188" name="Cube 1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Parallelogram 188"/>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Parallelogram 189"/>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Parallelogram 190"/>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8" name="Group 421"/>
              <p:cNvGrpSpPr/>
              <p:nvPr/>
            </p:nvGrpSpPr>
            <p:grpSpPr>
              <a:xfrm>
                <a:off x="3983823" y="4386290"/>
                <a:ext cx="370635" cy="370634"/>
                <a:chOff x="3048000" y="3276600"/>
                <a:chExt cx="2565176" cy="2565176"/>
              </a:xfrm>
            </p:grpSpPr>
            <p:sp>
              <p:nvSpPr>
                <p:cNvPr id="184" name="Cube 183"/>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Parallelogram 184"/>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Parallelogram 185"/>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Parallelogram 186"/>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9" name="Group 33"/>
              <p:cNvGrpSpPr/>
              <p:nvPr/>
            </p:nvGrpSpPr>
            <p:grpSpPr>
              <a:xfrm>
                <a:off x="3562350" y="4523971"/>
                <a:ext cx="370635" cy="370634"/>
                <a:chOff x="3048000" y="3276600"/>
                <a:chExt cx="2565176" cy="2565176"/>
              </a:xfrm>
            </p:grpSpPr>
            <p:sp>
              <p:nvSpPr>
                <p:cNvPr id="180" name="Cube 179"/>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Parallelogram 180"/>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Parallelogram 181"/>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Parallelogram 182"/>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0" name="Group 38"/>
              <p:cNvGrpSpPr/>
              <p:nvPr/>
            </p:nvGrpSpPr>
            <p:grpSpPr>
              <a:xfrm>
                <a:off x="3863001" y="4523971"/>
                <a:ext cx="370635" cy="370634"/>
                <a:chOff x="3048000" y="3276600"/>
                <a:chExt cx="2565176" cy="2565176"/>
              </a:xfrm>
            </p:grpSpPr>
            <p:sp>
              <p:nvSpPr>
                <p:cNvPr id="176" name="Cube 175"/>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Parallelogram 176"/>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Parallelogram 177"/>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Parallelogram 178"/>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1" name="Group 63"/>
              <p:cNvGrpSpPr/>
              <p:nvPr/>
            </p:nvGrpSpPr>
            <p:grpSpPr>
              <a:xfrm>
                <a:off x="3683172" y="4076507"/>
                <a:ext cx="370635" cy="370634"/>
                <a:chOff x="3048000" y="3276600"/>
                <a:chExt cx="2565176" cy="2565176"/>
              </a:xfrm>
            </p:grpSpPr>
            <p:sp>
              <p:nvSpPr>
                <p:cNvPr id="172" name="Cube 171"/>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Parallelogram 172"/>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Parallelogram 173"/>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Parallelogram 174"/>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2" name="Group 68"/>
              <p:cNvGrpSpPr/>
              <p:nvPr/>
            </p:nvGrpSpPr>
            <p:grpSpPr>
              <a:xfrm>
                <a:off x="3983823" y="4076507"/>
                <a:ext cx="370635" cy="370634"/>
                <a:chOff x="3048000" y="3276600"/>
                <a:chExt cx="2565176" cy="2565176"/>
              </a:xfrm>
            </p:grpSpPr>
            <p:sp>
              <p:nvSpPr>
                <p:cNvPr id="168" name="Cube 167"/>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Parallelogram 168"/>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Parallelogram 169"/>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Parallelogram 170"/>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3" name="Group 78"/>
              <p:cNvGrpSpPr/>
              <p:nvPr/>
            </p:nvGrpSpPr>
            <p:grpSpPr>
              <a:xfrm>
                <a:off x="3562350" y="4214188"/>
                <a:ext cx="370635" cy="370634"/>
                <a:chOff x="3048000" y="3276600"/>
                <a:chExt cx="2565176" cy="2565176"/>
              </a:xfrm>
            </p:grpSpPr>
            <p:sp>
              <p:nvSpPr>
                <p:cNvPr id="164" name="Cube 163"/>
                <p:cNvSpPr/>
                <p:nvPr/>
              </p:nvSpPr>
              <p:spPr>
                <a:xfrm>
                  <a:off x="3048000" y="3276600"/>
                  <a:ext cx="2565176" cy="2565176"/>
                </a:xfrm>
                <a:prstGeom prst="cube">
                  <a:avLst/>
                </a:prstGeom>
                <a:solidFill>
                  <a:srgbClr val="C3A47B"/>
                </a:solidFill>
                <a:ln w="12700">
                  <a:solidFill>
                    <a:srgbClr val="8F6E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Parallelogram 164"/>
                <p:cNvSpPr/>
                <p:nvPr/>
              </p:nvSpPr>
              <p:spPr>
                <a:xfrm>
                  <a:off x="3055145" y="3278980"/>
                  <a:ext cx="2537966" cy="635001"/>
                </a:xfrm>
                <a:prstGeom prst="parallelogram">
                  <a:avLst>
                    <a:gd name="adj" fmla="val 99625"/>
                  </a:avLst>
                </a:prstGeom>
                <a:solidFill>
                  <a:srgbClr val="C8A4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Parallelogram 165"/>
                <p:cNvSpPr/>
                <p:nvPr/>
              </p:nvSpPr>
              <p:spPr>
                <a:xfrm rot="16200000" flipH="1">
                  <a:off x="4030618" y="4250497"/>
                  <a:ext cx="2538413" cy="623978"/>
                </a:xfrm>
                <a:prstGeom prst="parallelogram">
                  <a:avLst>
                    <a:gd name="adj" fmla="val 99625"/>
                  </a:avLst>
                </a:prstGeom>
                <a:gradFill>
                  <a:gsLst>
                    <a:gs pos="0">
                      <a:srgbClr val="9C754B"/>
                    </a:gs>
                    <a:gs pos="100000">
                      <a:srgbClr val="B38D59"/>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Parallelogram 166"/>
                <p:cNvSpPr/>
                <p:nvPr/>
              </p:nvSpPr>
              <p:spPr>
                <a:xfrm rot="16200000" flipH="1">
                  <a:off x="3063199" y="3950657"/>
                  <a:ext cx="1894862" cy="1881482"/>
                </a:xfrm>
                <a:prstGeom prst="parallelogram">
                  <a:avLst>
                    <a:gd name="adj" fmla="val 0"/>
                  </a:avLst>
                </a:prstGeom>
                <a:gradFill>
                  <a:gsLst>
                    <a:gs pos="0">
                      <a:srgbClr val="B3996D"/>
                    </a:gs>
                    <a:gs pos="49000">
                      <a:srgbClr val="C5A878"/>
                    </a:gs>
                    <a:gs pos="100000">
                      <a:srgbClr val="D7B579"/>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196" name="Text Box 394"/>
          <p:cNvSpPr txBox="1">
            <a:spLocks noChangeArrowheads="1"/>
          </p:cNvSpPr>
          <p:nvPr/>
        </p:nvSpPr>
        <p:spPr bwMode="auto">
          <a:xfrm>
            <a:off x="3738246" y="1152718"/>
            <a:ext cx="1447800" cy="415498"/>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800" u="none" kern="0" dirty="0">
                <a:ea typeface="굴림" charset="-127"/>
                <a:cs typeface="Arial" pitchFamily="34" charset="0"/>
              </a:rPr>
              <a:t>100 – 300</a:t>
            </a:r>
          </a:p>
        </p:txBody>
      </p:sp>
      <p:grpSp>
        <p:nvGrpSpPr>
          <p:cNvPr id="197" name="Group 196"/>
          <p:cNvGrpSpPr/>
          <p:nvPr/>
        </p:nvGrpSpPr>
        <p:grpSpPr>
          <a:xfrm>
            <a:off x="4109721" y="2692593"/>
            <a:ext cx="460376" cy="460376"/>
            <a:chOff x="1176311" y="3798861"/>
            <a:chExt cx="460376" cy="460376"/>
          </a:xfrm>
        </p:grpSpPr>
        <p:sp>
          <p:nvSpPr>
            <p:cNvPr id="198" name="Oval 86"/>
            <p:cNvSpPr>
              <a:spLocks noChangeArrowheads="1"/>
            </p:cNvSpPr>
            <p:nvPr/>
          </p:nvSpPr>
          <p:spPr bwMode="auto">
            <a:xfrm>
              <a:off x="1331886" y="3954436"/>
              <a:ext cx="152400" cy="152400"/>
            </a:xfrm>
            <a:prstGeom prst="ellipse">
              <a:avLst/>
            </a:prstGeom>
            <a:solidFill>
              <a:schemeClr val="tx1"/>
            </a:solidFill>
            <a:ln w="12700" algn="ctr">
              <a:noFill/>
              <a:round/>
              <a:headEnd/>
              <a:tailEnd/>
            </a:ln>
          </p:spPr>
          <p:txBody>
            <a:bodyPr wrap="none" anchor="ctr"/>
            <a:lstStyle/>
            <a:p>
              <a:endParaRPr lang="en-US"/>
            </a:p>
          </p:txBody>
        </p:sp>
        <p:sp>
          <p:nvSpPr>
            <p:cNvPr id="199" name="Oval 198"/>
            <p:cNvSpPr/>
            <p:nvPr/>
          </p:nvSpPr>
          <p:spPr bwMode="auto">
            <a:xfrm>
              <a:off x="1176311" y="3798861"/>
              <a:ext cx="460376" cy="460376"/>
            </a:xfrm>
            <a:prstGeom prst="ellipse">
              <a:avLst/>
            </a:prstGeom>
            <a:noFill/>
            <a:ln w="63500" cap="flat" cmpd="sng" algn="ctr">
              <a:solidFill>
                <a:srgbClr val="FF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sp>
        <p:nvSpPr>
          <p:cNvPr id="200" name="Text Box 394"/>
          <p:cNvSpPr txBox="1">
            <a:spLocks noChangeArrowheads="1"/>
          </p:cNvSpPr>
          <p:nvPr/>
        </p:nvSpPr>
        <p:spPr bwMode="auto">
          <a:xfrm>
            <a:off x="3128646" y="2575753"/>
            <a:ext cx="904875" cy="538609"/>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1300" u="none" kern="0" dirty="0">
                <a:ea typeface="굴림" charset="-127"/>
                <a:cs typeface="Arial" pitchFamily="34" charset="0"/>
              </a:rPr>
              <a:t>Example</a:t>
            </a:r>
          </a:p>
          <a:p>
            <a:pPr algn="r" fontAlgn="auto">
              <a:spcBef>
                <a:spcPts val="0"/>
              </a:spcBef>
              <a:spcAft>
                <a:spcPts val="0"/>
              </a:spcAft>
              <a:defRPr/>
            </a:pPr>
            <a:r>
              <a:rPr lang="en-US" altLang="ko-KR" sz="1300" u="none" kern="0" dirty="0">
                <a:ea typeface="굴림" charset="-127"/>
                <a:cs typeface="Arial" pitchFamily="34" charset="0"/>
              </a:rPr>
              <a:t>Text</a:t>
            </a:r>
          </a:p>
        </p:txBody>
      </p:sp>
      <p:sp>
        <p:nvSpPr>
          <p:cNvPr id="201"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1509370" y="228600"/>
            <a:ext cx="1681886" cy="2137038"/>
            <a:chOff x="861060" y="1394460"/>
            <a:chExt cx="2240280" cy="2846546"/>
          </a:xfrm>
        </p:grpSpPr>
        <p:grpSp>
          <p:nvGrpSpPr>
            <p:cNvPr id="9" name="Group 55"/>
            <p:cNvGrpSpPr/>
            <p:nvPr/>
          </p:nvGrpSpPr>
          <p:grpSpPr>
            <a:xfrm>
              <a:off x="1219194" y="1971922"/>
              <a:ext cx="1461304" cy="2269084"/>
              <a:chOff x="1219194" y="1971922"/>
              <a:chExt cx="1461304" cy="2269084"/>
            </a:xfrm>
          </p:grpSpPr>
          <p:sp>
            <p:nvSpPr>
              <p:cNvPr id="11" name="Cube 10"/>
              <p:cNvSpPr/>
              <p:nvPr/>
            </p:nvSpPr>
            <p:spPr bwMode="auto">
              <a:xfrm flipH="1">
                <a:off x="2235994" y="3400425"/>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12" name="Cube 11"/>
              <p:cNvSpPr/>
              <p:nvPr/>
            </p:nvSpPr>
            <p:spPr bwMode="auto">
              <a:xfrm flipH="1">
                <a:off x="1740694" y="3555206"/>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13" name="Cube 12"/>
              <p:cNvSpPr/>
              <p:nvPr/>
            </p:nvSpPr>
            <p:spPr bwMode="auto">
              <a:xfrm flipH="1">
                <a:off x="1219200" y="3507581"/>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14" name="Cube 13"/>
              <p:cNvSpPr/>
              <p:nvPr/>
            </p:nvSpPr>
            <p:spPr bwMode="auto">
              <a:xfrm flipH="1">
                <a:off x="1739897" y="1971922"/>
                <a:ext cx="444504" cy="1698377"/>
              </a:xfrm>
              <a:prstGeom prst="cube">
                <a:avLst/>
              </a:prstGeom>
              <a:solidFill>
                <a:srgbClr val="000000">
                  <a:lumMod val="65000"/>
                  <a:lumOff val="35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15" name="Cube 14"/>
              <p:cNvSpPr/>
              <p:nvPr/>
            </p:nvSpPr>
            <p:spPr bwMode="auto">
              <a:xfrm flipH="1">
                <a:off x="2235196" y="2362200"/>
                <a:ext cx="444504" cy="1155700"/>
              </a:xfrm>
              <a:prstGeom prst="cube">
                <a:avLst/>
              </a:prstGeom>
              <a:solidFill>
                <a:srgbClr val="FFFFFF">
                  <a:lumMod val="50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16" name="Cube 15"/>
              <p:cNvSpPr/>
              <p:nvPr/>
            </p:nvSpPr>
            <p:spPr bwMode="auto">
              <a:xfrm flipH="1">
                <a:off x="1219194" y="2590800"/>
                <a:ext cx="444504" cy="1028700"/>
              </a:xfrm>
              <a:prstGeom prst="cube">
                <a:avLst/>
              </a:prstGeom>
              <a:solidFill>
                <a:srgbClr val="FFFFFF">
                  <a:lumMod val="50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grpSp>
        <p:sp>
          <p:nvSpPr>
            <p:cNvPr id="10" name="WordArt 2"/>
            <p:cNvSpPr>
              <a:spLocks noChangeArrowheads="1" noChangeShapeType="1" noTextEdit="1"/>
            </p:cNvSpPr>
            <p:nvPr/>
          </p:nvSpPr>
          <p:spPr bwMode="auto">
            <a:xfrm>
              <a:off x="861060" y="1394460"/>
              <a:ext cx="2240280" cy="2240280"/>
            </a:xfrm>
            <a:prstGeom prst="rect">
              <a:avLst/>
            </a:prstGeom>
          </p:spPr>
          <p:txBody>
            <a:bodyPr spcFirstLastPara="1" wrap="none" fromWordArt="1">
              <a:prstTxWarp prst="textArchUp">
                <a:avLst>
                  <a:gd name="adj" fmla="val 11802243"/>
                </a:avLst>
              </a:prstTxWarp>
            </a:bodyPr>
            <a:lstStyle/>
            <a:p>
              <a:r>
                <a:rPr lang="en-US" sz="800" b="0" u="none" dirty="0">
                  <a:latin typeface="Tahoma"/>
                  <a:cs typeface="Tahoma"/>
                </a:rPr>
                <a:t>Your Text Here – Example Text</a:t>
              </a:r>
            </a:p>
          </p:txBody>
        </p:sp>
      </p:grpSp>
      <p:grpSp>
        <p:nvGrpSpPr>
          <p:cNvPr id="17" name="Group 16"/>
          <p:cNvGrpSpPr/>
          <p:nvPr/>
        </p:nvGrpSpPr>
        <p:grpSpPr>
          <a:xfrm>
            <a:off x="3566770" y="2362200"/>
            <a:ext cx="1308812" cy="1663002"/>
            <a:chOff x="861060" y="1394460"/>
            <a:chExt cx="2240280" cy="2846546"/>
          </a:xfrm>
        </p:grpSpPr>
        <p:grpSp>
          <p:nvGrpSpPr>
            <p:cNvPr id="18" name="Group 65"/>
            <p:cNvGrpSpPr/>
            <p:nvPr/>
          </p:nvGrpSpPr>
          <p:grpSpPr>
            <a:xfrm>
              <a:off x="1219194" y="1971922"/>
              <a:ext cx="1461304" cy="2269084"/>
              <a:chOff x="1219194" y="1971922"/>
              <a:chExt cx="1461304" cy="2269084"/>
            </a:xfrm>
          </p:grpSpPr>
          <p:sp>
            <p:nvSpPr>
              <p:cNvPr id="20" name="Cube 19"/>
              <p:cNvSpPr/>
              <p:nvPr/>
            </p:nvSpPr>
            <p:spPr bwMode="auto">
              <a:xfrm flipH="1">
                <a:off x="2235994" y="3400425"/>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21" name="Cube 20"/>
              <p:cNvSpPr/>
              <p:nvPr/>
            </p:nvSpPr>
            <p:spPr bwMode="auto">
              <a:xfrm flipH="1">
                <a:off x="1740694" y="3555206"/>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22" name="Cube 21"/>
              <p:cNvSpPr/>
              <p:nvPr/>
            </p:nvSpPr>
            <p:spPr bwMode="auto">
              <a:xfrm flipH="1">
                <a:off x="1219200" y="3507581"/>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23" name="Cube 22"/>
              <p:cNvSpPr/>
              <p:nvPr/>
            </p:nvSpPr>
            <p:spPr bwMode="auto">
              <a:xfrm flipH="1">
                <a:off x="1739897" y="1971922"/>
                <a:ext cx="444504" cy="1698377"/>
              </a:xfrm>
              <a:prstGeom prst="cube">
                <a:avLst/>
              </a:prstGeom>
              <a:solidFill>
                <a:srgbClr val="000000">
                  <a:lumMod val="65000"/>
                  <a:lumOff val="35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24" name="Cube 23"/>
              <p:cNvSpPr/>
              <p:nvPr/>
            </p:nvSpPr>
            <p:spPr bwMode="auto">
              <a:xfrm flipH="1">
                <a:off x="2235196" y="2362200"/>
                <a:ext cx="444504" cy="1155700"/>
              </a:xfrm>
              <a:prstGeom prst="cube">
                <a:avLst/>
              </a:prstGeom>
              <a:solidFill>
                <a:srgbClr val="FFFFFF">
                  <a:lumMod val="50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25" name="Cube 24"/>
              <p:cNvSpPr/>
              <p:nvPr/>
            </p:nvSpPr>
            <p:spPr bwMode="auto">
              <a:xfrm flipH="1">
                <a:off x="1219194" y="2590800"/>
                <a:ext cx="444504" cy="1028700"/>
              </a:xfrm>
              <a:prstGeom prst="cube">
                <a:avLst/>
              </a:prstGeom>
              <a:solidFill>
                <a:srgbClr val="FFFFFF">
                  <a:lumMod val="50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grpSp>
        <p:sp>
          <p:nvSpPr>
            <p:cNvPr id="19" name="WordArt 2"/>
            <p:cNvSpPr>
              <a:spLocks noChangeArrowheads="1" noChangeShapeType="1" noTextEdit="1"/>
            </p:cNvSpPr>
            <p:nvPr/>
          </p:nvSpPr>
          <p:spPr bwMode="auto">
            <a:xfrm>
              <a:off x="861060" y="1394460"/>
              <a:ext cx="2240280" cy="2240280"/>
            </a:xfrm>
            <a:prstGeom prst="rect">
              <a:avLst/>
            </a:prstGeom>
          </p:spPr>
          <p:txBody>
            <a:bodyPr spcFirstLastPara="1" wrap="none" fromWordArt="1">
              <a:prstTxWarp prst="textArchUp">
                <a:avLst>
                  <a:gd name="adj" fmla="val 11802243"/>
                </a:avLst>
              </a:prstTxWarp>
            </a:bodyPr>
            <a:lstStyle/>
            <a:p>
              <a:r>
                <a:rPr lang="en-US" sz="800" b="0" u="none" dirty="0">
                  <a:latin typeface="Tahoma"/>
                  <a:cs typeface="Tahoma"/>
                </a:rPr>
                <a:t>Your Text Here – Example Text</a:t>
              </a:r>
            </a:p>
          </p:txBody>
        </p:sp>
      </p:grpSp>
      <p:grpSp>
        <p:nvGrpSpPr>
          <p:cNvPr id="26" name="Group 25"/>
          <p:cNvGrpSpPr/>
          <p:nvPr/>
        </p:nvGrpSpPr>
        <p:grpSpPr>
          <a:xfrm>
            <a:off x="4648200" y="3962400"/>
            <a:ext cx="1125930" cy="1430628"/>
            <a:chOff x="861060" y="1394460"/>
            <a:chExt cx="2240280" cy="2846546"/>
          </a:xfrm>
        </p:grpSpPr>
        <p:grpSp>
          <p:nvGrpSpPr>
            <p:cNvPr id="27" name="Group 74"/>
            <p:cNvGrpSpPr/>
            <p:nvPr/>
          </p:nvGrpSpPr>
          <p:grpSpPr>
            <a:xfrm>
              <a:off x="1219194" y="1971922"/>
              <a:ext cx="1461304" cy="2269084"/>
              <a:chOff x="1219194" y="1971922"/>
              <a:chExt cx="1461304" cy="2269084"/>
            </a:xfrm>
          </p:grpSpPr>
          <p:sp>
            <p:nvSpPr>
              <p:cNvPr id="29" name="Cube 28"/>
              <p:cNvSpPr/>
              <p:nvPr/>
            </p:nvSpPr>
            <p:spPr bwMode="auto">
              <a:xfrm flipH="1">
                <a:off x="2235994" y="3400425"/>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30" name="Cube 29"/>
              <p:cNvSpPr/>
              <p:nvPr/>
            </p:nvSpPr>
            <p:spPr bwMode="auto">
              <a:xfrm flipH="1">
                <a:off x="1740694" y="3555206"/>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31" name="Cube 30"/>
              <p:cNvSpPr/>
              <p:nvPr/>
            </p:nvSpPr>
            <p:spPr bwMode="auto">
              <a:xfrm flipH="1">
                <a:off x="1219200" y="3507581"/>
                <a:ext cx="444504" cy="685800"/>
              </a:xfrm>
              <a:prstGeom prst="cube">
                <a:avLst/>
              </a:prstGeom>
              <a:gradFill>
                <a:gsLst>
                  <a:gs pos="0">
                    <a:srgbClr val="FFFFFF">
                      <a:lumMod val="65000"/>
                      <a:alpha val="69000"/>
                    </a:srgbClr>
                  </a:gs>
                  <a:gs pos="100000">
                    <a:srgbClr val="FFFFFF">
                      <a:lumMod val="75000"/>
                      <a:alpha val="0"/>
                    </a:srgbClr>
                  </a:gs>
                </a:gsLst>
                <a:lin ang="5400000" scaled="0"/>
              </a:gra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32" name="Cube 31"/>
              <p:cNvSpPr/>
              <p:nvPr/>
            </p:nvSpPr>
            <p:spPr bwMode="auto">
              <a:xfrm flipH="1">
                <a:off x="1739897" y="1971922"/>
                <a:ext cx="444504" cy="1698377"/>
              </a:xfrm>
              <a:prstGeom prst="cube">
                <a:avLst/>
              </a:prstGeom>
              <a:solidFill>
                <a:srgbClr val="000000">
                  <a:lumMod val="65000"/>
                  <a:lumOff val="35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33" name="Cube 32"/>
              <p:cNvSpPr/>
              <p:nvPr/>
            </p:nvSpPr>
            <p:spPr bwMode="auto">
              <a:xfrm flipH="1">
                <a:off x="2235196" y="2362200"/>
                <a:ext cx="444504" cy="1155700"/>
              </a:xfrm>
              <a:prstGeom prst="cube">
                <a:avLst/>
              </a:prstGeom>
              <a:solidFill>
                <a:srgbClr val="FFFFFF">
                  <a:lumMod val="50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sp>
            <p:nvSpPr>
              <p:cNvPr id="34" name="Cube 33"/>
              <p:cNvSpPr/>
              <p:nvPr/>
            </p:nvSpPr>
            <p:spPr bwMode="auto">
              <a:xfrm flipH="1">
                <a:off x="1219194" y="2590800"/>
                <a:ext cx="444504" cy="1028700"/>
              </a:xfrm>
              <a:prstGeom prst="cube">
                <a:avLst/>
              </a:prstGeom>
              <a:solidFill>
                <a:srgbClr val="FFFFFF">
                  <a:lumMod val="50000"/>
                </a:srgbClr>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000" b="1" i="0" u="sng" strike="noStrike" kern="0" cap="none" spc="0" normalizeH="0" baseline="0" noProof="0">
                  <a:ln>
                    <a:noFill/>
                  </a:ln>
                  <a:solidFill>
                    <a:srgbClr val="000000"/>
                  </a:solidFill>
                  <a:effectLst/>
                  <a:uLnTx/>
                  <a:uFillTx/>
                  <a:latin typeface="Arial" pitchFamily="34" charset="0"/>
                </a:endParaRPr>
              </a:p>
            </p:txBody>
          </p:sp>
        </p:grpSp>
        <p:sp>
          <p:nvSpPr>
            <p:cNvPr id="28" name="WordArt 2"/>
            <p:cNvSpPr>
              <a:spLocks noChangeArrowheads="1" noChangeShapeType="1" noTextEdit="1"/>
            </p:cNvSpPr>
            <p:nvPr/>
          </p:nvSpPr>
          <p:spPr bwMode="auto">
            <a:xfrm>
              <a:off x="861060" y="1394460"/>
              <a:ext cx="2240280" cy="2240280"/>
            </a:xfrm>
            <a:prstGeom prst="rect">
              <a:avLst/>
            </a:prstGeom>
          </p:spPr>
          <p:txBody>
            <a:bodyPr spcFirstLastPara="1" wrap="none" fromWordArt="1">
              <a:prstTxWarp prst="textArchUp">
                <a:avLst>
                  <a:gd name="adj" fmla="val 11802243"/>
                </a:avLst>
              </a:prstTxWarp>
            </a:bodyPr>
            <a:lstStyle/>
            <a:p>
              <a:r>
                <a:rPr lang="en-US" sz="800" b="0" u="none" dirty="0">
                  <a:latin typeface="Tahoma"/>
                  <a:cs typeface="Tahoma"/>
                </a:rPr>
                <a:t>Your Text Here – Example Text</a:t>
              </a:r>
            </a:p>
          </p:txBody>
        </p:sp>
      </p:grpSp>
      <p:sp>
        <p:nvSpPr>
          <p:cNvPr id="35" name="Text Box 394"/>
          <p:cNvSpPr txBox="1">
            <a:spLocks noChangeArrowheads="1"/>
          </p:cNvSpPr>
          <p:nvPr/>
        </p:nvSpPr>
        <p:spPr bwMode="auto">
          <a:xfrm>
            <a:off x="609600" y="5029200"/>
            <a:ext cx="2514600" cy="384721"/>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400" u="none" kern="0" dirty="0">
                <a:ea typeface="굴림" charset="-127"/>
                <a:cs typeface="Arial" pitchFamily="34" charset="0"/>
              </a:rPr>
              <a:t>Text  -  Your Text Here</a:t>
            </a:r>
          </a:p>
        </p:txBody>
      </p:sp>
      <p:sp>
        <p:nvSpPr>
          <p:cNvPr id="36" name="Text Box 394"/>
          <p:cNvSpPr txBox="1">
            <a:spLocks noChangeArrowheads="1"/>
          </p:cNvSpPr>
          <p:nvPr/>
        </p:nvSpPr>
        <p:spPr bwMode="auto">
          <a:xfrm>
            <a:off x="609600" y="5337721"/>
            <a:ext cx="2514600" cy="754053"/>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000" b="0" u="none" kern="0" dirty="0">
                <a:solidFill>
                  <a:srgbClr val="737373"/>
                </a:solidFill>
                <a:ea typeface="굴림" charset="-127"/>
                <a:cs typeface="Arial" pitchFamily="34" charset="0"/>
              </a:rPr>
              <a:t>Lorem is simp dummy text of then and scrambled it to make a type specimen book. </a:t>
            </a:r>
          </a:p>
        </p:txBody>
      </p:sp>
      <p:sp>
        <p:nvSpPr>
          <p:cNvPr id="37" name="Text Box 394"/>
          <p:cNvSpPr txBox="1">
            <a:spLocks noChangeArrowheads="1"/>
          </p:cNvSpPr>
          <p:nvPr/>
        </p:nvSpPr>
        <p:spPr bwMode="auto">
          <a:xfrm>
            <a:off x="6324600" y="1447800"/>
            <a:ext cx="2514600" cy="384721"/>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400" u="none" kern="0" dirty="0">
                <a:ea typeface="굴림" charset="-127"/>
                <a:cs typeface="Arial" pitchFamily="34" charset="0"/>
              </a:rPr>
              <a:t>Text  -  Your Text Here</a:t>
            </a:r>
          </a:p>
        </p:txBody>
      </p:sp>
      <p:sp>
        <p:nvSpPr>
          <p:cNvPr id="38" name="Text Box 394"/>
          <p:cNvSpPr txBox="1">
            <a:spLocks noChangeArrowheads="1"/>
          </p:cNvSpPr>
          <p:nvPr/>
        </p:nvSpPr>
        <p:spPr bwMode="auto">
          <a:xfrm>
            <a:off x="6019800" y="3185160"/>
            <a:ext cx="2614613" cy="754053"/>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2000" b="0" u="none" kern="0" dirty="0">
                <a:solidFill>
                  <a:srgbClr val="737373"/>
                </a:solidFill>
                <a:ea typeface="굴림" charset="-127"/>
                <a:cs typeface="Arial" pitchFamily="34" charset="0"/>
              </a:rPr>
              <a:t>Lorem is simp dummy text of then and scrambled it to make a type specimen book. </a:t>
            </a:r>
          </a:p>
        </p:txBody>
      </p:sp>
      <p:sp>
        <p:nvSpPr>
          <p:cNvPr id="39" name="Text Box 394"/>
          <p:cNvSpPr txBox="1">
            <a:spLocks noChangeArrowheads="1"/>
          </p:cNvSpPr>
          <p:nvPr/>
        </p:nvSpPr>
        <p:spPr bwMode="auto">
          <a:xfrm>
            <a:off x="6172200" y="1826971"/>
            <a:ext cx="2462213" cy="754053"/>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2000" b="0" u="none" kern="0" dirty="0">
                <a:solidFill>
                  <a:srgbClr val="737373"/>
                </a:solidFill>
                <a:ea typeface="굴림" charset="-127"/>
                <a:cs typeface="Arial" pitchFamily="34" charset="0"/>
              </a:rPr>
              <a:t>Lorem is simp dummy text of then and scrambled it to make a type specimen book. </a:t>
            </a:r>
          </a:p>
        </p:txBody>
      </p:sp>
      <p:sp>
        <p:nvSpPr>
          <p:cNvPr id="40" name="Text Box 394"/>
          <p:cNvSpPr txBox="1">
            <a:spLocks noChangeArrowheads="1"/>
          </p:cNvSpPr>
          <p:nvPr/>
        </p:nvSpPr>
        <p:spPr bwMode="auto">
          <a:xfrm>
            <a:off x="6324600" y="2819400"/>
            <a:ext cx="2514600" cy="384721"/>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2400" u="none" kern="0" dirty="0">
                <a:ea typeface="굴림" charset="-127"/>
                <a:cs typeface="Arial" pitchFamily="34" charset="0"/>
              </a:rPr>
              <a:t>Text  -  Your Text Here</a:t>
            </a:r>
          </a:p>
        </p:txBody>
      </p:sp>
      <p:sp>
        <p:nvSpPr>
          <p:cNvPr id="41"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169"/>
          <p:cNvGrpSpPr/>
          <p:nvPr/>
        </p:nvGrpSpPr>
        <p:grpSpPr>
          <a:xfrm>
            <a:off x="3356610" y="2233380"/>
            <a:ext cx="1367790" cy="1195620"/>
            <a:chOff x="5859780" y="3093720"/>
            <a:chExt cx="1089660" cy="952500"/>
          </a:xfrm>
          <a:effectLst>
            <a:reflection blurRad="6350" stA="52000" endA="300" endPos="35000" dir="5400000" sy="-100000" algn="bl" rotWithShape="0"/>
          </a:effectLst>
        </p:grpSpPr>
        <p:grpSp>
          <p:nvGrpSpPr>
            <p:cNvPr id="9" name="Group 76"/>
            <p:cNvGrpSpPr/>
            <p:nvPr/>
          </p:nvGrpSpPr>
          <p:grpSpPr>
            <a:xfrm>
              <a:off x="6057900" y="3093720"/>
              <a:ext cx="304800" cy="685800"/>
              <a:chOff x="1295400" y="2514600"/>
              <a:chExt cx="304800" cy="685800"/>
            </a:xfrm>
            <a:solidFill>
              <a:schemeClr val="tx1">
                <a:lumMod val="50000"/>
                <a:lumOff val="50000"/>
              </a:schemeClr>
            </a:solidFill>
          </p:grpSpPr>
          <p:sp>
            <p:nvSpPr>
              <p:cNvPr id="22"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 name="Group 79"/>
            <p:cNvGrpSpPr/>
            <p:nvPr/>
          </p:nvGrpSpPr>
          <p:grpSpPr>
            <a:xfrm>
              <a:off x="6431280" y="3093720"/>
              <a:ext cx="304800" cy="685800"/>
              <a:chOff x="1295400" y="2514600"/>
              <a:chExt cx="304800" cy="685800"/>
            </a:xfrm>
            <a:solidFill>
              <a:schemeClr val="tx1">
                <a:lumMod val="50000"/>
                <a:lumOff val="50000"/>
              </a:schemeClr>
            </a:solidFill>
          </p:grpSpPr>
          <p:sp>
            <p:nvSpPr>
              <p:cNvPr id="20"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1" name="Group 82"/>
            <p:cNvGrpSpPr/>
            <p:nvPr/>
          </p:nvGrpSpPr>
          <p:grpSpPr>
            <a:xfrm>
              <a:off x="5859780" y="3360420"/>
              <a:ext cx="304800" cy="685800"/>
              <a:chOff x="1295400" y="2514600"/>
              <a:chExt cx="304800" cy="685800"/>
            </a:xfrm>
            <a:solidFill>
              <a:schemeClr val="tx1">
                <a:lumMod val="75000"/>
                <a:lumOff val="25000"/>
              </a:schemeClr>
            </a:solidFill>
          </p:grpSpPr>
          <p:sp>
            <p:nvSpPr>
              <p:cNvPr id="18"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2" name="Group 85"/>
            <p:cNvGrpSpPr/>
            <p:nvPr/>
          </p:nvGrpSpPr>
          <p:grpSpPr>
            <a:xfrm>
              <a:off x="6233160" y="3360420"/>
              <a:ext cx="304800" cy="685800"/>
              <a:chOff x="1295400" y="2514600"/>
              <a:chExt cx="304800" cy="685800"/>
            </a:xfrm>
            <a:solidFill>
              <a:schemeClr val="tx1">
                <a:lumMod val="75000"/>
                <a:lumOff val="25000"/>
              </a:schemeClr>
            </a:solidFill>
          </p:grpSpPr>
          <p:sp>
            <p:nvSpPr>
              <p:cNvPr id="16"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3" name="Group 88"/>
            <p:cNvGrpSpPr/>
            <p:nvPr/>
          </p:nvGrpSpPr>
          <p:grpSpPr>
            <a:xfrm>
              <a:off x="6644640" y="3360420"/>
              <a:ext cx="304800" cy="685800"/>
              <a:chOff x="1295400" y="2514600"/>
              <a:chExt cx="304800" cy="685800"/>
            </a:xfrm>
            <a:solidFill>
              <a:schemeClr val="tx1">
                <a:lumMod val="75000"/>
                <a:lumOff val="25000"/>
              </a:schemeClr>
            </a:solidFill>
          </p:grpSpPr>
          <p:sp>
            <p:nvSpPr>
              <p:cNvPr id="14"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24" name="Text Box 394"/>
          <p:cNvSpPr txBox="1">
            <a:spLocks noChangeArrowheads="1"/>
          </p:cNvSpPr>
          <p:nvPr/>
        </p:nvSpPr>
        <p:spPr bwMode="auto">
          <a:xfrm>
            <a:off x="4724400" y="4191000"/>
            <a:ext cx="1219200" cy="282129"/>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400" u="none" kern="0" dirty="0">
                <a:ea typeface="굴림" charset="-127"/>
                <a:cs typeface="Arial" pitchFamily="34" charset="0"/>
              </a:rPr>
              <a:t>Example Text</a:t>
            </a:r>
          </a:p>
        </p:txBody>
      </p:sp>
      <p:grpSp>
        <p:nvGrpSpPr>
          <p:cNvPr id="25" name="Group 169"/>
          <p:cNvGrpSpPr/>
          <p:nvPr/>
        </p:nvGrpSpPr>
        <p:grpSpPr>
          <a:xfrm>
            <a:off x="4876800" y="3505200"/>
            <a:ext cx="895046" cy="782382"/>
            <a:chOff x="5859780" y="3093720"/>
            <a:chExt cx="1089660" cy="952500"/>
          </a:xfrm>
          <a:effectLst>
            <a:reflection blurRad="6350" stA="52000" endA="300" endPos="35000" dir="5400000" sy="-100000" algn="bl" rotWithShape="0"/>
          </a:effectLst>
        </p:grpSpPr>
        <p:grpSp>
          <p:nvGrpSpPr>
            <p:cNvPr id="26" name="Group 76"/>
            <p:cNvGrpSpPr/>
            <p:nvPr/>
          </p:nvGrpSpPr>
          <p:grpSpPr>
            <a:xfrm>
              <a:off x="6057900" y="3093720"/>
              <a:ext cx="304800" cy="685800"/>
              <a:chOff x="1295400" y="2514600"/>
              <a:chExt cx="304800" cy="685800"/>
            </a:xfrm>
            <a:solidFill>
              <a:schemeClr val="tx1">
                <a:lumMod val="50000"/>
                <a:lumOff val="50000"/>
              </a:schemeClr>
            </a:solidFill>
          </p:grpSpPr>
          <p:sp>
            <p:nvSpPr>
              <p:cNvPr id="39"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7" name="Group 79"/>
            <p:cNvGrpSpPr/>
            <p:nvPr/>
          </p:nvGrpSpPr>
          <p:grpSpPr>
            <a:xfrm>
              <a:off x="6431280" y="3093720"/>
              <a:ext cx="304800" cy="685800"/>
              <a:chOff x="1295400" y="2514600"/>
              <a:chExt cx="304800" cy="685800"/>
            </a:xfrm>
            <a:solidFill>
              <a:schemeClr val="tx1">
                <a:lumMod val="50000"/>
                <a:lumOff val="50000"/>
              </a:schemeClr>
            </a:solidFill>
          </p:grpSpPr>
          <p:sp>
            <p:nvSpPr>
              <p:cNvPr id="37"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8" name="Group 82"/>
            <p:cNvGrpSpPr/>
            <p:nvPr/>
          </p:nvGrpSpPr>
          <p:grpSpPr>
            <a:xfrm>
              <a:off x="5859780" y="3360420"/>
              <a:ext cx="304800" cy="685800"/>
              <a:chOff x="1295400" y="2514600"/>
              <a:chExt cx="304800" cy="685800"/>
            </a:xfrm>
            <a:solidFill>
              <a:schemeClr val="tx1">
                <a:lumMod val="75000"/>
                <a:lumOff val="25000"/>
              </a:schemeClr>
            </a:solidFill>
          </p:grpSpPr>
          <p:sp>
            <p:nvSpPr>
              <p:cNvPr id="35"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9" name="Group 85"/>
            <p:cNvGrpSpPr/>
            <p:nvPr/>
          </p:nvGrpSpPr>
          <p:grpSpPr>
            <a:xfrm>
              <a:off x="6233160" y="3360420"/>
              <a:ext cx="304800" cy="685800"/>
              <a:chOff x="1295400" y="2514600"/>
              <a:chExt cx="304800" cy="685800"/>
            </a:xfrm>
            <a:solidFill>
              <a:schemeClr val="tx1">
                <a:lumMod val="75000"/>
                <a:lumOff val="25000"/>
              </a:schemeClr>
            </a:solidFill>
          </p:grpSpPr>
          <p:sp>
            <p:nvSpPr>
              <p:cNvPr id="33"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 name="Group 88"/>
            <p:cNvGrpSpPr/>
            <p:nvPr/>
          </p:nvGrpSpPr>
          <p:grpSpPr>
            <a:xfrm>
              <a:off x="6644640" y="3360420"/>
              <a:ext cx="304800" cy="685800"/>
              <a:chOff x="1295400" y="2514600"/>
              <a:chExt cx="304800" cy="685800"/>
            </a:xfrm>
            <a:solidFill>
              <a:schemeClr val="tx1">
                <a:lumMod val="75000"/>
                <a:lumOff val="25000"/>
              </a:schemeClr>
            </a:solidFill>
          </p:grpSpPr>
          <p:sp>
            <p:nvSpPr>
              <p:cNvPr id="31"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41" name="Text Box 394"/>
          <p:cNvSpPr txBox="1">
            <a:spLocks noChangeArrowheads="1"/>
          </p:cNvSpPr>
          <p:nvPr/>
        </p:nvSpPr>
        <p:spPr bwMode="auto">
          <a:xfrm>
            <a:off x="990600" y="1600200"/>
            <a:ext cx="1219200" cy="282129"/>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400" u="none" kern="0" dirty="0">
                <a:ea typeface="굴림" charset="-127"/>
                <a:cs typeface="Arial" pitchFamily="34" charset="0"/>
              </a:rPr>
              <a:t>Example Text</a:t>
            </a:r>
          </a:p>
        </p:txBody>
      </p:sp>
      <p:grpSp>
        <p:nvGrpSpPr>
          <p:cNvPr id="42" name="Group 169"/>
          <p:cNvGrpSpPr/>
          <p:nvPr/>
        </p:nvGrpSpPr>
        <p:grpSpPr>
          <a:xfrm>
            <a:off x="1066800" y="914400"/>
            <a:ext cx="895046" cy="782382"/>
            <a:chOff x="5859780" y="3093720"/>
            <a:chExt cx="1089660" cy="952500"/>
          </a:xfrm>
          <a:effectLst>
            <a:reflection blurRad="6350" stA="52000" endA="300" endPos="35000" dir="5400000" sy="-100000" algn="bl" rotWithShape="0"/>
          </a:effectLst>
        </p:grpSpPr>
        <p:grpSp>
          <p:nvGrpSpPr>
            <p:cNvPr id="43" name="Group 76"/>
            <p:cNvGrpSpPr/>
            <p:nvPr/>
          </p:nvGrpSpPr>
          <p:grpSpPr>
            <a:xfrm>
              <a:off x="6057900" y="3093720"/>
              <a:ext cx="304800" cy="685800"/>
              <a:chOff x="1295400" y="2514600"/>
              <a:chExt cx="304800" cy="685800"/>
            </a:xfrm>
            <a:solidFill>
              <a:schemeClr val="tx1">
                <a:lumMod val="50000"/>
                <a:lumOff val="50000"/>
              </a:schemeClr>
            </a:solidFill>
          </p:grpSpPr>
          <p:sp>
            <p:nvSpPr>
              <p:cNvPr id="56"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4" name="Group 79"/>
            <p:cNvGrpSpPr/>
            <p:nvPr/>
          </p:nvGrpSpPr>
          <p:grpSpPr>
            <a:xfrm>
              <a:off x="6431280" y="3093720"/>
              <a:ext cx="304800" cy="685800"/>
              <a:chOff x="1295400" y="2514600"/>
              <a:chExt cx="304800" cy="685800"/>
            </a:xfrm>
            <a:solidFill>
              <a:schemeClr val="tx1">
                <a:lumMod val="50000"/>
                <a:lumOff val="50000"/>
              </a:schemeClr>
            </a:solidFill>
          </p:grpSpPr>
          <p:sp>
            <p:nvSpPr>
              <p:cNvPr id="54"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5" name="Group 82"/>
            <p:cNvGrpSpPr/>
            <p:nvPr/>
          </p:nvGrpSpPr>
          <p:grpSpPr>
            <a:xfrm>
              <a:off x="5859780" y="3360420"/>
              <a:ext cx="304800" cy="685800"/>
              <a:chOff x="1295400" y="2514600"/>
              <a:chExt cx="304800" cy="685800"/>
            </a:xfrm>
            <a:solidFill>
              <a:schemeClr val="tx1">
                <a:lumMod val="75000"/>
                <a:lumOff val="25000"/>
              </a:schemeClr>
            </a:solidFill>
          </p:grpSpPr>
          <p:sp>
            <p:nvSpPr>
              <p:cNvPr id="52"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6" name="Group 85"/>
            <p:cNvGrpSpPr/>
            <p:nvPr/>
          </p:nvGrpSpPr>
          <p:grpSpPr>
            <a:xfrm>
              <a:off x="6233160" y="3360420"/>
              <a:ext cx="304800" cy="685800"/>
              <a:chOff x="1295400" y="2514600"/>
              <a:chExt cx="304800" cy="685800"/>
            </a:xfrm>
            <a:solidFill>
              <a:schemeClr val="tx1">
                <a:lumMod val="75000"/>
                <a:lumOff val="25000"/>
              </a:schemeClr>
            </a:solidFill>
          </p:grpSpPr>
          <p:sp>
            <p:nvSpPr>
              <p:cNvPr id="50"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47" name="Group 88"/>
            <p:cNvGrpSpPr/>
            <p:nvPr/>
          </p:nvGrpSpPr>
          <p:grpSpPr>
            <a:xfrm>
              <a:off x="6644640" y="3360420"/>
              <a:ext cx="304800" cy="685800"/>
              <a:chOff x="1295400" y="2514600"/>
              <a:chExt cx="304800" cy="685800"/>
            </a:xfrm>
            <a:solidFill>
              <a:schemeClr val="tx1">
                <a:lumMod val="75000"/>
                <a:lumOff val="25000"/>
              </a:schemeClr>
            </a:solidFill>
          </p:grpSpPr>
          <p:sp>
            <p:nvSpPr>
              <p:cNvPr id="48"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58" name="WordArt 2"/>
          <p:cNvSpPr>
            <a:spLocks noChangeArrowheads="1" noChangeShapeType="1" noTextEdit="1"/>
          </p:cNvSpPr>
          <p:nvPr/>
        </p:nvSpPr>
        <p:spPr bwMode="auto">
          <a:xfrm>
            <a:off x="3044122" y="1905000"/>
            <a:ext cx="2137478" cy="2131648"/>
          </a:xfrm>
          <a:prstGeom prst="rect">
            <a:avLst/>
          </a:prstGeom>
        </p:spPr>
        <p:txBody>
          <a:bodyPr spcFirstLastPara="1" wrap="none" fromWordArt="1">
            <a:prstTxWarp prst="textArchUp">
              <a:avLst>
                <a:gd name="adj" fmla="val 11850438"/>
              </a:avLst>
            </a:prstTxWarp>
          </a:bodyPr>
          <a:lstStyle/>
          <a:p>
            <a:r>
              <a:rPr lang="en-US" sz="900" b="0" u="none" dirty="0">
                <a:latin typeface="Tahoma"/>
                <a:cs typeface="Tahoma"/>
              </a:rPr>
              <a:t>Your Text Here – Example Text</a:t>
            </a:r>
          </a:p>
        </p:txBody>
      </p:sp>
      <p:grpSp>
        <p:nvGrpSpPr>
          <p:cNvPr id="59" name="Group 169"/>
          <p:cNvGrpSpPr/>
          <p:nvPr/>
        </p:nvGrpSpPr>
        <p:grpSpPr>
          <a:xfrm>
            <a:off x="3886200" y="4355098"/>
            <a:ext cx="895046" cy="782382"/>
            <a:chOff x="5859780" y="3093720"/>
            <a:chExt cx="1089660" cy="952500"/>
          </a:xfrm>
          <a:effectLst>
            <a:reflection blurRad="6350" stA="52000" endA="300" endPos="35000" dir="5400000" sy="-100000" algn="bl" rotWithShape="0"/>
          </a:effectLst>
        </p:grpSpPr>
        <p:grpSp>
          <p:nvGrpSpPr>
            <p:cNvPr id="60" name="Group 76"/>
            <p:cNvGrpSpPr/>
            <p:nvPr/>
          </p:nvGrpSpPr>
          <p:grpSpPr>
            <a:xfrm>
              <a:off x="6057900" y="3093720"/>
              <a:ext cx="304800" cy="685800"/>
              <a:chOff x="1295400" y="2514600"/>
              <a:chExt cx="304800" cy="685800"/>
            </a:xfrm>
            <a:solidFill>
              <a:schemeClr val="tx1">
                <a:lumMod val="50000"/>
                <a:lumOff val="50000"/>
              </a:schemeClr>
            </a:solidFill>
          </p:grpSpPr>
          <p:sp>
            <p:nvSpPr>
              <p:cNvPr id="73"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1" name="Group 79"/>
            <p:cNvGrpSpPr/>
            <p:nvPr/>
          </p:nvGrpSpPr>
          <p:grpSpPr>
            <a:xfrm>
              <a:off x="6431280" y="3093720"/>
              <a:ext cx="304800" cy="685800"/>
              <a:chOff x="1295400" y="2514600"/>
              <a:chExt cx="304800" cy="685800"/>
            </a:xfrm>
            <a:solidFill>
              <a:schemeClr val="tx1">
                <a:lumMod val="50000"/>
                <a:lumOff val="50000"/>
              </a:schemeClr>
            </a:solidFill>
          </p:grpSpPr>
          <p:sp>
            <p:nvSpPr>
              <p:cNvPr id="71"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2" name="Group 82"/>
            <p:cNvGrpSpPr/>
            <p:nvPr/>
          </p:nvGrpSpPr>
          <p:grpSpPr>
            <a:xfrm>
              <a:off x="5859780" y="3360420"/>
              <a:ext cx="304800" cy="685800"/>
              <a:chOff x="1295400" y="2514600"/>
              <a:chExt cx="304800" cy="685800"/>
            </a:xfrm>
            <a:solidFill>
              <a:schemeClr val="tx1">
                <a:lumMod val="75000"/>
                <a:lumOff val="25000"/>
              </a:schemeClr>
            </a:solidFill>
          </p:grpSpPr>
          <p:sp>
            <p:nvSpPr>
              <p:cNvPr id="69"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3" name="Group 85"/>
            <p:cNvGrpSpPr/>
            <p:nvPr/>
          </p:nvGrpSpPr>
          <p:grpSpPr>
            <a:xfrm>
              <a:off x="6233160" y="3360420"/>
              <a:ext cx="304800" cy="685800"/>
              <a:chOff x="1295400" y="2514600"/>
              <a:chExt cx="304800" cy="685800"/>
            </a:xfrm>
            <a:solidFill>
              <a:schemeClr val="tx1">
                <a:lumMod val="75000"/>
                <a:lumOff val="25000"/>
              </a:schemeClr>
            </a:solidFill>
          </p:grpSpPr>
          <p:sp>
            <p:nvSpPr>
              <p:cNvPr id="67"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64" name="Group 88"/>
            <p:cNvGrpSpPr/>
            <p:nvPr/>
          </p:nvGrpSpPr>
          <p:grpSpPr>
            <a:xfrm>
              <a:off x="6644640" y="3360420"/>
              <a:ext cx="304800" cy="685800"/>
              <a:chOff x="1295400" y="2514600"/>
              <a:chExt cx="304800" cy="685800"/>
            </a:xfrm>
            <a:solidFill>
              <a:schemeClr val="tx1">
                <a:lumMod val="75000"/>
                <a:lumOff val="25000"/>
              </a:schemeClr>
            </a:solidFill>
          </p:grpSpPr>
          <p:sp>
            <p:nvSpPr>
              <p:cNvPr id="65"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75" name="Text Box 394"/>
          <p:cNvSpPr txBox="1">
            <a:spLocks noChangeArrowheads="1"/>
          </p:cNvSpPr>
          <p:nvPr/>
        </p:nvSpPr>
        <p:spPr bwMode="auto">
          <a:xfrm>
            <a:off x="3742944" y="5051871"/>
            <a:ext cx="1219200" cy="282129"/>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400" u="none" kern="0" dirty="0">
                <a:ea typeface="굴림" charset="-127"/>
                <a:cs typeface="Arial" pitchFamily="34" charset="0"/>
              </a:rPr>
              <a:t>Example Text</a:t>
            </a:r>
          </a:p>
        </p:txBody>
      </p:sp>
      <p:sp>
        <p:nvSpPr>
          <p:cNvPr id="76" name="Text Box 394"/>
          <p:cNvSpPr txBox="1">
            <a:spLocks noChangeArrowheads="1"/>
          </p:cNvSpPr>
          <p:nvPr/>
        </p:nvSpPr>
        <p:spPr bwMode="auto">
          <a:xfrm>
            <a:off x="1371600" y="3657600"/>
            <a:ext cx="1219200" cy="282129"/>
          </a:xfrm>
          <a:prstGeom prst="rect">
            <a:avLst/>
          </a:prstGeom>
          <a:noFill/>
          <a:ln w="9525" algn="ctr">
            <a:noFill/>
            <a:miter lim="800000"/>
            <a:headEnd/>
            <a:tailEnd/>
          </a:ln>
          <a:effectLst/>
        </p:spPr>
        <p:txBody>
          <a:bodyPr wrap="square" tIns="91440" anchor="ctr">
            <a:spAutoFit/>
          </a:bodyPr>
          <a:lstStyle/>
          <a:p>
            <a:pPr fontAlgn="auto">
              <a:spcBef>
                <a:spcPts val="0"/>
              </a:spcBef>
              <a:spcAft>
                <a:spcPts val="0"/>
              </a:spcAft>
              <a:defRPr/>
            </a:pPr>
            <a:r>
              <a:rPr lang="en-US" altLang="ko-KR" sz="1400" u="none" kern="0" dirty="0">
                <a:ea typeface="굴림" charset="-127"/>
                <a:cs typeface="Arial" pitchFamily="34" charset="0"/>
              </a:rPr>
              <a:t>Example Text</a:t>
            </a:r>
          </a:p>
        </p:txBody>
      </p:sp>
      <p:grpSp>
        <p:nvGrpSpPr>
          <p:cNvPr id="77" name="Group 169"/>
          <p:cNvGrpSpPr/>
          <p:nvPr/>
        </p:nvGrpSpPr>
        <p:grpSpPr>
          <a:xfrm>
            <a:off x="1524000" y="2971800"/>
            <a:ext cx="895046" cy="782382"/>
            <a:chOff x="5859780" y="3093720"/>
            <a:chExt cx="1089660" cy="952500"/>
          </a:xfrm>
          <a:effectLst>
            <a:reflection blurRad="6350" stA="52000" endA="300" endPos="35000" dir="5400000" sy="-100000" algn="bl" rotWithShape="0"/>
          </a:effectLst>
        </p:grpSpPr>
        <p:grpSp>
          <p:nvGrpSpPr>
            <p:cNvPr id="78" name="Group 76"/>
            <p:cNvGrpSpPr/>
            <p:nvPr/>
          </p:nvGrpSpPr>
          <p:grpSpPr>
            <a:xfrm>
              <a:off x="6057900" y="3093720"/>
              <a:ext cx="304800" cy="685800"/>
              <a:chOff x="1295400" y="2514600"/>
              <a:chExt cx="304800" cy="685800"/>
            </a:xfrm>
            <a:solidFill>
              <a:schemeClr val="tx1">
                <a:lumMod val="50000"/>
                <a:lumOff val="50000"/>
              </a:schemeClr>
            </a:solidFill>
          </p:grpSpPr>
          <p:sp>
            <p:nvSpPr>
              <p:cNvPr id="91"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79" name="Group 79"/>
            <p:cNvGrpSpPr/>
            <p:nvPr/>
          </p:nvGrpSpPr>
          <p:grpSpPr>
            <a:xfrm>
              <a:off x="6431280" y="3093720"/>
              <a:ext cx="304800" cy="685800"/>
              <a:chOff x="1295400" y="2514600"/>
              <a:chExt cx="304800" cy="685800"/>
            </a:xfrm>
            <a:solidFill>
              <a:schemeClr val="tx1">
                <a:lumMod val="50000"/>
                <a:lumOff val="50000"/>
              </a:schemeClr>
            </a:solidFill>
          </p:grpSpPr>
          <p:sp>
            <p:nvSpPr>
              <p:cNvPr id="89"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0" name="Group 82"/>
            <p:cNvGrpSpPr/>
            <p:nvPr/>
          </p:nvGrpSpPr>
          <p:grpSpPr>
            <a:xfrm>
              <a:off x="5859780" y="3360420"/>
              <a:ext cx="304800" cy="685800"/>
              <a:chOff x="1295400" y="2514600"/>
              <a:chExt cx="304800" cy="685800"/>
            </a:xfrm>
            <a:solidFill>
              <a:schemeClr val="tx1">
                <a:lumMod val="75000"/>
                <a:lumOff val="25000"/>
              </a:schemeClr>
            </a:solidFill>
          </p:grpSpPr>
          <p:sp>
            <p:nvSpPr>
              <p:cNvPr id="87"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1" name="Group 85"/>
            <p:cNvGrpSpPr/>
            <p:nvPr/>
          </p:nvGrpSpPr>
          <p:grpSpPr>
            <a:xfrm>
              <a:off x="6233160" y="3360420"/>
              <a:ext cx="304800" cy="685800"/>
              <a:chOff x="1295400" y="2514600"/>
              <a:chExt cx="304800" cy="685800"/>
            </a:xfrm>
            <a:solidFill>
              <a:schemeClr val="tx1">
                <a:lumMod val="75000"/>
                <a:lumOff val="25000"/>
              </a:schemeClr>
            </a:solidFill>
          </p:grpSpPr>
          <p:sp>
            <p:nvSpPr>
              <p:cNvPr id="85"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82" name="Group 88"/>
            <p:cNvGrpSpPr/>
            <p:nvPr/>
          </p:nvGrpSpPr>
          <p:grpSpPr>
            <a:xfrm>
              <a:off x="6644640" y="3360420"/>
              <a:ext cx="304800" cy="685800"/>
              <a:chOff x="1295400" y="2514600"/>
              <a:chExt cx="304800" cy="685800"/>
            </a:xfrm>
            <a:solidFill>
              <a:schemeClr val="tx1">
                <a:lumMod val="75000"/>
                <a:lumOff val="25000"/>
              </a:schemeClr>
            </a:solidFill>
          </p:grpSpPr>
          <p:sp>
            <p:nvSpPr>
              <p:cNvPr id="83" name="Oval 6"/>
              <p:cNvSpPr>
                <a:spLocks noChangeArrowheads="1"/>
              </p:cNvSpPr>
              <p:nvPr/>
            </p:nvSpPr>
            <p:spPr bwMode="auto">
              <a:xfrm>
                <a:off x="1377035" y="2514600"/>
                <a:ext cx="137537" cy="13709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 name="Freeform 7"/>
              <p:cNvSpPr>
                <a:spLocks/>
              </p:cNvSpPr>
              <p:nvPr/>
            </p:nvSpPr>
            <p:spPr bwMode="auto">
              <a:xfrm>
                <a:off x="1295400" y="2670771"/>
                <a:ext cx="304800" cy="529629"/>
              </a:xfrm>
              <a:custGeom>
                <a:avLst/>
                <a:gdLst/>
                <a:ahLst/>
                <a:cxnLst>
                  <a:cxn ang="0">
                    <a:pos x="291" y="48"/>
                  </a:cxn>
                  <a:cxn ang="0">
                    <a:pos x="243" y="1"/>
                  </a:cxn>
                  <a:cxn ang="0">
                    <a:pos x="243" y="0"/>
                  </a:cxn>
                  <a:cxn ang="0">
                    <a:pos x="46" y="0"/>
                  </a:cxn>
                  <a:cxn ang="0">
                    <a:pos x="46" y="1"/>
                  </a:cxn>
                  <a:cxn ang="0">
                    <a:pos x="0" y="48"/>
                  </a:cxn>
                  <a:cxn ang="0">
                    <a:pos x="0" y="48"/>
                  </a:cxn>
                  <a:cxn ang="0">
                    <a:pos x="0" y="347"/>
                  </a:cxn>
                  <a:cxn ang="0">
                    <a:pos x="28" y="375"/>
                  </a:cxn>
                  <a:cxn ang="0">
                    <a:pos x="56" y="347"/>
                  </a:cxn>
                  <a:cxn ang="0">
                    <a:pos x="56" y="103"/>
                  </a:cxn>
                  <a:cxn ang="0">
                    <a:pos x="62" y="102"/>
                  </a:cxn>
                  <a:cxn ang="0">
                    <a:pos x="69" y="102"/>
                  </a:cxn>
                  <a:cxn ang="0">
                    <a:pos x="69" y="319"/>
                  </a:cxn>
                  <a:cxn ang="0">
                    <a:pos x="69" y="336"/>
                  </a:cxn>
                  <a:cxn ang="0">
                    <a:pos x="69" y="680"/>
                  </a:cxn>
                  <a:cxn ang="0">
                    <a:pos x="104" y="715"/>
                  </a:cxn>
                  <a:cxn ang="0">
                    <a:pos x="139" y="680"/>
                  </a:cxn>
                  <a:cxn ang="0">
                    <a:pos x="139" y="336"/>
                  </a:cxn>
                  <a:cxn ang="0">
                    <a:pos x="152" y="336"/>
                  </a:cxn>
                  <a:cxn ang="0">
                    <a:pos x="152" y="680"/>
                  </a:cxn>
                  <a:cxn ang="0">
                    <a:pos x="187" y="715"/>
                  </a:cxn>
                  <a:cxn ang="0">
                    <a:pos x="222" y="680"/>
                  </a:cxn>
                  <a:cxn ang="0">
                    <a:pos x="222" y="336"/>
                  </a:cxn>
                  <a:cxn ang="0">
                    <a:pos x="222" y="319"/>
                  </a:cxn>
                  <a:cxn ang="0">
                    <a:pos x="222" y="102"/>
                  </a:cxn>
                  <a:cxn ang="0">
                    <a:pos x="229" y="102"/>
                  </a:cxn>
                  <a:cxn ang="0">
                    <a:pos x="235" y="103"/>
                  </a:cxn>
                  <a:cxn ang="0">
                    <a:pos x="235" y="347"/>
                  </a:cxn>
                  <a:cxn ang="0">
                    <a:pos x="263" y="375"/>
                  </a:cxn>
                  <a:cxn ang="0">
                    <a:pos x="291" y="347"/>
                  </a:cxn>
                  <a:cxn ang="0">
                    <a:pos x="291" y="48"/>
                  </a:cxn>
                </a:cxnLst>
                <a:rect l="0" t="0" r="r" b="b"/>
                <a:pathLst>
                  <a:path w="291" h="715">
                    <a:moveTo>
                      <a:pt x="291" y="48"/>
                    </a:moveTo>
                    <a:cubicBezTo>
                      <a:pt x="289" y="23"/>
                      <a:pt x="269" y="2"/>
                      <a:pt x="243" y="1"/>
                    </a:cubicBezTo>
                    <a:cubicBezTo>
                      <a:pt x="243" y="0"/>
                      <a:pt x="243" y="0"/>
                      <a:pt x="243" y="0"/>
                    </a:cubicBezTo>
                    <a:cubicBezTo>
                      <a:pt x="46" y="0"/>
                      <a:pt x="46" y="0"/>
                      <a:pt x="46" y="0"/>
                    </a:cubicBezTo>
                    <a:cubicBezTo>
                      <a:pt x="46" y="1"/>
                      <a:pt x="46" y="1"/>
                      <a:pt x="46" y="1"/>
                    </a:cubicBezTo>
                    <a:cubicBezTo>
                      <a:pt x="21" y="3"/>
                      <a:pt x="2" y="23"/>
                      <a:pt x="0" y="48"/>
                    </a:cubicBezTo>
                    <a:cubicBezTo>
                      <a:pt x="0" y="48"/>
                      <a:pt x="0" y="48"/>
                      <a:pt x="0" y="48"/>
                    </a:cubicBezTo>
                    <a:cubicBezTo>
                      <a:pt x="0" y="347"/>
                      <a:pt x="0" y="347"/>
                      <a:pt x="0" y="347"/>
                    </a:cubicBezTo>
                    <a:cubicBezTo>
                      <a:pt x="0" y="363"/>
                      <a:pt x="13" y="375"/>
                      <a:pt x="28" y="375"/>
                    </a:cubicBezTo>
                    <a:cubicBezTo>
                      <a:pt x="44" y="375"/>
                      <a:pt x="56" y="363"/>
                      <a:pt x="56" y="347"/>
                    </a:cubicBezTo>
                    <a:cubicBezTo>
                      <a:pt x="56" y="103"/>
                      <a:pt x="56" y="103"/>
                      <a:pt x="56" y="103"/>
                    </a:cubicBezTo>
                    <a:cubicBezTo>
                      <a:pt x="58" y="103"/>
                      <a:pt x="60" y="103"/>
                      <a:pt x="62" y="102"/>
                    </a:cubicBezTo>
                    <a:cubicBezTo>
                      <a:pt x="69" y="102"/>
                      <a:pt x="69" y="102"/>
                      <a:pt x="69" y="102"/>
                    </a:cubicBezTo>
                    <a:cubicBezTo>
                      <a:pt x="69" y="319"/>
                      <a:pt x="69" y="319"/>
                      <a:pt x="69" y="319"/>
                    </a:cubicBezTo>
                    <a:cubicBezTo>
                      <a:pt x="69" y="336"/>
                      <a:pt x="69" y="336"/>
                      <a:pt x="69" y="336"/>
                    </a:cubicBezTo>
                    <a:cubicBezTo>
                      <a:pt x="69" y="680"/>
                      <a:pt x="69" y="680"/>
                      <a:pt x="69" y="680"/>
                    </a:cubicBezTo>
                    <a:cubicBezTo>
                      <a:pt x="69" y="700"/>
                      <a:pt x="85" y="715"/>
                      <a:pt x="104" y="715"/>
                    </a:cubicBezTo>
                    <a:cubicBezTo>
                      <a:pt x="123" y="715"/>
                      <a:pt x="139" y="700"/>
                      <a:pt x="139" y="680"/>
                    </a:cubicBezTo>
                    <a:cubicBezTo>
                      <a:pt x="139" y="336"/>
                      <a:pt x="139" y="336"/>
                      <a:pt x="139" y="336"/>
                    </a:cubicBezTo>
                    <a:cubicBezTo>
                      <a:pt x="152" y="336"/>
                      <a:pt x="152" y="336"/>
                      <a:pt x="152" y="336"/>
                    </a:cubicBezTo>
                    <a:cubicBezTo>
                      <a:pt x="152" y="680"/>
                      <a:pt x="152" y="680"/>
                      <a:pt x="152" y="680"/>
                    </a:cubicBezTo>
                    <a:cubicBezTo>
                      <a:pt x="152" y="700"/>
                      <a:pt x="168" y="715"/>
                      <a:pt x="187" y="715"/>
                    </a:cubicBezTo>
                    <a:cubicBezTo>
                      <a:pt x="206" y="715"/>
                      <a:pt x="222" y="700"/>
                      <a:pt x="222" y="680"/>
                    </a:cubicBezTo>
                    <a:cubicBezTo>
                      <a:pt x="222" y="336"/>
                      <a:pt x="222" y="336"/>
                      <a:pt x="222" y="336"/>
                    </a:cubicBezTo>
                    <a:cubicBezTo>
                      <a:pt x="222" y="319"/>
                      <a:pt x="222" y="319"/>
                      <a:pt x="222" y="319"/>
                    </a:cubicBezTo>
                    <a:cubicBezTo>
                      <a:pt x="222" y="102"/>
                      <a:pt x="222" y="102"/>
                      <a:pt x="222" y="102"/>
                    </a:cubicBezTo>
                    <a:cubicBezTo>
                      <a:pt x="229" y="102"/>
                      <a:pt x="229" y="102"/>
                      <a:pt x="229" y="102"/>
                    </a:cubicBezTo>
                    <a:cubicBezTo>
                      <a:pt x="231" y="103"/>
                      <a:pt x="233" y="103"/>
                      <a:pt x="235" y="103"/>
                    </a:cubicBezTo>
                    <a:cubicBezTo>
                      <a:pt x="235" y="347"/>
                      <a:pt x="235" y="347"/>
                      <a:pt x="235" y="347"/>
                    </a:cubicBezTo>
                    <a:cubicBezTo>
                      <a:pt x="235" y="363"/>
                      <a:pt x="248" y="375"/>
                      <a:pt x="263" y="375"/>
                    </a:cubicBezTo>
                    <a:cubicBezTo>
                      <a:pt x="279" y="375"/>
                      <a:pt x="291" y="363"/>
                      <a:pt x="291" y="347"/>
                    </a:cubicBezTo>
                    <a:cubicBezTo>
                      <a:pt x="291" y="48"/>
                      <a:pt x="291" y="48"/>
                      <a:pt x="291" y="4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cxnSp>
        <p:nvCxnSpPr>
          <p:cNvPr id="93" name="AutoShape 470"/>
          <p:cNvCxnSpPr>
            <a:cxnSpLocks noChangeShapeType="1"/>
          </p:cNvCxnSpPr>
          <p:nvPr/>
        </p:nvCxnSpPr>
        <p:spPr bwMode="auto">
          <a:xfrm rot="5400000">
            <a:off x="3620294" y="3924301"/>
            <a:ext cx="837408" cy="795"/>
          </a:xfrm>
          <a:prstGeom prst="straightConnector1">
            <a:avLst/>
          </a:prstGeom>
          <a:noFill/>
          <a:ln w="50800">
            <a:solidFill>
              <a:schemeClr val="bg2"/>
            </a:solidFill>
            <a:round/>
            <a:headEnd/>
            <a:tailEnd type="triangle" w="med" len="med"/>
          </a:ln>
        </p:spPr>
      </p:cxnSp>
      <p:cxnSp>
        <p:nvCxnSpPr>
          <p:cNvPr id="94" name="AutoShape 470"/>
          <p:cNvCxnSpPr>
            <a:cxnSpLocks noChangeShapeType="1"/>
          </p:cNvCxnSpPr>
          <p:nvPr/>
        </p:nvCxnSpPr>
        <p:spPr bwMode="auto">
          <a:xfrm rot="10800000">
            <a:off x="2514601" y="3505200"/>
            <a:ext cx="1034495" cy="1588"/>
          </a:xfrm>
          <a:prstGeom prst="straightConnector1">
            <a:avLst/>
          </a:prstGeom>
          <a:noFill/>
          <a:ln w="50800">
            <a:solidFill>
              <a:schemeClr val="bg2"/>
            </a:solidFill>
            <a:round/>
            <a:headEnd/>
            <a:tailEnd type="triangle" w="med" len="med"/>
          </a:ln>
        </p:spPr>
      </p:cxnSp>
      <p:cxnSp>
        <p:nvCxnSpPr>
          <p:cNvPr id="95" name="AutoShape 470"/>
          <p:cNvCxnSpPr>
            <a:cxnSpLocks noChangeShapeType="1"/>
          </p:cNvCxnSpPr>
          <p:nvPr/>
        </p:nvCxnSpPr>
        <p:spPr bwMode="auto">
          <a:xfrm rot="10800000">
            <a:off x="2057400" y="1447800"/>
            <a:ext cx="990600" cy="914400"/>
          </a:xfrm>
          <a:prstGeom prst="straightConnector1">
            <a:avLst/>
          </a:prstGeom>
          <a:noFill/>
          <a:ln w="50800">
            <a:solidFill>
              <a:schemeClr val="bg2"/>
            </a:solidFill>
            <a:round/>
            <a:headEnd/>
            <a:tailEnd type="triangle" w="med" len="med"/>
          </a:ln>
        </p:spPr>
      </p:cxnSp>
      <p:cxnSp>
        <p:nvCxnSpPr>
          <p:cNvPr id="96" name="AutoShape 470"/>
          <p:cNvCxnSpPr>
            <a:cxnSpLocks noChangeShapeType="1"/>
          </p:cNvCxnSpPr>
          <p:nvPr/>
        </p:nvCxnSpPr>
        <p:spPr bwMode="auto">
          <a:xfrm>
            <a:off x="4558591" y="3505202"/>
            <a:ext cx="318211" cy="304800"/>
          </a:xfrm>
          <a:prstGeom prst="straightConnector1">
            <a:avLst/>
          </a:prstGeom>
          <a:noFill/>
          <a:ln w="50800">
            <a:solidFill>
              <a:schemeClr val="bg2"/>
            </a:solidFill>
            <a:round/>
            <a:headEnd/>
            <a:tailEnd type="triangle" w="med" len="med"/>
          </a:ln>
        </p:spPr>
      </p:cxnSp>
      <p:sp>
        <p:nvSpPr>
          <p:cNvPr id="97"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p:cNvGrpSpPr/>
          <p:nvPr/>
        </p:nvGrpSpPr>
        <p:grpSpPr>
          <a:xfrm>
            <a:off x="228600" y="667624"/>
            <a:ext cx="8382000" cy="5703439"/>
            <a:chOff x="228600" y="667624"/>
            <a:chExt cx="8382000" cy="5703439"/>
          </a:xfrm>
        </p:grpSpPr>
        <p:sp>
          <p:nvSpPr>
            <p:cNvPr id="7" name="Freeform 6"/>
            <p:cNvSpPr>
              <a:spLocks/>
            </p:cNvSpPr>
            <p:nvPr/>
          </p:nvSpPr>
          <p:spPr bwMode="auto">
            <a:xfrm>
              <a:off x="228600" y="714087"/>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62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6"/>
            <p:cNvSpPr>
              <a:spLocks/>
            </p:cNvSpPr>
            <p:nvPr/>
          </p:nvSpPr>
          <p:spPr bwMode="auto">
            <a:xfrm>
              <a:off x="271462" y="667624"/>
              <a:ext cx="8339138" cy="5656976"/>
            </a:xfrm>
            <a:custGeom>
              <a:avLst/>
              <a:gdLst/>
              <a:ahLst/>
              <a:cxnLst>
                <a:cxn ang="0">
                  <a:pos x="42" y="120"/>
                </a:cxn>
                <a:cxn ang="0">
                  <a:pos x="75" y="226"/>
                </a:cxn>
                <a:cxn ang="0">
                  <a:pos x="169" y="327"/>
                </a:cxn>
                <a:cxn ang="0">
                  <a:pos x="174" y="385"/>
                </a:cxn>
                <a:cxn ang="0">
                  <a:pos x="156" y="393"/>
                </a:cxn>
                <a:cxn ang="0">
                  <a:pos x="138" y="431"/>
                </a:cxn>
                <a:cxn ang="0">
                  <a:pos x="222" y="468"/>
                </a:cxn>
                <a:cxn ang="0">
                  <a:pos x="296" y="571"/>
                </a:cxn>
                <a:cxn ang="0">
                  <a:pos x="321" y="657"/>
                </a:cxn>
                <a:cxn ang="0">
                  <a:pos x="445" y="787"/>
                </a:cxn>
                <a:cxn ang="0">
                  <a:pos x="433" y="690"/>
                </a:cxn>
                <a:cxn ang="0">
                  <a:pos x="372" y="594"/>
                </a:cxn>
                <a:cxn ang="0">
                  <a:pos x="327" y="478"/>
                </a:cxn>
                <a:cxn ang="0">
                  <a:pos x="296" y="444"/>
                </a:cxn>
                <a:cxn ang="0">
                  <a:pos x="241" y="331"/>
                </a:cxn>
                <a:cxn ang="0">
                  <a:pos x="162" y="226"/>
                </a:cxn>
                <a:cxn ang="0">
                  <a:pos x="144" y="71"/>
                </a:cxn>
                <a:cxn ang="0">
                  <a:pos x="253" y="126"/>
                </a:cxn>
                <a:cxn ang="0">
                  <a:pos x="284" y="241"/>
                </a:cxn>
                <a:cxn ang="0">
                  <a:pos x="331" y="334"/>
                </a:cxn>
                <a:cxn ang="0">
                  <a:pos x="411" y="408"/>
                </a:cxn>
                <a:cxn ang="0">
                  <a:pos x="479" y="497"/>
                </a:cxn>
                <a:cxn ang="0">
                  <a:pos x="484" y="553"/>
                </a:cxn>
                <a:cxn ang="0">
                  <a:pos x="515" y="594"/>
                </a:cxn>
                <a:cxn ang="0">
                  <a:pos x="574" y="627"/>
                </a:cxn>
                <a:cxn ang="0">
                  <a:pos x="611" y="689"/>
                </a:cxn>
                <a:cxn ang="0">
                  <a:pos x="733" y="826"/>
                </a:cxn>
                <a:cxn ang="0">
                  <a:pos x="759" y="958"/>
                </a:cxn>
                <a:cxn ang="0">
                  <a:pos x="773" y="1064"/>
                </a:cxn>
                <a:cxn ang="0">
                  <a:pos x="858" y="1120"/>
                </a:cxn>
                <a:cxn ang="0">
                  <a:pos x="990" y="1196"/>
                </a:cxn>
                <a:cxn ang="0">
                  <a:pos x="1139" y="1269"/>
                </a:cxn>
                <a:cxn ang="0">
                  <a:pos x="1268" y="1320"/>
                </a:cxn>
                <a:cxn ang="0">
                  <a:pos x="1431" y="1367"/>
                </a:cxn>
                <a:cxn ang="0">
                  <a:pos x="1555" y="1310"/>
                </a:cxn>
                <a:cxn ang="0">
                  <a:pos x="1615" y="1324"/>
                </a:cxn>
                <a:cxn ang="0">
                  <a:pos x="1756" y="1437"/>
                </a:cxn>
                <a:cxn ang="0">
                  <a:pos x="1867" y="1272"/>
                </a:cxn>
                <a:cxn ang="0">
                  <a:pos x="1996" y="1156"/>
                </a:cxn>
                <a:cxn ang="0">
                  <a:pos x="2048" y="1102"/>
                </a:cxn>
                <a:cxn ang="0">
                  <a:pos x="2073" y="1043"/>
                </a:cxn>
                <a:cxn ang="0">
                  <a:pos x="2082" y="984"/>
                </a:cxn>
                <a:cxn ang="0">
                  <a:pos x="2098" y="857"/>
                </a:cxn>
                <a:cxn ang="0">
                  <a:pos x="1977" y="880"/>
                </a:cxn>
                <a:cxn ang="0">
                  <a:pos x="1854" y="957"/>
                </a:cxn>
                <a:cxn ang="0">
                  <a:pos x="1827" y="1071"/>
                </a:cxn>
                <a:cxn ang="0">
                  <a:pos x="1804" y="1118"/>
                </a:cxn>
                <a:cxn ang="0">
                  <a:pos x="1762" y="1120"/>
                </a:cxn>
                <a:cxn ang="0">
                  <a:pos x="1664" y="1138"/>
                </a:cxn>
                <a:cxn ang="0">
                  <a:pos x="1543" y="1138"/>
                </a:cxn>
                <a:cxn ang="0">
                  <a:pos x="1455" y="1114"/>
                </a:cxn>
                <a:cxn ang="0">
                  <a:pos x="1358" y="964"/>
                </a:cxn>
                <a:cxn ang="0">
                  <a:pos x="1312" y="810"/>
                </a:cxn>
                <a:cxn ang="0">
                  <a:pos x="1309" y="678"/>
                </a:cxn>
                <a:cxn ang="0">
                  <a:pos x="1322" y="618"/>
                </a:cxn>
                <a:cxn ang="0">
                  <a:pos x="1325" y="651"/>
                </a:cxn>
                <a:cxn ang="0">
                  <a:pos x="1246" y="546"/>
                </a:cxn>
                <a:cxn ang="0">
                  <a:pos x="1163" y="432"/>
                </a:cxn>
                <a:cxn ang="0">
                  <a:pos x="1072" y="296"/>
                </a:cxn>
                <a:cxn ang="0">
                  <a:pos x="952" y="302"/>
                </a:cxn>
                <a:cxn ang="0">
                  <a:pos x="845" y="288"/>
                </a:cxn>
                <a:cxn ang="0">
                  <a:pos x="766" y="166"/>
                </a:cxn>
                <a:cxn ang="0">
                  <a:pos x="0" y="0"/>
                </a:cxn>
              </a:cxnLst>
              <a:rect l="0" t="0" r="r" b="b"/>
              <a:pathLst>
                <a:path w="2123" h="1440">
                  <a:moveTo>
                    <a:pt x="2" y="13"/>
                  </a:moveTo>
                  <a:cubicBezTo>
                    <a:pt x="3" y="15"/>
                    <a:pt x="5" y="17"/>
                    <a:pt x="6" y="18"/>
                  </a:cubicBezTo>
                  <a:cubicBezTo>
                    <a:pt x="7" y="19"/>
                    <a:pt x="8" y="21"/>
                    <a:pt x="9" y="22"/>
                  </a:cubicBezTo>
                  <a:cubicBezTo>
                    <a:pt x="10" y="23"/>
                    <a:pt x="11" y="26"/>
                    <a:pt x="11" y="29"/>
                  </a:cubicBezTo>
                  <a:cubicBezTo>
                    <a:pt x="12" y="31"/>
                    <a:pt x="12" y="35"/>
                    <a:pt x="12" y="37"/>
                  </a:cubicBezTo>
                  <a:cubicBezTo>
                    <a:pt x="13" y="40"/>
                    <a:pt x="15" y="43"/>
                    <a:pt x="16" y="45"/>
                  </a:cubicBezTo>
                  <a:cubicBezTo>
                    <a:pt x="18" y="46"/>
                    <a:pt x="21" y="49"/>
                    <a:pt x="22" y="50"/>
                  </a:cubicBezTo>
                  <a:cubicBezTo>
                    <a:pt x="24" y="52"/>
                    <a:pt x="25" y="54"/>
                    <a:pt x="26" y="55"/>
                  </a:cubicBezTo>
                  <a:cubicBezTo>
                    <a:pt x="27" y="57"/>
                    <a:pt x="27" y="59"/>
                    <a:pt x="27" y="60"/>
                  </a:cubicBezTo>
                  <a:cubicBezTo>
                    <a:pt x="27" y="61"/>
                    <a:pt x="26" y="62"/>
                    <a:pt x="26" y="63"/>
                  </a:cubicBezTo>
                  <a:cubicBezTo>
                    <a:pt x="25" y="63"/>
                    <a:pt x="23" y="64"/>
                    <a:pt x="22" y="64"/>
                  </a:cubicBezTo>
                  <a:cubicBezTo>
                    <a:pt x="21" y="64"/>
                    <a:pt x="21" y="65"/>
                    <a:pt x="22" y="67"/>
                  </a:cubicBezTo>
                  <a:cubicBezTo>
                    <a:pt x="23" y="69"/>
                    <a:pt x="24" y="72"/>
                    <a:pt x="24" y="73"/>
                  </a:cubicBezTo>
                  <a:cubicBezTo>
                    <a:pt x="24" y="74"/>
                    <a:pt x="24" y="76"/>
                    <a:pt x="23" y="76"/>
                  </a:cubicBezTo>
                  <a:cubicBezTo>
                    <a:pt x="22" y="76"/>
                    <a:pt x="23" y="78"/>
                    <a:pt x="24" y="80"/>
                  </a:cubicBezTo>
                  <a:cubicBezTo>
                    <a:pt x="25" y="83"/>
                    <a:pt x="28" y="86"/>
                    <a:pt x="29" y="87"/>
                  </a:cubicBezTo>
                  <a:cubicBezTo>
                    <a:pt x="30" y="88"/>
                    <a:pt x="34" y="93"/>
                    <a:pt x="36" y="97"/>
                  </a:cubicBezTo>
                  <a:cubicBezTo>
                    <a:pt x="38" y="102"/>
                    <a:pt x="41" y="108"/>
                    <a:pt x="42" y="111"/>
                  </a:cubicBezTo>
                  <a:cubicBezTo>
                    <a:pt x="42" y="114"/>
                    <a:pt x="43" y="118"/>
                    <a:pt x="42" y="120"/>
                  </a:cubicBezTo>
                  <a:cubicBezTo>
                    <a:pt x="41" y="121"/>
                    <a:pt x="41" y="123"/>
                    <a:pt x="42" y="125"/>
                  </a:cubicBezTo>
                  <a:cubicBezTo>
                    <a:pt x="42" y="126"/>
                    <a:pt x="43" y="128"/>
                    <a:pt x="44" y="129"/>
                  </a:cubicBezTo>
                  <a:cubicBezTo>
                    <a:pt x="45" y="130"/>
                    <a:pt x="47" y="132"/>
                    <a:pt x="49" y="134"/>
                  </a:cubicBezTo>
                  <a:cubicBezTo>
                    <a:pt x="51" y="137"/>
                    <a:pt x="53" y="140"/>
                    <a:pt x="55" y="141"/>
                  </a:cubicBezTo>
                  <a:cubicBezTo>
                    <a:pt x="56" y="142"/>
                    <a:pt x="57" y="147"/>
                    <a:pt x="57" y="151"/>
                  </a:cubicBezTo>
                  <a:cubicBezTo>
                    <a:pt x="57" y="155"/>
                    <a:pt x="57" y="159"/>
                    <a:pt x="57" y="160"/>
                  </a:cubicBezTo>
                  <a:cubicBezTo>
                    <a:pt x="56" y="161"/>
                    <a:pt x="56" y="163"/>
                    <a:pt x="55" y="164"/>
                  </a:cubicBezTo>
                  <a:cubicBezTo>
                    <a:pt x="55" y="165"/>
                    <a:pt x="55" y="168"/>
                    <a:pt x="55" y="171"/>
                  </a:cubicBezTo>
                  <a:cubicBezTo>
                    <a:pt x="55" y="173"/>
                    <a:pt x="56" y="174"/>
                    <a:pt x="57" y="173"/>
                  </a:cubicBezTo>
                  <a:cubicBezTo>
                    <a:pt x="57" y="171"/>
                    <a:pt x="58" y="169"/>
                    <a:pt x="59" y="169"/>
                  </a:cubicBezTo>
                  <a:cubicBezTo>
                    <a:pt x="60" y="168"/>
                    <a:pt x="61" y="169"/>
                    <a:pt x="61" y="171"/>
                  </a:cubicBezTo>
                  <a:cubicBezTo>
                    <a:pt x="60" y="172"/>
                    <a:pt x="62" y="174"/>
                    <a:pt x="63" y="175"/>
                  </a:cubicBezTo>
                  <a:cubicBezTo>
                    <a:pt x="65" y="175"/>
                    <a:pt x="67" y="178"/>
                    <a:pt x="68" y="180"/>
                  </a:cubicBezTo>
                  <a:cubicBezTo>
                    <a:pt x="69" y="183"/>
                    <a:pt x="70" y="187"/>
                    <a:pt x="70" y="189"/>
                  </a:cubicBezTo>
                  <a:cubicBezTo>
                    <a:pt x="70" y="192"/>
                    <a:pt x="70" y="195"/>
                    <a:pt x="70" y="197"/>
                  </a:cubicBezTo>
                  <a:cubicBezTo>
                    <a:pt x="70" y="199"/>
                    <a:pt x="69" y="202"/>
                    <a:pt x="69" y="203"/>
                  </a:cubicBezTo>
                  <a:cubicBezTo>
                    <a:pt x="68" y="205"/>
                    <a:pt x="69" y="208"/>
                    <a:pt x="71" y="210"/>
                  </a:cubicBezTo>
                  <a:cubicBezTo>
                    <a:pt x="72" y="213"/>
                    <a:pt x="74" y="217"/>
                    <a:pt x="74" y="219"/>
                  </a:cubicBezTo>
                  <a:cubicBezTo>
                    <a:pt x="74" y="221"/>
                    <a:pt x="74" y="224"/>
                    <a:pt x="75" y="226"/>
                  </a:cubicBezTo>
                  <a:cubicBezTo>
                    <a:pt x="76" y="228"/>
                    <a:pt x="77" y="229"/>
                    <a:pt x="78" y="229"/>
                  </a:cubicBezTo>
                  <a:cubicBezTo>
                    <a:pt x="78" y="229"/>
                    <a:pt x="80" y="231"/>
                    <a:pt x="81" y="233"/>
                  </a:cubicBezTo>
                  <a:cubicBezTo>
                    <a:pt x="82" y="235"/>
                    <a:pt x="84" y="237"/>
                    <a:pt x="85" y="237"/>
                  </a:cubicBezTo>
                  <a:cubicBezTo>
                    <a:pt x="86" y="237"/>
                    <a:pt x="87" y="239"/>
                    <a:pt x="89" y="240"/>
                  </a:cubicBezTo>
                  <a:cubicBezTo>
                    <a:pt x="90" y="242"/>
                    <a:pt x="93" y="244"/>
                    <a:pt x="96" y="246"/>
                  </a:cubicBezTo>
                  <a:cubicBezTo>
                    <a:pt x="99" y="248"/>
                    <a:pt x="102" y="250"/>
                    <a:pt x="103" y="252"/>
                  </a:cubicBezTo>
                  <a:cubicBezTo>
                    <a:pt x="105" y="254"/>
                    <a:pt x="108" y="256"/>
                    <a:pt x="110" y="257"/>
                  </a:cubicBezTo>
                  <a:cubicBezTo>
                    <a:pt x="113" y="257"/>
                    <a:pt x="117" y="258"/>
                    <a:pt x="118" y="259"/>
                  </a:cubicBezTo>
                  <a:cubicBezTo>
                    <a:pt x="120" y="259"/>
                    <a:pt x="123" y="262"/>
                    <a:pt x="124" y="265"/>
                  </a:cubicBezTo>
                  <a:cubicBezTo>
                    <a:pt x="126" y="267"/>
                    <a:pt x="128" y="271"/>
                    <a:pt x="129" y="273"/>
                  </a:cubicBezTo>
                  <a:cubicBezTo>
                    <a:pt x="130" y="275"/>
                    <a:pt x="131" y="277"/>
                    <a:pt x="133" y="279"/>
                  </a:cubicBezTo>
                  <a:cubicBezTo>
                    <a:pt x="134" y="280"/>
                    <a:pt x="136" y="282"/>
                    <a:pt x="138" y="284"/>
                  </a:cubicBezTo>
                  <a:cubicBezTo>
                    <a:pt x="140" y="285"/>
                    <a:pt x="142" y="288"/>
                    <a:pt x="142" y="290"/>
                  </a:cubicBezTo>
                  <a:cubicBezTo>
                    <a:pt x="143" y="293"/>
                    <a:pt x="146" y="296"/>
                    <a:pt x="148" y="297"/>
                  </a:cubicBezTo>
                  <a:cubicBezTo>
                    <a:pt x="150" y="299"/>
                    <a:pt x="153" y="302"/>
                    <a:pt x="155" y="305"/>
                  </a:cubicBezTo>
                  <a:cubicBezTo>
                    <a:pt x="156" y="307"/>
                    <a:pt x="157" y="310"/>
                    <a:pt x="157" y="312"/>
                  </a:cubicBezTo>
                  <a:cubicBezTo>
                    <a:pt x="157" y="314"/>
                    <a:pt x="159" y="316"/>
                    <a:pt x="161" y="317"/>
                  </a:cubicBezTo>
                  <a:cubicBezTo>
                    <a:pt x="163" y="318"/>
                    <a:pt x="166" y="320"/>
                    <a:pt x="167" y="322"/>
                  </a:cubicBezTo>
                  <a:cubicBezTo>
                    <a:pt x="168" y="323"/>
                    <a:pt x="170" y="325"/>
                    <a:pt x="169" y="327"/>
                  </a:cubicBezTo>
                  <a:cubicBezTo>
                    <a:pt x="169" y="328"/>
                    <a:pt x="170" y="330"/>
                    <a:pt x="172" y="332"/>
                  </a:cubicBezTo>
                  <a:cubicBezTo>
                    <a:pt x="174" y="334"/>
                    <a:pt x="175" y="337"/>
                    <a:pt x="175" y="339"/>
                  </a:cubicBezTo>
                  <a:cubicBezTo>
                    <a:pt x="174" y="341"/>
                    <a:pt x="173" y="345"/>
                    <a:pt x="172" y="348"/>
                  </a:cubicBezTo>
                  <a:cubicBezTo>
                    <a:pt x="171" y="351"/>
                    <a:pt x="171" y="354"/>
                    <a:pt x="172" y="355"/>
                  </a:cubicBezTo>
                  <a:cubicBezTo>
                    <a:pt x="173" y="356"/>
                    <a:pt x="173" y="358"/>
                    <a:pt x="172" y="360"/>
                  </a:cubicBezTo>
                  <a:cubicBezTo>
                    <a:pt x="171" y="363"/>
                    <a:pt x="169" y="365"/>
                    <a:pt x="168" y="367"/>
                  </a:cubicBezTo>
                  <a:cubicBezTo>
                    <a:pt x="167" y="368"/>
                    <a:pt x="165" y="370"/>
                    <a:pt x="163" y="372"/>
                  </a:cubicBezTo>
                  <a:cubicBezTo>
                    <a:pt x="162" y="373"/>
                    <a:pt x="161" y="374"/>
                    <a:pt x="161" y="374"/>
                  </a:cubicBezTo>
                  <a:cubicBezTo>
                    <a:pt x="161" y="374"/>
                    <a:pt x="160" y="376"/>
                    <a:pt x="159" y="378"/>
                  </a:cubicBezTo>
                  <a:cubicBezTo>
                    <a:pt x="158" y="379"/>
                    <a:pt x="159" y="380"/>
                    <a:pt x="161" y="380"/>
                  </a:cubicBezTo>
                  <a:cubicBezTo>
                    <a:pt x="163" y="379"/>
                    <a:pt x="165" y="379"/>
                    <a:pt x="166" y="379"/>
                  </a:cubicBezTo>
                  <a:cubicBezTo>
                    <a:pt x="167" y="380"/>
                    <a:pt x="166" y="381"/>
                    <a:pt x="166" y="382"/>
                  </a:cubicBezTo>
                  <a:cubicBezTo>
                    <a:pt x="165" y="383"/>
                    <a:pt x="164" y="385"/>
                    <a:pt x="163" y="387"/>
                  </a:cubicBezTo>
                  <a:cubicBezTo>
                    <a:pt x="163" y="388"/>
                    <a:pt x="163" y="390"/>
                    <a:pt x="164" y="392"/>
                  </a:cubicBezTo>
                  <a:cubicBezTo>
                    <a:pt x="165" y="394"/>
                    <a:pt x="167" y="395"/>
                    <a:pt x="168" y="395"/>
                  </a:cubicBezTo>
                  <a:cubicBezTo>
                    <a:pt x="169" y="396"/>
                    <a:pt x="171" y="395"/>
                    <a:pt x="171" y="394"/>
                  </a:cubicBezTo>
                  <a:cubicBezTo>
                    <a:pt x="171" y="394"/>
                    <a:pt x="173" y="393"/>
                    <a:pt x="174" y="392"/>
                  </a:cubicBezTo>
                  <a:cubicBezTo>
                    <a:pt x="175" y="391"/>
                    <a:pt x="176" y="390"/>
                    <a:pt x="176" y="388"/>
                  </a:cubicBezTo>
                  <a:cubicBezTo>
                    <a:pt x="177" y="386"/>
                    <a:pt x="176" y="385"/>
                    <a:pt x="174" y="385"/>
                  </a:cubicBezTo>
                  <a:cubicBezTo>
                    <a:pt x="172" y="386"/>
                    <a:pt x="171" y="385"/>
                    <a:pt x="171" y="383"/>
                  </a:cubicBezTo>
                  <a:cubicBezTo>
                    <a:pt x="170" y="382"/>
                    <a:pt x="171" y="381"/>
                    <a:pt x="173" y="380"/>
                  </a:cubicBezTo>
                  <a:cubicBezTo>
                    <a:pt x="174" y="380"/>
                    <a:pt x="175" y="380"/>
                    <a:pt x="176" y="381"/>
                  </a:cubicBezTo>
                  <a:cubicBezTo>
                    <a:pt x="176" y="382"/>
                    <a:pt x="177" y="383"/>
                    <a:pt x="178" y="383"/>
                  </a:cubicBezTo>
                  <a:cubicBezTo>
                    <a:pt x="178" y="383"/>
                    <a:pt x="180" y="385"/>
                    <a:pt x="180" y="387"/>
                  </a:cubicBezTo>
                  <a:cubicBezTo>
                    <a:pt x="181" y="389"/>
                    <a:pt x="182" y="392"/>
                    <a:pt x="182" y="393"/>
                  </a:cubicBezTo>
                  <a:cubicBezTo>
                    <a:pt x="183" y="394"/>
                    <a:pt x="183" y="397"/>
                    <a:pt x="182" y="398"/>
                  </a:cubicBezTo>
                  <a:cubicBezTo>
                    <a:pt x="181" y="400"/>
                    <a:pt x="182" y="402"/>
                    <a:pt x="183" y="403"/>
                  </a:cubicBezTo>
                  <a:cubicBezTo>
                    <a:pt x="184" y="404"/>
                    <a:pt x="185" y="406"/>
                    <a:pt x="185" y="407"/>
                  </a:cubicBezTo>
                  <a:cubicBezTo>
                    <a:pt x="186" y="408"/>
                    <a:pt x="186" y="409"/>
                    <a:pt x="185" y="409"/>
                  </a:cubicBezTo>
                  <a:cubicBezTo>
                    <a:pt x="184" y="409"/>
                    <a:pt x="183" y="410"/>
                    <a:pt x="182" y="411"/>
                  </a:cubicBezTo>
                  <a:cubicBezTo>
                    <a:pt x="181" y="413"/>
                    <a:pt x="179" y="413"/>
                    <a:pt x="179" y="413"/>
                  </a:cubicBezTo>
                  <a:cubicBezTo>
                    <a:pt x="179" y="412"/>
                    <a:pt x="178" y="410"/>
                    <a:pt x="178" y="409"/>
                  </a:cubicBezTo>
                  <a:cubicBezTo>
                    <a:pt x="178" y="407"/>
                    <a:pt x="178" y="405"/>
                    <a:pt x="177" y="403"/>
                  </a:cubicBezTo>
                  <a:cubicBezTo>
                    <a:pt x="176" y="402"/>
                    <a:pt x="174" y="401"/>
                    <a:pt x="173" y="401"/>
                  </a:cubicBezTo>
                  <a:cubicBezTo>
                    <a:pt x="171" y="400"/>
                    <a:pt x="170" y="401"/>
                    <a:pt x="169" y="402"/>
                  </a:cubicBezTo>
                  <a:cubicBezTo>
                    <a:pt x="168" y="402"/>
                    <a:pt x="166" y="402"/>
                    <a:pt x="165" y="401"/>
                  </a:cubicBezTo>
                  <a:cubicBezTo>
                    <a:pt x="163" y="400"/>
                    <a:pt x="161" y="398"/>
                    <a:pt x="160" y="397"/>
                  </a:cubicBezTo>
                  <a:cubicBezTo>
                    <a:pt x="159" y="396"/>
                    <a:pt x="157" y="394"/>
                    <a:pt x="156" y="393"/>
                  </a:cubicBezTo>
                  <a:cubicBezTo>
                    <a:pt x="155" y="392"/>
                    <a:pt x="154" y="389"/>
                    <a:pt x="154" y="388"/>
                  </a:cubicBezTo>
                  <a:cubicBezTo>
                    <a:pt x="154" y="386"/>
                    <a:pt x="152" y="384"/>
                    <a:pt x="149" y="384"/>
                  </a:cubicBezTo>
                  <a:cubicBezTo>
                    <a:pt x="149" y="384"/>
                    <a:pt x="149" y="384"/>
                    <a:pt x="146" y="385"/>
                  </a:cubicBezTo>
                  <a:cubicBezTo>
                    <a:pt x="144" y="386"/>
                    <a:pt x="144" y="386"/>
                    <a:pt x="144" y="386"/>
                  </a:cubicBezTo>
                  <a:cubicBezTo>
                    <a:pt x="143" y="386"/>
                    <a:pt x="140" y="387"/>
                    <a:pt x="136" y="387"/>
                  </a:cubicBezTo>
                  <a:cubicBezTo>
                    <a:pt x="133" y="387"/>
                    <a:pt x="128" y="386"/>
                    <a:pt x="125" y="386"/>
                  </a:cubicBezTo>
                  <a:cubicBezTo>
                    <a:pt x="123" y="385"/>
                    <a:pt x="119" y="383"/>
                    <a:pt x="116" y="382"/>
                  </a:cubicBezTo>
                  <a:cubicBezTo>
                    <a:pt x="113" y="381"/>
                    <a:pt x="109" y="380"/>
                    <a:pt x="106" y="381"/>
                  </a:cubicBezTo>
                  <a:cubicBezTo>
                    <a:pt x="104" y="381"/>
                    <a:pt x="102" y="382"/>
                    <a:pt x="102" y="384"/>
                  </a:cubicBezTo>
                  <a:cubicBezTo>
                    <a:pt x="103" y="386"/>
                    <a:pt x="105" y="389"/>
                    <a:pt x="106" y="390"/>
                  </a:cubicBezTo>
                  <a:cubicBezTo>
                    <a:pt x="108" y="392"/>
                    <a:pt x="110" y="393"/>
                    <a:pt x="111" y="393"/>
                  </a:cubicBezTo>
                  <a:cubicBezTo>
                    <a:pt x="112" y="394"/>
                    <a:pt x="113" y="394"/>
                    <a:pt x="113" y="395"/>
                  </a:cubicBezTo>
                  <a:cubicBezTo>
                    <a:pt x="112" y="396"/>
                    <a:pt x="114" y="397"/>
                    <a:pt x="116" y="398"/>
                  </a:cubicBezTo>
                  <a:cubicBezTo>
                    <a:pt x="118" y="399"/>
                    <a:pt x="119" y="400"/>
                    <a:pt x="119" y="402"/>
                  </a:cubicBezTo>
                  <a:cubicBezTo>
                    <a:pt x="120" y="404"/>
                    <a:pt x="121" y="406"/>
                    <a:pt x="123" y="407"/>
                  </a:cubicBezTo>
                  <a:cubicBezTo>
                    <a:pt x="124" y="408"/>
                    <a:pt x="128" y="410"/>
                    <a:pt x="131" y="412"/>
                  </a:cubicBezTo>
                  <a:cubicBezTo>
                    <a:pt x="133" y="414"/>
                    <a:pt x="136" y="417"/>
                    <a:pt x="137" y="420"/>
                  </a:cubicBezTo>
                  <a:cubicBezTo>
                    <a:pt x="138" y="422"/>
                    <a:pt x="138" y="425"/>
                    <a:pt x="137" y="427"/>
                  </a:cubicBezTo>
                  <a:cubicBezTo>
                    <a:pt x="137" y="428"/>
                    <a:pt x="137" y="430"/>
                    <a:pt x="138" y="431"/>
                  </a:cubicBezTo>
                  <a:cubicBezTo>
                    <a:pt x="139" y="432"/>
                    <a:pt x="141" y="433"/>
                    <a:pt x="142" y="434"/>
                  </a:cubicBezTo>
                  <a:cubicBezTo>
                    <a:pt x="142" y="435"/>
                    <a:pt x="144" y="436"/>
                    <a:pt x="146" y="437"/>
                  </a:cubicBezTo>
                  <a:cubicBezTo>
                    <a:pt x="148" y="438"/>
                    <a:pt x="150" y="438"/>
                    <a:pt x="152" y="438"/>
                  </a:cubicBezTo>
                  <a:cubicBezTo>
                    <a:pt x="154" y="438"/>
                    <a:pt x="156" y="438"/>
                    <a:pt x="157" y="439"/>
                  </a:cubicBezTo>
                  <a:cubicBezTo>
                    <a:pt x="158" y="439"/>
                    <a:pt x="159" y="440"/>
                    <a:pt x="159" y="440"/>
                  </a:cubicBezTo>
                  <a:cubicBezTo>
                    <a:pt x="160" y="440"/>
                    <a:pt x="161" y="441"/>
                    <a:pt x="162" y="442"/>
                  </a:cubicBezTo>
                  <a:cubicBezTo>
                    <a:pt x="163" y="443"/>
                    <a:pt x="165" y="446"/>
                    <a:pt x="166" y="448"/>
                  </a:cubicBezTo>
                  <a:cubicBezTo>
                    <a:pt x="167" y="450"/>
                    <a:pt x="169" y="452"/>
                    <a:pt x="170" y="453"/>
                  </a:cubicBezTo>
                  <a:cubicBezTo>
                    <a:pt x="172" y="453"/>
                    <a:pt x="174" y="454"/>
                    <a:pt x="175" y="454"/>
                  </a:cubicBezTo>
                  <a:cubicBezTo>
                    <a:pt x="176" y="455"/>
                    <a:pt x="178" y="456"/>
                    <a:pt x="180" y="458"/>
                  </a:cubicBezTo>
                  <a:cubicBezTo>
                    <a:pt x="182" y="460"/>
                    <a:pt x="184" y="462"/>
                    <a:pt x="184" y="464"/>
                  </a:cubicBezTo>
                  <a:cubicBezTo>
                    <a:pt x="185" y="466"/>
                    <a:pt x="186" y="468"/>
                    <a:pt x="187" y="469"/>
                  </a:cubicBezTo>
                  <a:cubicBezTo>
                    <a:pt x="189" y="470"/>
                    <a:pt x="191" y="472"/>
                    <a:pt x="193" y="474"/>
                  </a:cubicBezTo>
                  <a:cubicBezTo>
                    <a:pt x="194" y="476"/>
                    <a:pt x="197" y="477"/>
                    <a:pt x="198" y="476"/>
                  </a:cubicBezTo>
                  <a:cubicBezTo>
                    <a:pt x="199" y="475"/>
                    <a:pt x="200" y="474"/>
                    <a:pt x="201" y="473"/>
                  </a:cubicBezTo>
                  <a:cubicBezTo>
                    <a:pt x="202" y="471"/>
                    <a:pt x="205" y="470"/>
                    <a:pt x="207" y="470"/>
                  </a:cubicBezTo>
                  <a:cubicBezTo>
                    <a:pt x="209" y="470"/>
                    <a:pt x="212" y="471"/>
                    <a:pt x="214" y="472"/>
                  </a:cubicBezTo>
                  <a:cubicBezTo>
                    <a:pt x="217" y="473"/>
                    <a:pt x="219" y="473"/>
                    <a:pt x="219" y="472"/>
                  </a:cubicBezTo>
                  <a:cubicBezTo>
                    <a:pt x="220" y="470"/>
                    <a:pt x="221" y="468"/>
                    <a:pt x="222" y="468"/>
                  </a:cubicBezTo>
                  <a:cubicBezTo>
                    <a:pt x="222" y="467"/>
                    <a:pt x="224" y="464"/>
                    <a:pt x="225" y="462"/>
                  </a:cubicBezTo>
                  <a:cubicBezTo>
                    <a:pt x="226" y="460"/>
                    <a:pt x="227" y="459"/>
                    <a:pt x="228" y="460"/>
                  </a:cubicBezTo>
                  <a:cubicBezTo>
                    <a:pt x="228" y="461"/>
                    <a:pt x="228" y="463"/>
                    <a:pt x="228" y="465"/>
                  </a:cubicBezTo>
                  <a:cubicBezTo>
                    <a:pt x="228" y="466"/>
                    <a:pt x="227" y="468"/>
                    <a:pt x="226" y="470"/>
                  </a:cubicBezTo>
                  <a:cubicBezTo>
                    <a:pt x="225" y="472"/>
                    <a:pt x="225" y="475"/>
                    <a:pt x="228" y="477"/>
                  </a:cubicBezTo>
                  <a:cubicBezTo>
                    <a:pt x="230" y="480"/>
                    <a:pt x="232" y="483"/>
                    <a:pt x="232" y="485"/>
                  </a:cubicBezTo>
                  <a:cubicBezTo>
                    <a:pt x="232" y="487"/>
                    <a:pt x="233" y="490"/>
                    <a:pt x="235" y="491"/>
                  </a:cubicBezTo>
                  <a:cubicBezTo>
                    <a:pt x="236" y="492"/>
                    <a:pt x="239" y="495"/>
                    <a:pt x="242" y="498"/>
                  </a:cubicBezTo>
                  <a:cubicBezTo>
                    <a:pt x="244" y="500"/>
                    <a:pt x="248" y="504"/>
                    <a:pt x="250" y="506"/>
                  </a:cubicBezTo>
                  <a:cubicBezTo>
                    <a:pt x="253" y="508"/>
                    <a:pt x="258" y="512"/>
                    <a:pt x="262" y="515"/>
                  </a:cubicBezTo>
                  <a:cubicBezTo>
                    <a:pt x="265" y="517"/>
                    <a:pt x="270" y="519"/>
                    <a:pt x="271" y="519"/>
                  </a:cubicBezTo>
                  <a:cubicBezTo>
                    <a:pt x="272" y="519"/>
                    <a:pt x="275" y="521"/>
                    <a:pt x="277" y="523"/>
                  </a:cubicBezTo>
                  <a:cubicBezTo>
                    <a:pt x="279" y="525"/>
                    <a:pt x="282" y="529"/>
                    <a:pt x="283" y="532"/>
                  </a:cubicBezTo>
                  <a:cubicBezTo>
                    <a:pt x="283" y="532"/>
                    <a:pt x="283" y="532"/>
                    <a:pt x="284" y="534"/>
                  </a:cubicBezTo>
                  <a:cubicBezTo>
                    <a:pt x="284" y="536"/>
                    <a:pt x="284" y="536"/>
                    <a:pt x="284" y="536"/>
                  </a:cubicBezTo>
                  <a:cubicBezTo>
                    <a:pt x="287" y="537"/>
                    <a:pt x="290" y="540"/>
                    <a:pt x="291" y="542"/>
                  </a:cubicBezTo>
                  <a:cubicBezTo>
                    <a:pt x="291" y="545"/>
                    <a:pt x="292" y="549"/>
                    <a:pt x="293" y="552"/>
                  </a:cubicBezTo>
                  <a:cubicBezTo>
                    <a:pt x="294" y="555"/>
                    <a:pt x="295" y="559"/>
                    <a:pt x="296" y="562"/>
                  </a:cubicBezTo>
                  <a:cubicBezTo>
                    <a:pt x="296" y="565"/>
                    <a:pt x="296" y="569"/>
                    <a:pt x="296" y="571"/>
                  </a:cubicBezTo>
                  <a:cubicBezTo>
                    <a:pt x="295" y="574"/>
                    <a:pt x="295" y="578"/>
                    <a:pt x="295" y="581"/>
                  </a:cubicBezTo>
                  <a:cubicBezTo>
                    <a:pt x="295" y="584"/>
                    <a:pt x="295" y="589"/>
                    <a:pt x="294" y="592"/>
                  </a:cubicBezTo>
                  <a:cubicBezTo>
                    <a:pt x="293" y="595"/>
                    <a:pt x="292" y="600"/>
                    <a:pt x="290" y="603"/>
                  </a:cubicBezTo>
                  <a:cubicBezTo>
                    <a:pt x="289" y="606"/>
                    <a:pt x="288" y="610"/>
                    <a:pt x="288" y="610"/>
                  </a:cubicBezTo>
                  <a:cubicBezTo>
                    <a:pt x="289" y="611"/>
                    <a:pt x="289" y="613"/>
                    <a:pt x="288" y="615"/>
                  </a:cubicBezTo>
                  <a:cubicBezTo>
                    <a:pt x="287" y="617"/>
                    <a:pt x="288" y="618"/>
                    <a:pt x="289" y="618"/>
                  </a:cubicBezTo>
                  <a:cubicBezTo>
                    <a:pt x="290" y="618"/>
                    <a:pt x="290" y="620"/>
                    <a:pt x="290" y="622"/>
                  </a:cubicBezTo>
                  <a:cubicBezTo>
                    <a:pt x="289" y="623"/>
                    <a:pt x="289" y="626"/>
                    <a:pt x="289" y="628"/>
                  </a:cubicBezTo>
                  <a:cubicBezTo>
                    <a:pt x="288" y="629"/>
                    <a:pt x="288" y="631"/>
                    <a:pt x="288" y="632"/>
                  </a:cubicBezTo>
                  <a:cubicBezTo>
                    <a:pt x="288" y="633"/>
                    <a:pt x="288" y="634"/>
                    <a:pt x="289" y="634"/>
                  </a:cubicBezTo>
                  <a:cubicBezTo>
                    <a:pt x="290" y="634"/>
                    <a:pt x="291" y="634"/>
                    <a:pt x="292" y="634"/>
                  </a:cubicBezTo>
                  <a:cubicBezTo>
                    <a:pt x="293" y="633"/>
                    <a:pt x="294" y="634"/>
                    <a:pt x="294" y="635"/>
                  </a:cubicBezTo>
                  <a:cubicBezTo>
                    <a:pt x="295" y="636"/>
                    <a:pt x="296" y="636"/>
                    <a:pt x="297" y="636"/>
                  </a:cubicBezTo>
                  <a:cubicBezTo>
                    <a:pt x="298" y="636"/>
                    <a:pt x="299" y="637"/>
                    <a:pt x="301" y="639"/>
                  </a:cubicBezTo>
                  <a:cubicBezTo>
                    <a:pt x="302" y="641"/>
                    <a:pt x="304" y="645"/>
                    <a:pt x="306" y="648"/>
                  </a:cubicBezTo>
                  <a:cubicBezTo>
                    <a:pt x="308" y="651"/>
                    <a:pt x="310" y="653"/>
                    <a:pt x="312" y="654"/>
                  </a:cubicBezTo>
                  <a:cubicBezTo>
                    <a:pt x="313" y="654"/>
                    <a:pt x="315" y="653"/>
                    <a:pt x="315" y="652"/>
                  </a:cubicBezTo>
                  <a:cubicBezTo>
                    <a:pt x="316" y="651"/>
                    <a:pt x="317" y="651"/>
                    <a:pt x="319" y="652"/>
                  </a:cubicBezTo>
                  <a:cubicBezTo>
                    <a:pt x="320" y="652"/>
                    <a:pt x="321" y="655"/>
                    <a:pt x="321" y="657"/>
                  </a:cubicBezTo>
                  <a:cubicBezTo>
                    <a:pt x="321" y="659"/>
                    <a:pt x="322" y="661"/>
                    <a:pt x="324" y="662"/>
                  </a:cubicBezTo>
                  <a:cubicBezTo>
                    <a:pt x="325" y="663"/>
                    <a:pt x="328" y="666"/>
                    <a:pt x="330" y="668"/>
                  </a:cubicBezTo>
                  <a:cubicBezTo>
                    <a:pt x="332" y="671"/>
                    <a:pt x="337" y="675"/>
                    <a:pt x="340" y="678"/>
                  </a:cubicBezTo>
                  <a:cubicBezTo>
                    <a:pt x="344" y="680"/>
                    <a:pt x="349" y="684"/>
                    <a:pt x="352" y="685"/>
                  </a:cubicBezTo>
                  <a:cubicBezTo>
                    <a:pt x="355" y="687"/>
                    <a:pt x="359" y="690"/>
                    <a:pt x="361" y="692"/>
                  </a:cubicBezTo>
                  <a:cubicBezTo>
                    <a:pt x="363" y="694"/>
                    <a:pt x="366" y="698"/>
                    <a:pt x="368" y="700"/>
                  </a:cubicBezTo>
                  <a:cubicBezTo>
                    <a:pt x="370" y="703"/>
                    <a:pt x="373" y="707"/>
                    <a:pt x="375" y="709"/>
                  </a:cubicBezTo>
                  <a:cubicBezTo>
                    <a:pt x="378" y="711"/>
                    <a:pt x="381" y="715"/>
                    <a:pt x="384" y="718"/>
                  </a:cubicBezTo>
                  <a:cubicBezTo>
                    <a:pt x="386" y="722"/>
                    <a:pt x="389" y="725"/>
                    <a:pt x="391" y="726"/>
                  </a:cubicBezTo>
                  <a:cubicBezTo>
                    <a:pt x="392" y="727"/>
                    <a:pt x="396" y="729"/>
                    <a:pt x="399" y="730"/>
                  </a:cubicBezTo>
                  <a:cubicBezTo>
                    <a:pt x="401" y="731"/>
                    <a:pt x="405" y="733"/>
                    <a:pt x="407" y="735"/>
                  </a:cubicBezTo>
                  <a:cubicBezTo>
                    <a:pt x="409" y="736"/>
                    <a:pt x="412" y="740"/>
                    <a:pt x="414" y="744"/>
                  </a:cubicBezTo>
                  <a:cubicBezTo>
                    <a:pt x="416" y="747"/>
                    <a:pt x="418" y="752"/>
                    <a:pt x="419" y="754"/>
                  </a:cubicBezTo>
                  <a:cubicBezTo>
                    <a:pt x="420" y="757"/>
                    <a:pt x="421" y="761"/>
                    <a:pt x="421" y="763"/>
                  </a:cubicBezTo>
                  <a:cubicBezTo>
                    <a:pt x="421" y="766"/>
                    <a:pt x="422" y="770"/>
                    <a:pt x="422" y="773"/>
                  </a:cubicBezTo>
                  <a:cubicBezTo>
                    <a:pt x="423" y="776"/>
                    <a:pt x="425" y="781"/>
                    <a:pt x="426" y="783"/>
                  </a:cubicBezTo>
                  <a:cubicBezTo>
                    <a:pt x="428" y="786"/>
                    <a:pt x="430" y="788"/>
                    <a:pt x="431" y="789"/>
                  </a:cubicBezTo>
                  <a:cubicBezTo>
                    <a:pt x="433" y="790"/>
                    <a:pt x="436" y="791"/>
                    <a:pt x="439" y="790"/>
                  </a:cubicBezTo>
                  <a:cubicBezTo>
                    <a:pt x="441" y="790"/>
                    <a:pt x="444" y="788"/>
                    <a:pt x="445" y="787"/>
                  </a:cubicBezTo>
                  <a:cubicBezTo>
                    <a:pt x="446" y="785"/>
                    <a:pt x="448" y="783"/>
                    <a:pt x="450" y="782"/>
                  </a:cubicBezTo>
                  <a:cubicBezTo>
                    <a:pt x="452" y="781"/>
                    <a:pt x="456" y="779"/>
                    <a:pt x="459" y="778"/>
                  </a:cubicBezTo>
                  <a:cubicBezTo>
                    <a:pt x="463" y="777"/>
                    <a:pt x="467" y="774"/>
                    <a:pt x="468" y="772"/>
                  </a:cubicBezTo>
                  <a:cubicBezTo>
                    <a:pt x="470" y="770"/>
                    <a:pt x="472" y="766"/>
                    <a:pt x="472" y="764"/>
                  </a:cubicBezTo>
                  <a:cubicBezTo>
                    <a:pt x="473" y="762"/>
                    <a:pt x="474" y="759"/>
                    <a:pt x="473" y="756"/>
                  </a:cubicBezTo>
                  <a:cubicBezTo>
                    <a:pt x="473" y="754"/>
                    <a:pt x="473" y="752"/>
                    <a:pt x="473" y="751"/>
                  </a:cubicBezTo>
                  <a:cubicBezTo>
                    <a:pt x="472" y="750"/>
                    <a:pt x="472" y="748"/>
                    <a:pt x="471" y="746"/>
                  </a:cubicBezTo>
                  <a:cubicBezTo>
                    <a:pt x="470" y="745"/>
                    <a:pt x="470" y="743"/>
                    <a:pt x="470" y="742"/>
                  </a:cubicBezTo>
                  <a:cubicBezTo>
                    <a:pt x="470" y="741"/>
                    <a:pt x="469" y="739"/>
                    <a:pt x="467" y="738"/>
                  </a:cubicBezTo>
                  <a:cubicBezTo>
                    <a:pt x="465" y="737"/>
                    <a:pt x="461" y="735"/>
                    <a:pt x="459" y="734"/>
                  </a:cubicBezTo>
                  <a:cubicBezTo>
                    <a:pt x="457" y="733"/>
                    <a:pt x="456" y="729"/>
                    <a:pt x="456" y="726"/>
                  </a:cubicBezTo>
                  <a:cubicBezTo>
                    <a:pt x="456" y="723"/>
                    <a:pt x="454" y="719"/>
                    <a:pt x="452" y="717"/>
                  </a:cubicBezTo>
                  <a:cubicBezTo>
                    <a:pt x="450" y="715"/>
                    <a:pt x="448" y="712"/>
                    <a:pt x="449" y="710"/>
                  </a:cubicBezTo>
                  <a:cubicBezTo>
                    <a:pt x="449" y="708"/>
                    <a:pt x="449" y="706"/>
                    <a:pt x="449" y="705"/>
                  </a:cubicBezTo>
                  <a:cubicBezTo>
                    <a:pt x="449" y="704"/>
                    <a:pt x="448" y="703"/>
                    <a:pt x="448" y="703"/>
                  </a:cubicBezTo>
                  <a:cubicBezTo>
                    <a:pt x="447" y="703"/>
                    <a:pt x="445" y="702"/>
                    <a:pt x="443" y="702"/>
                  </a:cubicBezTo>
                  <a:cubicBezTo>
                    <a:pt x="442" y="702"/>
                    <a:pt x="439" y="702"/>
                    <a:pt x="438" y="701"/>
                  </a:cubicBezTo>
                  <a:cubicBezTo>
                    <a:pt x="437" y="700"/>
                    <a:pt x="436" y="698"/>
                    <a:pt x="436" y="695"/>
                  </a:cubicBezTo>
                  <a:cubicBezTo>
                    <a:pt x="436" y="693"/>
                    <a:pt x="434" y="690"/>
                    <a:pt x="433" y="690"/>
                  </a:cubicBezTo>
                  <a:cubicBezTo>
                    <a:pt x="431" y="689"/>
                    <a:pt x="428" y="687"/>
                    <a:pt x="426" y="685"/>
                  </a:cubicBezTo>
                  <a:cubicBezTo>
                    <a:pt x="424" y="684"/>
                    <a:pt x="422" y="681"/>
                    <a:pt x="421" y="679"/>
                  </a:cubicBezTo>
                  <a:cubicBezTo>
                    <a:pt x="420" y="678"/>
                    <a:pt x="418" y="677"/>
                    <a:pt x="416" y="678"/>
                  </a:cubicBezTo>
                  <a:cubicBezTo>
                    <a:pt x="415" y="679"/>
                    <a:pt x="413" y="681"/>
                    <a:pt x="412" y="684"/>
                  </a:cubicBezTo>
                  <a:cubicBezTo>
                    <a:pt x="412" y="686"/>
                    <a:pt x="409" y="687"/>
                    <a:pt x="405" y="687"/>
                  </a:cubicBezTo>
                  <a:cubicBezTo>
                    <a:pt x="401" y="686"/>
                    <a:pt x="395" y="683"/>
                    <a:pt x="391" y="679"/>
                  </a:cubicBezTo>
                  <a:cubicBezTo>
                    <a:pt x="388" y="676"/>
                    <a:pt x="385" y="672"/>
                    <a:pt x="386" y="671"/>
                  </a:cubicBezTo>
                  <a:cubicBezTo>
                    <a:pt x="387" y="669"/>
                    <a:pt x="387" y="667"/>
                    <a:pt x="387" y="666"/>
                  </a:cubicBezTo>
                  <a:cubicBezTo>
                    <a:pt x="387" y="664"/>
                    <a:pt x="386" y="662"/>
                    <a:pt x="385" y="661"/>
                  </a:cubicBezTo>
                  <a:cubicBezTo>
                    <a:pt x="384" y="660"/>
                    <a:pt x="384" y="657"/>
                    <a:pt x="384" y="655"/>
                  </a:cubicBezTo>
                  <a:cubicBezTo>
                    <a:pt x="384" y="652"/>
                    <a:pt x="385" y="649"/>
                    <a:pt x="386" y="647"/>
                  </a:cubicBezTo>
                  <a:cubicBezTo>
                    <a:pt x="387" y="646"/>
                    <a:pt x="388" y="643"/>
                    <a:pt x="389" y="642"/>
                  </a:cubicBezTo>
                  <a:cubicBezTo>
                    <a:pt x="390" y="641"/>
                    <a:pt x="389" y="638"/>
                    <a:pt x="388" y="634"/>
                  </a:cubicBezTo>
                  <a:cubicBezTo>
                    <a:pt x="387" y="631"/>
                    <a:pt x="385" y="627"/>
                    <a:pt x="384" y="625"/>
                  </a:cubicBezTo>
                  <a:cubicBezTo>
                    <a:pt x="384" y="623"/>
                    <a:pt x="382" y="620"/>
                    <a:pt x="380" y="619"/>
                  </a:cubicBezTo>
                  <a:cubicBezTo>
                    <a:pt x="378" y="618"/>
                    <a:pt x="377" y="616"/>
                    <a:pt x="376" y="614"/>
                  </a:cubicBezTo>
                  <a:cubicBezTo>
                    <a:pt x="376" y="612"/>
                    <a:pt x="375" y="608"/>
                    <a:pt x="374" y="606"/>
                  </a:cubicBezTo>
                  <a:cubicBezTo>
                    <a:pt x="373" y="604"/>
                    <a:pt x="372" y="601"/>
                    <a:pt x="372" y="600"/>
                  </a:cubicBezTo>
                  <a:cubicBezTo>
                    <a:pt x="373" y="599"/>
                    <a:pt x="373" y="596"/>
                    <a:pt x="372" y="594"/>
                  </a:cubicBezTo>
                  <a:cubicBezTo>
                    <a:pt x="371" y="592"/>
                    <a:pt x="371" y="589"/>
                    <a:pt x="371" y="587"/>
                  </a:cubicBezTo>
                  <a:cubicBezTo>
                    <a:pt x="371" y="585"/>
                    <a:pt x="370" y="583"/>
                    <a:pt x="369" y="582"/>
                  </a:cubicBezTo>
                  <a:cubicBezTo>
                    <a:pt x="368" y="581"/>
                    <a:pt x="367" y="581"/>
                    <a:pt x="365" y="581"/>
                  </a:cubicBezTo>
                  <a:cubicBezTo>
                    <a:pt x="364" y="581"/>
                    <a:pt x="362" y="579"/>
                    <a:pt x="361" y="576"/>
                  </a:cubicBezTo>
                  <a:cubicBezTo>
                    <a:pt x="360" y="573"/>
                    <a:pt x="358" y="569"/>
                    <a:pt x="357" y="567"/>
                  </a:cubicBezTo>
                  <a:cubicBezTo>
                    <a:pt x="355" y="566"/>
                    <a:pt x="353" y="563"/>
                    <a:pt x="352" y="561"/>
                  </a:cubicBezTo>
                  <a:cubicBezTo>
                    <a:pt x="351" y="559"/>
                    <a:pt x="350" y="555"/>
                    <a:pt x="350" y="554"/>
                  </a:cubicBezTo>
                  <a:cubicBezTo>
                    <a:pt x="350" y="552"/>
                    <a:pt x="350" y="548"/>
                    <a:pt x="350" y="546"/>
                  </a:cubicBezTo>
                  <a:cubicBezTo>
                    <a:pt x="350" y="544"/>
                    <a:pt x="350" y="540"/>
                    <a:pt x="350" y="539"/>
                  </a:cubicBezTo>
                  <a:cubicBezTo>
                    <a:pt x="350" y="538"/>
                    <a:pt x="350" y="535"/>
                    <a:pt x="350" y="533"/>
                  </a:cubicBezTo>
                  <a:cubicBezTo>
                    <a:pt x="349" y="532"/>
                    <a:pt x="349" y="528"/>
                    <a:pt x="348" y="526"/>
                  </a:cubicBezTo>
                  <a:cubicBezTo>
                    <a:pt x="347" y="523"/>
                    <a:pt x="347" y="520"/>
                    <a:pt x="347" y="520"/>
                  </a:cubicBezTo>
                  <a:cubicBezTo>
                    <a:pt x="348" y="519"/>
                    <a:pt x="347" y="517"/>
                    <a:pt x="347" y="515"/>
                  </a:cubicBezTo>
                  <a:cubicBezTo>
                    <a:pt x="347" y="514"/>
                    <a:pt x="346" y="511"/>
                    <a:pt x="345" y="510"/>
                  </a:cubicBezTo>
                  <a:cubicBezTo>
                    <a:pt x="344" y="509"/>
                    <a:pt x="344" y="507"/>
                    <a:pt x="344" y="506"/>
                  </a:cubicBezTo>
                  <a:cubicBezTo>
                    <a:pt x="344" y="505"/>
                    <a:pt x="343" y="502"/>
                    <a:pt x="341" y="501"/>
                  </a:cubicBezTo>
                  <a:cubicBezTo>
                    <a:pt x="340" y="500"/>
                    <a:pt x="338" y="496"/>
                    <a:pt x="338" y="492"/>
                  </a:cubicBezTo>
                  <a:cubicBezTo>
                    <a:pt x="337" y="489"/>
                    <a:pt x="336" y="485"/>
                    <a:pt x="334" y="484"/>
                  </a:cubicBezTo>
                  <a:cubicBezTo>
                    <a:pt x="332" y="483"/>
                    <a:pt x="329" y="480"/>
                    <a:pt x="327" y="478"/>
                  </a:cubicBezTo>
                  <a:cubicBezTo>
                    <a:pt x="326" y="475"/>
                    <a:pt x="323" y="473"/>
                    <a:pt x="322" y="472"/>
                  </a:cubicBezTo>
                  <a:cubicBezTo>
                    <a:pt x="321" y="471"/>
                    <a:pt x="319" y="472"/>
                    <a:pt x="319" y="473"/>
                  </a:cubicBezTo>
                  <a:cubicBezTo>
                    <a:pt x="319" y="474"/>
                    <a:pt x="319" y="477"/>
                    <a:pt x="319" y="480"/>
                  </a:cubicBezTo>
                  <a:cubicBezTo>
                    <a:pt x="319" y="483"/>
                    <a:pt x="321" y="487"/>
                    <a:pt x="322" y="488"/>
                  </a:cubicBezTo>
                  <a:cubicBezTo>
                    <a:pt x="323" y="490"/>
                    <a:pt x="325" y="492"/>
                    <a:pt x="325" y="494"/>
                  </a:cubicBezTo>
                  <a:cubicBezTo>
                    <a:pt x="326" y="495"/>
                    <a:pt x="325" y="497"/>
                    <a:pt x="324" y="497"/>
                  </a:cubicBezTo>
                  <a:cubicBezTo>
                    <a:pt x="323" y="497"/>
                    <a:pt x="321" y="497"/>
                    <a:pt x="321" y="495"/>
                  </a:cubicBezTo>
                  <a:cubicBezTo>
                    <a:pt x="320" y="494"/>
                    <a:pt x="319" y="492"/>
                    <a:pt x="318" y="490"/>
                  </a:cubicBezTo>
                  <a:cubicBezTo>
                    <a:pt x="317" y="489"/>
                    <a:pt x="315" y="486"/>
                    <a:pt x="314" y="485"/>
                  </a:cubicBezTo>
                  <a:cubicBezTo>
                    <a:pt x="313" y="484"/>
                    <a:pt x="313" y="481"/>
                    <a:pt x="313" y="480"/>
                  </a:cubicBezTo>
                  <a:cubicBezTo>
                    <a:pt x="313" y="479"/>
                    <a:pt x="314" y="477"/>
                    <a:pt x="314" y="476"/>
                  </a:cubicBezTo>
                  <a:cubicBezTo>
                    <a:pt x="314" y="474"/>
                    <a:pt x="313" y="472"/>
                    <a:pt x="312" y="471"/>
                  </a:cubicBezTo>
                  <a:cubicBezTo>
                    <a:pt x="311" y="470"/>
                    <a:pt x="310" y="468"/>
                    <a:pt x="309" y="466"/>
                  </a:cubicBezTo>
                  <a:cubicBezTo>
                    <a:pt x="309" y="465"/>
                    <a:pt x="309" y="462"/>
                    <a:pt x="309" y="461"/>
                  </a:cubicBezTo>
                  <a:cubicBezTo>
                    <a:pt x="309" y="460"/>
                    <a:pt x="310" y="458"/>
                    <a:pt x="311" y="457"/>
                  </a:cubicBezTo>
                  <a:cubicBezTo>
                    <a:pt x="313" y="457"/>
                    <a:pt x="312" y="455"/>
                    <a:pt x="310" y="454"/>
                  </a:cubicBezTo>
                  <a:cubicBezTo>
                    <a:pt x="309" y="453"/>
                    <a:pt x="306" y="452"/>
                    <a:pt x="304" y="451"/>
                  </a:cubicBezTo>
                  <a:cubicBezTo>
                    <a:pt x="302" y="450"/>
                    <a:pt x="300" y="449"/>
                    <a:pt x="299" y="448"/>
                  </a:cubicBezTo>
                  <a:cubicBezTo>
                    <a:pt x="297" y="448"/>
                    <a:pt x="296" y="445"/>
                    <a:pt x="296" y="444"/>
                  </a:cubicBezTo>
                  <a:cubicBezTo>
                    <a:pt x="296" y="442"/>
                    <a:pt x="295" y="439"/>
                    <a:pt x="294" y="438"/>
                  </a:cubicBezTo>
                  <a:cubicBezTo>
                    <a:pt x="292" y="437"/>
                    <a:pt x="291" y="434"/>
                    <a:pt x="290" y="433"/>
                  </a:cubicBezTo>
                  <a:cubicBezTo>
                    <a:pt x="290" y="432"/>
                    <a:pt x="290" y="428"/>
                    <a:pt x="290" y="426"/>
                  </a:cubicBezTo>
                  <a:cubicBezTo>
                    <a:pt x="291" y="424"/>
                    <a:pt x="290" y="421"/>
                    <a:pt x="288" y="420"/>
                  </a:cubicBezTo>
                  <a:cubicBezTo>
                    <a:pt x="286" y="419"/>
                    <a:pt x="283" y="417"/>
                    <a:pt x="280" y="415"/>
                  </a:cubicBezTo>
                  <a:cubicBezTo>
                    <a:pt x="278" y="413"/>
                    <a:pt x="274" y="410"/>
                    <a:pt x="272" y="408"/>
                  </a:cubicBezTo>
                  <a:cubicBezTo>
                    <a:pt x="271" y="406"/>
                    <a:pt x="268" y="403"/>
                    <a:pt x="267" y="402"/>
                  </a:cubicBezTo>
                  <a:cubicBezTo>
                    <a:pt x="266" y="401"/>
                    <a:pt x="265" y="398"/>
                    <a:pt x="265" y="397"/>
                  </a:cubicBezTo>
                  <a:cubicBezTo>
                    <a:pt x="264" y="396"/>
                    <a:pt x="263" y="393"/>
                    <a:pt x="262" y="392"/>
                  </a:cubicBezTo>
                  <a:cubicBezTo>
                    <a:pt x="262" y="391"/>
                    <a:pt x="261" y="389"/>
                    <a:pt x="262" y="386"/>
                  </a:cubicBezTo>
                  <a:cubicBezTo>
                    <a:pt x="263" y="384"/>
                    <a:pt x="263" y="382"/>
                    <a:pt x="263" y="382"/>
                  </a:cubicBezTo>
                  <a:cubicBezTo>
                    <a:pt x="263" y="382"/>
                    <a:pt x="263" y="381"/>
                    <a:pt x="262" y="378"/>
                  </a:cubicBezTo>
                  <a:cubicBezTo>
                    <a:pt x="261" y="376"/>
                    <a:pt x="261" y="373"/>
                    <a:pt x="262" y="370"/>
                  </a:cubicBezTo>
                  <a:cubicBezTo>
                    <a:pt x="262" y="368"/>
                    <a:pt x="261" y="365"/>
                    <a:pt x="260" y="363"/>
                  </a:cubicBezTo>
                  <a:cubicBezTo>
                    <a:pt x="258" y="362"/>
                    <a:pt x="257" y="359"/>
                    <a:pt x="257" y="357"/>
                  </a:cubicBezTo>
                  <a:cubicBezTo>
                    <a:pt x="258" y="355"/>
                    <a:pt x="258" y="351"/>
                    <a:pt x="258" y="349"/>
                  </a:cubicBezTo>
                  <a:cubicBezTo>
                    <a:pt x="258" y="346"/>
                    <a:pt x="256" y="344"/>
                    <a:pt x="254" y="343"/>
                  </a:cubicBezTo>
                  <a:cubicBezTo>
                    <a:pt x="252" y="342"/>
                    <a:pt x="248" y="340"/>
                    <a:pt x="246" y="339"/>
                  </a:cubicBezTo>
                  <a:cubicBezTo>
                    <a:pt x="245" y="338"/>
                    <a:pt x="242" y="334"/>
                    <a:pt x="241" y="331"/>
                  </a:cubicBezTo>
                  <a:cubicBezTo>
                    <a:pt x="240" y="328"/>
                    <a:pt x="239" y="323"/>
                    <a:pt x="238" y="320"/>
                  </a:cubicBezTo>
                  <a:cubicBezTo>
                    <a:pt x="238" y="318"/>
                    <a:pt x="237" y="315"/>
                    <a:pt x="236" y="314"/>
                  </a:cubicBezTo>
                  <a:cubicBezTo>
                    <a:pt x="235" y="314"/>
                    <a:pt x="232" y="313"/>
                    <a:pt x="231" y="314"/>
                  </a:cubicBezTo>
                  <a:cubicBezTo>
                    <a:pt x="230" y="315"/>
                    <a:pt x="228" y="315"/>
                    <a:pt x="227" y="314"/>
                  </a:cubicBezTo>
                  <a:cubicBezTo>
                    <a:pt x="227" y="314"/>
                    <a:pt x="227" y="312"/>
                    <a:pt x="227" y="310"/>
                  </a:cubicBezTo>
                  <a:cubicBezTo>
                    <a:pt x="228" y="308"/>
                    <a:pt x="227" y="306"/>
                    <a:pt x="225" y="304"/>
                  </a:cubicBezTo>
                  <a:cubicBezTo>
                    <a:pt x="223" y="303"/>
                    <a:pt x="221" y="303"/>
                    <a:pt x="220" y="304"/>
                  </a:cubicBezTo>
                  <a:cubicBezTo>
                    <a:pt x="219" y="305"/>
                    <a:pt x="218" y="305"/>
                    <a:pt x="217" y="304"/>
                  </a:cubicBezTo>
                  <a:cubicBezTo>
                    <a:pt x="216" y="304"/>
                    <a:pt x="216" y="302"/>
                    <a:pt x="216" y="301"/>
                  </a:cubicBezTo>
                  <a:cubicBezTo>
                    <a:pt x="216" y="299"/>
                    <a:pt x="216" y="297"/>
                    <a:pt x="216" y="295"/>
                  </a:cubicBezTo>
                  <a:cubicBezTo>
                    <a:pt x="216" y="293"/>
                    <a:pt x="214" y="289"/>
                    <a:pt x="213" y="286"/>
                  </a:cubicBezTo>
                  <a:cubicBezTo>
                    <a:pt x="211" y="284"/>
                    <a:pt x="210" y="281"/>
                    <a:pt x="210" y="280"/>
                  </a:cubicBezTo>
                  <a:cubicBezTo>
                    <a:pt x="210" y="279"/>
                    <a:pt x="208" y="275"/>
                    <a:pt x="206" y="272"/>
                  </a:cubicBezTo>
                  <a:cubicBezTo>
                    <a:pt x="204" y="268"/>
                    <a:pt x="201" y="264"/>
                    <a:pt x="198" y="262"/>
                  </a:cubicBezTo>
                  <a:cubicBezTo>
                    <a:pt x="196" y="260"/>
                    <a:pt x="192" y="256"/>
                    <a:pt x="189" y="253"/>
                  </a:cubicBezTo>
                  <a:cubicBezTo>
                    <a:pt x="186" y="250"/>
                    <a:pt x="181" y="245"/>
                    <a:pt x="178" y="242"/>
                  </a:cubicBezTo>
                  <a:cubicBezTo>
                    <a:pt x="176" y="238"/>
                    <a:pt x="172" y="235"/>
                    <a:pt x="171" y="235"/>
                  </a:cubicBezTo>
                  <a:cubicBezTo>
                    <a:pt x="169" y="235"/>
                    <a:pt x="166" y="233"/>
                    <a:pt x="165" y="232"/>
                  </a:cubicBezTo>
                  <a:cubicBezTo>
                    <a:pt x="164" y="230"/>
                    <a:pt x="162" y="228"/>
                    <a:pt x="162" y="226"/>
                  </a:cubicBezTo>
                  <a:cubicBezTo>
                    <a:pt x="162" y="224"/>
                    <a:pt x="161" y="221"/>
                    <a:pt x="159" y="220"/>
                  </a:cubicBezTo>
                  <a:cubicBezTo>
                    <a:pt x="158" y="218"/>
                    <a:pt x="156" y="215"/>
                    <a:pt x="154" y="214"/>
                  </a:cubicBezTo>
                  <a:cubicBezTo>
                    <a:pt x="153" y="213"/>
                    <a:pt x="152" y="211"/>
                    <a:pt x="151" y="210"/>
                  </a:cubicBezTo>
                  <a:cubicBezTo>
                    <a:pt x="151" y="209"/>
                    <a:pt x="150" y="206"/>
                    <a:pt x="149" y="203"/>
                  </a:cubicBezTo>
                  <a:cubicBezTo>
                    <a:pt x="148" y="200"/>
                    <a:pt x="148" y="196"/>
                    <a:pt x="148" y="194"/>
                  </a:cubicBezTo>
                  <a:cubicBezTo>
                    <a:pt x="149" y="191"/>
                    <a:pt x="149" y="186"/>
                    <a:pt x="150" y="182"/>
                  </a:cubicBezTo>
                  <a:cubicBezTo>
                    <a:pt x="150" y="179"/>
                    <a:pt x="150" y="173"/>
                    <a:pt x="149" y="170"/>
                  </a:cubicBezTo>
                  <a:cubicBezTo>
                    <a:pt x="148" y="166"/>
                    <a:pt x="148" y="162"/>
                    <a:pt x="148" y="160"/>
                  </a:cubicBezTo>
                  <a:cubicBezTo>
                    <a:pt x="148" y="158"/>
                    <a:pt x="148" y="155"/>
                    <a:pt x="148" y="153"/>
                  </a:cubicBezTo>
                  <a:cubicBezTo>
                    <a:pt x="148" y="151"/>
                    <a:pt x="148" y="147"/>
                    <a:pt x="148" y="144"/>
                  </a:cubicBezTo>
                  <a:cubicBezTo>
                    <a:pt x="148" y="141"/>
                    <a:pt x="146" y="137"/>
                    <a:pt x="144" y="136"/>
                  </a:cubicBezTo>
                  <a:cubicBezTo>
                    <a:pt x="142" y="135"/>
                    <a:pt x="140" y="133"/>
                    <a:pt x="141" y="132"/>
                  </a:cubicBezTo>
                  <a:cubicBezTo>
                    <a:pt x="141" y="131"/>
                    <a:pt x="141" y="128"/>
                    <a:pt x="140" y="126"/>
                  </a:cubicBezTo>
                  <a:cubicBezTo>
                    <a:pt x="140" y="124"/>
                    <a:pt x="139" y="119"/>
                    <a:pt x="140" y="115"/>
                  </a:cubicBezTo>
                  <a:cubicBezTo>
                    <a:pt x="141" y="110"/>
                    <a:pt x="141" y="104"/>
                    <a:pt x="142" y="101"/>
                  </a:cubicBezTo>
                  <a:cubicBezTo>
                    <a:pt x="143" y="98"/>
                    <a:pt x="143" y="94"/>
                    <a:pt x="144" y="92"/>
                  </a:cubicBezTo>
                  <a:cubicBezTo>
                    <a:pt x="144" y="90"/>
                    <a:pt x="145" y="88"/>
                    <a:pt x="146" y="87"/>
                  </a:cubicBezTo>
                  <a:cubicBezTo>
                    <a:pt x="147" y="85"/>
                    <a:pt x="147" y="82"/>
                    <a:pt x="147" y="79"/>
                  </a:cubicBezTo>
                  <a:cubicBezTo>
                    <a:pt x="146" y="76"/>
                    <a:pt x="145" y="73"/>
                    <a:pt x="144" y="71"/>
                  </a:cubicBezTo>
                  <a:cubicBezTo>
                    <a:pt x="143" y="70"/>
                    <a:pt x="140" y="67"/>
                    <a:pt x="139" y="65"/>
                  </a:cubicBezTo>
                  <a:cubicBezTo>
                    <a:pt x="138" y="63"/>
                    <a:pt x="136" y="61"/>
                    <a:pt x="136" y="61"/>
                  </a:cubicBezTo>
                  <a:cubicBezTo>
                    <a:pt x="136" y="61"/>
                    <a:pt x="138" y="62"/>
                    <a:pt x="141" y="63"/>
                  </a:cubicBezTo>
                  <a:cubicBezTo>
                    <a:pt x="143" y="65"/>
                    <a:pt x="146" y="67"/>
                    <a:pt x="148" y="69"/>
                  </a:cubicBezTo>
                  <a:cubicBezTo>
                    <a:pt x="149" y="70"/>
                    <a:pt x="152" y="73"/>
                    <a:pt x="154" y="74"/>
                  </a:cubicBezTo>
                  <a:cubicBezTo>
                    <a:pt x="156" y="75"/>
                    <a:pt x="158" y="76"/>
                    <a:pt x="160" y="76"/>
                  </a:cubicBezTo>
                  <a:cubicBezTo>
                    <a:pt x="162" y="76"/>
                    <a:pt x="165" y="78"/>
                    <a:pt x="167" y="81"/>
                  </a:cubicBezTo>
                  <a:cubicBezTo>
                    <a:pt x="169" y="83"/>
                    <a:pt x="172" y="87"/>
                    <a:pt x="175" y="88"/>
                  </a:cubicBezTo>
                  <a:cubicBezTo>
                    <a:pt x="177" y="89"/>
                    <a:pt x="180" y="92"/>
                    <a:pt x="182" y="94"/>
                  </a:cubicBezTo>
                  <a:cubicBezTo>
                    <a:pt x="183" y="95"/>
                    <a:pt x="186" y="98"/>
                    <a:pt x="189" y="99"/>
                  </a:cubicBezTo>
                  <a:cubicBezTo>
                    <a:pt x="192" y="100"/>
                    <a:pt x="195" y="101"/>
                    <a:pt x="196" y="101"/>
                  </a:cubicBezTo>
                  <a:cubicBezTo>
                    <a:pt x="197" y="100"/>
                    <a:pt x="199" y="100"/>
                    <a:pt x="201" y="99"/>
                  </a:cubicBezTo>
                  <a:cubicBezTo>
                    <a:pt x="202" y="98"/>
                    <a:pt x="203" y="96"/>
                    <a:pt x="204" y="95"/>
                  </a:cubicBezTo>
                  <a:cubicBezTo>
                    <a:pt x="204" y="93"/>
                    <a:pt x="207" y="93"/>
                    <a:pt x="211" y="95"/>
                  </a:cubicBezTo>
                  <a:cubicBezTo>
                    <a:pt x="214" y="97"/>
                    <a:pt x="219" y="100"/>
                    <a:pt x="221" y="101"/>
                  </a:cubicBezTo>
                  <a:cubicBezTo>
                    <a:pt x="223" y="103"/>
                    <a:pt x="225" y="107"/>
                    <a:pt x="225" y="109"/>
                  </a:cubicBezTo>
                  <a:cubicBezTo>
                    <a:pt x="226" y="112"/>
                    <a:pt x="227" y="115"/>
                    <a:pt x="229" y="117"/>
                  </a:cubicBezTo>
                  <a:cubicBezTo>
                    <a:pt x="231" y="118"/>
                    <a:pt x="237" y="120"/>
                    <a:pt x="241" y="122"/>
                  </a:cubicBezTo>
                  <a:cubicBezTo>
                    <a:pt x="245" y="124"/>
                    <a:pt x="251" y="126"/>
                    <a:pt x="253" y="126"/>
                  </a:cubicBezTo>
                  <a:cubicBezTo>
                    <a:pt x="255" y="127"/>
                    <a:pt x="258" y="128"/>
                    <a:pt x="260" y="128"/>
                  </a:cubicBezTo>
                  <a:cubicBezTo>
                    <a:pt x="262" y="128"/>
                    <a:pt x="263" y="129"/>
                    <a:pt x="264" y="131"/>
                  </a:cubicBezTo>
                  <a:cubicBezTo>
                    <a:pt x="264" y="133"/>
                    <a:pt x="264" y="136"/>
                    <a:pt x="263" y="138"/>
                  </a:cubicBezTo>
                  <a:cubicBezTo>
                    <a:pt x="262" y="139"/>
                    <a:pt x="261" y="141"/>
                    <a:pt x="260" y="141"/>
                  </a:cubicBezTo>
                  <a:cubicBezTo>
                    <a:pt x="259" y="140"/>
                    <a:pt x="258" y="142"/>
                    <a:pt x="259" y="145"/>
                  </a:cubicBezTo>
                  <a:cubicBezTo>
                    <a:pt x="259" y="147"/>
                    <a:pt x="259" y="150"/>
                    <a:pt x="259" y="151"/>
                  </a:cubicBezTo>
                  <a:cubicBezTo>
                    <a:pt x="259" y="153"/>
                    <a:pt x="258" y="155"/>
                    <a:pt x="257" y="157"/>
                  </a:cubicBezTo>
                  <a:cubicBezTo>
                    <a:pt x="256" y="159"/>
                    <a:pt x="256" y="163"/>
                    <a:pt x="257" y="166"/>
                  </a:cubicBezTo>
                  <a:cubicBezTo>
                    <a:pt x="258" y="169"/>
                    <a:pt x="260" y="174"/>
                    <a:pt x="263" y="178"/>
                  </a:cubicBezTo>
                  <a:cubicBezTo>
                    <a:pt x="265" y="181"/>
                    <a:pt x="268" y="186"/>
                    <a:pt x="269" y="188"/>
                  </a:cubicBezTo>
                  <a:cubicBezTo>
                    <a:pt x="270" y="191"/>
                    <a:pt x="271" y="193"/>
                    <a:pt x="271" y="194"/>
                  </a:cubicBezTo>
                  <a:cubicBezTo>
                    <a:pt x="272" y="195"/>
                    <a:pt x="271" y="198"/>
                    <a:pt x="271" y="199"/>
                  </a:cubicBezTo>
                  <a:cubicBezTo>
                    <a:pt x="271" y="201"/>
                    <a:pt x="272" y="203"/>
                    <a:pt x="273" y="204"/>
                  </a:cubicBezTo>
                  <a:cubicBezTo>
                    <a:pt x="275" y="205"/>
                    <a:pt x="276" y="208"/>
                    <a:pt x="277" y="210"/>
                  </a:cubicBezTo>
                  <a:cubicBezTo>
                    <a:pt x="277" y="212"/>
                    <a:pt x="277" y="215"/>
                    <a:pt x="276" y="216"/>
                  </a:cubicBezTo>
                  <a:cubicBezTo>
                    <a:pt x="276" y="217"/>
                    <a:pt x="276" y="219"/>
                    <a:pt x="276" y="221"/>
                  </a:cubicBezTo>
                  <a:cubicBezTo>
                    <a:pt x="276" y="223"/>
                    <a:pt x="277" y="226"/>
                    <a:pt x="277" y="228"/>
                  </a:cubicBezTo>
                  <a:cubicBezTo>
                    <a:pt x="278" y="230"/>
                    <a:pt x="279" y="232"/>
                    <a:pt x="280" y="233"/>
                  </a:cubicBezTo>
                  <a:cubicBezTo>
                    <a:pt x="281" y="234"/>
                    <a:pt x="283" y="237"/>
                    <a:pt x="284" y="241"/>
                  </a:cubicBezTo>
                  <a:cubicBezTo>
                    <a:pt x="285" y="244"/>
                    <a:pt x="287" y="249"/>
                    <a:pt x="288" y="251"/>
                  </a:cubicBezTo>
                  <a:cubicBezTo>
                    <a:pt x="289" y="253"/>
                    <a:pt x="292" y="257"/>
                    <a:pt x="293" y="260"/>
                  </a:cubicBezTo>
                  <a:cubicBezTo>
                    <a:pt x="294" y="262"/>
                    <a:pt x="296" y="265"/>
                    <a:pt x="297" y="266"/>
                  </a:cubicBezTo>
                  <a:cubicBezTo>
                    <a:pt x="298" y="267"/>
                    <a:pt x="298" y="269"/>
                    <a:pt x="297" y="271"/>
                  </a:cubicBezTo>
                  <a:cubicBezTo>
                    <a:pt x="296" y="272"/>
                    <a:pt x="296" y="274"/>
                    <a:pt x="296" y="275"/>
                  </a:cubicBezTo>
                  <a:cubicBezTo>
                    <a:pt x="296" y="277"/>
                    <a:pt x="296" y="278"/>
                    <a:pt x="297" y="279"/>
                  </a:cubicBezTo>
                  <a:cubicBezTo>
                    <a:pt x="298" y="279"/>
                    <a:pt x="300" y="280"/>
                    <a:pt x="301" y="280"/>
                  </a:cubicBezTo>
                  <a:cubicBezTo>
                    <a:pt x="302" y="280"/>
                    <a:pt x="305" y="280"/>
                    <a:pt x="306" y="280"/>
                  </a:cubicBezTo>
                  <a:cubicBezTo>
                    <a:pt x="307" y="281"/>
                    <a:pt x="308" y="282"/>
                    <a:pt x="308" y="283"/>
                  </a:cubicBezTo>
                  <a:cubicBezTo>
                    <a:pt x="308" y="284"/>
                    <a:pt x="308" y="286"/>
                    <a:pt x="308" y="287"/>
                  </a:cubicBezTo>
                  <a:cubicBezTo>
                    <a:pt x="308" y="289"/>
                    <a:pt x="308" y="291"/>
                    <a:pt x="309" y="293"/>
                  </a:cubicBezTo>
                  <a:cubicBezTo>
                    <a:pt x="309" y="294"/>
                    <a:pt x="309" y="296"/>
                    <a:pt x="309" y="298"/>
                  </a:cubicBezTo>
                  <a:cubicBezTo>
                    <a:pt x="310" y="300"/>
                    <a:pt x="310" y="303"/>
                    <a:pt x="310" y="305"/>
                  </a:cubicBezTo>
                  <a:cubicBezTo>
                    <a:pt x="311" y="307"/>
                    <a:pt x="312" y="310"/>
                    <a:pt x="314" y="311"/>
                  </a:cubicBezTo>
                  <a:cubicBezTo>
                    <a:pt x="315" y="312"/>
                    <a:pt x="318" y="315"/>
                    <a:pt x="320" y="317"/>
                  </a:cubicBezTo>
                  <a:cubicBezTo>
                    <a:pt x="322" y="319"/>
                    <a:pt x="325" y="321"/>
                    <a:pt x="326" y="323"/>
                  </a:cubicBezTo>
                  <a:cubicBezTo>
                    <a:pt x="328" y="324"/>
                    <a:pt x="328" y="325"/>
                    <a:pt x="326" y="326"/>
                  </a:cubicBezTo>
                  <a:cubicBezTo>
                    <a:pt x="325" y="327"/>
                    <a:pt x="325" y="328"/>
                    <a:pt x="326" y="329"/>
                  </a:cubicBezTo>
                  <a:cubicBezTo>
                    <a:pt x="327" y="330"/>
                    <a:pt x="329" y="332"/>
                    <a:pt x="331" y="334"/>
                  </a:cubicBezTo>
                  <a:cubicBezTo>
                    <a:pt x="333" y="337"/>
                    <a:pt x="335" y="340"/>
                    <a:pt x="336" y="342"/>
                  </a:cubicBezTo>
                  <a:cubicBezTo>
                    <a:pt x="337" y="345"/>
                    <a:pt x="338" y="347"/>
                    <a:pt x="339" y="349"/>
                  </a:cubicBezTo>
                  <a:cubicBezTo>
                    <a:pt x="339" y="350"/>
                    <a:pt x="342" y="352"/>
                    <a:pt x="344" y="353"/>
                  </a:cubicBezTo>
                  <a:cubicBezTo>
                    <a:pt x="347" y="354"/>
                    <a:pt x="351" y="356"/>
                    <a:pt x="352" y="357"/>
                  </a:cubicBezTo>
                  <a:cubicBezTo>
                    <a:pt x="354" y="358"/>
                    <a:pt x="355" y="359"/>
                    <a:pt x="355" y="361"/>
                  </a:cubicBezTo>
                  <a:cubicBezTo>
                    <a:pt x="355" y="362"/>
                    <a:pt x="355" y="364"/>
                    <a:pt x="357" y="366"/>
                  </a:cubicBezTo>
                  <a:cubicBezTo>
                    <a:pt x="358" y="368"/>
                    <a:pt x="361" y="372"/>
                    <a:pt x="362" y="375"/>
                  </a:cubicBezTo>
                  <a:cubicBezTo>
                    <a:pt x="364" y="378"/>
                    <a:pt x="367" y="382"/>
                    <a:pt x="370" y="385"/>
                  </a:cubicBezTo>
                  <a:cubicBezTo>
                    <a:pt x="372" y="388"/>
                    <a:pt x="375" y="391"/>
                    <a:pt x="376" y="392"/>
                  </a:cubicBezTo>
                  <a:cubicBezTo>
                    <a:pt x="377" y="393"/>
                    <a:pt x="379" y="394"/>
                    <a:pt x="381" y="393"/>
                  </a:cubicBezTo>
                  <a:cubicBezTo>
                    <a:pt x="383" y="393"/>
                    <a:pt x="385" y="394"/>
                    <a:pt x="386" y="396"/>
                  </a:cubicBezTo>
                  <a:cubicBezTo>
                    <a:pt x="386" y="397"/>
                    <a:pt x="388" y="400"/>
                    <a:pt x="390" y="401"/>
                  </a:cubicBezTo>
                  <a:cubicBezTo>
                    <a:pt x="391" y="402"/>
                    <a:pt x="393" y="403"/>
                    <a:pt x="395" y="403"/>
                  </a:cubicBezTo>
                  <a:cubicBezTo>
                    <a:pt x="396" y="403"/>
                    <a:pt x="397" y="401"/>
                    <a:pt x="397" y="400"/>
                  </a:cubicBezTo>
                  <a:cubicBezTo>
                    <a:pt x="397" y="399"/>
                    <a:pt x="399" y="398"/>
                    <a:pt x="401" y="399"/>
                  </a:cubicBezTo>
                  <a:cubicBezTo>
                    <a:pt x="403" y="400"/>
                    <a:pt x="406" y="401"/>
                    <a:pt x="408" y="401"/>
                  </a:cubicBezTo>
                  <a:cubicBezTo>
                    <a:pt x="410" y="401"/>
                    <a:pt x="412" y="402"/>
                    <a:pt x="414" y="403"/>
                  </a:cubicBezTo>
                  <a:cubicBezTo>
                    <a:pt x="416" y="404"/>
                    <a:pt x="416" y="405"/>
                    <a:pt x="414" y="405"/>
                  </a:cubicBezTo>
                  <a:cubicBezTo>
                    <a:pt x="412" y="405"/>
                    <a:pt x="411" y="407"/>
                    <a:pt x="411" y="408"/>
                  </a:cubicBezTo>
                  <a:cubicBezTo>
                    <a:pt x="411" y="409"/>
                    <a:pt x="411" y="411"/>
                    <a:pt x="412" y="412"/>
                  </a:cubicBezTo>
                  <a:cubicBezTo>
                    <a:pt x="413" y="413"/>
                    <a:pt x="412" y="415"/>
                    <a:pt x="410" y="416"/>
                  </a:cubicBezTo>
                  <a:cubicBezTo>
                    <a:pt x="409" y="418"/>
                    <a:pt x="408" y="419"/>
                    <a:pt x="408" y="419"/>
                  </a:cubicBezTo>
                  <a:cubicBezTo>
                    <a:pt x="408" y="419"/>
                    <a:pt x="408" y="421"/>
                    <a:pt x="409" y="424"/>
                  </a:cubicBezTo>
                  <a:cubicBezTo>
                    <a:pt x="410" y="426"/>
                    <a:pt x="410" y="430"/>
                    <a:pt x="410" y="432"/>
                  </a:cubicBezTo>
                  <a:cubicBezTo>
                    <a:pt x="410" y="434"/>
                    <a:pt x="412" y="437"/>
                    <a:pt x="413" y="438"/>
                  </a:cubicBezTo>
                  <a:cubicBezTo>
                    <a:pt x="415" y="439"/>
                    <a:pt x="416" y="442"/>
                    <a:pt x="415" y="443"/>
                  </a:cubicBezTo>
                  <a:cubicBezTo>
                    <a:pt x="414" y="444"/>
                    <a:pt x="416" y="447"/>
                    <a:pt x="418" y="449"/>
                  </a:cubicBezTo>
                  <a:cubicBezTo>
                    <a:pt x="420" y="450"/>
                    <a:pt x="425" y="453"/>
                    <a:pt x="428" y="456"/>
                  </a:cubicBezTo>
                  <a:cubicBezTo>
                    <a:pt x="431" y="458"/>
                    <a:pt x="435" y="460"/>
                    <a:pt x="438" y="461"/>
                  </a:cubicBezTo>
                  <a:cubicBezTo>
                    <a:pt x="441" y="462"/>
                    <a:pt x="445" y="463"/>
                    <a:pt x="447" y="464"/>
                  </a:cubicBezTo>
                  <a:cubicBezTo>
                    <a:pt x="449" y="464"/>
                    <a:pt x="451" y="465"/>
                    <a:pt x="452" y="466"/>
                  </a:cubicBezTo>
                  <a:cubicBezTo>
                    <a:pt x="453" y="467"/>
                    <a:pt x="454" y="469"/>
                    <a:pt x="454" y="471"/>
                  </a:cubicBezTo>
                  <a:cubicBezTo>
                    <a:pt x="454" y="473"/>
                    <a:pt x="455" y="478"/>
                    <a:pt x="456" y="481"/>
                  </a:cubicBezTo>
                  <a:cubicBezTo>
                    <a:pt x="457" y="484"/>
                    <a:pt x="459" y="489"/>
                    <a:pt x="462" y="492"/>
                  </a:cubicBezTo>
                  <a:cubicBezTo>
                    <a:pt x="464" y="495"/>
                    <a:pt x="466" y="497"/>
                    <a:pt x="467" y="498"/>
                  </a:cubicBezTo>
                  <a:cubicBezTo>
                    <a:pt x="468" y="499"/>
                    <a:pt x="470" y="499"/>
                    <a:pt x="471" y="498"/>
                  </a:cubicBezTo>
                  <a:cubicBezTo>
                    <a:pt x="473" y="497"/>
                    <a:pt x="475" y="497"/>
                    <a:pt x="476" y="497"/>
                  </a:cubicBezTo>
                  <a:cubicBezTo>
                    <a:pt x="477" y="497"/>
                    <a:pt x="478" y="497"/>
                    <a:pt x="479" y="497"/>
                  </a:cubicBezTo>
                  <a:cubicBezTo>
                    <a:pt x="479" y="497"/>
                    <a:pt x="480" y="496"/>
                    <a:pt x="480" y="495"/>
                  </a:cubicBezTo>
                  <a:cubicBezTo>
                    <a:pt x="480" y="493"/>
                    <a:pt x="481" y="493"/>
                    <a:pt x="482" y="493"/>
                  </a:cubicBezTo>
                  <a:cubicBezTo>
                    <a:pt x="483" y="494"/>
                    <a:pt x="484" y="495"/>
                    <a:pt x="484" y="496"/>
                  </a:cubicBezTo>
                  <a:cubicBezTo>
                    <a:pt x="485" y="497"/>
                    <a:pt x="486" y="499"/>
                    <a:pt x="488" y="500"/>
                  </a:cubicBezTo>
                  <a:cubicBezTo>
                    <a:pt x="489" y="501"/>
                    <a:pt x="492" y="505"/>
                    <a:pt x="495" y="507"/>
                  </a:cubicBezTo>
                  <a:cubicBezTo>
                    <a:pt x="497" y="510"/>
                    <a:pt x="499" y="514"/>
                    <a:pt x="499" y="516"/>
                  </a:cubicBezTo>
                  <a:cubicBezTo>
                    <a:pt x="499" y="518"/>
                    <a:pt x="499" y="520"/>
                    <a:pt x="499" y="521"/>
                  </a:cubicBezTo>
                  <a:cubicBezTo>
                    <a:pt x="500" y="522"/>
                    <a:pt x="501" y="523"/>
                    <a:pt x="502" y="523"/>
                  </a:cubicBezTo>
                  <a:cubicBezTo>
                    <a:pt x="504" y="522"/>
                    <a:pt x="505" y="524"/>
                    <a:pt x="506" y="525"/>
                  </a:cubicBezTo>
                  <a:cubicBezTo>
                    <a:pt x="506" y="526"/>
                    <a:pt x="507" y="529"/>
                    <a:pt x="508" y="531"/>
                  </a:cubicBezTo>
                  <a:cubicBezTo>
                    <a:pt x="509" y="533"/>
                    <a:pt x="509" y="535"/>
                    <a:pt x="508" y="534"/>
                  </a:cubicBezTo>
                  <a:cubicBezTo>
                    <a:pt x="507" y="533"/>
                    <a:pt x="505" y="532"/>
                    <a:pt x="504" y="530"/>
                  </a:cubicBezTo>
                  <a:cubicBezTo>
                    <a:pt x="503" y="529"/>
                    <a:pt x="502" y="528"/>
                    <a:pt x="501" y="528"/>
                  </a:cubicBezTo>
                  <a:cubicBezTo>
                    <a:pt x="501" y="528"/>
                    <a:pt x="500" y="529"/>
                    <a:pt x="500" y="530"/>
                  </a:cubicBezTo>
                  <a:cubicBezTo>
                    <a:pt x="500" y="532"/>
                    <a:pt x="499" y="534"/>
                    <a:pt x="498" y="536"/>
                  </a:cubicBezTo>
                  <a:cubicBezTo>
                    <a:pt x="497" y="537"/>
                    <a:pt x="496" y="537"/>
                    <a:pt x="496" y="536"/>
                  </a:cubicBezTo>
                  <a:cubicBezTo>
                    <a:pt x="496" y="534"/>
                    <a:pt x="495" y="535"/>
                    <a:pt x="494" y="537"/>
                  </a:cubicBezTo>
                  <a:cubicBezTo>
                    <a:pt x="492" y="539"/>
                    <a:pt x="490" y="542"/>
                    <a:pt x="488" y="545"/>
                  </a:cubicBezTo>
                  <a:cubicBezTo>
                    <a:pt x="486" y="548"/>
                    <a:pt x="485" y="551"/>
                    <a:pt x="484" y="553"/>
                  </a:cubicBezTo>
                  <a:cubicBezTo>
                    <a:pt x="483" y="555"/>
                    <a:pt x="483" y="557"/>
                    <a:pt x="484" y="558"/>
                  </a:cubicBezTo>
                  <a:cubicBezTo>
                    <a:pt x="485" y="559"/>
                    <a:pt x="485" y="560"/>
                    <a:pt x="485" y="561"/>
                  </a:cubicBezTo>
                  <a:cubicBezTo>
                    <a:pt x="484" y="562"/>
                    <a:pt x="484" y="562"/>
                    <a:pt x="484" y="562"/>
                  </a:cubicBezTo>
                  <a:cubicBezTo>
                    <a:pt x="484" y="562"/>
                    <a:pt x="484" y="564"/>
                    <a:pt x="484" y="566"/>
                  </a:cubicBezTo>
                  <a:cubicBezTo>
                    <a:pt x="483" y="567"/>
                    <a:pt x="484" y="571"/>
                    <a:pt x="484" y="573"/>
                  </a:cubicBezTo>
                  <a:cubicBezTo>
                    <a:pt x="485" y="575"/>
                    <a:pt x="486" y="575"/>
                    <a:pt x="486" y="573"/>
                  </a:cubicBezTo>
                  <a:cubicBezTo>
                    <a:pt x="487" y="572"/>
                    <a:pt x="488" y="570"/>
                    <a:pt x="489" y="571"/>
                  </a:cubicBezTo>
                  <a:cubicBezTo>
                    <a:pt x="490" y="571"/>
                    <a:pt x="492" y="572"/>
                    <a:pt x="494" y="574"/>
                  </a:cubicBezTo>
                  <a:cubicBezTo>
                    <a:pt x="496" y="576"/>
                    <a:pt x="498" y="578"/>
                    <a:pt x="500" y="580"/>
                  </a:cubicBezTo>
                  <a:cubicBezTo>
                    <a:pt x="501" y="581"/>
                    <a:pt x="503" y="583"/>
                    <a:pt x="505" y="583"/>
                  </a:cubicBezTo>
                  <a:cubicBezTo>
                    <a:pt x="506" y="584"/>
                    <a:pt x="508" y="584"/>
                    <a:pt x="510" y="583"/>
                  </a:cubicBezTo>
                  <a:cubicBezTo>
                    <a:pt x="511" y="582"/>
                    <a:pt x="513" y="581"/>
                    <a:pt x="514" y="580"/>
                  </a:cubicBezTo>
                  <a:cubicBezTo>
                    <a:pt x="514" y="580"/>
                    <a:pt x="516" y="580"/>
                    <a:pt x="517" y="581"/>
                  </a:cubicBezTo>
                  <a:cubicBezTo>
                    <a:pt x="518" y="581"/>
                    <a:pt x="517" y="583"/>
                    <a:pt x="516" y="584"/>
                  </a:cubicBezTo>
                  <a:cubicBezTo>
                    <a:pt x="515" y="586"/>
                    <a:pt x="513" y="587"/>
                    <a:pt x="511" y="587"/>
                  </a:cubicBezTo>
                  <a:cubicBezTo>
                    <a:pt x="510" y="588"/>
                    <a:pt x="508" y="588"/>
                    <a:pt x="508" y="588"/>
                  </a:cubicBezTo>
                  <a:cubicBezTo>
                    <a:pt x="507" y="588"/>
                    <a:pt x="507" y="589"/>
                    <a:pt x="508" y="591"/>
                  </a:cubicBezTo>
                  <a:cubicBezTo>
                    <a:pt x="509" y="592"/>
                    <a:pt x="511" y="593"/>
                    <a:pt x="512" y="593"/>
                  </a:cubicBezTo>
                  <a:cubicBezTo>
                    <a:pt x="513" y="593"/>
                    <a:pt x="514" y="593"/>
                    <a:pt x="515" y="594"/>
                  </a:cubicBezTo>
                  <a:cubicBezTo>
                    <a:pt x="515" y="595"/>
                    <a:pt x="516" y="595"/>
                    <a:pt x="517" y="595"/>
                  </a:cubicBezTo>
                  <a:cubicBezTo>
                    <a:pt x="518" y="595"/>
                    <a:pt x="519" y="593"/>
                    <a:pt x="519" y="592"/>
                  </a:cubicBezTo>
                  <a:cubicBezTo>
                    <a:pt x="519" y="590"/>
                    <a:pt x="520" y="589"/>
                    <a:pt x="521" y="589"/>
                  </a:cubicBezTo>
                  <a:cubicBezTo>
                    <a:pt x="522" y="589"/>
                    <a:pt x="523" y="589"/>
                    <a:pt x="523" y="590"/>
                  </a:cubicBezTo>
                  <a:cubicBezTo>
                    <a:pt x="524" y="590"/>
                    <a:pt x="525" y="590"/>
                    <a:pt x="527" y="590"/>
                  </a:cubicBezTo>
                  <a:cubicBezTo>
                    <a:pt x="528" y="590"/>
                    <a:pt x="529" y="591"/>
                    <a:pt x="529" y="593"/>
                  </a:cubicBezTo>
                  <a:cubicBezTo>
                    <a:pt x="528" y="594"/>
                    <a:pt x="528" y="597"/>
                    <a:pt x="529" y="598"/>
                  </a:cubicBezTo>
                  <a:cubicBezTo>
                    <a:pt x="529" y="599"/>
                    <a:pt x="530" y="601"/>
                    <a:pt x="531" y="601"/>
                  </a:cubicBezTo>
                  <a:cubicBezTo>
                    <a:pt x="533" y="601"/>
                    <a:pt x="534" y="603"/>
                    <a:pt x="535" y="604"/>
                  </a:cubicBezTo>
                  <a:cubicBezTo>
                    <a:pt x="535" y="605"/>
                    <a:pt x="535" y="606"/>
                    <a:pt x="534" y="606"/>
                  </a:cubicBezTo>
                  <a:cubicBezTo>
                    <a:pt x="533" y="606"/>
                    <a:pt x="534" y="606"/>
                    <a:pt x="535" y="607"/>
                  </a:cubicBezTo>
                  <a:cubicBezTo>
                    <a:pt x="537" y="607"/>
                    <a:pt x="539" y="608"/>
                    <a:pt x="540" y="608"/>
                  </a:cubicBezTo>
                  <a:cubicBezTo>
                    <a:pt x="541" y="609"/>
                    <a:pt x="544" y="610"/>
                    <a:pt x="546" y="610"/>
                  </a:cubicBezTo>
                  <a:cubicBezTo>
                    <a:pt x="548" y="611"/>
                    <a:pt x="550" y="613"/>
                    <a:pt x="551" y="615"/>
                  </a:cubicBezTo>
                  <a:cubicBezTo>
                    <a:pt x="552" y="617"/>
                    <a:pt x="553" y="618"/>
                    <a:pt x="554" y="617"/>
                  </a:cubicBezTo>
                  <a:cubicBezTo>
                    <a:pt x="555" y="616"/>
                    <a:pt x="557" y="616"/>
                    <a:pt x="558" y="616"/>
                  </a:cubicBezTo>
                  <a:cubicBezTo>
                    <a:pt x="559" y="617"/>
                    <a:pt x="561" y="619"/>
                    <a:pt x="562" y="620"/>
                  </a:cubicBezTo>
                  <a:cubicBezTo>
                    <a:pt x="563" y="621"/>
                    <a:pt x="565" y="623"/>
                    <a:pt x="567" y="624"/>
                  </a:cubicBezTo>
                  <a:cubicBezTo>
                    <a:pt x="569" y="625"/>
                    <a:pt x="572" y="626"/>
                    <a:pt x="574" y="627"/>
                  </a:cubicBezTo>
                  <a:cubicBezTo>
                    <a:pt x="575" y="628"/>
                    <a:pt x="577" y="629"/>
                    <a:pt x="578" y="630"/>
                  </a:cubicBezTo>
                  <a:cubicBezTo>
                    <a:pt x="579" y="631"/>
                    <a:pt x="580" y="633"/>
                    <a:pt x="581" y="635"/>
                  </a:cubicBezTo>
                  <a:cubicBezTo>
                    <a:pt x="581" y="637"/>
                    <a:pt x="581" y="641"/>
                    <a:pt x="581" y="643"/>
                  </a:cubicBezTo>
                  <a:cubicBezTo>
                    <a:pt x="580" y="645"/>
                    <a:pt x="580" y="648"/>
                    <a:pt x="581" y="649"/>
                  </a:cubicBezTo>
                  <a:cubicBezTo>
                    <a:pt x="581" y="650"/>
                    <a:pt x="581" y="652"/>
                    <a:pt x="581" y="653"/>
                  </a:cubicBezTo>
                  <a:cubicBezTo>
                    <a:pt x="580" y="653"/>
                    <a:pt x="579" y="653"/>
                    <a:pt x="578" y="653"/>
                  </a:cubicBezTo>
                  <a:cubicBezTo>
                    <a:pt x="578" y="652"/>
                    <a:pt x="577" y="653"/>
                    <a:pt x="578" y="656"/>
                  </a:cubicBezTo>
                  <a:cubicBezTo>
                    <a:pt x="579" y="658"/>
                    <a:pt x="581" y="661"/>
                    <a:pt x="583" y="662"/>
                  </a:cubicBezTo>
                  <a:cubicBezTo>
                    <a:pt x="586" y="663"/>
                    <a:pt x="589" y="665"/>
                    <a:pt x="592" y="667"/>
                  </a:cubicBezTo>
                  <a:cubicBezTo>
                    <a:pt x="594" y="668"/>
                    <a:pt x="597" y="671"/>
                    <a:pt x="598" y="673"/>
                  </a:cubicBezTo>
                  <a:cubicBezTo>
                    <a:pt x="600" y="675"/>
                    <a:pt x="602" y="677"/>
                    <a:pt x="604" y="678"/>
                  </a:cubicBezTo>
                  <a:cubicBezTo>
                    <a:pt x="605" y="678"/>
                    <a:pt x="607" y="678"/>
                    <a:pt x="608" y="677"/>
                  </a:cubicBezTo>
                  <a:cubicBezTo>
                    <a:pt x="609" y="675"/>
                    <a:pt x="611" y="675"/>
                    <a:pt x="612" y="675"/>
                  </a:cubicBezTo>
                  <a:cubicBezTo>
                    <a:pt x="613" y="676"/>
                    <a:pt x="614" y="678"/>
                    <a:pt x="615" y="680"/>
                  </a:cubicBezTo>
                  <a:cubicBezTo>
                    <a:pt x="616" y="683"/>
                    <a:pt x="616" y="685"/>
                    <a:pt x="615" y="686"/>
                  </a:cubicBezTo>
                  <a:cubicBezTo>
                    <a:pt x="614" y="686"/>
                    <a:pt x="612" y="686"/>
                    <a:pt x="609" y="685"/>
                  </a:cubicBezTo>
                  <a:cubicBezTo>
                    <a:pt x="606" y="683"/>
                    <a:pt x="602" y="681"/>
                    <a:pt x="600" y="679"/>
                  </a:cubicBezTo>
                  <a:cubicBezTo>
                    <a:pt x="598" y="678"/>
                    <a:pt x="598" y="678"/>
                    <a:pt x="600" y="680"/>
                  </a:cubicBezTo>
                  <a:cubicBezTo>
                    <a:pt x="602" y="683"/>
                    <a:pt x="607" y="686"/>
                    <a:pt x="611" y="689"/>
                  </a:cubicBezTo>
                  <a:cubicBezTo>
                    <a:pt x="615" y="692"/>
                    <a:pt x="620" y="695"/>
                    <a:pt x="621" y="696"/>
                  </a:cubicBezTo>
                  <a:cubicBezTo>
                    <a:pt x="622" y="698"/>
                    <a:pt x="626" y="700"/>
                    <a:pt x="628" y="702"/>
                  </a:cubicBezTo>
                  <a:cubicBezTo>
                    <a:pt x="630" y="704"/>
                    <a:pt x="635" y="708"/>
                    <a:pt x="638" y="711"/>
                  </a:cubicBezTo>
                  <a:cubicBezTo>
                    <a:pt x="641" y="714"/>
                    <a:pt x="646" y="718"/>
                    <a:pt x="649" y="721"/>
                  </a:cubicBezTo>
                  <a:cubicBezTo>
                    <a:pt x="652" y="724"/>
                    <a:pt x="655" y="728"/>
                    <a:pt x="656" y="730"/>
                  </a:cubicBezTo>
                  <a:cubicBezTo>
                    <a:pt x="657" y="732"/>
                    <a:pt x="660" y="737"/>
                    <a:pt x="662" y="740"/>
                  </a:cubicBezTo>
                  <a:cubicBezTo>
                    <a:pt x="664" y="743"/>
                    <a:pt x="667" y="748"/>
                    <a:pt x="669" y="750"/>
                  </a:cubicBezTo>
                  <a:cubicBezTo>
                    <a:pt x="671" y="752"/>
                    <a:pt x="674" y="756"/>
                    <a:pt x="677" y="759"/>
                  </a:cubicBezTo>
                  <a:cubicBezTo>
                    <a:pt x="680" y="761"/>
                    <a:pt x="682" y="764"/>
                    <a:pt x="683" y="766"/>
                  </a:cubicBezTo>
                  <a:cubicBezTo>
                    <a:pt x="683" y="768"/>
                    <a:pt x="684" y="771"/>
                    <a:pt x="685" y="774"/>
                  </a:cubicBezTo>
                  <a:cubicBezTo>
                    <a:pt x="685" y="777"/>
                    <a:pt x="687" y="779"/>
                    <a:pt x="690" y="780"/>
                  </a:cubicBezTo>
                  <a:cubicBezTo>
                    <a:pt x="692" y="781"/>
                    <a:pt x="695" y="783"/>
                    <a:pt x="696" y="785"/>
                  </a:cubicBezTo>
                  <a:cubicBezTo>
                    <a:pt x="697" y="787"/>
                    <a:pt x="699" y="790"/>
                    <a:pt x="702" y="792"/>
                  </a:cubicBezTo>
                  <a:cubicBezTo>
                    <a:pt x="704" y="795"/>
                    <a:pt x="708" y="799"/>
                    <a:pt x="710" y="802"/>
                  </a:cubicBezTo>
                  <a:cubicBezTo>
                    <a:pt x="712" y="806"/>
                    <a:pt x="715" y="808"/>
                    <a:pt x="716" y="808"/>
                  </a:cubicBezTo>
                  <a:cubicBezTo>
                    <a:pt x="716" y="808"/>
                    <a:pt x="717" y="809"/>
                    <a:pt x="718" y="810"/>
                  </a:cubicBezTo>
                  <a:cubicBezTo>
                    <a:pt x="719" y="810"/>
                    <a:pt x="721" y="813"/>
                    <a:pt x="723" y="815"/>
                  </a:cubicBezTo>
                  <a:cubicBezTo>
                    <a:pt x="725" y="817"/>
                    <a:pt x="727" y="820"/>
                    <a:pt x="729" y="821"/>
                  </a:cubicBezTo>
                  <a:cubicBezTo>
                    <a:pt x="730" y="822"/>
                    <a:pt x="732" y="824"/>
                    <a:pt x="733" y="826"/>
                  </a:cubicBezTo>
                  <a:cubicBezTo>
                    <a:pt x="734" y="828"/>
                    <a:pt x="736" y="832"/>
                    <a:pt x="737" y="835"/>
                  </a:cubicBezTo>
                  <a:cubicBezTo>
                    <a:pt x="739" y="839"/>
                    <a:pt x="740" y="842"/>
                    <a:pt x="740" y="842"/>
                  </a:cubicBezTo>
                  <a:cubicBezTo>
                    <a:pt x="740" y="842"/>
                    <a:pt x="741" y="844"/>
                    <a:pt x="742" y="846"/>
                  </a:cubicBezTo>
                  <a:cubicBezTo>
                    <a:pt x="742" y="849"/>
                    <a:pt x="743" y="852"/>
                    <a:pt x="743" y="854"/>
                  </a:cubicBezTo>
                  <a:cubicBezTo>
                    <a:pt x="743" y="855"/>
                    <a:pt x="743" y="858"/>
                    <a:pt x="742" y="860"/>
                  </a:cubicBezTo>
                  <a:cubicBezTo>
                    <a:pt x="742" y="861"/>
                    <a:pt x="741" y="866"/>
                    <a:pt x="741" y="869"/>
                  </a:cubicBezTo>
                  <a:cubicBezTo>
                    <a:pt x="741" y="873"/>
                    <a:pt x="742" y="877"/>
                    <a:pt x="743" y="879"/>
                  </a:cubicBezTo>
                  <a:cubicBezTo>
                    <a:pt x="744" y="881"/>
                    <a:pt x="747" y="885"/>
                    <a:pt x="749" y="888"/>
                  </a:cubicBezTo>
                  <a:cubicBezTo>
                    <a:pt x="751" y="891"/>
                    <a:pt x="753" y="895"/>
                    <a:pt x="754" y="897"/>
                  </a:cubicBezTo>
                  <a:cubicBezTo>
                    <a:pt x="755" y="899"/>
                    <a:pt x="756" y="901"/>
                    <a:pt x="756" y="901"/>
                  </a:cubicBezTo>
                  <a:cubicBezTo>
                    <a:pt x="756" y="901"/>
                    <a:pt x="756" y="902"/>
                    <a:pt x="756" y="903"/>
                  </a:cubicBezTo>
                  <a:cubicBezTo>
                    <a:pt x="756" y="905"/>
                    <a:pt x="758" y="906"/>
                    <a:pt x="760" y="907"/>
                  </a:cubicBezTo>
                  <a:cubicBezTo>
                    <a:pt x="762" y="908"/>
                    <a:pt x="764" y="909"/>
                    <a:pt x="765" y="910"/>
                  </a:cubicBezTo>
                  <a:cubicBezTo>
                    <a:pt x="766" y="911"/>
                    <a:pt x="768" y="913"/>
                    <a:pt x="770" y="913"/>
                  </a:cubicBezTo>
                  <a:cubicBezTo>
                    <a:pt x="771" y="913"/>
                    <a:pt x="772" y="916"/>
                    <a:pt x="773" y="919"/>
                  </a:cubicBezTo>
                  <a:cubicBezTo>
                    <a:pt x="773" y="922"/>
                    <a:pt x="773" y="927"/>
                    <a:pt x="772" y="930"/>
                  </a:cubicBezTo>
                  <a:cubicBezTo>
                    <a:pt x="771" y="933"/>
                    <a:pt x="771" y="938"/>
                    <a:pt x="770" y="942"/>
                  </a:cubicBezTo>
                  <a:cubicBezTo>
                    <a:pt x="769" y="945"/>
                    <a:pt x="768" y="949"/>
                    <a:pt x="766" y="950"/>
                  </a:cubicBezTo>
                  <a:cubicBezTo>
                    <a:pt x="764" y="951"/>
                    <a:pt x="761" y="955"/>
                    <a:pt x="759" y="958"/>
                  </a:cubicBezTo>
                  <a:cubicBezTo>
                    <a:pt x="757" y="961"/>
                    <a:pt x="753" y="965"/>
                    <a:pt x="751" y="967"/>
                  </a:cubicBezTo>
                  <a:cubicBezTo>
                    <a:pt x="749" y="969"/>
                    <a:pt x="749" y="971"/>
                    <a:pt x="751" y="971"/>
                  </a:cubicBezTo>
                  <a:cubicBezTo>
                    <a:pt x="753" y="972"/>
                    <a:pt x="756" y="972"/>
                    <a:pt x="758" y="972"/>
                  </a:cubicBezTo>
                  <a:cubicBezTo>
                    <a:pt x="761" y="971"/>
                    <a:pt x="763" y="972"/>
                    <a:pt x="764" y="973"/>
                  </a:cubicBezTo>
                  <a:cubicBezTo>
                    <a:pt x="764" y="974"/>
                    <a:pt x="766" y="977"/>
                    <a:pt x="767" y="979"/>
                  </a:cubicBezTo>
                  <a:cubicBezTo>
                    <a:pt x="769" y="982"/>
                    <a:pt x="769" y="985"/>
                    <a:pt x="767" y="986"/>
                  </a:cubicBezTo>
                  <a:cubicBezTo>
                    <a:pt x="766" y="987"/>
                    <a:pt x="763" y="989"/>
                    <a:pt x="760" y="991"/>
                  </a:cubicBezTo>
                  <a:cubicBezTo>
                    <a:pt x="757" y="992"/>
                    <a:pt x="753" y="993"/>
                    <a:pt x="750" y="992"/>
                  </a:cubicBezTo>
                  <a:cubicBezTo>
                    <a:pt x="747" y="991"/>
                    <a:pt x="742" y="992"/>
                    <a:pt x="740" y="994"/>
                  </a:cubicBezTo>
                  <a:cubicBezTo>
                    <a:pt x="737" y="996"/>
                    <a:pt x="736" y="999"/>
                    <a:pt x="736" y="1001"/>
                  </a:cubicBezTo>
                  <a:cubicBezTo>
                    <a:pt x="737" y="1003"/>
                    <a:pt x="739" y="1006"/>
                    <a:pt x="740" y="1007"/>
                  </a:cubicBezTo>
                  <a:cubicBezTo>
                    <a:pt x="741" y="1009"/>
                    <a:pt x="742" y="1012"/>
                    <a:pt x="743" y="1013"/>
                  </a:cubicBezTo>
                  <a:cubicBezTo>
                    <a:pt x="744" y="1014"/>
                    <a:pt x="744" y="1017"/>
                    <a:pt x="744" y="1019"/>
                  </a:cubicBezTo>
                  <a:cubicBezTo>
                    <a:pt x="744" y="1021"/>
                    <a:pt x="746" y="1025"/>
                    <a:pt x="747" y="1028"/>
                  </a:cubicBezTo>
                  <a:cubicBezTo>
                    <a:pt x="748" y="1031"/>
                    <a:pt x="750" y="1035"/>
                    <a:pt x="751" y="1036"/>
                  </a:cubicBezTo>
                  <a:cubicBezTo>
                    <a:pt x="752" y="1037"/>
                    <a:pt x="754" y="1040"/>
                    <a:pt x="756" y="1042"/>
                  </a:cubicBezTo>
                  <a:cubicBezTo>
                    <a:pt x="758" y="1043"/>
                    <a:pt x="761" y="1048"/>
                    <a:pt x="763" y="1051"/>
                  </a:cubicBezTo>
                  <a:cubicBezTo>
                    <a:pt x="765" y="1055"/>
                    <a:pt x="767" y="1059"/>
                    <a:pt x="768" y="1060"/>
                  </a:cubicBezTo>
                  <a:cubicBezTo>
                    <a:pt x="769" y="1061"/>
                    <a:pt x="772" y="1063"/>
                    <a:pt x="773" y="1064"/>
                  </a:cubicBezTo>
                  <a:cubicBezTo>
                    <a:pt x="774" y="1065"/>
                    <a:pt x="776" y="1067"/>
                    <a:pt x="777" y="1067"/>
                  </a:cubicBezTo>
                  <a:cubicBezTo>
                    <a:pt x="778" y="1068"/>
                    <a:pt x="778" y="1070"/>
                    <a:pt x="779" y="1071"/>
                  </a:cubicBezTo>
                  <a:cubicBezTo>
                    <a:pt x="779" y="1073"/>
                    <a:pt x="779" y="1075"/>
                    <a:pt x="780" y="1075"/>
                  </a:cubicBezTo>
                  <a:cubicBezTo>
                    <a:pt x="781" y="1076"/>
                    <a:pt x="781" y="1077"/>
                    <a:pt x="782" y="1078"/>
                  </a:cubicBezTo>
                  <a:cubicBezTo>
                    <a:pt x="783" y="1079"/>
                    <a:pt x="784" y="1081"/>
                    <a:pt x="785" y="1082"/>
                  </a:cubicBezTo>
                  <a:cubicBezTo>
                    <a:pt x="786" y="1083"/>
                    <a:pt x="787" y="1085"/>
                    <a:pt x="788" y="1086"/>
                  </a:cubicBezTo>
                  <a:cubicBezTo>
                    <a:pt x="789" y="1087"/>
                    <a:pt x="791" y="1088"/>
                    <a:pt x="793" y="1088"/>
                  </a:cubicBezTo>
                  <a:cubicBezTo>
                    <a:pt x="796" y="1088"/>
                    <a:pt x="798" y="1089"/>
                    <a:pt x="799" y="1090"/>
                  </a:cubicBezTo>
                  <a:cubicBezTo>
                    <a:pt x="799" y="1091"/>
                    <a:pt x="801" y="1092"/>
                    <a:pt x="802" y="1092"/>
                  </a:cubicBezTo>
                  <a:cubicBezTo>
                    <a:pt x="803" y="1092"/>
                    <a:pt x="805" y="1093"/>
                    <a:pt x="806" y="1095"/>
                  </a:cubicBezTo>
                  <a:cubicBezTo>
                    <a:pt x="807" y="1096"/>
                    <a:pt x="810" y="1097"/>
                    <a:pt x="812" y="1098"/>
                  </a:cubicBezTo>
                  <a:cubicBezTo>
                    <a:pt x="814" y="1099"/>
                    <a:pt x="816" y="1099"/>
                    <a:pt x="816" y="1099"/>
                  </a:cubicBezTo>
                  <a:cubicBezTo>
                    <a:pt x="816" y="1099"/>
                    <a:pt x="818" y="1100"/>
                    <a:pt x="820" y="1101"/>
                  </a:cubicBezTo>
                  <a:cubicBezTo>
                    <a:pt x="822" y="1102"/>
                    <a:pt x="827" y="1103"/>
                    <a:pt x="830" y="1103"/>
                  </a:cubicBezTo>
                  <a:cubicBezTo>
                    <a:pt x="833" y="1104"/>
                    <a:pt x="835" y="1105"/>
                    <a:pt x="835" y="1107"/>
                  </a:cubicBezTo>
                  <a:cubicBezTo>
                    <a:pt x="834" y="1108"/>
                    <a:pt x="835" y="1110"/>
                    <a:pt x="836" y="1110"/>
                  </a:cubicBezTo>
                  <a:cubicBezTo>
                    <a:pt x="837" y="1111"/>
                    <a:pt x="839" y="1112"/>
                    <a:pt x="840" y="1113"/>
                  </a:cubicBezTo>
                  <a:cubicBezTo>
                    <a:pt x="842" y="1114"/>
                    <a:pt x="845" y="1115"/>
                    <a:pt x="848" y="1116"/>
                  </a:cubicBezTo>
                  <a:cubicBezTo>
                    <a:pt x="850" y="1117"/>
                    <a:pt x="855" y="1118"/>
                    <a:pt x="858" y="1120"/>
                  </a:cubicBezTo>
                  <a:cubicBezTo>
                    <a:pt x="861" y="1122"/>
                    <a:pt x="865" y="1125"/>
                    <a:pt x="868" y="1128"/>
                  </a:cubicBezTo>
                  <a:cubicBezTo>
                    <a:pt x="871" y="1131"/>
                    <a:pt x="874" y="1134"/>
                    <a:pt x="876" y="1135"/>
                  </a:cubicBezTo>
                  <a:cubicBezTo>
                    <a:pt x="878" y="1137"/>
                    <a:pt x="879" y="1138"/>
                    <a:pt x="879" y="1138"/>
                  </a:cubicBezTo>
                  <a:cubicBezTo>
                    <a:pt x="879" y="1138"/>
                    <a:pt x="879" y="1138"/>
                    <a:pt x="880" y="1139"/>
                  </a:cubicBezTo>
                  <a:cubicBezTo>
                    <a:pt x="881" y="1140"/>
                    <a:pt x="881" y="1142"/>
                    <a:pt x="881" y="1143"/>
                  </a:cubicBezTo>
                  <a:cubicBezTo>
                    <a:pt x="882" y="1145"/>
                    <a:pt x="883" y="1146"/>
                    <a:pt x="884" y="1147"/>
                  </a:cubicBezTo>
                  <a:cubicBezTo>
                    <a:pt x="885" y="1148"/>
                    <a:pt x="887" y="1149"/>
                    <a:pt x="888" y="1150"/>
                  </a:cubicBezTo>
                  <a:cubicBezTo>
                    <a:pt x="889" y="1151"/>
                    <a:pt x="890" y="1153"/>
                    <a:pt x="891" y="1154"/>
                  </a:cubicBezTo>
                  <a:cubicBezTo>
                    <a:pt x="891" y="1155"/>
                    <a:pt x="892" y="1158"/>
                    <a:pt x="893" y="1159"/>
                  </a:cubicBezTo>
                  <a:cubicBezTo>
                    <a:pt x="894" y="1161"/>
                    <a:pt x="897" y="1164"/>
                    <a:pt x="899" y="1165"/>
                  </a:cubicBezTo>
                  <a:cubicBezTo>
                    <a:pt x="902" y="1167"/>
                    <a:pt x="905" y="1169"/>
                    <a:pt x="907" y="1169"/>
                  </a:cubicBezTo>
                  <a:cubicBezTo>
                    <a:pt x="908" y="1169"/>
                    <a:pt x="913" y="1171"/>
                    <a:pt x="916" y="1172"/>
                  </a:cubicBezTo>
                  <a:cubicBezTo>
                    <a:pt x="919" y="1173"/>
                    <a:pt x="924" y="1174"/>
                    <a:pt x="926" y="1174"/>
                  </a:cubicBezTo>
                  <a:cubicBezTo>
                    <a:pt x="928" y="1175"/>
                    <a:pt x="931" y="1176"/>
                    <a:pt x="933" y="1177"/>
                  </a:cubicBezTo>
                  <a:cubicBezTo>
                    <a:pt x="936" y="1178"/>
                    <a:pt x="941" y="1180"/>
                    <a:pt x="946" y="1182"/>
                  </a:cubicBezTo>
                  <a:cubicBezTo>
                    <a:pt x="950" y="1184"/>
                    <a:pt x="957" y="1186"/>
                    <a:pt x="960" y="1187"/>
                  </a:cubicBezTo>
                  <a:cubicBezTo>
                    <a:pt x="963" y="1188"/>
                    <a:pt x="969" y="1189"/>
                    <a:pt x="972" y="1190"/>
                  </a:cubicBezTo>
                  <a:cubicBezTo>
                    <a:pt x="976" y="1191"/>
                    <a:pt x="981" y="1193"/>
                    <a:pt x="984" y="1194"/>
                  </a:cubicBezTo>
                  <a:cubicBezTo>
                    <a:pt x="988" y="1195"/>
                    <a:pt x="990" y="1196"/>
                    <a:pt x="990" y="1196"/>
                  </a:cubicBezTo>
                  <a:cubicBezTo>
                    <a:pt x="990" y="1196"/>
                    <a:pt x="992" y="1196"/>
                    <a:pt x="993" y="1196"/>
                  </a:cubicBezTo>
                  <a:cubicBezTo>
                    <a:pt x="995" y="1197"/>
                    <a:pt x="997" y="1197"/>
                    <a:pt x="998" y="1196"/>
                  </a:cubicBezTo>
                  <a:cubicBezTo>
                    <a:pt x="998" y="1195"/>
                    <a:pt x="1000" y="1194"/>
                    <a:pt x="1001" y="1194"/>
                  </a:cubicBezTo>
                  <a:cubicBezTo>
                    <a:pt x="1002" y="1193"/>
                    <a:pt x="1003" y="1192"/>
                    <a:pt x="1004" y="1192"/>
                  </a:cubicBezTo>
                  <a:cubicBezTo>
                    <a:pt x="1005" y="1192"/>
                    <a:pt x="1008" y="1193"/>
                    <a:pt x="1009" y="1193"/>
                  </a:cubicBezTo>
                  <a:cubicBezTo>
                    <a:pt x="1010" y="1193"/>
                    <a:pt x="1014" y="1195"/>
                    <a:pt x="1018" y="1197"/>
                  </a:cubicBezTo>
                  <a:cubicBezTo>
                    <a:pt x="1021" y="1198"/>
                    <a:pt x="1025" y="1202"/>
                    <a:pt x="1027" y="1205"/>
                  </a:cubicBezTo>
                  <a:cubicBezTo>
                    <a:pt x="1028" y="1208"/>
                    <a:pt x="1030" y="1211"/>
                    <a:pt x="1031" y="1213"/>
                  </a:cubicBezTo>
                  <a:cubicBezTo>
                    <a:pt x="1032" y="1214"/>
                    <a:pt x="1034" y="1216"/>
                    <a:pt x="1036" y="1218"/>
                  </a:cubicBezTo>
                  <a:cubicBezTo>
                    <a:pt x="1039" y="1219"/>
                    <a:pt x="1042" y="1220"/>
                    <a:pt x="1043" y="1221"/>
                  </a:cubicBezTo>
                  <a:cubicBezTo>
                    <a:pt x="1045" y="1221"/>
                    <a:pt x="1047" y="1222"/>
                    <a:pt x="1047" y="1224"/>
                  </a:cubicBezTo>
                  <a:cubicBezTo>
                    <a:pt x="1048" y="1225"/>
                    <a:pt x="1050" y="1227"/>
                    <a:pt x="1052" y="1229"/>
                  </a:cubicBezTo>
                  <a:cubicBezTo>
                    <a:pt x="1055" y="1230"/>
                    <a:pt x="1059" y="1232"/>
                    <a:pt x="1062" y="1234"/>
                  </a:cubicBezTo>
                  <a:cubicBezTo>
                    <a:pt x="1066" y="1236"/>
                    <a:pt x="1070" y="1238"/>
                    <a:pt x="1071" y="1239"/>
                  </a:cubicBezTo>
                  <a:cubicBezTo>
                    <a:pt x="1073" y="1240"/>
                    <a:pt x="1075" y="1242"/>
                    <a:pt x="1076" y="1244"/>
                  </a:cubicBezTo>
                  <a:cubicBezTo>
                    <a:pt x="1077" y="1246"/>
                    <a:pt x="1082" y="1248"/>
                    <a:pt x="1086" y="1250"/>
                  </a:cubicBezTo>
                  <a:cubicBezTo>
                    <a:pt x="1090" y="1251"/>
                    <a:pt x="1098" y="1254"/>
                    <a:pt x="1104" y="1257"/>
                  </a:cubicBezTo>
                  <a:cubicBezTo>
                    <a:pt x="1110" y="1259"/>
                    <a:pt x="1119" y="1262"/>
                    <a:pt x="1123" y="1263"/>
                  </a:cubicBezTo>
                  <a:cubicBezTo>
                    <a:pt x="1127" y="1265"/>
                    <a:pt x="1134" y="1267"/>
                    <a:pt x="1139" y="1269"/>
                  </a:cubicBezTo>
                  <a:cubicBezTo>
                    <a:pt x="1143" y="1270"/>
                    <a:pt x="1147" y="1272"/>
                    <a:pt x="1149" y="1272"/>
                  </a:cubicBezTo>
                  <a:cubicBezTo>
                    <a:pt x="1150" y="1273"/>
                    <a:pt x="1152" y="1274"/>
                    <a:pt x="1154" y="1275"/>
                  </a:cubicBezTo>
                  <a:cubicBezTo>
                    <a:pt x="1156" y="1276"/>
                    <a:pt x="1159" y="1277"/>
                    <a:pt x="1161" y="1277"/>
                  </a:cubicBezTo>
                  <a:cubicBezTo>
                    <a:pt x="1164" y="1278"/>
                    <a:pt x="1167" y="1280"/>
                    <a:pt x="1169" y="1282"/>
                  </a:cubicBezTo>
                  <a:cubicBezTo>
                    <a:pt x="1171" y="1285"/>
                    <a:pt x="1175" y="1288"/>
                    <a:pt x="1179" y="1290"/>
                  </a:cubicBezTo>
                  <a:cubicBezTo>
                    <a:pt x="1183" y="1291"/>
                    <a:pt x="1189" y="1293"/>
                    <a:pt x="1192" y="1293"/>
                  </a:cubicBezTo>
                  <a:cubicBezTo>
                    <a:pt x="1195" y="1293"/>
                    <a:pt x="1199" y="1294"/>
                    <a:pt x="1201" y="1294"/>
                  </a:cubicBezTo>
                  <a:cubicBezTo>
                    <a:pt x="1203" y="1294"/>
                    <a:pt x="1207" y="1294"/>
                    <a:pt x="1210" y="1295"/>
                  </a:cubicBezTo>
                  <a:cubicBezTo>
                    <a:pt x="1213" y="1296"/>
                    <a:pt x="1216" y="1297"/>
                    <a:pt x="1218" y="1297"/>
                  </a:cubicBezTo>
                  <a:cubicBezTo>
                    <a:pt x="1219" y="1298"/>
                    <a:pt x="1222" y="1298"/>
                    <a:pt x="1223" y="1298"/>
                  </a:cubicBezTo>
                  <a:cubicBezTo>
                    <a:pt x="1225" y="1298"/>
                    <a:pt x="1228" y="1299"/>
                    <a:pt x="1229" y="1299"/>
                  </a:cubicBezTo>
                  <a:cubicBezTo>
                    <a:pt x="1231" y="1299"/>
                    <a:pt x="1234" y="1300"/>
                    <a:pt x="1236" y="1301"/>
                  </a:cubicBezTo>
                  <a:cubicBezTo>
                    <a:pt x="1239" y="1302"/>
                    <a:pt x="1242" y="1303"/>
                    <a:pt x="1243" y="1304"/>
                  </a:cubicBezTo>
                  <a:cubicBezTo>
                    <a:pt x="1245" y="1305"/>
                    <a:pt x="1247" y="1305"/>
                    <a:pt x="1247" y="1304"/>
                  </a:cubicBezTo>
                  <a:cubicBezTo>
                    <a:pt x="1248" y="1303"/>
                    <a:pt x="1249" y="1303"/>
                    <a:pt x="1251" y="1303"/>
                  </a:cubicBezTo>
                  <a:cubicBezTo>
                    <a:pt x="1252" y="1303"/>
                    <a:pt x="1254" y="1305"/>
                    <a:pt x="1256" y="1307"/>
                  </a:cubicBezTo>
                  <a:cubicBezTo>
                    <a:pt x="1257" y="1309"/>
                    <a:pt x="1259" y="1311"/>
                    <a:pt x="1260" y="1313"/>
                  </a:cubicBezTo>
                  <a:cubicBezTo>
                    <a:pt x="1261" y="1314"/>
                    <a:pt x="1263" y="1315"/>
                    <a:pt x="1264" y="1316"/>
                  </a:cubicBezTo>
                  <a:cubicBezTo>
                    <a:pt x="1265" y="1316"/>
                    <a:pt x="1267" y="1318"/>
                    <a:pt x="1268" y="1320"/>
                  </a:cubicBezTo>
                  <a:cubicBezTo>
                    <a:pt x="1269" y="1321"/>
                    <a:pt x="1270" y="1323"/>
                    <a:pt x="1270" y="1323"/>
                  </a:cubicBezTo>
                  <a:cubicBezTo>
                    <a:pt x="1270" y="1323"/>
                    <a:pt x="1272" y="1323"/>
                    <a:pt x="1275" y="1324"/>
                  </a:cubicBezTo>
                  <a:cubicBezTo>
                    <a:pt x="1278" y="1324"/>
                    <a:pt x="1282" y="1325"/>
                    <a:pt x="1284" y="1325"/>
                  </a:cubicBezTo>
                  <a:cubicBezTo>
                    <a:pt x="1287" y="1325"/>
                    <a:pt x="1291" y="1326"/>
                    <a:pt x="1294" y="1327"/>
                  </a:cubicBezTo>
                  <a:cubicBezTo>
                    <a:pt x="1297" y="1327"/>
                    <a:pt x="1301" y="1329"/>
                    <a:pt x="1303" y="1330"/>
                  </a:cubicBezTo>
                  <a:cubicBezTo>
                    <a:pt x="1305" y="1331"/>
                    <a:pt x="1308" y="1333"/>
                    <a:pt x="1311" y="1334"/>
                  </a:cubicBezTo>
                  <a:cubicBezTo>
                    <a:pt x="1314" y="1336"/>
                    <a:pt x="1317" y="1338"/>
                    <a:pt x="1318" y="1339"/>
                  </a:cubicBezTo>
                  <a:cubicBezTo>
                    <a:pt x="1319" y="1340"/>
                    <a:pt x="1321" y="1341"/>
                    <a:pt x="1321" y="1342"/>
                  </a:cubicBezTo>
                  <a:cubicBezTo>
                    <a:pt x="1322" y="1343"/>
                    <a:pt x="1324" y="1345"/>
                    <a:pt x="1326" y="1346"/>
                  </a:cubicBezTo>
                  <a:cubicBezTo>
                    <a:pt x="1328" y="1346"/>
                    <a:pt x="1335" y="1347"/>
                    <a:pt x="1341" y="1347"/>
                  </a:cubicBezTo>
                  <a:cubicBezTo>
                    <a:pt x="1347" y="1346"/>
                    <a:pt x="1356" y="1348"/>
                    <a:pt x="1361" y="1350"/>
                  </a:cubicBezTo>
                  <a:cubicBezTo>
                    <a:pt x="1361" y="1350"/>
                    <a:pt x="1361" y="1350"/>
                    <a:pt x="1363" y="1350"/>
                  </a:cubicBezTo>
                  <a:cubicBezTo>
                    <a:pt x="1365" y="1350"/>
                    <a:pt x="1365" y="1350"/>
                    <a:pt x="1365" y="1350"/>
                  </a:cubicBezTo>
                  <a:cubicBezTo>
                    <a:pt x="1371" y="1350"/>
                    <a:pt x="1379" y="1351"/>
                    <a:pt x="1382" y="1354"/>
                  </a:cubicBezTo>
                  <a:cubicBezTo>
                    <a:pt x="1385" y="1356"/>
                    <a:pt x="1391" y="1359"/>
                    <a:pt x="1395" y="1360"/>
                  </a:cubicBezTo>
                  <a:cubicBezTo>
                    <a:pt x="1399" y="1362"/>
                    <a:pt x="1404" y="1363"/>
                    <a:pt x="1406" y="1364"/>
                  </a:cubicBezTo>
                  <a:cubicBezTo>
                    <a:pt x="1408" y="1364"/>
                    <a:pt x="1412" y="1365"/>
                    <a:pt x="1414" y="1366"/>
                  </a:cubicBezTo>
                  <a:cubicBezTo>
                    <a:pt x="1417" y="1366"/>
                    <a:pt x="1421" y="1367"/>
                    <a:pt x="1424" y="1368"/>
                  </a:cubicBezTo>
                  <a:cubicBezTo>
                    <a:pt x="1427" y="1368"/>
                    <a:pt x="1430" y="1368"/>
                    <a:pt x="1431" y="1367"/>
                  </a:cubicBezTo>
                  <a:cubicBezTo>
                    <a:pt x="1432" y="1366"/>
                    <a:pt x="1436" y="1366"/>
                    <a:pt x="1441" y="1365"/>
                  </a:cubicBezTo>
                  <a:cubicBezTo>
                    <a:pt x="1445" y="1365"/>
                    <a:pt x="1451" y="1363"/>
                    <a:pt x="1454" y="1362"/>
                  </a:cubicBezTo>
                  <a:cubicBezTo>
                    <a:pt x="1457" y="1360"/>
                    <a:pt x="1464" y="1356"/>
                    <a:pt x="1469" y="1354"/>
                  </a:cubicBezTo>
                  <a:cubicBezTo>
                    <a:pt x="1475" y="1352"/>
                    <a:pt x="1484" y="1348"/>
                    <a:pt x="1490" y="1346"/>
                  </a:cubicBezTo>
                  <a:cubicBezTo>
                    <a:pt x="1495" y="1344"/>
                    <a:pt x="1502" y="1341"/>
                    <a:pt x="1505" y="1340"/>
                  </a:cubicBezTo>
                  <a:cubicBezTo>
                    <a:pt x="1508" y="1339"/>
                    <a:pt x="1511" y="1337"/>
                    <a:pt x="1512" y="1336"/>
                  </a:cubicBezTo>
                  <a:cubicBezTo>
                    <a:pt x="1513" y="1335"/>
                    <a:pt x="1515" y="1333"/>
                    <a:pt x="1517" y="1332"/>
                  </a:cubicBezTo>
                  <a:cubicBezTo>
                    <a:pt x="1519" y="1330"/>
                    <a:pt x="1521" y="1327"/>
                    <a:pt x="1523" y="1326"/>
                  </a:cubicBezTo>
                  <a:cubicBezTo>
                    <a:pt x="1524" y="1324"/>
                    <a:pt x="1527" y="1322"/>
                    <a:pt x="1530" y="1322"/>
                  </a:cubicBezTo>
                  <a:cubicBezTo>
                    <a:pt x="1532" y="1322"/>
                    <a:pt x="1537" y="1321"/>
                    <a:pt x="1541" y="1320"/>
                  </a:cubicBezTo>
                  <a:cubicBezTo>
                    <a:pt x="1544" y="1319"/>
                    <a:pt x="1549" y="1318"/>
                    <a:pt x="1551" y="1318"/>
                  </a:cubicBezTo>
                  <a:cubicBezTo>
                    <a:pt x="1553" y="1318"/>
                    <a:pt x="1553" y="1317"/>
                    <a:pt x="1551" y="1317"/>
                  </a:cubicBezTo>
                  <a:cubicBezTo>
                    <a:pt x="1549" y="1316"/>
                    <a:pt x="1545" y="1316"/>
                    <a:pt x="1542" y="1316"/>
                  </a:cubicBezTo>
                  <a:cubicBezTo>
                    <a:pt x="1538" y="1316"/>
                    <a:pt x="1537" y="1315"/>
                    <a:pt x="1538" y="1313"/>
                  </a:cubicBezTo>
                  <a:cubicBezTo>
                    <a:pt x="1540" y="1312"/>
                    <a:pt x="1541" y="1310"/>
                    <a:pt x="1542" y="1309"/>
                  </a:cubicBezTo>
                  <a:cubicBezTo>
                    <a:pt x="1543" y="1308"/>
                    <a:pt x="1544" y="1307"/>
                    <a:pt x="1545" y="1306"/>
                  </a:cubicBezTo>
                  <a:cubicBezTo>
                    <a:pt x="1546" y="1305"/>
                    <a:pt x="1548" y="1303"/>
                    <a:pt x="1549" y="1303"/>
                  </a:cubicBezTo>
                  <a:cubicBezTo>
                    <a:pt x="1550" y="1303"/>
                    <a:pt x="1552" y="1303"/>
                    <a:pt x="1553" y="1305"/>
                  </a:cubicBezTo>
                  <a:cubicBezTo>
                    <a:pt x="1554" y="1306"/>
                    <a:pt x="1555" y="1308"/>
                    <a:pt x="1555" y="1310"/>
                  </a:cubicBezTo>
                  <a:cubicBezTo>
                    <a:pt x="1556" y="1311"/>
                    <a:pt x="1557" y="1312"/>
                    <a:pt x="1558" y="1312"/>
                  </a:cubicBezTo>
                  <a:cubicBezTo>
                    <a:pt x="1559" y="1312"/>
                    <a:pt x="1561" y="1311"/>
                    <a:pt x="1563" y="1310"/>
                  </a:cubicBezTo>
                  <a:cubicBezTo>
                    <a:pt x="1564" y="1309"/>
                    <a:pt x="1566" y="1308"/>
                    <a:pt x="1567" y="1308"/>
                  </a:cubicBezTo>
                  <a:cubicBezTo>
                    <a:pt x="1568" y="1308"/>
                    <a:pt x="1569" y="1309"/>
                    <a:pt x="1569" y="1310"/>
                  </a:cubicBezTo>
                  <a:cubicBezTo>
                    <a:pt x="1570" y="1311"/>
                    <a:pt x="1570" y="1313"/>
                    <a:pt x="1569" y="1314"/>
                  </a:cubicBezTo>
                  <a:cubicBezTo>
                    <a:pt x="1569" y="1314"/>
                    <a:pt x="1567" y="1316"/>
                    <a:pt x="1566" y="1316"/>
                  </a:cubicBezTo>
                  <a:cubicBezTo>
                    <a:pt x="1565" y="1317"/>
                    <a:pt x="1564" y="1318"/>
                    <a:pt x="1564" y="1318"/>
                  </a:cubicBezTo>
                  <a:cubicBezTo>
                    <a:pt x="1564" y="1319"/>
                    <a:pt x="1567" y="1319"/>
                    <a:pt x="1570" y="1320"/>
                  </a:cubicBezTo>
                  <a:cubicBezTo>
                    <a:pt x="1573" y="1320"/>
                    <a:pt x="1579" y="1320"/>
                    <a:pt x="1581" y="1320"/>
                  </a:cubicBezTo>
                  <a:cubicBezTo>
                    <a:pt x="1584" y="1320"/>
                    <a:pt x="1586" y="1318"/>
                    <a:pt x="1585" y="1317"/>
                  </a:cubicBezTo>
                  <a:cubicBezTo>
                    <a:pt x="1585" y="1316"/>
                    <a:pt x="1584" y="1314"/>
                    <a:pt x="1584" y="1313"/>
                  </a:cubicBezTo>
                  <a:cubicBezTo>
                    <a:pt x="1584" y="1312"/>
                    <a:pt x="1585" y="1312"/>
                    <a:pt x="1586" y="1311"/>
                  </a:cubicBezTo>
                  <a:cubicBezTo>
                    <a:pt x="1586" y="1311"/>
                    <a:pt x="1588" y="1312"/>
                    <a:pt x="1589" y="1313"/>
                  </a:cubicBezTo>
                  <a:cubicBezTo>
                    <a:pt x="1591" y="1315"/>
                    <a:pt x="1594" y="1316"/>
                    <a:pt x="1597" y="1317"/>
                  </a:cubicBezTo>
                  <a:cubicBezTo>
                    <a:pt x="1599" y="1317"/>
                    <a:pt x="1602" y="1317"/>
                    <a:pt x="1603" y="1317"/>
                  </a:cubicBezTo>
                  <a:cubicBezTo>
                    <a:pt x="1604" y="1316"/>
                    <a:pt x="1605" y="1317"/>
                    <a:pt x="1606" y="1318"/>
                  </a:cubicBezTo>
                  <a:cubicBezTo>
                    <a:pt x="1607" y="1319"/>
                    <a:pt x="1609" y="1321"/>
                    <a:pt x="1610" y="1322"/>
                  </a:cubicBezTo>
                  <a:cubicBezTo>
                    <a:pt x="1611" y="1323"/>
                    <a:pt x="1612" y="1324"/>
                    <a:pt x="1612" y="1324"/>
                  </a:cubicBezTo>
                  <a:cubicBezTo>
                    <a:pt x="1612" y="1324"/>
                    <a:pt x="1614" y="1324"/>
                    <a:pt x="1615" y="1324"/>
                  </a:cubicBezTo>
                  <a:cubicBezTo>
                    <a:pt x="1617" y="1325"/>
                    <a:pt x="1620" y="1325"/>
                    <a:pt x="1621" y="1325"/>
                  </a:cubicBezTo>
                  <a:cubicBezTo>
                    <a:pt x="1623" y="1324"/>
                    <a:pt x="1625" y="1325"/>
                    <a:pt x="1626" y="1326"/>
                  </a:cubicBezTo>
                  <a:cubicBezTo>
                    <a:pt x="1626" y="1327"/>
                    <a:pt x="1626" y="1330"/>
                    <a:pt x="1626" y="1331"/>
                  </a:cubicBezTo>
                  <a:cubicBezTo>
                    <a:pt x="1625" y="1332"/>
                    <a:pt x="1627" y="1335"/>
                    <a:pt x="1631" y="1337"/>
                  </a:cubicBezTo>
                  <a:cubicBezTo>
                    <a:pt x="1634" y="1339"/>
                    <a:pt x="1639" y="1342"/>
                    <a:pt x="1642" y="1343"/>
                  </a:cubicBezTo>
                  <a:cubicBezTo>
                    <a:pt x="1645" y="1345"/>
                    <a:pt x="1650" y="1348"/>
                    <a:pt x="1652" y="1350"/>
                  </a:cubicBezTo>
                  <a:cubicBezTo>
                    <a:pt x="1655" y="1353"/>
                    <a:pt x="1660" y="1356"/>
                    <a:pt x="1663" y="1358"/>
                  </a:cubicBezTo>
                  <a:cubicBezTo>
                    <a:pt x="1666" y="1360"/>
                    <a:pt x="1671" y="1363"/>
                    <a:pt x="1673" y="1366"/>
                  </a:cubicBezTo>
                  <a:cubicBezTo>
                    <a:pt x="1676" y="1368"/>
                    <a:pt x="1680" y="1372"/>
                    <a:pt x="1683" y="1374"/>
                  </a:cubicBezTo>
                  <a:cubicBezTo>
                    <a:pt x="1686" y="1377"/>
                    <a:pt x="1690" y="1380"/>
                    <a:pt x="1692" y="1382"/>
                  </a:cubicBezTo>
                  <a:cubicBezTo>
                    <a:pt x="1695" y="1383"/>
                    <a:pt x="1699" y="1386"/>
                    <a:pt x="1701" y="1387"/>
                  </a:cubicBezTo>
                  <a:cubicBezTo>
                    <a:pt x="1704" y="1388"/>
                    <a:pt x="1708" y="1390"/>
                    <a:pt x="1711" y="1391"/>
                  </a:cubicBezTo>
                  <a:cubicBezTo>
                    <a:pt x="1713" y="1392"/>
                    <a:pt x="1715" y="1393"/>
                    <a:pt x="1716" y="1394"/>
                  </a:cubicBezTo>
                  <a:cubicBezTo>
                    <a:pt x="1717" y="1395"/>
                    <a:pt x="1715" y="1396"/>
                    <a:pt x="1713" y="1395"/>
                  </a:cubicBezTo>
                  <a:cubicBezTo>
                    <a:pt x="1711" y="1394"/>
                    <a:pt x="1711" y="1396"/>
                    <a:pt x="1713" y="1398"/>
                  </a:cubicBezTo>
                  <a:cubicBezTo>
                    <a:pt x="1715" y="1400"/>
                    <a:pt x="1720" y="1405"/>
                    <a:pt x="1723" y="1408"/>
                  </a:cubicBezTo>
                  <a:cubicBezTo>
                    <a:pt x="1727" y="1412"/>
                    <a:pt x="1732" y="1416"/>
                    <a:pt x="1734" y="1418"/>
                  </a:cubicBezTo>
                  <a:cubicBezTo>
                    <a:pt x="1737" y="1421"/>
                    <a:pt x="1742" y="1425"/>
                    <a:pt x="1746" y="1429"/>
                  </a:cubicBezTo>
                  <a:cubicBezTo>
                    <a:pt x="1750" y="1432"/>
                    <a:pt x="1755" y="1436"/>
                    <a:pt x="1756" y="1437"/>
                  </a:cubicBezTo>
                  <a:cubicBezTo>
                    <a:pt x="1758" y="1439"/>
                    <a:pt x="1759" y="1440"/>
                    <a:pt x="1759" y="1440"/>
                  </a:cubicBezTo>
                  <a:cubicBezTo>
                    <a:pt x="1759" y="1440"/>
                    <a:pt x="1760" y="1438"/>
                    <a:pt x="1761" y="1435"/>
                  </a:cubicBezTo>
                  <a:cubicBezTo>
                    <a:pt x="1762" y="1432"/>
                    <a:pt x="1763" y="1427"/>
                    <a:pt x="1762" y="1424"/>
                  </a:cubicBezTo>
                  <a:cubicBezTo>
                    <a:pt x="1761" y="1420"/>
                    <a:pt x="1761" y="1416"/>
                    <a:pt x="1762" y="1415"/>
                  </a:cubicBezTo>
                  <a:cubicBezTo>
                    <a:pt x="1763" y="1413"/>
                    <a:pt x="1763" y="1411"/>
                    <a:pt x="1763" y="1408"/>
                  </a:cubicBezTo>
                  <a:cubicBezTo>
                    <a:pt x="1762" y="1406"/>
                    <a:pt x="1764" y="1403"/>
                    <a:pt x="1765" y="1401"/>
                  </a:cubicBezTo>
                  <a:cubicBezTo>
                    <a:pt x="1766" y="1399"/>
                    <a:pt x="1765" y="1394"/>
                    <a:pt x="1762" y="1390"/>
                  </a:cubicBezTo>
                  <a:cubicBezTo>
                    <a:pt x="1759" y="1386"/>
                    <a:pt x="1757" y="1382"/>
                    <a:pt x="1757" y="1382"/>
                  </a:cubicBezTo>
                  <a:cubicBezTo>
                    <a:pt x="1788" y="1317"/>
                    <a:pt x="1788" y="1317"/>
                    <a:pt x="1788" y="1317"/>
                  </a:cubicBezTo>
                  <a:cubicBezTo>
                    <a:pt x="1869" y="1312"/>
                    <a:pt x="1869" y="1312"/>
                    <a:pt x="1869" y="1312"/>
                  </a:cubicBezTo>
                  <a:cubicBezTo>
                    <a:pt x="1869" y="1312"/>
                    <a:pt x="1872" y="1312"/>
                    <a:pt x="1875" y="1311"/>
                  </a:cubicBezTo>
                  <a:cubicBezTo>
                    <a:pt x="1878" y="1311"/>
                    <a:pt x="1882" y="1310"/>
                    <a:pt x="1883" y="1310"/>
                  </a:cubicBezTo>
                  <a:cubicBezTo>
                    <a:pt x="1885" y="1309"/>
                    <a:pt x="1885" y="1306"/>
                    <a:pt x="1885" y="1303"/>
                  </a:cubicBezTo>
                  <a:cubicBezTo>
                    <a:pt x="1885" y="1300"/>
                    <a:pt x="1885" y="1296"/>
                    <a:pt x="1885" y="1294"/>
                  </a:cubicBezTo>
                  <a:cubicBezTo>
                    <a:pt x="1885" y="1291"/>
                    <a:pt x="1886" y="1288"/>
                    <a:pt x="1886" y="1287"/>
                  </a:cubicBezTo>
                  <a:cubicBezTo>
                    <a:pt x="1886" y="1285"/>
                    <a:pt x="1885" y="1283"/>
                    <a:pt x="1884" y="1282"/>
                  </a:cubicBezTo>
                  <a:cubicBezTo>
                    <a:pt x="1883" y="1282"/>
                    <a:pt x="1880" y="1280"/>
                    <a:pt x="1879" y="1279"/>
                  </a:cubicBezTo>
                  <a:cubicBezTo>
                    <a:pt x="1877" y="1278"/>
                    <a:pt x="1874" y="1278"/>
                    <a:pt x="1872" y="1278"/>
                  </a:cubicBezTo>
                  <a:cubicBezTo>
                    <a:pt x="1871" y="1278"/>
                    <a:pt x="1868" y="1275"/>
                    <a:pt x="1867" y="1272"/>
                  </a:cubicBezTo>
                  <a:cubicBezTo>
                    <a:pt x="1866" y="1269"/>
                    <a:pt x="1864" y="1265"/>
                    <a:pt x="1861" y="1263"/>
                  </a:cubicBezTo>
                  <a:cubicBezTo>
                    <a:pt x="1859" y="1261"/>
                    <a:pt x="1855" y="1258"/>
                    <a:pt x="1852" y="1256"/>
                  </a:cubicBezTo>
                  <a:cubicBezTo>
                    <a:pt x="1849" y="1255"/>
                    <a:pt x="1845" y="1252"/>
                    <a:pt x="1844" y="1250"/>
                  </a:cubicBezTo>
                  <a:cubicBezTo>
                    <a:pt x="1843" y="1248"/>
                    <a:pt x="1840" y="1247"/>
                    <a:pt x="1838" y="1248"/>
                  </a:cubicBezTo>
                  <a:cubicBezTo>
                    <a:pt x="1836" y="1249"/>
                    <a:pt x="1834" y="1245"/>
                    <a:pt x="1833" y="1240"/>
                  </a:cubicBezTo>
                  <a:cubicBezTo>
                    <a:pt x="1833" y="1240"/>
                    <a:pt x="1833" y="1240"/>
                    <a:pt x="1830" y="1240"/>
                  </a:cubicBezTo>
                  <a:cubicBezTo>
                    <a:pt x="1826" y="1240"/>
                    <a:pt x="1826" y="1240"/>
                    <a:pt x="1826" y="1240"/>
                  </a:cubicBezTo>
                  <a:cubicBezTo>
                    <a:pt x="1821" y="1237"/>
                    <a:pt x="1816" y="1233"/>
                    <a:pt x="1815" y="1232"/>
                  </a:cubicBezTo>
                  <a:cubicBezTo>
                    <a:pt x="1814" y="1230"/>
                    <a:pt x="1812" y="1228"/>
                    <a:pt x="1810" y="1226"/>
                  </a:cubicBezTo>
                  <a:cubicBezTo>
                    <a:pt x="1808" y="1224"/>
                    <a:pt x="1807" y="1223"/>
                    <a:pt x="1807" y="1223"/>
                  </a:cubicBezTo>
                  <a:cubicBezTo>
                    <a:pt x="1836" y="1221"/>
                    <a:pt x="1836" y="1221"/>
                    <a:pt x="1836" y="1221"/>
                  </a:cubicBezTo>
                  <a:cubicBezTo>
                    <a:pt x="1836" y="1177"/>
                    <a:pt x="1836" y="1177"/>
                    <a:pt x="1836" y="1177"/>
                  </a:cubicBezTo>
                  <a:cubicBezTo>
                    <a:pt x="1952" y="1168"/>
                    <a:pt x="1952" y="1168"/>
                    <a:pt x="1952" y="1168"/>
                  </a:cubicBezTo>
                  <a:cubicBezTo>
                    <a:pt x="1973" y="1164"/>
                    <a:pt x="1973" y="1164"/>
                    <a:pt x="1973" y="1164"/>
                  </a:cubicBezTo>
                  <a:cubicBezTo>
                    <a:pt x="1973" y="1164"/>
                    <a:pt x="1973" y="1162"/>
                    <a:pt x="1972" y="1159"/>
                  </a:cubicBezTo>
                  <a:cubicBezTo>
                    <a:pt x="1972" y="1157"/>
                    <a:pt x="1973" y="1153"/>
                    <a:pt x="1976" y="1152"/>
                  </a:cubicBezTo>
                  <a:cubicBezTo>
                    <a:pt x="1978" y="1151"/>
                    <a:pt x="1981" y="1151"/>
                    <a:pt x="1983" y="1152"/>
                  </a:cubicBezTo>
                  <a:cubicBezTo>
                    <a:pt x="1984" y="1153"/>
                    <a:pt x="1988" y="1155"/>
                    <a:pt x="1990" y="1156"/>
                  </a:cubicBezTo>
                  <a:cubicBezTo>
                    <a:pt x="1993" y="1158"/>
                    <a:pt x="1995" y="1158"/>
                    <a:pt x="1996" y="1156"/>
                  </a:cubicBezTo>
                  <a:cubicBezTo>
                    <a:pt x="1997" y="1155"/>
                    <a:pt x="1998" y="1153"/>
                    <a:pt x="1998" y="1152"/>
                  </a:cubicBezTo>
                  <a:cubicBezTo>
                    <a:pt x="1999" y="1151"/>
                    <a:pt x="2001" y="1148"/>
                    <a:pt x="2002" y="1146"/>
                  </a:cubicBezTo>
                  <a:cubicBezTo>
                    <a:pt x="2004" y="1144"/>
                    <a:pt x="2005" y="1141"/>
                    <a:pt x="2005" y="1138"/>
                  </a:cubicBezTo>
                  <a:cubicBezTo>
                    <a:pt x="2006" y="1136"/>
                    <a:pt x="2007" y="1134"/>
                    <a:pt x="2008" y="1133"/>
                  </a:cubicBezTo>
                  <a:cubicBezTo>
                    <a:pt x="2010" y="1132"/>
                    <a:pt x="2011" y="1130"/>
                    <a:pt x="2011" y="1128"/>
                  </a:cubicBezTo>
                  <a:cubicBezTo>
                    <a:pt x="2012" y="1126"/>
                    <a:pt x="2012" y="1124"/>
                    <a:pt x="2013" y="1123"/>
                  </a:cubicBezTo>
                  <a:cubicBezTo>
                    <a:pt x="2014" y="1122"/>
                    <a:pt x="2015" y="1120"/>
                    <a:pt x="2015" y="1118"/>
                  </a:cubicBezTo>
                  <a:cubicBezTo>
                    <a:pt x="2015" y="1115"/>
                    <a:pt x="2016" y="1113"/>
                    <a:pt x="2017" y="1112"/>
                  </a:cubicBezTo>
                  <a:cubicBezTo>
                    <a:pt x="2018" y="1111"/>
                    <a:pt x="2020" y="1110"/>
                    <a:pt x="2022" y="1110"/>
                  </a:cubicBezTo>
                  <a:cubicBezTo>
                    <a:pt x="2025" y="1110"/>
                    <a:pt x="2028" y="1110"/>
                    <a:pt x="2029" y="1110"/>
                  </a:cubicBezTo>
                  <a:cubicBezTo>
                    <a:pt x="2031" y="1111"/>
                    <a:pt x="2032" y="1111"/>
                    <a:pt x="2032" y="1111"/>
                  </a:cubicBezTo>
                  <a:cubicBezTo>
                    <a:pt x="2035" y="1100"/>
                    <a:pt x="2035" y="1100"/>
                    <a:pt x="2035" y="1100"/>
                  </a:cubicBezTo>
                  <a:cubicBezTo>
                    <a:pt x="2040" y="1093"/>
                    <a:pt x="2040" y="1093"/>
                    <a:pt x="2040" y="1093"/>
                  </a:cubicBezTo>
                  <a:cubicBezTo>
                    <a:pt x="2040" y="1093"/>
                    <a:pt x="2040" y="1090"/>
                    <a:pt x="2041" y="1087"/>
                  </a:cubicBezTo>
                  <a:cubicBezTo>
                    <a:pt x="2042" y="1084"/>
                    <a:pt x="2043" y="1081"/>
                    <a:pt x="2044" y="1080"/>
                  </a:cubicBezTo>
                  <a:cubicBezTo>
                    <a:pt x="2045" y="1079"/>
                    <a:pt x="2047" y="1079"/>
                    <a:pt x="2048" y="1080"/>
                  </a:cubicBezTo>
                  <a:cubicBezTo>
                    <a:pt x="2049" y="1081"/>
                    <a:pt x="2050" y="1085"/>
                    <a:pt x="2050" y="1087"/>
                  </a:cubicBezTo>
                  <a:cubicBezTo>
                    <a:pt x="2050" y="1090"/>
                    <a:pt x="2050" y="1094"/>
                    <a:pt x="2050" y="1095"/>
                  </a:cubicBezTo>
                  <a:cubicBezTo>
                    <a:pt x="2050" y="1097"/>
                    <a:pt x="2049" y="1100"/>
                    <a:pt x="2048" y="1102"/>
                  </a:cubicBezTo>
                  <a:cubicBezTo>
                    <a:pt x="2048" y="1103"/>
                    <a:pt x="2048" y="1105"/>
                    <a:pt x="2048" y="1106"/>
                  </a:cubicBezTo>
                  <a:cubicBezTo>
                    <a:pt x="2049" y="1107"/>
                    <a:pt x="2051" y="1107"/>
                    <a:pt x="2054" y="1108"/>
                  </a:cubicBezTo>
                  <a:cubicBezTo>
                    <a:pt x="2056" y="1109"/>
                    <a:pt x="2058" y="1111"/>
                    <a:pt x="2059" y="1114"/>
                  </a:cubicBezTo>
                  <a:cubicBezTo>
                    <a:pt x="2060" y="1117"/>
                    <a:pt x="2061" y="1120"/>
                    <a:pt x="2062" y="1121"/>
                  </a:cubicBezTo>
                  <a:cubicBezTo>
                    <a:pt x="2063" y="1123"/>
                    <a:pt x="2065" y="1124"/>
                    <a:pt x="2065" y="1125"/>
                  </a:cubicBezTo>
                  <a:cubicBezTo>
                    <a:pt x="2066" y="1125"/>
                    <a:pt x="2067" y="1123"/>
                    <a:pt x="2068" y="1120"/>
                  </a:cubicBezTo>
                  <a:cubicBezTo>
                    <a:pt x="2068" y="1117"/>
                    <a:pt x="2070" y="1113"/>
                    <a:pt x="2071" y="1111"/>
                  </a:cubicBezTo>
                  <a:cubicBezTo>
                    <a:pt x="2072" y="1109"/>
                    <a:pt x="2073" y="1104"/>
                    <a:pt x="2073" y="1101"/>
                  </a:cubicBezTo>
                  <a:cubicBezTo>
                    <a:pt x="2073" y="1098"/>
                    <a:pt x="2073" y="1094"/>
                    <a:pt x="2073" y="1091"/>
                  </a:cubicBezTo>
                  <a:cubicBezTo>
                    <a:pt x="2073" y="1089"/>
                    <a:pt x="2074" y="1086"/>
                    <a:pt x="2075" y="1084"/>
                  </a:cubicBezTo>
                  <a:cubicBezTo>
                    <a:pt x="2076" y="1083"/>
                    <a:pt x="2077" y="1079"/>
                    <a:pt x="2078" y="1076"/>
                  </a:cubicBezTo>
                  <a:cubicBezTo>
                    <a:pt x="2078" y="1073"/>
                    <a:pt x="2078" y="1068"/>
                    <a:pt x="2078" y="1065"/>
                  </a:cubicBezTo>
                  <a:cubicBezTo>
                    <a:pt x="2078" y="1062"/>
                    <a:pt x="2079" y="1058"/>
                    <a:pt x="2080" y="1056"/>
                  </a:cubicBezTo>
                  <a:cubicBezTo>
                    <a:pt x="2081" y="1054"/>
                    <a:pt x="2082" y="1051"/>
                    <a:pt x="2082" y="1049"/>
                  </a:cubicBezTo>
                  <a:cubicBezTo>
                    <a:pt x="2082" y="1046"/>
                    <a:pt x="2082" y="1043"/>
                    <a:pt x="2083" y="1041"/>
                  </a:cubicBezTo>
                  <a:cubicBezTo>
                    <a:pt x="2084" y="1039"/>
                    <a:pt x="2084" y="1037"/>
                    <a:pt x="2083" y="1037"/>
                  </a:cubicBezTo>
                  <a:cubicBezTo>
                    <a:pt x="2082" y="1037"/>
                    <a:pt x="2080" y="1037"/>
                    <a:pt x="2079" y="1038"/>
                  </a:cubicBezTo>
                  <a:cubicBezTo>
                    <a:pt x="2077" y="1039"/>
                    <a:pt x="2076" y="1041"/>
                    <a:pt x="2076" y="1042"/>
                  </a:cubicBezTo>
                  <a:cubicBezTo>
                    <a:pt x="2076" y="1044"/>
                    <a:pt x="2075" y="1044"/>
                    <a:pt x="2073" y="1043"/>
                  </a:cubicBezTo>
                  <a:cubicBezTo>
                    <a:pt x="2072" y="1042"/>
                    <a:pt x="2071" y="1040"/>
                    <a:pt x="2072" y="1037"/>
                  </a:cubicBezTo>
                  <a:cubicBezTo>
                    <a:pt x="2073" y="1035"/>
                    <a:pt x="2074" y="1032"/>
                    <a:pt x="2075" y="1031"/>
                  </a:cubicBezTo>
                  <a:cubicBezTo>
                    <a:pt x="2076" y="1030"/>
                    <a:pt x="2077" y="1029"/>
                    <a:pt x="2078" y="1028"/>
                  </a:cubicBezTo>
                  <a:cubicBezTo>
                    <a:pt x="2079" y="1028"/>
                    <a:pt x="2080" y="1028"/>
                    <a:pt x="2080" y="1028"/>
                  </a:cubicBezTo>
                  <a:cubicBezTo>
                    <a:pt x="2080" y="1029"/>
                    <a:pt x="2082" y="1028"/>
                    <a:pt x="2084" y="1027"/>
                  </a:cubicBezTo>
                  <a:cubicBezTo>
                    <a:pt x="2086" y="1026"/>
                    <a:pt x="2087" y="1023"/>
                    <a:pt x="2088" y="1021"/>
                  </a:cubicBezTo>
                  <a:cubicBezTo>
                    <a:pt x="2089" y="1019"/>
                    <a:pt x="2089" y="1017"/>
                    <a:pt x="2088" y="1015"/>
                  </a:cubicBezTo>
                  <a:cubicBezTo>
                    <a:pt x="2087" y="1014"/>
                    <a:pt x="2086" y="1014"/>
                    <a:pt x="2085" y="1016"/>
                  </a:cubicBezTo>
                  <a:cubicBezTo>
                    <a:pt x="2084" y="1017"/>
                    <a:pt x="2082" y="1018"/>
                    <a:pt x="2080" y="1018"/>
                  </a:cubicBezTo>
                  <a:cubicBezTo>
                    <a:pt x="2078" y="1018"/>
                    <a:pt x="2075" y="1018"/>
                    <a:pt x="2074" y="1019"/>
                  </a:cubicBezTo>
                  <a:cubicBezTo>
                    <a:pt x="2072" y="1020"/>
                    <a:pt x="2070" y="1019"/>
                    <a:pt x="2068" y="1018"/>
                  </a:cubicBezTo>
                  <a:cubicBezTo>
                    <a:pt x="2067" y="1017"/>
                    <a:pt x="2065" y="1015"/>
                    <a:pt x="2065" y="1014"/>
                  </a:cubicBezTo>
                  <a:cubicBezTo>
                    <a:pt x="2064" y="1014"/>
                    <a:pt x="2064" y="1012"/>
                    <a:pt x="2064" y="1012"/>
                  </a:cubicBezTo>
                  <a:cubicBezTo>
                    <a:pt x="2065" y="1011"/>
                    <a:pt x="2066" y="1011"/>
                    <a:pt x="2067" y="1011"/>
                  </a:cubicBezTo>
                  <a:cubicBezTo>
                    <a:pt x="2069" y="1011"/>
                    <a:pt x="2071" y="1009"/>
                    <a:pt x="2072" y="1006"/>
                  </a:cubicBezTo>
                  <a:cubicBezTo>
                    <a:pt x="2074" y="1002"/>
                    <a:pt x="2076" y="999"/>
                    <a:pt x="2077" y="999"/>
                  </a:cubicBezTo>
                  <a:cubicBezTo>
                    <a:pt x="2078" y="998"/>
                    <a:pt x="2080" y="997"/>
                    <a:pt x="2081" y="996"/>
                  </a:cubicBezTo>
                  <a:cubicBezTo>
                    <a:pt x="2083" y="996"/>
                    <a:pt x="2084" y="994"/>
                    <a:pt x="2083" y="992"/>
                  </a:cubicBezTo>
                  <a:cubicBezTo>
                    <a:pt x="2083" y="990"/>
                    <a:pt x="2083" y="987"/>
                    <a:pt x="2082" y="984"/>
                  </a:cubicBezTo>
                  <a:cubicBezTo>
                    <a:pt x="2081" y="982"/>
                    <a:pt x="2081" y="978"/>
                    <a:pt x="2081" y="976"/>
                  </a:cubicBezTo>
                  <a:cubicBezTo>
                    <a:pt x="2081" y="974"/>
                    <a:pt x="2082" y="970"/>
                    <a:pt x="2083" y="966"/>
                  </a:cubicBezTo>
                  <a:cubicBezTo>
                    <a:pt x="2084" y="963"/>
                    <a:pt x="2086" y="959"/>
                    <a:pt x="2087" y="956"/>
                  </a:cubicBezTo>
                  <a:cubicBezTo>
                    <a:pt x="2088" y="954"/>
                    <a:pt x="2091" y="949"/>
                    <a:pt x="2093" y="945"/>
                  </a:cubicBezTo>
                  <a:cubicBezTo>
                    <a:pt x="2096" y="941"/>
                    <a:pt x="2099" y="937"/>
                    <a:pt x="2102" y="935"/>
                  </a:cubicBezTo>
                  <a:cubicBezTo>
                    <a:pt x="2104" y="934"/>
                    <a:pt x="2107" y="931"/>
                    <a:pt x="2108" y="929"/>
                  </a:cubicBezTo>
                  <a:cubicBezTo>
                    <a:pt x="2109" y="927"/>
                    <a:pt x="2112" y="923"/>
                    <a:pt x="2113" y="921"/>
                  </a:cubicBezTo>
                  <a:cubicBezTo>
                    <a:pt x="2114" y="919"/>
                    <a:pt x="2116" y="916"/>
                    <a:pt x="2117" y="913"/>
                  </a:cubicBezTo>
                  <a:cubicBezTo>
                    <a:pt x="2117" y="911"/>
                    <a:pt x="2118" y="907"/>
                    <a:pt x="2119" y="905"/>
                  </a:cubicBezTo>
                  <a:cubicBezTo>
                    <a:pt x="2120" y="902"/>
                    <a:pt x="2121" y="900"/>
                    <a:pt x="2122" y="900"/>
                  </a:cubicBezTo>
                  <a:cubicBezTo>
                    <a:pt x="2122" y="899"/>
                    <a:pt x="2123" y="897"/>
                    <a:pt x="2123" y="895"/>
                  </a:cubicBezTo>
                  <a:cubicBezTo>
                    <a:pt x="2123" y="892"/>
                    <a:pt x="2122" y="889"/>
                    <a:pt x="2121" y="888"/>
                  </a:cubicBezTo>
                  <a:cubicBezTo>
                    <a:pt x="2120" y="887"/>
                    <a:pt x="2119" y="885"/>
                    <a:pt x="2119" y="884"/>
                  </a:cubicBezTo>
                  <a:cubicBezTo>
                    <a:pt x="2119" y="883"/>
                    <a:pt x="2119" y="881"/>
                    <a:pt x="2118" y="879"/>
                  </a:cubicBezTo>
                  <a:cubicBezTo>
                    <a:pt x="2117" y="878"/>
                    <a:pt x="2117" y="875"/>
                    <a:pt x="2117" y="874"/>
                  </a:cubicBezTo>
                  <a:cubicBezTo>
                    <a:pt x="2117" y="873"/>
                    <a:pt x="2117" y="870"/>
                    <a:pt x="2116" y="869"/>
                  </a:cubicBezTo>
                  <a:cubicBezTo>
                    <a:pt x="2115" y="868"/>
                    <a:pt x="2114" y="866"/>
                    <a:pt x="2112" y="866"/>
                  </a:cubicBezTo>
                  <a:cubicBezTo>
                    <a:pt x="2110" y="866"/>
                    <a:pt x="2107" y="864"/>
                    <a:pt x="2105" y="862"/>
                  </a:cubicBezTo>
                  <a:cubicBezTo>
                    <a:pt x="2103" y="859"/>
                    <a:pt x="2100" y="857"/>
                    <a:pt x="2098" y="857"/>
                  </a:cubicBezTo>
                  <a:cubicBezTo>
                    <a:pt x="2096" y="856"/>
                    <a:pt x="2093" y="857"/>
                    <a:pt x="2092" y="858"/>
                  </a:cubicBezTo>
                  <a:cubicBezTo>
                    <a:pt x="2090" y="859"/>
                    <a:pt x="2087" y="861"/>
                    <a:pt x="2085" y="862"/>
                  </a:cubicBezTo>
                  <a:cubicBezTo>
                    <a:pt x="2083" y="862"/>
                    <a:pt x="2080" y="863"/>
                    <a:pt x="2079" y="862"/>
                  </a:cubicBezTo>
                  <a:cubicBezTo>
                    <a:pt x="2078" y="862"/>
                    <a:pt x="2075" y="863"/>
                    <a:pt x="2073" y="865"/>
                  </a:cubicBezTo>
                  <a:cubicBezTo>
                    <a:pt x="2072" y="866"/>
                    <a:pt x="2072" y="868"/>
                    <a:pt x="2075" y="868"/>
                  </a:cubicBezTo>
                  <a:cubicBezTo>
                    <a:pt x="2077" y="868"/>
                    <a:pt x="2080" y="868"/>
                    <a:pt x="2082" y="869"/>
                  </a:cubicBezTo>
                  <a:cubicBezTo>
                    <a:pt x="2084" y="870"/>
                    <a:pt x="2083" y="870"/>
                    <a:pt x="2080" y="871"/>
                  </a:cubicBezTo>
                  <a:cubicBezTo>
                    <a:pt x="2078" y="871"/>
                    <a:pt x="2074" y="871"/>
                    <a:pt x="2071" y="870"/>
                  </a:cubicBezTo>
                  <a:cubicBezTo>
                    <a:pt x="2068" y="869"/>
                    <a:pt x="2064" y="869"/>
                    <a:pt x="2061" y="868"/>
                  </a:cubicBezTo>
                  <a:cubicBezTo>
                    <a:pt x="2058" y="867"/>
                    <a:pt x="2054" y="867"/>
                    <a:pt x="2052" y="867"/>
                  </a:cubicBezTo>
                  <a:cubicBezTo>
                    <a:pt x="2050" y="867"/>
                    <a:pt x="2047" y="867"/>
                    <a:pt x="2045" y="867"/>
                  </a:cubicBezTo>
                  <a:cubicBezTo>
                    <a:pt x="2043" y="867"/>
                    <a:pt x="2040" y="867"/>
                    <a:pt x="2039" y="866"/>
                  </a:cubicBezTo>
                  <a:cubicBezTo>
                    <a:pt x="2038" y="865"/>
                    <a:pt x="2035" y="865"/>
                    <a:pt x="2034" y="866"/>
                  </a:cubicBezTo>
                  <a:cubicBezTo>
                    <a:pt x="2032" y="866"/>
                    <a:pt x="2028" y="866"/>
                    <a:pt x="2025" y="865"/>
                  </a:cubicBezTo>
                  <a:cubicBezTo>
                    <a:pt x="2022" y="865"/>
                    <a:pt x="2017" y="865"/>
                    <a:pt x="2015" y="866"/>
                  </a:cubicBezTo>
                  <a:cubicBezTo>
                    <a:pt x="2012" y="867"/>
                    <a:pt x="2008" y="868"/>
                    <a:pt x="2005" y="868"/>
                  </a:cubicBezTo>
                  <a:cubicBezTo>
                    <a:pt x="2002" y="868"/>
                    <a:pt x="1997" y="868"/>
                    <a:pt x="1994" y="869"/>
                  </a:cubicBezTo>
                  <a:cubicBezTo>
                    <a:pt x="1991" y="870"/>
                    <a:pt x="1986" y="873"/>
                    <a:pt x="1984" y="875"/>
                  </a:cubicBezTo>
                  <a:cubicBezTo>
                    <a:pt x="1982" y="877"/>
                    <a:pt x="1979" y="879"/>
                    <a:pt x="1977" y="880"/>
                  </a:cubicBezTo>
                  <a:cubicBezTo>
                    <a:pt x="1975" y="881"/>
                    <a:pt x="1970" y="883"/>
                    <a:pt x="1965" y="884"/>
                  </a:cubicBezTo>
                  <a:cubicBezTo>
                    <a:pt x="1960" y="885"/>
                    <a:pt x="1955" y="886"/>
                    <a:pt x="1952" y="887"/>
                  </a:cubicBezTo>
                  <a:cubicBezTo>
                    <a:pt x="1950" y="888"/>
                    <a:pt x="1946" y="889"/>
                    <a:pt x="1944" y="890"/>
                  </a:cubicBezTo>
                  <a:cubicBezTo>
                    <a:pt x="1941" y="891"/>
                    <a:pt x="1936" y="891"/>
                    <a:pt x="1933" y="892"/>
                  </a:cubicBezTo>
                  <a:cubicBezTo>
                    <a:pt x="1930" y="892"/>
                    <a:pt x="1925" y="893"/>
                    <a:pt x="1922" y="894"/>
                  </a:cubicBezTo>
                  <a:cubicBezTo>
                    <a:pt x="1920" y="895"/>
                    <a:pt x="1915" y="897"/>
                    <a:pt x="1912" y="897"/>
                  </a:cubicBezTo>
                  <a:cubicBezTo>
                    <a:pt x="1908" y="897"/>
                    <a:pt x="1903" y="899"/>
                    <a:pt x="1901" y="900"/>
                  </a:cubicBezTo>
                  <a:cubicBezTo>
                    <a:pt x="1898" y="901"/>
                    <a:pt x="1894" y="903"/>
                    <a:pt x="1891" y="904"/>
                  </a:cubicBezTo>
                  <a:cubicBezTo>
                    <a:pt x="1888" y="905"/>
                    <a:pt x="1885" y="907"/>
                    <a:pt x="1882" y="908"/>
                  </a:cubicBezTo>
                  <a:cubicBezTo>
                    <a:pt x="1880" y="909"/>
                    <a:pt x="1877" y="912"/>
                    <a:pt x="1875" y="913"/>
                  </a:cubicBezTo>
                  <a:cubicBezTo>
                    <a:pt x="1873" y="914"/>
                    <a:pt x="1869" y="917"/>
                    <a:pt x="1867" y="919"/>
                  </a:cubicBezTo>
                  <a:cubicBezTo>
                    <a:pt x="1864" y="921"/>
                    <a:pt x="1861" y="924"/>
                    <a:pt x="1860" y="926"/>
                  </a:cubicBezTo>
                  <a:cubicBezTo>
                    <a:pt x="1860" y="929"/>
                    <a:pt x="1859" y="932"/>
                    <a:pt x="1858" y="935"/>
                  </a:cubicBezTo>
                  <a:cubicBezTo>
                    <a:pt x="1857" y="938"/>
                    <a:pt x="1859" y="937"/>
                    <a:pt x="1860" y="935"/>
                  </a:cubicBezTo>
                  <a:cubicBezTo>
                    <a:pt x="1862" y="932"/>
                    <a:pt x="1863" y="931"/>
                    <a:pt x="1863" y="934"/>
                  </a:cubicBezTo>
                  <a:cubicBezTo>
                    <a:pt x="1862" y="936"/>
                    <a:pt x="1862" y="938"/>
                    <a:pt x="1862" y="938"/>
                  </a:cubicBezTo>
                  <a:cubicBezTo>
                    <a:pt x="1862" y="938"/>
                    <a:pt x="1860" y="939"/>
                    <a:pt x="1859" y="942"/>
                  </a:cubicBezTo>
                  <a:cubicBezTo>
                    <a:pt x="1857" y="944"/>
                    <a:pt x="1856" y="948"/>
                    <a:pt x="1856" y="950"/>
                  </a:cubicBezTo>
                  <a:cubicBezTo>
                    <a:pt x="1856" y="952"/>
                    <a:pt x="1855" y="956"/>
                    <a:pt x="1854" y="957"/>
                  </a:cubicBezTo>
                  <a:cubicBezTo>
                    <a:pt x="1854" y="959"/>
                    <a:pt x="1854" y="962"/>
                    <a:pt x="1855" y="965"/>
                  </a:cubicBezTo>
                  <a:cubicBezTo>
                    <a:pt x="1856" y="967"/>
                    <a:pt x="1856" y="970"/>
                    <a:pt x="1856" y="972"/>
                  </a:cubicBezTo>
                  <a:cubicBezTo>
                    <a:pt x="1856" y="974"/>
                    <a:pt x="1856" y="976"/>
                    <a:pt x="1856" y="978"/>
                  </a:cubicBezTo>
                  <a:cubicBezTo>
                    <a:pt x="1855" y="979"/>
                    <a:pt x="1855" y="982"/>
                    <a:pt x="1855" y="983"/>
                  </a:cubicBezTo>
                  <a:cubicBezTo>
                    <a:pt x="1856" y="984"/>
                    <a:pt x="1856" y="986"/>
                    <a:pt x="1856" y="987"/>
                  </a:cubicBezTo>
                  <a:cubicBezTo>
                    <a:pt x="1856" y="988"/>
                    <a:pt x="1856" y="989"/>
                    <a:pt x="1856" y="991"/>
                  </a:cubicBezTo>
                  <a:cubicBezTo>
                    <a:pt x="1857" y="992"/>
                    <a:pt x="1857" y="994"/>
                    <a:pt x="1856" y="995"/>
                  </a:cubicBezTo>
                  <a:cubicBezTo>
                    <a:pt x="1856" y="997"/>
                    <a:pt x="1856" y="999"/>
                    <a:pt x="1857" y="1000"/>
                  </a:cubicBezTo>
                  <a:cubicBezTo>
                    <a:pt x="1858" y="1001"/>
                    <a:pt x="1858" y="1003"/>
                    <a:pt x="1859" y="1005"/>
                  </a:cubicBezTo>
                  <a:cubicBezTo>
                    <a:pt x="1859" y="1006"/>
                    <a:pt x="1858" y="1009"/>
                    <a:pt x="1857" y="1011"/>
                  </a:cubicBezTo>
                  <a:cubicBezTo>
                    <a:pt x="1856" y="1013"/>
                    <a:pt x="1854" y="1015"/>
                    <a:pt x="1852" y="1017"/>
                  </a:cubicBezTo>
                  <a:cubicBezTo>
                    <a:pt x="1851" y="1018"/>
                    <a:pt x="1849" y="1020"/>
                    <a:pt x="1848" y="1021"/>
                  </a:cubicBezTo>
                  <a:cubicBezTo>
                    <a:pt x="1847" y="1022"/>
                    <a:pt x="1845" y="1024"/>
                    <a:pt x="1845" y="1025"/>
                  </a:cubicBezTo>
                  <a:cubicBezTo>
                    <a:pt x="1844" y="1026"/>
                    <a:pt x="1844" y="1031"/>
                    <a:pt x="1844" y="1035"/>
                  </a:cubicBezTo>
                  <a:cubicBezTo>
                    <a:pt x="1844" y="1039"/>
                    <a:pt x="1844" y="1045"/>
                    <a:pt x="1844" y="1049"/>
                  </a:cubicBezTo>
                  <a:cubicBezTo>
                    <a:pt x="1844" y="1053"/>
                    <a:pt x="1843" y="1056"/>
                    <a:pt x="1842" y="1057"/>
                  </a:cubicBezTo>
                  <a:cubicBezTo>
                    <a:pt x="1842" y="1058"/>
                    <a:pt x="1840" y="1059"/>
                    <a:pt x="1838" y="1061"/>
                  </a:cubicBezTo>
                  <a:cubicBezTo>
                    <a:pt x="1837" y="1062"/>
                    <a:pt x="1834" y="1064"/>
                    <a:pt x="1833" y="1066"/>
                  </a:cubicBezTo>
                  <a:cubicBezTo>
                    <a:pt x="1832" y="1068"/>
                    <a:pt x="1829" y="1070"/>
                    <a:pt x="1827" y="1071"/>
                  </a:cubicBezTo>
                  <a:cubicBezTo>
                    <a:pt x="1826" y="1073"/>
                    <a:pt x="1822" y="1076"/>
                    <a:pt x="1819" y="1078"/>
                  </a:cubicBezTo>
                  <a:cubicBezTo>
                    <a:pt x="1817" y="1080"/>
                    <a:pt x="1812" y="1083"/>
                    <a:pt x="1810" y="1085"/>
                  </a:cubicBezTo>
                  <a:cubicBezTo>
                    <a:pt x="1808" y="1086"/>
                    <a:pt x="1803" y="1088"/>
                    <a:pt x="1800" y="1090"/>
                  </a:cubicBezTo>
                  <a:cubicBezTo>
                    <a:pt x="1797" y="1092"/>
                    <a:pt x="1794" y="1094"/>
                    <a:pt x="1793" y="1096"/>
                  </a:cubicBezTo>
                  <a:cubicBezTo>
                    <a:pt x="1792" y="1098"/>
                    <a:pt x="1792" y="1099"/>
                    <a:pt x="1792" y="1100"/>
                  </a:cubicBezTo>
                  <a:cubicBezTo>
                    <a:pt x="1793" y="1101"/>
                    <a:pt x="1795" y="1100"/>
                    <a:pt x="1796" y="1098"/>
                  </a:cubicBezTo>
                  <a:cubicBezTo>
                    <a:pt x="1798" y="1096"/>
                    <a:pt x="1801" y="1094"/>
                    <a:pt x="1803" y="1093"/>
                  </a:cubicBezTo>
                  <a:cubicBezTo>
                    <a:pt x="1805" y="1091"/>
                    <a:pt x="1806" y="1092"/>
                    <a:pt x="1805" y="1093"/>
                  </a:cubicBezTo>
                  <a:cubicBezTo>
                    <a:pt x="1804" y="1094"/>
                    <a:pt x="1802" y="1096"/>
                    <a:pt x="1800" y="1097"/>
                  </a:cubicBezTo>
                  <a:cubicBezTo>
                    <a:pt x="1799" y="1098"/>
                    <a:pt x="1798" y="1099"/>
                    <a:pt x="1798" y="1099"/>
                  </a:cubicBezTo>
                  <a:cubicBezTo>
                    <a:pt x="1798" y="1100"/>
                    <a:pt x="1799" y="1101"/>
                    <a:pt x="1799" y="1102"/>
                  </a:cubicBezTo>
                  <a:cubicBezTo>
                    <a:pt x="1800" y="1102"/>
                    <a:pt x="1801" y="1103"/>
                    <a:pt x="1802" y="1103"/>
                  </a:cubicBezTo>
                  <a:cubicBezTo>
                    <a:pt x="1802" y="1103"/>
                    <a:pt x="1803" y="1103"/>
                    <a:pt x="1804" y="1103"/>
                  </a:cubicBezTo>
                  <a:cubicBezTo>
                    <a:pt x="1805" y="1104"/>
                    <a:pt x="1806" y="1104"/>
                    <a:pt x="1807" y="1105"/>
                  </a:cubicBezTo>
                  <a:cubicBezTo>
                    <a:pt x="1808" y="1106"/>
                    <a:pt x="1808" y="1107"/>
                    <a:pt x="1808" y="1108"/>
                  </a:cubicBezTo>
                  <a:cubicBezTo>
                    <a:pt x="1808" y="1109"/>
                    <a:pt x="1808" y="1111"/>
                    <a:pt x="1808" y="1112"/>
                  </a:cubicBezTo>
                  <a:cubicBezTo>
                    <a:pt x="1808" y="1112"/>
                    <a:pt x="1809" y="1113"/>
                    <a:pt x="1810" y="1114"/>
                  </a:cubicBezTo>
                  <a:cubicBezTo>
                    <a:pt x="1810" y="1114"/>
                    <a:pt x="1810" y="1115"/>
                    <a:pt x="1808" y="1115"/>
                  </a:cubicBezTo>
                  <a:cubicBezTo>
                    <a:pt x="1806" y="1116"/>
                    <a:pt x="1804" y="1117"/>
                    <a:pt x="1804" y="1118"/>
                  </a:cubicBezTo>
                  <a:cubicBezTo>
                    <a:pt x="1803" y="1119"/>
                    <a:pt x="1802" y="1120"/>
                    <a:pt x="1801" y="1121"/>
                  </a:cubicBezTo>
                  <a:cubicBezTo>
                    <a:pt x="1800" y="1121"/>
                    <a:pt x="1798" y="1123"/>
                    <a:pt x="1796" y="1124"/>
                  </a:cubicBezTo>
                  <a:cubicBezTo>
                    <a:pt x="1794" y="1125"/>
                    <a:pt x="1792" y="1127"/>
                    <a:pt x="1792" y="1128"/>
                  </a:cubicBezTo>
                  <a:cubicBezTo>
                    <a:pt x="1791" y="1129"/>
                    <a:pt x="1789" y="1130"/>
                    <a:pt x="1787" y="1130"/>
                  </a:cubicBezTo>
                  <a:cubicBezTo>
                    <a:pt x="1784" y="1130"/>
                    <a:pt x="1781" y="1130"/>
                    <a:pt x="1779" y="1130"/>
                  </a:cubicBezTo>
                  <a:cubicBezTo>
                    <a:pt x="1777" y="1130"/>
                    <a:pt x="1774" y="1130"/>
                    <a:pt x="1773" y="1130"/>
                  </a:cubicBezTo>
                  <a:cubicBezTo>
                    <a:pt x="1772" y="1130"/>
                    <a:pt x="1771" y="1132"/>
                    <a:pt x="1770" y="1133"/>
                  </a:cubicBezTo>
                  <a:cubicBezTo>
                    <a:pt x="1770" y="1135"/>
                    <a:pt x="1768" y="1136"/>
                    <a:pt x="1768" y="1135"/>
                  </a:cubicBezTo>
                  <a:cubicBezTo>
                    <a:pt x="1767" y="1134"/>
                    <a:pt x="1766" y="1132"/>
                    <a:pt x="1766" y="1131"/>
                  </a:cubicBezTo>
                  <a:cubicBezTo>
                    <a:pt x="1766" y="1129"/>
                    <a:pt x="1766" y="1128"/>
                    <a:pt x="1765" y="1127"/>
                  </a:cubicBezTo>
                  <a:cubicBezTo>
                    <a:pt x="1764" y="1127"/>
                    <a:pt x="1763" y="1126"/>
                    <a:pt x="1762" y="1125"/>
                  </a:cubicBezTo>
                  <a:cubicBezTo>
                    <a:pt x="1762" y="1124"/>
                    <a:pt x="1761" y="1123"/>
                    <a:pt x="1760" y="1123"/>
                  </a:cubicBezTo>
                  <a:cubicBezTo>
                    <a:pt x="1759" y="1122"/>
                    <a:pt x="1758" y="1122"/>
                    <a:pt x="1758" y="1123"/>
                  </a:cubicBezTo>
                  <a:cubicBezTo>
                    <a:pt x="1758" y="1124"/>
                    <a:pt x="1757" y="1124"/>
                    <a:pt x="1756" y="1124"/>
                  </a:cubicBezTo>
                  <a:cubicBezTo>
                    <a:pt x="1755" y="1124"/>
                    <a:pt x="1753" y="1124"/>
                    <a:pt x="1753" y="1124"/>
                  </a:cubicBezTo>
                  <a:cubicBezTo>
                    <a:pt x="1752" y="1123"/>
                    <a:pt x="1752" y="1122"/>
                    <a:pt x="1753" y="1121"/>
                  </a:cubicBezTo>
                  <a:cubicBezTo>
                    <a:pt x="1753" y="1120"/>
                    <a:pt x="1754" y="1119"/>
                    <a:pt x="1755" y="1118"/>
                  </a:cubicBezTo>
                  <a:cubicBezTo>
                    <a:pt x="1756" y="1117"/>
                    <a:pt x="1758" y="1118"/>
                    <a:pt x="1759" y="1118"/>
                  </a:cubicBezTo>
                  <a:cubicBezTo>
                    <a:pt x="1760" y="1119"/>
                    <a:pt x="1761" y="1120"/>
                    <a:pt x="1762" y="1120"/>
                  </a:cubicBezTo>
                  <a:cubicBezTo>
                    <a:pt x="1763" y="1120"/>
                    <a:pt x="1764" y="1119"/>
                    <a:pt x="1764" y="1118"/>
                  </a:cubicBezTo>
                  <a:cubicBezTo>
                    <a:pt x="1764" y="1118"/>
                    <a:pt x="1763" y="1117"/>
                    <a:pt x="1762" y="1116"/>
                  </a:cubicBezTo>
                  <a:cubicBezTo>
                    <a:pt x="1760" y="1115"/>
                    <a:pt x="1758" y="1114"/>
                    <a:pt x="1756" y="1113"/>
                  </a:cubicBezTo>
                  <a:cubicBezTo>
                    <a:pt x="1755" y="1111"/>
                    <a:pt x="1752" y="1111"/>
                    <a:pt x="1749" y="1111"/>
                  </a:cubicBezTo>
                  <a:cubicBezTo>
                    <a:pt x="1746" y="1112"/>
                    <a:pt x="1742" y="1113"/>
                    <a:pt x="1739" y="1114"/>
                  </a:cubicBezTo>
                  <a:cubicBezTo>
                    <a:pt x="1736" y="1115"/>
                    <a:pt x="1732" y="1116"/>
                    <a:pt x="1729" y="1116"/>
                  </a:cubicBezTo>
                  <a:cubicBezTo>
                    <a:pt x="1726" y="1116"/>
                    <a:pt x="1723" y="1117"/>
                    <a:pt x="1720" y="1117"/>
                  </a:cubicBezTo>
                  <a:cubicBezTo>
                    <a:pt x="1718" y="1117"/>
                    <a:pt x="1716" y="1118"/>
                    <a:pt x="1716" y="1118"/>
                  </a:cubicBezTo>
                  <a:cubicBezTo>
                    <a:pt x="1716" y="1118"/>
                    <a:pt x="1715" y="1118"/>
                    <a:pt x="1714" y="1119"/>
                  </a:cubicBezTo>
                  <a:cubicBezTo>
                    <a:pt x="1712" y="1120"/>
                    <a:pt x="1709" y="1122"/>
                    <a:pt x="1707" y="1123"/>
                  </a:cubicBezTo>
                  <a:cubicBezTo>
                    <a:pt x="1704" y="1124"/>
                    <a:pt x="1702" y="1124"/>
                    <a:pt x="1702" y="1124"/>
                  </a:cubicBezTo>
                  <a:cubicBezTo>
                    <a:pt x="1702" y="1124"/>
                    <a:pt x="1701" y="1126"/>
                    <a:pt x="1699" y="1128"/>
                  </a:cubicBezTo>
                  <a:cubicBezTo>
                    <a:pt x="1698" y="1130"/>
                    <a:pt x="1695" y="1132"/>
                    <a:pt x="1693" y="1133"/>
                  </a:cubicBezTo>
                  <a:cubicBezTo>
                    <a:pt x="1691" y="1134"/>
                    <a:pt x="1688" y="1135"/>
                    <a:pt x="1686" y="1136"/>
                  </a:cubicBezTo>
                  <a:cubicBezTo>
                    <a:pt x="1683" y="1136"/>
                    <a:pt x="1679" y="1137"/>
                    <a:pt x="1677" y="1137"/>
                  </a:cubicBezTo>
                  <a:cubicBezTo>
                    <a:pt x="1674" y="1138"/>
                    <a:pt x="1672" y="1139"/>
                    <a:pt x="1672" y="1140"/>
                  </a:cubicBezTo>
                  <a:cubicBezTo>
                    <a:pt x="1673" y="1141"/>
                    <a:pt x="1672" y="1142"/>
                    <a:pt x="1670" y="1142"/>
                  </a:cubicBezTo>
                  <a:cubicBezTo>
                    <a:pt x="1668" y="1142"/>
                    <a:pt x="1667" y="1141"/>
                    <a:pt x="1667" y="1140"/>
                  </a:cubicBezTo>
                  <a:cubicBezTo>
                    <a:pt x="1667" y="1139"/>
                    <a:pt x="1666" y="1138"/>
                    <a:pt x="1664" y="1138"/>
                  </a:cubicBezTo>
                  <a:cubicBezTo>
                    <a:pt x="1662" y="1138"/>
                    <a:pt x="1657" y="1138"/>
                    <a:pt x="1654" y="1139"/>
                  </a:cubicBezTo>
                  <a:cubicBezTo>
                    <a:pt x="1651" y="1139"/>
                    <a:pt x="1646" y="1140"/>
                    <a:pt x="1644" y="1140"/>
                  </a:cubicBezTo>
                  <a:cubicBezTo>
                    <a:pt x="1641" y="1141"/>
                    <a:pt x="1635" y="1144"/>
                    <a:pt x="1629" y="1147"/>
                  </a:cubicBezTo>
                  <a:cubicBezTo>
                    <a:pt x="1623" y="1149"/>
                    <a:pt x="1621" y="1151"/>
                    <a:pt x="1624" y="1150"/>
                  </a:cubicBezTo>
                  <a:cubicBezTo>
                    <a:pt x="1627" y="1150"/>
                    <a:pt x="1631" y="1149"/>
                    <a:pt x="1634" y="1148"/>
                  </a:cubicBezTo>
                  <a:cubicBezTo>
                    <a:pt x="1637" y="1147"/>
                    <a:pt x="1637" y="1148"/>
                    <a:pt x="1634" y="1149"/>
                  </a:cubicBezTo>
                  <a:cubicBezTo>
                    <a:pt x="1632" y="1150"/>
                    <a:pt x="1628" y="1152"/>
                    <a:pt x="1625" y="1153"/>
                  </a:cubicBezTo>
                  <a:cubicBezTo>
                    <a:pt x="1622" y="1155"/>
                    <a:pt x="1619" y="1156"/>
                    <a:pt x="1617" y="1156"/>
                  </a:cubicBezTo>
                  <a:cubicBezTo>
                    <a:pt x="1616" y="1156"/>
                    <a:pt x="1614" y="1156"/>
                    <a:pt x="1614" y="1155"/>
                  </a:cubicBezTo>
                  <a:cubicBezTo>
                    <a:pt x="1614" y="1154"/>
                    <a:pt x="1614" y="1153"/>
                    <a:pt x="1613" y="1153"/>
                  </a:cubicBezTo>
                  <a:cubicBezTo>
                    <a:pt x="1612" y="1153"/>
                    <a:pt x="1609" y="1154"/>
                    <a:pt x="1605" y="1156"/>
                  </a:cubicBezTo>
                  <a:cubicBezTo>
                    <a:pt x="1602" y="1158"/>
                    <a:pt x="1596" y="1160"/>
                    <a:pt x="1592" y="1161"/>
                  </a:cubicBezTo>
                  <a:cubicBezTo>
                    <a:pt x="1589" y="1162"/>
                    <a:pt x="1583" y="1164"/>
                    <a:pt x="1580" y="1165"/>
                  </a:cubicBezTo>
                  <a:cubicBezTo>
                    <a:pt x="1577" y="1166"/>
                    <a:pt x="1572" y="1166"/>
                    <a:pt x="1569" y="1165"/>
                  </a:cubicBezTo>
                  <a:cubicBezTo>
                    <a:pt x="1566" y="1164"/>
                    <a:pt x="1563" y="1162"/>
                    <a:pt x="1562" y="1160"/>
                  </a:cubicBezTo>
                  <a:cubicBezTo>
                    <a:pt x="1562" y="1157"/>
                    <a:pt x="1560" y="1155"/>
                    <a:pt x="1558" y="1154"/>
                  </a:cubicBezTo>
                  <a:cubicBezTo>
                    <a:pt x="1556" y="1154"/>
                    <a:pt x="1554" y="1152"/>
                    <a:pt x="1553" y="1150"/>
                  </a:cubicBezTo>
                  <a:cubicBezTo>
                    <a:pt x="1552" y="1148"/>
                    <a:pt x="1550" y="1145"/>
                    <a:pt x="1549" y="1143"/>
                  </a:cubicBezTo>
                  <a:cubicBezTo>
                    <a:pt x="1548" y="1141"/>
                    <a:pt x="1545" y="1139"/>
                    <a:pt x="1543" y="1138"/>
                  </a:cubicBezTo>
                  <a:cubicBezTo>
                    <a:pt x="1541" y="1137"/>
                    <a:pt x="1538" y="1136"/>
                    <a:pt x="1536" y="1136"/>
                  </a:cubicBezTo>
                  <a:cubicBezTo>
                    <a:pt x="1533" y="1136"/>
                    <a:pt x="1530" y="1135"/>
                    <a:pt x="1528" y="1134"/>
                  </a:cubicBezTo>
                  <a:cubicBezTo>
                    <a:pt x="1525" y="1132"/>
                    <a:pt x="1522" y="1129"/>
                    <a:pt x="1519" y="1127"/>
                  </a:cubicBezTo>
                  <a:cubicBezTo>
                    <a:pt x="1517" y="1125"/>
                    <a:pt x="1512" y="1124"/>
                    <a:pt x="1509" y="1124"/>
                  </a:cubicBezTo>
                  <a:cubicBezTo>
                    <a:pt x="1506" y="1125"/>
                    <a:pt x="1500" y="1125"/>
                    <a:pt x="1496" y="1126"/>
                  </a:cubicBezTo>
                  <a:cubicBezTo>
                    <a:pt x="1492" y="1126"/>
                    <a:pt x="1486" y="1126"/>
                    <a:pt x="1483" y="1125"/>
                  </a:cubicBezTo>
                  <a:cubicBezTo>
                    <a:pt x="1480" y="1124"/>
                    <a:pt x="1476" y="1123"/>
                    <a:pt x="1474" y="1124"/>
                  </a:cubicBezTo>
                  <a:cubicBezTo>
                    <a:pt x="1472" y="1125"/>
                    <a:pt x="1469" y="1126"/>
                    <a:pt x="1467" y="1127"/>
                  </a:cubicBezTo>
                  <a:cubicBezTo>
                    <a:pt x="1466" y="1128"/>
                    <a:pt x="1465" y="1131"/>
                    <a:pt x="1465" y="1134"/>
                  </a:cubicBezTo>
                  <a:cubicBezTo>
                    <a:pt x="1465" y="1137"/>
                    <a:pt x="1464" y="1139"/>
                    <a:pt x="1463" y="1140"/>
                  </a:cubicBezTo>
                  <a:cubicBezTo>
                    <a:pt x="1461" y="1140"/>
                    <a:pt x="1459" y="1142"/>
                    <a:pt x="1457" y="1143"/>
                  </a:cubicBezTo>
                  <a:cubicBezTo>
                    <a:pt x="1456" y="1145"/>
                    <a:pt x="1454" y="1146"/>
                    <a:pt x="1454" y="1145"/>
                  </a:cubicBezTo>
                  <a:cubicBezTo>
                    <a:pt x="1453" y="1144"/>
                    <a:pt x="1454" y="1142"/>
                    <a:pt x="1457" y="1140"/>
                  </a:cubicBezTo>
                  <a:cubicBezTo>
                    <a:pt x="1459" y="1138"/>
                    <a:pt x="1461" y="1135"/>
                    <a:pt x="1461" y="1134"/>
                  </a:cubicBezTo>
                  <a:cubicBezTo>
                    <a:pt x="1461" y="1133"/>
                    <a:pt x="1462" y="1130"/>
                    <a:pt x="1462" y="1129"/>
                  </a:cubicBezTo>
                  <a:cubicBezTo>
                    <a:pt x="1463" y="1128"/>
                    <a:pt x="1464" y="1126"/>
                    <a:pt x="1464" y="1125"/>
                  </a:cubicBezTo>
                  <a:cubicBezTo>
                    <a:pt x="1464" y="1124"/>
                    <a:pt x="1463" y="1122"/>
                    <a:pt x="1462" y="1121"/>
                  </a:cubicBezTo>
                  <a:cubicBezTo>
                    <a:pt x="1461" y="1120"/>
                    <a:pt x="1458" y="1119"/>
                    <a:pt x="1456" y="1118"/>
                  </a:cubicBezTo>
                  <a:cubicBezTo>
                    <a:pt x="1455" y="1118"/>
                    <a:pt x="1454" y="1116"/>
                    <a:pt x="1455" y="1114"/>
                  </a:cubicBezTo>
                  <a:cubicBezTo>
                    <a:pt x="1456" y="1111"/>
                    <a:pt x="1457" y="1108"/>
                    <a:pt x="1456" y="1107"/>
                  </a:cubicBezTo>
                  <a:cubicBezTo>
                    <a:pt x="1455" y="1105"/>
                    <a:pt x="1454" y="1103"/>
                    <a:pt x="1453" y="1101"/>
                  </a:cubicBezTo>
                  <a:cubicBezTo>
                    <a:pt x="1452" y="1100"/>
                    <a:pt x="1450" y="1098"/>
                    <a:pt x="1448" y="1096"/>
                  </a:cubicBezTo>
                  <a:cubicBezTo>
                    <a:pt x="1447" y="1095"/>
                    <a:pt x="1445" y="1092"/>
                    <a:pt x="1445" y="1091"/>
                  </a:cubicBezTo>
                  <a:cubicBezTo>
                    <a:pt x="1444" y="1090"/>
                    <a:pt x="1442" y="1087"/>
                    <a:pt x="1440" y="1085"/>
                  </a:cubicBezTo>
                  <a:cubicBezTo>
                    <a:pt x="1437" y="1084"/>
                    <a:pt x="1435" y="1081"/>
                    <a:pt x="1433" y="1080"/>
                  </a:cubicBezTo>
                  <a:cubicBezTo>
                    <a:pt x="1432" y="1079"/>
                    <a:pt x="1431" y="1076"/>
                    <a:pt x="1430" y="1074"/>
                  </a:cubicBezTo>
                  <a:cubicBezTo>
                    <a:pt x="1430" y="1071"/>
                    <a:pt x="1429" y="1068"/>
                    <a:pt x="1428" y="1066"/>
                  </a:cubicBezTo>
                  <a:cubicBezTo>
                    <a:pt x="1428" y="1064"/>
                    <a:pt x="1426" y="1059"/>
                    <a:pt x="1425" y="1055"/>
                  </a:cubicBezTo>
                  <a:cubicBezTo>
                    <a:pt x="1423" y="1051"/>
                    <a:pt x="1422" y="1046"/>
                    <a:pt x="1421" y="1044"/>
                  </a:cubicBezTo>
                  <a:cubicBezTo>
                    <a:pt x="1420" y="1042"/>
                    <a:pt x="1418" y="1038"/>
                    <a:pt x="1416" y="1036"/>
                  </a:cubicBezTo>
                  <a:cubicBezTo>
                    <a:pt x="1414" y="1033"/>
                    <a:pt x="1411" y="1029"/>
                    <a:pt x="1409" y="1027"/>
                  </a:cubicBezTo>
                  <a:cubicBezTo>
                    <a:pt x="1407" y="1025"/>
                    <a:pt x="1404" y="1021"/>
                    <a:pt x="1402" y="1019"/>
                  </a:cubicBezTo>
                  <a:cubicBezTo>
                    <a:pt x="1400" y="1016"/>
                    <a:pt x="1397" y="1012"/>
                    <a:pt x="1395" y="1010"/>
                  </a:cubicBezTo>
                  <a:cubicBezTo>
                    <a:pt x="1394" y="1008"/>
                    <a:pt x="1390" y="1003"/>
                    <a:pt x="1387" y="1000"/>
                  </a:cubicBezTo>
                  <a:cubicBezTo>
                    <a:pt x="1385" y="997"/>
                    <a:pt x="1381" y="994"/>
                    <a:pt x="1379" y="994"/>
                  </a:cubicBezTo>
                  <a:cubicBezTo>
                    <a:pt x="1377" y="993"/>
                    <a:pt x="1372" y="989"/>
                    <a:pt x="1369" y="985"/>
                  </a:cubicBezTo>
                  <a:cubicBezTo>
                    <a:pt x="1366" y="980"/>
                    <a:pt x="1363" y="975"/>
                    <a:pt x="1362" y="973"/>
                  </a:cubicBezTo>
                  <a:cubicBezTo>
                    <a:pt x="1361" y="971"/>
                    <a:pt x="1360" y="967"/>
                    <a:pt x="1358" y="964"/>
                  </a:cubicBezTo>
                  <a:cubicBezTo>
                    <a:pt x="1357" y="961"/>
                    <a:pt x="1354" y="955"/>
                    <a:pt x="1351" y="950"/>
                  </a:cubicBezTo>
                  <a:cubicBezTo>
                    <a:pt x="1348" y="946"/>
                    <a:pt x="1346" y="940"/>
                    <a:pt x="1345" y="938"/>
                  </a:cubicBezTo>
                  <a:cubicBezTo>
                    <a:pt x="1345" y="935"/>
                    <a:pt x="1343" y="931"/>
                    <a:pt x="1341" y="928"/>
                  </a:cubicBezTo>
                  <a:cubicBezTo>
                    <a:pt x="1339" y="925"/>
                    <a:pt x="1337" y="921"/>
                    <a:pt x="1337" y="920"/>
                  </a:cubicBezTo>
                  <a:cubicBezTo>
                    <a:pt x="1337" y="918"/>
                    <a:pt x="1336" y="917"/>
                    <a:pt x="1336" y="916"/>
                  </a:cubicBezTo>
                  <a:cubicBezTo>
                    <a:pt x="1335" y="916"/>
                    <a:pt x="1333" y="914"/>
                    <a:pt x="1331" y="912"/>
                  </a:cubicBezTo>
                  <a:cubicBezTo>
                    <a:pt x="1329" y="910"/>
                    <a:pt x="1326" y="907"/>
                    <a:pt x="1325" y="904"/>
                  </a:cubicBezTo>
                  <a:cubicBezTo>
                    <a:pt x="1324" y="902"/>
                    <a:pt x="1322" y="898"/>
                    <a:pt x="1322" y="896"/>
                  </a:cubicBezTo>
                  <a:cubicBezTo>
                    <a:pt x="1322" y="893"/>
                    <a:pt x="1322" y="891"/>
                    <a:pt x="1321" y="890"/>
                  </a:cubicBezTo>
                  <a:cubicBezTo>
                    <a:pt x="1321" y="890"/>
                    <a:pt x="1320" y="887"/>
                    <a:pt x="1320" y="885"/>
                  </a:cubicBezTo>
                  <a:cubicBezTo>
                    <a:pt x="1320" y="882"/>
                    <a:pt x="1319" y="877"/>
                    <a:pt x="1318" y="874"/>
                  </a:cubicBezTo>
                  <a:cubicBezTo>
                    <a:pt x="1317" y="870"/>
                    <a:pt x="1315" y="865"/>
                    <a:pt x="1315" y="862"/>
                  </a:cubicBezTo>
                  <a:cubicBezTo>
                    <a:pt x="1315" y="859"/>
                    <a:pt x="1314" y="857"/>
                    <a:pt x="1314" y="857"/>
                  </a:cubicBezTo>
                  <a:cubicBezTo>
                    <a:pt x="1314" y="857"/>
                    <a:pt x="1313" y="853"/>
                    <a:pt x="1312" y="847"/>
                  </a:cubicBezTo>
                  <a:cubicBezTo>
                    <a:pt x="1310" y="842"/>
                    <a:pt x="1309" y="835"/>
                    <a:pt x="1309" y="832"/>
                  </a:cubicBezTo>
                  <a:cubicBezTo>
                    <a:pt x="1310" y="829"/>
                    <a:pt x="1309" y="828"/>
                    <a:pt x="1308" y="829"/>
                  </a:cubicBezTo>
                  <a:cubicBezTo>
                    <a:pt x="1307" y="830"/>
                    <a:pt x="1306" y="829"/>
                    <a:pt x="1306" y="827"/>
                  </a:cubicBezTo>
                  <a:cubicBezTo>
                    <a:pt x="1306" y="826"/>
                    <a:pt x="1306" y="822"/>
                    <a:pt x="1307" y="820"/>
                  </a:cubicBezTo>
                  <a:cubicBezTo>
                    <a:pt x="1308" y="818"/>
                    <a:pt x="1311" y="813"/>
                    <a:pt x="1312" y="810"/>
                  </a:cubicBezTo>
                  <a:cubicBezTo>
                    <a:pt x="1314" y="807"/>
                    <a:pt x="1316" y="802"/>
                    <a:pt x="1316" y="799"/>
                  </a:cubicBezTo>
                  <a:cubicBezTo>
                    <a:pt x="1316" y="795"/>
                    <a:pt x="1315" y="789"/>
                    <a:pt x="1314" y="784"/>
                  </a:cubicBezTo>
                  <a:cubicBezTo>
                    <a:pt x="1313" y="779"/>
                    <a:pt x="1312" y="776"/>
                    <a:pt x="1312" y="776"/>
                  </a:cubicBezTo>
                  <a:cubicBezTo>
                    <a:pt x="1313" y="766"/>
                    <a:pt x="1313" y="766"/>
                    <a:pt x="1313" y="766"/>
                  </a:cubicBezTo>
                  <a:cubicBezTo>
                    <a:pt x="1313" y="766"/>
                    <a:pt x="1313" y="763"/>
                    <a:pt x="1313" y="761"/>
                  </a:cubicBezTo>
                  <a:cubicBezTo>
                    <a:pt x="1313" y="758"/>
                    <a:pt x="1313" y="753"/>
                    <a:pt x="1314" y="750"/>
                  </a:cubicBezTo>
                  <a:cubicBezTo>
                    <a:pt x="1314" y="747"/>
                    <a:pt x="1313" y="743"/>
                    <a:pt x="1311" y="741"/>
                  </a:cubicBezTo>
                  <a:cubicBezTo>
                    <a:pt x="1309" y="739"/>
                    <a:pt x="1309" y="737"/>
                    <a:pt x="1310" y="737"/>
                  </a:cubicBezTo>
                  <a:cubicBezTo>
                    <a:pt x="1311" y="736"/>
                    <a:pt x="1312" y="733"/>
                    <a:pt x="1311" y="731"/>
                  </a:cubicBezTo>
                  <a:cubicBezTo>
                    <a:pt x="1310" y="728"/>
                    <a:pt x="1309" y="724"/>
                    <a:pt x="1308" y="721"/>
                  </a:cubicBezTo>
                  <a:cubicBezTo>
                    <a:pt x="1308" y="718"/>
                    <a:pt x="1308" y="715"/>
                    <a:pt x="1308" y="714"/>
                  </a:cubicBezTo>
                  <a:cubicBezTo>
                    <a:pt x="1309" y="713"/>
                    <a:pt x="1310" y="711"/>
                    <a:pt x="1310" y="708"/>
                  </a:cubicBezTo>
                  <a:cubicBezTo>
                    <a:pt x="1311" y="706"/>
                    <a:pt x="1312" y="703"/>
                    <a:pt x="1313" y="701"/>
                  </a:cubicBezTo>
                  <a:cubicBezTo>
                    <a:pt x="1313" y="699"/>
                    <a:pt x="1314" y="695"/>
                    <a:pt x="1314" y="692"/>
                  </a:cubicBezTo>
                  <a:cubicBezTo>
                    <a:pt x="1314" y="689"/>
                    <a:pt x="1313" y="687"/>
                    <a:pt x="1312" y="686"/>
                  </a:cubicBezTo>
                  <a:cubicBezTo>
                    <a:pt x="1311" y="686"/>
                    <a:pt x="1309" y="686"/>
                    <a:pt x="1307" y="686"/>
                  </a:cubicBezTo>
                  <a:cubicBezTo>
                    <a:pt x="1306" y="687"/>
                    <a:pt x="1305" y="686"/>
                    <a:pt x="1305" y="685"/>
                  </a:cubicBezTo>
                  <a:cubicBezTo>
                    <a:pt x="1306" y="683"/>
                    <a:pt x="1306" y="681"/>
                    <a:pt x="1307" y="679"/>
                  </a:cubicBezTo>
                  <a:cubicBezTo>
                    <a:pt x="1307" y="677"/>
                    <a:pt x="1308" y="677"/>
                    <a:pt x="1309" y="678"/>
                  </a:cubicBezTo>
                  <a:cubicBezTo>
                    <a:pt x="1310" y="679"/>
                    <a:pt x="1311" y="679"/>
                    <a:pt x="1312" y="676"/>
                  </a:cubicBezTo>
                  <a:cubicBezTo>
                    <a:pt x="1313" y="674"/>
                    <a:pt x="1314" y="671"/>
                    <a:pt x="1314" y="670"/>
                  </a:cubicBezTo>
                  <a:cubicBezTo>
                    <a:pt x="1314" y="669"/>
                    <a:pt x="1314" y="667"/>
                    <a:pt x="1314" y="666"/>
                  </a:cubicBezTo>
                  <a:cubicBezTo>
                    <a:pt x="1314" y="665"/>
                    <a:pt x="1314" y="662"/>
                    <a:pt x="1314" y="660"/>
                  </a:cubicBezTo>
                  <a:cubicBezTo>
                    <a:pt x="1314" y="658"/>
                    <a:pt x="1314" y="655"/>
                    <a:pt x="1315" y="654"/>
                  </a:cubicBezTo>
                  <a:cubicBezTo>
                    <a:pt x="1315" y="653"/>
                    <a:pt x="1316" y="650"/>
                    <a:pt x="1316" y="649"/>
                  </a:cubicBezTo>
                  <a:cubicBezTo>
                    <a:pt x="1316" y="648"/>
                    <a:pt x="1315" y="646"/>
                    <a:pt x="1314" y="645"/>
                  </a:cubicBezTo>
                  <a:cubicBezTo>
                    <a:pt x="1313" y="645"/>
                    <a:pt x="1312" y="643"/>
                    <a:pt x="1313" y="641"/>
                  </a:cubicBezTo>
                  <a:cubicBezTo>
                    <a:pt x="1313" y="639"/>
                    <a:pt x="1314" y="637"/>
                    <a:pt x="1314" y="636"/>
                  </a:cubicBezTo>
                  <a:cubicBezTo>
                    <a:pt x="1314" y="635"/>
                    <a:pt x="1313" y="633"/>
                    <a:pt x="1311" y="632"/>
                  </a:cubicBezTo>
                  <a:cubicBezTo>
                    <a:pt x="1310" y="631"/>
                    <a:pt x="1310" y="630"/>
                    <a:pt x="1311" y="629"/>
                  </a:cubicBezTo>
                  <a:cubicBezTo>
                    <a:pt x="1313" y="629"/>
                    <a:pt x="1314" y="628"/>
                    <a:pt x="1314" y="626"/>
                  </a:cubicBezTo>
                  <a:cubicBezTo>
                    <a:pt x="1314" y="624"/>
                    <a:pt x="1313" y="623"/>
                    <a:pt x="1311" y="622"/>
                  </a:cubicBezTo>
                  <a:cubicBezTo>
                    <a:pt x="1310" y="621"/>
                    <a:pt x="1310" y="620"/>
                    <a:pt x="1310" y="620"/>
                  </a:cubicBezTo>
                  <a:cubicBezTo>
                    <a:pt x="1311" y="619"/>
                    <a:pt x="1312" y="617"/>
                    <a:pt x="1311" y="616"/>
                  </a:cubicBezTo>
                  <a:cubicBezTo>
                    <a:pt x="1311" y="615"/>
                    <a:pt x="1311" y="613"/>
                    <a:pt x="1311" y="612"/>
                  </a:cubicBezTo>
                  <a:cubicBezTo>
                    <a:pt x="1311" y="610"/>
                    <a:pt x="1312" y="610"/>
                    <a:pt x="1314" y="610"/>
                  </a:cubicBezTo>
                  <a:cubicBezTo>
                    <a:pt x="1315" y="611"/>
                    <a:pt x="1317" y="613"/>
                    <a:pt x="1318" y="615"/>
                  </a:cubicBezTo>
                  <a:cubicBezTo>
                    <a:pt x="1318" y="616"/>
                    <a:pt x="1320" y="618"/>
                    <a:pt x="1322" y="618"/>
                  </a:cubicBezTo>
                  <a:cubicBezTo>
                    <a:pt x="1324" y="618"/>
                    <a:pt x="1325" y="618"/>
                    <a:pt x="1325" y="617"/>
                  </a:cubicBezTo>
                  <a:cubicBezTo>
                    <a:pt x="1324" y="616"/>
                    <a:pt x="1325" y="615"/>
                    <a:pt x="1326" y="614"/>
                  </a:cubicBezTo>
                  <a:cubicBezTo>
                    <a:pt x="1327" y="614"/>
                    <a:pt x="1327" y="612"/>
                    <a:pt x="1326" y="610"/>
                  </a:cubicBezTo>
                  <a:cubicBezTo>
                    <a:pt x="1325" y="608"/>
                    <a:pt x="1325" y="607"/>
                    <a:pt x="1326" y="606"/>
                  </a:cubicBezTo>
                  <a:cubicBezTo>
                    <a:pt x="1326" y="606"/>
                    <a:pt x="1329" y="606"/>
                    <a:pt x="1331" y="607"/>
                  </a:cubicBezTo>
                  <a:cubicBezTo>
                    <a:pt x="1333" y="608"/>
                    <a:pt x="1335" y="609"/>
                    <a:pt x="1334" y="609"/>
                  </a:cubicBezTo>
                  <a:cubicBezTo>
                    <a:pt x="1334" y="610"/>
                    <a:pt x="1334" y="611"/>
                    <a:pt x="1334" y="612"/>
                  </a:cubicBezTo>
                  <a:cubicBezTo>
                    <a:pt x="1335" y="613"/>
                    <a:pt x="1334" y="618"/>
                    <a:pt x="1332" y="622"/>
                  </a:cubicBezTo>
                  <a:cubicBezTo>
                    <a:pt x="1330" y="627"/>
                    <a:pt x="1327" y="634"/>
                    <a:pt x="1326" y="638"/>
                  </a:cubicBezTo>
                  <a:cubicBezTo>
                    <a:pt x="1325" y="643"/>
                    <a:pt x="1323" y="651"/>
                    <a:pt x="1322" y="657"/>
                  </a:cubicBezTo>
                  <a:cubicBezTo>
                    <a:pt x="1320" y="662"/>
                    <a:pt x="1318" y="670"/>
                    <a:pt x="1318" y="673"/>
                  </a:cubicBezTo>
                  <a:cubicBezTo>
                    <a:pt x="1317" y="677"/>
                    <a:pt x="1316" y="681"/>
                    <a:pt x="1316" y="682"/>
                  </a:cubicBezTo>
                  <a:cubicBezTo>
                    <a:pt x="1316" y="684"/>
                    <a:pt x="1315" y="691"/>
                    <a:pt x="1315" y="699"/>
                  </a:cubicBezTo>
                  <a:cubicBezTo>
                    <a:pt x="1314" y="706"/>
                    <a:pt x="1314" y="715"/>
                    <a:pt x="1314" y="718"/>
                  </a:cubicBezTo>
                  <a:cubicBezTo>
                    <a:pt x="1314" y="721"/>
                    <a:pt x="1314" y="725"/>
                    <a:pt x="1314" y="728"/>
                  </a:cubicBezTo>
                  <a:cubicBezTo>
                    <a:pt x="1314" y="730"/>
                    <a:pt x="1315" y="728"/>
                    <a:pt x="1315" y="723"/>
                  </a:cubicBezTo>
                  <a:cubicBezTo>
                    <a:pt x="1315" y="717"/>
                    <a:pt x="1316" y="707"/>
                    <a:pt x="1317" y="700"/>
                  </a:cubicBezTo>
                  <a:cubicBezTo>
                    <a:pt x="1317" y="694"/>
                    <a:pt x="1318" y="683"/>
                    <a:pt x="1320" y="676"/>
                  </a:cubicBezTo>
                  <a:cubicBezTo>
                    <a:pt x="1321" y="669"/>
                    <a:pt x="1323" y="658"/>
                    <a:pt x="1325" y="651"/>
                  </a:cubicBezTo>
                  <a:cubicBezTo>
                    <a:pt x="1327" y="644"/>
                    <a:pt x="1330" y="634"/>
                    <a:pt x="1332" y="629"/>
                  </a:cubicBezTo>
                  <a:cubicBezTo>
                    <a:pt x="1334" y="624"/>
                    <a:pt x="1337" y="616"/>
                    <a:pt x="1339" y="612"/>
                  </a:cubicBezTo>
                  <a:cubicBezTo>
                    <a:pt x="1342" y="608"/>
                    <a:pt x="1345" y="602"/>
                    <a:pt x="1346" y="598"/>
                  </a:cubicBezTo>
                  <a:cubicBezTo>
                    <a:pt x="1348" y="595"/>
                    <a:pt x="1350" y="589"/>
                    <a:pt x="1350" y="585"/>
                  </a:cubicBezTo>
                  <a:cubicBezTo>
                    <a:pt x="1351" y="582"/>
                    <a:pt x="1352" y="577"/>
                    <a:pt x="1351" y="576"/>
                  </a:cubicBezTo>
                  <a:cubicBezTo>
                    <a:pt x="1351" y="574"/>
                    <a:pt x="1352" y="571"/>
                    <a:pt x="1352" y="570"/>
                  </a:cubicBezTo>
                  <a:cubicBezTo>
                    <a:pt x="1353" y="569"/>
                    <a:pt x="1354" y="568"/>
                    <a:pt x="1354" y="568"/>
                  </a:cubicBezTo>
                  <a:cubicBezTo>
                    <a:pt x="1354" y="568"/>
                    <a:pt x="1351" y="568"/>
                    <a:pt x="1348" y="568"/>
                  </a:cubicBezTo>
                  <a:cubicBezTo>
                    <a:pt x="1344" y="568"/>
                    <a:pt x="1340" y="570"/>
                    <a:pt x="1339" y="571"/>
                  </a:cubicBezTo>
                  <a:cubicBezTo>
                    <a:pt x="1338" y="572"/>
                    <a:pt x="1335" y="574"/>
                    <a:pt x="1332" y="574"/>
                  </a:cubicBezTo>
                  <a:cubicBezTo>
                    <a:pt x="1330" y="574"/>
                    <a:pt x="1326" y="572"/>
                    <a:pt x="1324" y="570"/>
                  </a:cubicBezTo>
                  <a:cubicBezTo>
                    <a:pt x="1322" y="568"/>
                    <a:pt x="1318" y="565"/>
                    <a:pt x="1316" y="564"/>
                  </a:cubicBezTo>
                  <a:cubicBezTo>
                    <a:pt x="1314" y="563"/>
                    <a:pt x="1311" y="562"/>
                    <a:pt x="1309" y="561"/>
                  </a:cubicBezTo>
                  <a:cubicBezTo>
                    <a:pt x="1307" y="561"/>
                    <a:pt x="1304" y="560"/>
                    <a:pt x="1301" y="561"/>
                  </a:cubicBezTo>
                  <a:cubicBezTo>
                    <a:pt x="1298" y="561"/>
                    <a:pt x="1293" y="561"/>
                    <a:pt x="1289" y="561"/>
                  </a:cubicBezTo>
                  <a:cubicBezTo>
                    <a:pt x="1285" y="560"/>
                    <a:pt x="1280" y="560"/>
                    <a:pt x="1277" y="559"/>
                  </a:cubicBezTo>
                  <a:cubicBezTo>
                    <a:pt x="1275" y="558"/>
                    <a:pt x="1271" y="556"/>
                    <a:pt x="1269" y="554"/>
                  </a:cubicBezTo>
                  <a:cubicBezTo>
                    <a:pt x="1267" y="552"/>
                    <a:pt x="1262" y="550"/>
                    <a:pt x="1258" y="548"/>
                  </a:cubicBezTo>
                  <a:cubicBezTo>
                    <a:pt x="1253" y="547"/>
                    <a:pt x="1248" y="546"/>
                    <a:pt x="1246" y="546"/>
                  </a:cubicBezTo>
                  <a:cubicBezTo>
                    <a:pt x="1243" y="546"/>
                    <a:pt x="1240" y="544"/>
                    <a:pt x="1239" y="542"/>
                  </a:cubicBezTo>
                  <a:cubicBezTo>
                    <a:pt x="1237" y="539"/>
                    <a:pt x="1234" y="538"/>
                    <a:pt x="1232" y="539"/>
                  </a:cubicBezTo>
                  <a:cubicBezTo>
                    <a:pt x="1230" y="539"/>
                    <a:pt x="1227" y="539"/>
                    <a:pt x="1226" y="538"/>
                  </a:cubicBezTo>
                  <a:cubicBezTo>
                    <a:pt x="1224" y="537"/>
                    <a:pt x="1221" y="536"/>
                    <a:pt x="1219" y="536"/>
                  </a:cubicBezTo>
                  <a:cubicBezTo>
                    <a:pt x="1216" y="537"/>
                    <a:pt x="1214" y="535"/>
                    <a:pt x="1213" y="533"/>
                  </a:cubicBezTo>
                  <a:cubicBezTo>
                    <a:pt x="1213" y="530"/>
                    <a:pt x="1211" y="528"/>
                    <a:pt x="1210" y="527"/>
                  </a:cubicBezTo>
                  <a:cubicBezTo>
                    <a:pt x="1209" y="526"/>
                    <a:pt x="1208" y="523"/>
                    <a:pt x="1208" y="522"/>
                  </a:cubicBezTo>
                  <a:cubicBezTo>
                    <a:pt x="1208" y="520"/>
                    <a:pt x="1207" y="517"/>
                    <a:pt x="1206" y="515"/>
                  </a:cubicBezTo>
                  <a:cubicBezTo>
                    <a:pt x="1205" y="513"/>
                    <a:pt x="1204" y="509"/>
                    <a:pt x="1203" y="506"/>
                  </a:cubicBezTo>
                  <a:cubicBezTo>
                    <a:pt x="1202" y="503"/>
                    <a:pt x="1200" y="500"/>
                    <a:pt x="1199" y="498"/>
                  </a:cubicBezTo>
                  <a:cubicBezTo>
                    <a:pt x="1197" y="497"/>
                    <a:pt x="1195" y="493"/>
                    <a:pt x="1192" y="489"/>
                  </a:cubicBezTo>
                  <a:cubicBezTo>
                    <a:pt x="1190" y="485"/>
                    <a:pt x="1188" y="479"/>
                    <a:pt x="1188" y="477"/>
                  </a:cubicBezTo>
                  <a:cubicBezTo>
                    <a:pt x="1188" y="474"/>
                    <a:pt x="1187" y="470"/>
                    <a:pt x="1186" y="468"/>
                  </a:cubicBezTo>
                  <a:cubicBezTo>
                    <a:pt x="1184" y="466"/>
                    <a:pt x="1184" y="464"/>
                    <a:pt x="1184" y="462"/>
                  </a:cubicBezTo>
                  <a:cubicBezTo>
                    <a:pt x="1185" y="460"/>
                    <a:pt x="1186" y="457"/>
                    <a:pt x="1186" y="454"/>
                  </a:cubicBezTo>
                  <a:cubicBezTo>
                    <a:pt x="1186" y="452"/>
                    <a:pt x="1184" y="448"/>
                    <a:pt x="1182" y="446"/>
                  </a:cubicBezTo>
                  <a:cubicBezTo>
                    <a:pt x="1180" y="444"/>
                    <a:pt x="1177" y="442"/>
                    <a:pt x="1176" y="441"/>
                  </a:cubicBezTo>
                  <a:cubicBezTo>
                    <a:pt x="1175" y="441"/>
                    <a:pt x="1172" y="439"/>
                    <a:pt x="1171" y="438"/>
                  </a:cubicBezTo>
                  <a:cubicBezTo>
                    <a:pt x="1170" y="437"/>
                    <a:pt x="1166" y="434"/>
                    <a:pt x="1163" y="432"/>
                  </a:cubicBezTo>
                  <a:cubicBezTo>
                    <a:pt x="1161" y="430"/>
                    <a:pt x="1158" y="426"/>
                    <a:pt x="1158" y="424"/>
                  </a:cubicBezTo>
                  <a:cubicBezTo>
                    <a:pt x="1157" y="422"/>
                    <a:pt x="1156" y="420"/>
                    <a:pt x="1154" y="418"/>
                  </a:cubicBezTo>
                  <a:cubicBezTo>
                    <a:pt x="1152" y="416"/>
                    <a:pt x="1150" y="414"/>
                    <a:pt x="1149" y="412"/>
                  </a:cubicBezTo>
                  <a:cubicBezTo>
                    <a:pt x="1148" y="411"/>
                    <a:pt x="1147" y="407"/>
                    <a:pt x="1146" y="404"/>
                  </a:cubicBezTo>
                  <a:cubicBezTo>
                    <a:pt x="1145" y="401"/>
                    <a:pt x="1142" y="398"/>
                    <a:pt x="1140" y="397"/>
                  </a:cubicBezTo>
                  <a:cubicBezTo>
                    <a:pt x="1138" y="395"/>
                    <a:pt x="1134" y="394"/>
                    <a:pt x="1133" y="393"/>
                  </a:cubicBezTo>
                  <a:cubicBezTo>
                    <a:pt x="1131" y="392"/>
                    <a:pt x="1129" y="389"/>
                    <a:pt x="1128" y="385"/>
                  </a:cubicBezTo>
                  <a:cubicBezTo>
                    <a:pt x="1128" y="381"/>
                    <a:pt x="1126" y="375"/>
                    <a:pt x="1124" y="372"/>
                  </a:cubicBezTo>
                  <a:cubicBezTo>
                    <a:pt x="1122" y="368"/>
                    <a:pt x="1119" y="363"/>
                    <a:pt x="1118" y="362"/>
                  </a:cubicBezTo>
                  <a:cubicBezTo>
                    <a:pt x="1117" y="360"/>
                    <a:pt x="1115" y="357"/>
                    <a:pt x="1115" y="354"/>
                  </a:cubicBezTo>
                  <a:cubicBezTo>
                    <a:pt x="1114" y="352"/>
                    <a:pt x="1112" y="348"/>
                    <a:pt x="1110" y="346"/>
                  </a:cubicBezTo>
                  <a:cubicBezTo>
                    <a:pt x="1107" y="343"/>
                    <a:pt x="1106" y="339"/>
                    <a:pt x="1106" y="337"/>
                  </a:cubicBezTo>
                  <a:cubicBezTo>
                    <a:pt x="1106" y="334"/>
                    <a:pt x="1105" y="330"/>
                    <a:pt x="1104" y="328"/>
                  </a:cubicBezTo>
                  <a:cubicBezTo>
                    <a:pt x="1103" y="326"/>
                    <a:pt x="1101" y="323"/>
                    <a:pt x="1099" y="322"/>
                  </a:cubicBezTo>
                  <a:cubicBezTo>
                    <a:pt x="1098" y="322"/>
                    <a:pt x="1096" y="320"/>
                    <a:pt x="1096" y="320"/>
                  </a:cubicBezTo>
                  <a:cubicBezTo>
                    <a:pt x="1096" y="319"/>
                    <a:pt x="1093" y="316"/>
                    <a:pt x="1089" y="314"/>
                  </a:cubicBezTo>
                  <a:cubicBezTo>
                    <a:pt x="1086" y="311"/>
                    <a:pt x="1082" y="308"/>
                    <a:pt x="1080" y="307"/>
                  </a:cubicBezTo>
                  <a:cubicBezTo>
                    <a:pt x="1078" y="305"/>
                    <a:pt x="1077" y="303"/>
                    <a:pt x="1077" y="301"/>
                  </a:cubicBezTo>
                  <a:cubicBezTo>
                    <a:pt x="1076" y="299"/>
                    <a:pt x="1074" y="297"/>
                    <a:pt x="1072" y="296"/>
                  </a:cubicBezTo>
                  <a:cubicBezTo>
                    <a:pt x="1069" y="295"/>
                    <a:pt x="1066" y="293"/>
                    <a:pt x="1066" y="292"/>
                  </a:cubicBezTo>
                  <a:cubicBezTo>
                    <a:pt x="1065" y="292"/>
                    <a:pt x="1064" y="290"/>
                    <a:pt x="1064" y="289"/>
                  </a:cubicBezTo>
                  <a:cubicBezTo>
                    <a:pt x="1063" y="288"/>
                    <a:pt x="1062" y="286"/>
                    <a:pt x="1061" y="286"/>
                  </a:cubicBezTo>
                  <a:cubicBezTo>
                    <a:pt x="1059" y="285"/>
                    <a:pt x="1057" y="283"/>
                    <a:pt x="1056" y="281"/>
                  </a:cubicBezTo>
                  <a:cubicBezTo>
                    <a:pt x="1054" y="279"/>
                    <a:pt x="1051" y="277"/>
                    <a:pt x="1049" y="276"/>
                  </a:cubicBezTo>
                  <a:cubicBezTo>
                    <a:pt x="1047" y="275"/>
                    <a:pt x="1043" y="274"/>
                    <a:pt x="1041" y="274"/>
                  </a:cubicBezTo>
                  <a:cubicBezTo>
                    <a:pt x="1038" y="274"/>
                    <a:pt x="1033" y="273"/>
                    <a:pt x="1030" y="273"/>
                  </a:cubicBezTo>
                  <a:cubicBezTo>
                    <a:pt x="1027" y="273"/>
                    <a:pt x="1023" y="272"/>
                    <a:pt x="1021" y="272"/>
                  </a:cubicBezTo>
                  <a:cubicBezTo>
                    <a:pt x="1020" y="272"/>
                    <a:pt x="1016" y="272"/>
                    <a:pt x="1014" y="272"/>
                  </a:cubicBezTo>
                  <a:cubicBezTo>
                    <a:pt x="1012" y="272"/>
                    <a:pt x="1009" y="272"/>
                    <a:pt x="1008" y="272"/>
                  </a:cubicBezTo>
                  <a:cubicBezTo>
                    <a:pt x="1007" y="272"/>
                    <a:pt x="1004" y="271"/>
                    <a:pt x="1001" y="270"/>
                  </a:cubicBezTo>
                  <a:cubicBezTo>
                    <a:pt x="999" y="269"/>
                    <a:pt x="996" y="268"/>
                    <a:pt x="994" y="267"/>
                  </a:cubicBezTo>
                  <a:cubicBezTo>
                    <a:pt x="992" y="267"/>
                    <a:pt x="989" y="268"/>
                    <a:pt x="987" y="270"/>
                  </a:cubicBezTo>
                  <a:cubicBezTo>
                    <a:pt x="985" y="271"/>
                    <a:pt x="982" y="273"/>
                    <a:pt x="981" y="273"/>
                  </a:cubicBezTo>
                  <a:cubicBezTo>
                    <a:pt x="979" y="272"/>
                    <a:pt x="976" y="273"/>
                    <a:pt x="974" y="274"/>
                  </a:cubicBezTo>
                  <a:cubicBezTo>
                    <a:pt x="972" y="274"/>
                    <a:pt x="969" y="276"/>
                    <a:pt x="967" y="277"/>
                  </a:cubicBezTo>
                  <a:cubicBezTo>
                    <a:pt x="966" y="279"/>
                    <a:pt x="963" y="281"/>
                    <a:pt x="962" y="284"/>
                  </a:cubicBezTo>
                  <a:cubicBezTo>
                    <a:pt x="961" y="286"/>
                    <a:pt x="959" y="290"/>
                    <a:pt x="957" y="293"/>
                  </a:cubicBezTo>
                  <a:cubicBezTo>
                    <a:pt x="955" y="296"/>
                    <a:pt x="953" y="300"/>
                    <a:pt x="952" y="302"/>
                  </a:cubicBezTo>
                  <a:cubicBezTo>
                    <a:pt x="951" y="304"/>
                    <a:pt x="950" y="307"/>
                    <a:pt x="950" y="308"/>
                  </a:cubicBezTo>
                  <a:cubicBezTo>
                    <a:pt x="950" y="310"/>
                    <a:pt x="950" y="312"/>
                    <a:pt x="950" y="314"/>
                  </a:cubicBezTo>
                  <a:cubicBezTo>
                    <a:pt x="950" y="315"/>
                    <a:pt x="948" y="318"/>
                    <a:pt x="946" y="319"/>
                  </a:cubicBezTo>
                  <a:cubicBezTo>
                    <a:pt x="945" y="320"/>
                    <a:pt x="942" y="323"/>
                    <a:pt x="940" y="325"/>
                  </a:cubicBezTo>
                  <a:cubicBezTo>
                    <a:pt x="939" y="327"/>
                    <a:pt x="937" y="330"/>
                    <a:pt x="936" y="331"/>
                  </a:cubicBezTo>
                  <a:cubicBezTo>
                    <a:pt x="935" y="333"/>
                    <a:pt x="932" y="334"/>
                    <a:pt x="931" y="334"/>
                  </a:cubicBezTo>
                  <a:cubicBezTo>
                    <a:pt x="930" y="334"/>
                    <a:pt x="927" y="334"/>
                    <a:pt x="925" y="334"/>
                  </a:cubicBezTo>
                  <a:cubicBezTo>
                    <a:pt x="924" y="333"/>
                    <a:pt x="922" y="333"/>
                    <a:pt x="922" y="333"/>
                  </a:cubicBezTo>
                  <a:cubicBezTo>
                    <a:pt x="922" y="333"/>
                    <a:pt x="920" y="332"/>
                    <a:pt x="916" y="331"/>
                  </a:cubicBezTo>
                  <a:cubicBezTo>
                    <a:pt x="913" y="330"/>
                    <a:pt x="909" y="327"/>
                    <a:pt x="907" y="325"/>
                  </a:cubicBezTo>
                  <a:cubicBezTo>
                    <a:pt x="905" y="323"/>
                    <a:pt x="901" y="321"/>
                    <a:pt x="898" y="320"/>
                  </a:cubicBezTo>
                  <a:cubicBezTo>
                    <a:pt x="894" y="319"/>
                    <a:pt x="891" y="317"/>
                    <a:pt x="890" y="315"/>
                  </a:cubicBezTo>
                  <a:cubicBezTo>
                    <a:pt x="889" y="313"/>
                    <a:pt x="886" y="311"/>
                    <a:pt x="884" y="312"/>
                  </a:cubicBezTo>
                  <a:cubicBezTo>
                    <a:pt x="881" y="312"/>
                    <a:pt x="877" y="311"/>
                    <a:pt x="875" y="310"/>
                  </a:cubicBezTo>
                  <a:cubicBezTo>
                    <a:pt x="872" y="309"/>
                    <a:pt x="869" y="307"/>
                    <a:pt x="867" y="305"/>
                  </a:cubicBezTo>
                  <a:cubicBezTo>
                    <a:pt x="865" y="303"/>
                    <a:pt x="862" y="300"/>
                    <a:pt x="860" y="297"/>
                  </a:cubicBezTo>
                  <a:cubicBezTo>
                    <a:pt x="858" y="294"/>
                    <a:pt x="854" y="292"/>
                    <a:pt x="852" y="291"/>
                  </a:cubicBezTo>
                  <a:cubicBezTo>
                    <a:pt x="850" y="291"/>
                    <a:pt x="847" y="290"/>
                    <a:pt x="846" y="289"/>
                  </a:cubicBezTo>
                  <a:cubicBezTo>
                    <a:pt x="846" y="289"/>
                    <a:pt x="845" y="288"/>
                    <a:pt x="845" y="288"/>
                  </a:cubicBezTo>
                  <a:cubicBezTo>
                    <a:pt x="845" y="288"/>
                    <a:pt x="844" y="287"/>
                    <a:pt x="842" y="285"/>
                  </a:cubicBezTo>
                  <a:cubicBezTo>
                    <a:pt x="840" y="283"/>
                    <a:pt x="838" y="280"/>
                    <a:pt x="837" y="277"/>
                  </a:cubicBezTo>
                  <a:cubicBezTo>
                    <a:pt x="835" y="274"/>
                    <a:pt x="834" y="271"/>
                    <a:pt x="833" y="270"/>
                  </a:cubicBezTo>
                  <a:cubicBezTo>
                    <a:pt x="832" y="269"/>
                    <a:pt x="830" y="266"/>
                    <a:pt x="829" y="263"/>
                  </a:cubicBezTo>
                  <a:cubicBezTo>
                    <a:pt x="828" y="260"/>
                    <a:pt x="827" y="255"/>
                    <a:pt x="827" y="252"/>
                  </a:cubicBezTo>
                  <a:cubicBezTo>
                    <a:pt x="827" y="252"/>
                    <a:pt x="827" y="252"/>
                    <a:pt x="827" y="250"/>
                  </a:cubicBezTo>
                  <a:cubicBezTo>
                    <a:pt x="827" y="248"/>
                    <a:pt x="827" y="248"/>
                    <a:pt x="827" y="248"/>
                  </a:cubicBezTo>
                  <a:cubicBezTo>
                    <a:pt x="827" y="243"/>
                    <a:pt x="827" y="238"/>
                    <a:pt x="825" y="236"/>
                  </a:cubicBezTo>
                  <a:cubicBezTo>
                    <a:pt x="824" y="234"/>
                    <a:pt x="822" y="231"/>
                    <a:pt x="820" y="229"/>
                  </a:cubicBezTo>
                  <a:cubicBezTo>
                    <a:pt x="818" y="226"/>
                    <a:pt x="817" y="223"/>
                    <a:pt x="816" y="221"/>
                  </a:cubicBezTo>
                  <a:cubicBezTo>
                    <a:pt x="815" y="219"/>
                    <a:pt x="814" y="216"/>
                    <a:pt x="814" y="213"/>
                  </a:cubicBezTo>
                  <a:cubicBezTo>
                    <a:pt x="813" y="210"/>
                    <a:pt x="811" y="207"/>
                    <a:pt x="810" y="206"/>
                  </a:cubicBezTo>
                  <a:cubicBezTo>
                    <a:pt x="808" y="204"/>
                    <a:pt x="806" y="202"/>
                    <a:pt x="805" y="200"/>
                  </a:cubicBezTo>
                  <a:cubicBezTo>
                    <a:pt x="803" y="199"/>
                    <a:pt x="801" y="197"/>
                    <a:pt x="799" y="196"/>
                  </a:cubicBezTo>
                  <a:cubicBezTo>
                    <a:pt x="798" y="195"/>
                    <a:pt x="795" y="193"/>
                    <a:pt x="793" y="192"/>
                  </a:cubicBezTo>
                  <a:cubicBezTo>
                    <a:pt x="791" y="191"/>
                    <a:pt x="787" y="188"/>
                    <a:pt x="784" y="186"/>
                  </a:cubicBezTo>
                  <a:cubicBezTo>
                    <a:pt x="781" y="183"/>
                    <a:pt x="777" y="180"/>
                    <a:pt x="775" y="178"/>
                  </a:cubicBezTo>
                  <a:cubicBezTo>
                    <a:pt x="772" y="176"/>
                    <a:pt x="770" y="173"/>
                    <a:pt x="769" y="171"/>
                  </a:cubicBezTo>
                  <a:cubicBezTo>
                    <a:pt x="769" y="169"/>
                    <a:pt x="767" y="167"/>
                    <a:pt x="766" y="166"/>
                  </a:cubicBezTo>
                  <a:cubicBezTo>
                    <a:pt x="764" y="165"/>
                    <a:pt x="761" y="163"/>
                    <a:pt x="759" y="162"/>
                  </a:cubicBezTo>
                  <a:cubicBezTo>
                    <a:pt x="757" y="161"/>
                    <a:pt x="754" y="159"/>
                    <a:pt x="752" y="157"/>
                  </a:cubicBezTo>
                  <a:cubicBezTo>
                    <a:pt x="751" y="155"/>
                    <a:pt x="748" y="151"/>
                    <a:pt x="746" y="149"/>
                  </a:cubicBezTo>
                  <a:cubicBezTo>
                    <a:pt x="744" y="147"/>
                    <a:pt x="741" y="144"/>
                    <a:pt x="739" y="143"/>
                  </a:cubicBezTo>
                  <a:cubicBezTo>
                    <a:pt x="738" y="142"/>
                    <a:pt x="735" y="140"/>
                    <a:pt x="732" y="139"/>
                  </a:cubicBezTo>
                  <a:cubicBezTo>
                    <a:pt x="730" y="138"/>
                    <a:pt x="727" y="135"/>
                    <a:pt x="725" y="133"/>
                  </a:cubicBezTo>
                  <a:cubicBezTo>
                    <a:pt x="724" y="131"/>
                    <a:pt x="721" y="127"/>
                    <a:pt x="720" y="124"/>
                  </a:cubicBezTo>
                  <a:cubicBezTo>
                    <a:pt x="719" y="120"/>
                    <a:pt x="717" y="116"/>
                    <a:pt x="715" y="115"/>
                  </a:cubicBezTo>
                  <a:cubicBezTo>
                    <a:pt x="713" y="114"/>
                    <a:pt x="711" y="112"/>
                    <a:pt x="711" y="112"/>
                  </a:cubicBezTo>
                  <a:cubicBezTo>
                    <a:pt x="592" y="105"/>
                    <a:pt x="592" y="105"/>
                    <a:pt x="592" y="105"/>
                  </a:cubicBezTo>
                  <a:cubicBezTo>
                    <a:pt x="591" y="141"/>
                    <a:pt x="591" y="141"/>
                    <a:pt x="591" y="141"/>
                  </a:cubicBezTo>
                  <a:cubicBezTo>
                    <a:pt x="542" y="138"/>
                    <a:pt x="542" y="138"/>
                    <a:pt x="542" y="138"/>
                  </a:cubicBezTo>
                  <a:cubicBezTo>
                    <a:pt x="402" y="130"/>
                    <a:pt x="402" y="130"/>
                    <a:pt x="402" y="130"/>
                  </a:cubicBezTo>
                  <a:cubicBezTo>
                    <a:pt x="155" y="18"/>
                    <a:pt x="155" y="18"/>
                    <a:pt x="155" y="18"/>
                  </a:cubicBezTo>
                  <a:cubicBezTo>
                    <a:pt x="155" y="18"/>
                    <a:pt x="155" y="16"/>
                    <a:pt x="155" y="14"/>
                  </a:cubicBezTo>
                  <a:cubicBezTo>
                    <a:pt x="156" y="12"/>
                    <a:pt x="157" y="9"/>
                    <a:pt x="158" y="8"/>
                  </a:cubicBezTo>
                  <a:cubicBezTo>
                    <a:pt x="159" y="6"/>
                    <a:pt x="161" y="4"/>
                    <a:pt x="163" y="3"/>
                  </a:cubicBezTo>
                  <a:cubicBezTo>
                    <a:pt x="164" y="1"/>
                    <a:pt x="166" y="0"/>
                    <a:pt x="166" y="0"/>
                  </a:cubicBezTo>
                  <a:cubicBezTo>
                    <a:pt x="0" y="0"/>
                    <a:pt x="0" y="0"/>
                    <a:pt x="0" y="0"/>
                  </a:cubicBezTo>
                  <a:cubicBezTo>
                    <a:pt x="0" y="0"/>
                    <a:pt x="0" y="2"/>
                    <a:pt x="1" y="5"/>
                  </a:cubicBezTo>
                  <a:cubicBezTo>
                    <a:pt x="1" y="7"/>
                    <a:pt x="2" y="11"/>
                    <a:pt x="2" y="13"/>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grpSp>
        <p:nvGrpSpPr>
          <p:cNvPr id="6" name="Group 25"/>
          <p:cNvGrpSpPr>
            <a:grpSpLocks/>
          </p:cNvGrpSpPr>
          <p:nvPr/>
        </p:nvGrpSpPr>
        <p:grpSpPr bwMode="auto">
          <a:xfrm>
            <a:off x="1981200" y="2362200"/>
            <a:ext cx="228600" cy="228600"/>
            <a:chOff x="5178" y="2196"/>
            <a:chExt cx="270" cy="270"/>
          </a:xfrm>
        </p:grpSpPr>
        <p:sp>
          <p:nvSpPr>
            <p:cNvPr id="9" name="Oval 26"/>
            <p:cNvSpPr>
              <a:spLocks noChangeArrowheads="1"/>
            </p:cNvSpPr>
            <p:nvPr/>
          </p:nvSpPr>
          <p:spPr bwMode="auto">
            <a:xfrm>
              <a:off x="5184" y="2202"/>
              <a:ext cx="264" cy="264"/>
            </a:xfrm>
            <a:prstGeom prst="ellipse">
              <a:avLst/>
            </a:prstGeom>
            <a:solidFill>
              <a:srgbClr val="333333"/>
            </a:solidFill>
            <a:ln w="15875">
              <a:solidFill>
                <a:srgbClr val="33333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 name="Oval 27"/>
            <p:cNvSpPr>
              <a:spLocks noChangeArrowheads="1"/>
            </p:cNvSpPr>
            <p:nvPr/>
          </p:nvSpPr>
          <p:spPr bwMode="auto">
            <a:xfrm>
              <a:off x="5178" y="2196"/>
              <a:ext cx="264" cy="264"/>
            </a:xfrm>
            <a:prstGeom prst="ellipse">
              <a:avLst/>
            </a:prstGeom>
            <a:solidFill>
              <a:srgbClr val="FF0101"/>
            </a:solidFill>
            <a:ln w="158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1" name="Group 28"/>
          <p:cNvGrpSpPr>
            <a:grpSpLocks/>
          </p:cNvGrpSpPr>
          <p:nvPr/>
        </p:nvGrpSpPr>
        <p:grpSpPr bwMode="auto">
          <a:xfrm>
            <a:off x="4953000" y="4724400"/>
            <a:ext cx="228600" cy="228600"/>
            <a:chOff x="5178" y="2196"/>
            <a:chExt cx="270" cy="270"/>
          </a:xfrm>
        </p:grpSpPr>
        <p:sp>
          <p:nvSpPr>
            <p:cNvPr id="12" name="Oval 29"/>
            <p:cNvSpPr>
              <a:spLocks noChangeArrowheads="1"/>
            </p:cNvSpPr>
            <p:nvPr/>
          </p:nvSpPr>
          <p:spPr bwMode="auto">
            <a:xfrm>
              <a:off x="5184" y="2202"/>
              <a:ext cx="264" cy="264"/>
            </a:xfrm>
            <a:prstGeom prst="ellipse">
              <a:avLst/>
            </a:prstGeom>
            <a:solidFill>
              <a:srgbClr val="333333"/>
            </a:solidFill>
            <a:ln w="15875">
              <a:solidFill>
                <a:srgbClr val="33333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 name="Oval 30"/>
            <p:cNvSpPr>
              <a:spLocks noChangeArrowheads="1"/>
            </p:cNvSpPr>
            <p:nvPr/>
          </p:nvSpPr>
          <p:spPr bwMode="auto">
            <a:xfrm>
              <a:off x="5178" y="2196"/>
              <a:ext cx="264" cy="264"/>
            </a:xfrm>
            <a:prstGeom prst="ellipse">
              <a:avLst/>
            </a:prstGeom>
            <a:solidFill>
              <a:srgbClr val="FF0101"/>
            </a:solidFill>
            <a:ln w="158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4" name="Group 31"/>
          <p:cNvGrpSpPr>
            <a:grpSpLocks/>
          </p:cNvGrpSpPr>
          <p:nvPr/>
        </p:nvGrpSpPr>
        <p:grpSpPr bwMode="auto">
          <a:xfrm>
            <a:off x="8229600" y="4191000"/>
            <a:ext cx="228600" cy="228600"/>
            <a:chOff x="5178" y="2196"/>
            <a:chExt cx="270" cy="270"/>
          </a:xfrm>
        </p:grpSpPr>
        <p:sp>
          <p:nvSpPr>
            <p:cNvPr id="15" name="Oval 32"/>
            <p:cNvSpPr>
              <a:spLocks noChangeArrowheads="1"/>
            </p:cNvSpPr>
            <p:nvPr/>
          </p:nvSpPr>
          <p:spPr bwMode="auto">
            <a:xfrm>
              <a:off x="5184" y="2202"/>
              <a:ext cx="264" cy="264"/>
            </a:xfrm>
            <a:prstGeom prst="ellipse">
              <a:avLst/>
            </a:prstGeom>
            <a:solidFill>
              <a:srgbClr val="333333"/>
            </a:solidFill>
            <a:ln w="15875">
              <a:solidFill>
                <a:srgbClr val="33333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 name="Oval 33"/>
            <p:cNvSpPr>
              <a:spLocks noChangeArrowheads="1"/>
            </p:cNvSpPr>
            <p:nvPr/>
          </p:nvSpPr>
          <p:spPr bwMode="auto">
            <a:xfrm>
              <a:off x="5178" y="2196"/>
              <a:ext cx="264" cy="264"/>
            </a:xfrm>
            <a:prstGeom prst="ellipse">
              <a:avLst/>
            </a:prstGeom>
            <a:solidFill>
              <a:srgbClr val="FF0101"/>
            </a:solidFill>
            <a:ln w="158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7" name="Group 34"/>
          <p:cNvGrpSpPr>
            <a:grpSpLocks/>
          </p:cNvGrpSpPr>
          <p:nvPr/>
        </p:nvGrpSpPr>
        <p:grpSpPr bwMode="auto">
          <a:xfrm>
            <a:off x="1993900" y="1841500"/>
            <a:ext cx="588962" cy="660400"/>
            <a:chOff x="2160" y="864"/>
            <a:chExt cx="713" cy="800"/>
          </a:xfrm>
        </p:grpSpPr>
        <p:sp>
          <p:nvSpPr>
            <p:cNvPr id="18" name="Freeform 35"/>
            <p:cNvSpPr>
              <a:spLocks/>
            </p:cNvSpPr>
            <p:nvPr/>
          </p:nvSpPr>
          <p:spPr bwMode="auto">
            <a:xfrm>
              <a:off x="2268" y="945"/>
              <a:ext cx="130" cy="716"/>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9" name="Oval 36"/>
            <p:cNvSpPr>
              <a:spLocks noChangeArrowheads="1"/>
            </p:cNvSpPr>
            <p:nvPr/>
          </p:nvSpPr>
          <p:spPr bwMode="auto">
            <a:xfrm>
              <a:off x="2160" y="864"/>
              <a:ext cx="396" cy="396"/>
            </a:xfrm>
            <a:prstGeom prst="ellipse">
              <a:avLst/>
            </a:prstGeom>
            <a:gradFill rotWithShape="1">
              <a:gsLst>
                <a:gs pos="0">
                  <a:srgbClr val="960000"/>
                </a:gs>
                <a:gs pos="100000">
                  <a:srgbClr val="FE00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0" name="Oval 37"/>
            <p:cNvSpPr>
              <a:spLocks noChangeArrowheads="1"/>
            </p:cNvSpPr>
            <p:nvPr/>
          </p:nvSpPr>
          <p:spPr bwMode="auto">
            <a:xfrm>
              <a:off x="2203" y="873"/>
              <a:ext cx="309" cy="231"/>
            </a:xfrm>
            <a:prstGeom prst="ellipse">
              <a:avLst/>
            </a:prstGeom>
            <a:gradFill rotWithShape="1">
              <a:gsLst>
                <a:gs pos="0">
                  <a:srgbClr val="FFFFFF"/>
                </a:gs>
                <a:gs pos="100000">
                  <a:srgbClr val="FE00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1" name="Freeform 38"/>
            <p:cNvSpPr>
              <a:spLocks/>
            </p:cNvSpPr>
            <p:nvPr/>
          </p:nvSpPr>
          <p:spPr bwMode="auto">
            <a:xfrm>
              <a:off x="2266" y="1453"/>
              <a:ext cx="607" cy="211"/>
            </a:xfrm>
            <a:custGeom>
              <a:avLst/>
              <a:gdLst>
                <a:gd name="T0" fmla="*/ 487 w 457"/>
                <a:gd name="T1" fmla="*/ 0 h 159"/>
                <a:gd name="T2" fmla="*/ 219 w 457"/>
                <a:gd name="T3" fmla="*/ 46 h 159"/>
                <a:gd name="T4" fmla="*/ 302 w 457"/>
                <a:gd name="T5" fmla="*/ 139 h 159"/>
                <a:gd name="T6" fmla="*/ 108 w 457"/>
                <a:gd name="T7" fmla="*/ 220 h 159"/>
                <a:gd name="T8" fmla="*/ 0 w 457"/>
                <a:gd name="T9" fmla="*/ 280 h 159"/>
                <a:gd name="T10" fmla="*/ 157 w 457"/>
                <a:gd name="T11" fmla="*/ 230 h 159"/>
                <a:gd name="T12" fmla="*/ 353 w 457"/>
                <a:gd name="T13" fmla="*/ 146 h 159"/>
                <a:gd name="T14" fmla="*/ 361 w 457"/>
                <a:gd name="T15" fmla="*/ 147 h 159"/>
                <a:gd name="T16" fmla="*/ 473 w 457"/>
                <a:gd name="T17" fmla="*/ 153 h 159"/>
                <a:gd name="T18" fmla="*/ 741 w 457"/>
                <a:gd name="T19" fmla="*/ 107 h 159"/>
                <a:gd name="T20" fmla="*/ 598 w 457"/>
                <a:gd name="T21" fmla="*/ 5 h 159"/>
                <a:gd name="T22" fmla="*/ 487 w 457"/>
                <a:gd name="T23" fmla="*/ 0 h 1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7"/>
                <a:gd name="T37" fmla="*/ 0 h 159"/>
                <a:gd name="T38" fmla="*/ 457 w 457"/>
                <a:gd name="T39" fmla="*/ 159 h 1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7" h="159">
                  <a:moveTo>
                    <a:pt x="276" y="0"/>
                  </a:moveTo>
                  <a:cubicBezTo>
                    <a:pt x="213" y="0"/>
                    <a:pt x="152" y="10"/>
                    <a:pt x="124" y="26"/>
                  </a:cubicBezTo>
                  <a:cubicBezTo>
                    <a:pt x="92" y="45"/>
                    <a:pt x="114" y="67"/>
                    <a:pt x="171" y="79"/>
                  </a:cubicBezTo>
                  <a:cubicBezTo>
                    <a:pt x="61" y="125"/>
                    <a:pt x="61" y="125"/>
                    <a:pt x="61" y="125"/>
                  </a:cubicBezTo>
                  <a:cubicBezTo>
                    <a:pt x="0" y="159"/>
                    <a:pt x="0" y="159"/>
                    <a:pt x="0" y="159"/>
                  </a:cubicBezTo>
                  <a:cubicBezTo>
                    <a:pt x="89" y="130"/>
                    <a:pt x="89" y="130"/>
                    <a:pt x="89" y="130"/>
                  </a:cubicBezTo>
                  <a:cubicBezTo>
                    <a:pt x="200" y="83"/>
                    <a:pt x="200" y="83"/>
                    <a:pt x="200" y="83"/>
                  </a:cubicBezTo>
                  <a:cubicBezTo>
                    <a:pt x="201" y="84"/>
                    <a:pt x="203" y="84"/>
                    <a:pt x="205" y="84"/>
                  </a:cubicBezTo>
                  <a:cubicBezTo>
                    <a:pt x="225" y="86"/>
                    <a:pt x="247" y="87"/>
                    <a:pt x="268" y="87"/>
                  </a:cubicBezTo>
                  <a:cubicBezTo>
                    <a:pt x="331" y="87"/>
                    <a:pt x="392" y="77"/>
                    <a:pt x="420" y="61"/>
                  </a:cubicBezTo>
                  <a:cubicBezTo>
                    <a:pt x="457" y="38"/>
                    <a:pt x="420" y="13"/>
                    <a:pt x="339" y="3"/>
                  </a:cubicBezTo>
                  <a:cubicBezTo>
                    <a:pt x="318" y="1"/>
                    <a:pt x="297" y="0"/>
                    <a:pt x="276" y="0"/>
                  </a:cubicBezTo>
                </a:path>
              </a:pathLst>
            </a:custGeom>
            <a:solidFill>
              <a:srgbClr val="808080">
                <a:alpha val="50195"/>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2" name="Group 39"/>
          <p:cNvGrpSpPr>
            <a:grpSpLocks/>
          </p:cNvGrpSpPr>
          <p:nvPr/>
        </p:nvGrpSpPr>
        <p:grpSpPr bwMode="auto">
          <a:xfrm>
            <a:off x="8245475" y="3659188"/>
            <a:ext cx="588962" cy="660400"/>
            <a:chOff x="2160" y="864"/>
            <a:chExt cx="713" cy="800"/>
          </a:xfrm>
        </p:grpSpPr>
        <p:sp>
          <p:nvSpPr>
            <p:cNvPr id="23" name="Freeform 40"/>
            <p:cNvSpPr>
              <a:spLocks/>
            </p:cNvSpPr>
            <p:nvPr/>
          </p:nvSpPr>
          <p:spPr bwMode="auto">
            <a:xfrm>
              <a:off x="2268" y="945"/>
              <a:ext cx="130" cy="716"/>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4" name="Oval 41"/>
            <p:cNvSpPr>
              <a:spLocks noChangeArrowheads="1"/>
            </p:cNvSpPr>
            <p:nvPr/>
          </p:nvSpPr>
          <p:spPr bwMode="auto">
            <a:xfrm>
              <a:off x="2160" y="864"/>
              <a:ext cx="396" cy="396"/>
            </a:xfrm>
            <a:prstGeom prst="ellipse">
              <a:avLst/>
            </a:prstGeom>
            <a:gradFill rotWithShape="1">
              <a:gsLst>
                <a:gs pos="0">
                  <a:srgbClr val="960000"/>
                </a:gs>
                <a:gs pos="100000">
                  <a:srgbClr val="FE00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5" name="Oval 42"/>
            <p:cNvSpPr>
              <a:spLocks noChangeArrowheads="1"/>
            </p:cNvSpPr>
            <p:nvPr/>
          </p:nvSpPr>
          <p:spPr bwMode="auto">
            <a:xfrm>
              <a:off x="2203" y="873"/>
              <a:ext cx="309" cy="231"/>
            </a:xfrm>
            <a:prstGeom prst="ellipse">
              <a:avLst/>
            </a:prstGeom>
            <a:gradFill rotWithShape="1">
              <a:gsLst>
                <a:gs pos="0">
                  <a:srgbClr val="FFFFFF"/>
                </a:gs>
                <a:gs pos="100000">
                  <a:srgbClr val="FE00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6" name="Freeform 43"/>
            <p:cNvSpPr>
              <a:spLocks/>
            </p:cNvSpPr>
            <p:nvPr/>
          </p:nvSpPr>
          <p:spPr bwMode="auto">
            <a:xfrm>
              <a:off x="2266" y="1453"/>
              <a:ext cx="607" cy="211"/>
            </a:xfrm>
            <a:custGeom>
              <a:avLst/>
              <a:gdLst>
                <a:gd name="T0" fmla="*/ 487 w 457"/>
                <a:gd name="T1" fmla="*/ 0 h 159"/>
                <a:gd name="T2" fmla="*/ 219 w 457"/>
                <a:gd name="T3" fmla="*/ 46 h 159"/>
                <a:gd name="T4" fmla="*/ 302 w 457"/>
                <a:gd name="T5" fmla="*/ 139 h 159"/>
                <a:gd name="T6" fmla="*/ 108 w 457"/>
                <a:gd name="T7" fmla="*/ 220 h 159"/>
                <a:gd name="T8" fmla="*/ 0 w 457"/>
                <a:gd name="T9" fmla="*/ 280 h 159"/>
                <a:gd name="T10" fmla="*/ 157 w 457"/>
                <a:gd name="T11" fmla="*/ 230 h 159"/>
                <a:gd name="T12" fmla="*/ 353 w 457"/>
                <a:gd name="T13" fmla="*/ 146 h 159"/>
                <a:gd name="T14" fmla="*/ 361 w 457"/>
                <a:gd name="T15" fmla="*/ 147 h 159"/>
                <a:gd name="T16" fmla="*/ 473 w 457"/>
                <a:gd name="T17" fmla="*/ 153 h 159"/>
                <a:gd name="T18" fmla="*/ 741 w 457"/>
                <a:gd name="T19" fmla="*/ 107 h 159"/>
                <a:gd name="T20" fmla="*/ 598 w 457"/>
                <a:gd name="T21" fmla="*/ 5 h 159"/>
                <a:gd name="T22" fmla="*/ 487 w 457"/>
                <a:gd name="T23" fmla="*/ 0 h 1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7"/>
                <a:gd name="T37" fmla="*/ 0 h 159"/>
                <a:gd name="T38" fmla="*/ 457 w 457"/>
                <a:gd name="T39" fmla="*/ 159 h 1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7" h="159">
                  <a:moveTo>
                    <a:pt x="276" y="0"/>
                  </a:moveTo>
                  <a:cubicBezTo>
                    <a:pt x="213" y="0"/>
                    <a:pt x="152" y="10"/>
                    <a:pt x="124" y="26"/>
                  </a:cubicBezTo>
                  <a:cubicBezTo>
                    <a:pt x="92" y="45"/>
                    <a:pt x="114" y="67"/>
                    <a:pt x="171" y="79"/>
                  </a:cubicBezTo>
                  <a:cubicBezTo>
                    <a:pt x="61" y="125"/>
                    <a:pt x="61" y="125"/>
                    <a:pt x="61" y="125"/>
                  </a:cubicBezTo>
                  <a:cubicBezTo>
                    <a:pt x="0" y="159"/>
                    <a:pt x="0" y="159"/>
                    <a:pt x="0" y="159"/>
                  </a:cubicBezTo>
                  <a:cubicBezTo>
                    <a:pt x="89" y="130"/>
                    <a:pt x="89" y="130"/>
                    <a:pt x="89" y="130"/>
                  </a:cubicBezTo>
                  <a:cubicBezTo>
                    <a:pt x="200" y="83"/>
                    <a:pt x="200" y="83"/>
                    <a:pt x="200" y="83"/>
                  </a:cubicBezTo>
                  <a:cubicBezTo>
                    <a:pt x="201" y="84"/>
                    <a:pt x="203" y="84"/>
                    <a:pt x="205" y="84"/>
                  </a:cubicBezTo>
                  <a:cubicBezTo>
                    <a:pt x="225" y="86"/>
                    <a:pt x="247" y="87"/>
                    <a:pt x="268" y="87"/>
                  </a:cubicBezTo>
                  <a:cubicBezTo>
                    <a:pt x="331" y="87"/>
                    <a:pt x="392" y="77"/>
                    <a:pt x="420" y="61"/>
                  </a:cubicBezTo>
                  <a:cubicBezTo>
                    <a:pt x="457" y="38"/>
                    <a:pt x="420" y="13"/>
                    <a:pt x="339" y="3"/>
                  </a:cubicBezTo>
                  <a:cubicBezTo>
                    <a:pt x="318" y="1"/>
                    <a:pt x="297" y="0"/>
                    <a:pt x="276" y="0"/>
                  </a:cubicBezTo>
                </a:path>
              </a:pathLst>
            </a:custGeom>
            <a:solidFill>
              <a:srgbClr val="808080">
                <a:alpha val="50195"/>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7" name="Group 44"/>
          <p:cNvGrpSpPr>
            <a:grpSpLocks/>
          </p:cNvGrpSpPr>
          <p:nvPr/>
        </p:nvGrpSpPr>
        <p:grpSpPr bwMode="auto">
          <a:xfrm>
            <a:off x="4953000" y="4267200"/>
            <a:ext cx="588963" cy="660400"/>
            <a:chOff x="2160" y="864"/>
            <a:chExt cx="713" cy="800"/>
          </a:xfrm>
        </p:grpSpPr>
        <p:sp>
          <p:nvSpPr>
            <p:cNvPr id="28" name="Freeform 45"/>
            <p:cNvSpPr>
              <a:spLocks/>
            </p:cNvSpPr>
            <p:nvPr/>
          </p:nvSpPr>
          <p:spPr bwMode="auto">
            <a:xfrm>
              <a:off x="2268" y="945"/>
              <a:ext cx="130" cy="716"/>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9" name="Oval 46"/>
            <p:cNvSpPr>
              <a:spLocks noChangeArrowheads="1"/>
            </p:cNvSpPr>
            <p:nvPr/>
          </p:nvSpPr>
          <p:spPr bwMode="auto">
            <a:xfrm>
              <a:off x="2160" y="864"/>
              <a:ext cx="396" cy="396"/>
            </a:xfrm>
            <a:prstGeom prst="ellipse">
              <a:avLst/>
            </a:prstGeom>
            <a:gradFill rotWithShape="1">
              <a:gsLst>
                <a:gs pos="0">
                  <a:srgbClr val="960000"/>
                </a:gs>
                <a:gs pos="100000">
                  <a:srgbClr val="FE00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0" name="Oval 47"/>
            <p:cNvSpPr>
              <a:spLocks noChangeArrowheads="1"/>
            </p:cNvSpPr>
            <p:nvPr/>
          </p:nvSpPr>
          <p:spPr bwMode="auto">
            <a:xfrm>
              <a:off x="2203" y="873"/>
              <a:ext cx="309" cy="231"/>
            </a:xfrm>
            <a:prstGeom prst="ellipse">
              <a:avLst/>
            </a:prstGeom>
            <a:gradFill rotWithShape="1">
              <a:gsLst>
                <a:gs pos="0">
                  <a:srgbClr val="FFFFFF"/>
                </a:gs>
                <a:gs pos="100000">
                  <a:srgbClr val="FE00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1" name="Freeform 48"/>
            <p:cNvSpPr>
              <a:spLocks/>
            </p:cNvSpPr>
            <p:nvPr/>
          </p:nvSpPr>
          <p:spPr bwMode="auto">
            <a:xfrm>
              <a:off x="2266" y="1453"/>
              <a:ext cx="607" cy="211"/>
            </a:xfrm>
            <a:custGeom>
              <a:avLst/>
              <a:gdLst>
                <a:gd name="T0" fmla="*/ 487 w 457"/>
                <a:gd name="T1" fmla="*/ 0 h 159"/>
                <a:gd name="T2" fmla="*/ 219 w 457"/>
                <a:gd name="T3" fmla="*/ 46 h 159"/>
                <a:gd name="T4" fmla="*/ 302 w 457"/>
                <a:gd name="T5" fmla="*/ 139 h 159"/>
                <a:gd name="T6" fmla="*/ 108 w 457"/>
                <a:gd name="T7" fmla="*/ 220 h 159"/>
                <a:gd name="T8" fmla="*/ 0 w 457"/>
                <a:gd name="T9" fmla="*/ 280 h 159"/>
                <a:gd name="T10" fmla="*/ 157 w 457"/>
                <a:gd name="T11" fmla="*/ 230 h 159"/>
                <a:gd name="T12" fmla="*/ 353 w 457"/>
                <a:gd name="T13" fmla="*/ 146 h 159"/>
                <a:gd name="T14" fmla="*/ 361 w 457"/>
                <a:gd name="T15" fmla="*/ 147 h 159"/>
                <a:gd name="T16" fmla="*/ 473 w 457"/>
                <a:gd name="T17" fmla="*/ 153 h 159"/>
                <a:gd name="T18" fmla="*/ 741 w 457"/>
                <a:gd name="T19" fmla="*/ 107 h 159"/>
                <a:gd name="T20" fmla="*/ 598 w 457"/>
                <a:gd name="T21" fmla="*/ 5 h 159"/>
                <a:gd name="T22" fmla="*/ 487 w 457"/>
                <a:gd name="T23" fmla="*/ 0 h 1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7"/>
                <a:gd name="T37" fmla="*/ 0 h 159"/>
                <a:gd name="T38" fmla="*/ 457 w 457"/>
                <a:gd name="T39" fmla="*/ 159 h 1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7" h="159">
                  <a:moveTo>
                    <a:pt x="276" y="0"/>
                  </a:moveTo>
                  <a:cubicBezTo>
                    <a:pt x="213" y="0"/>
                    <a:pt x="152" y="10"/>
                    <a:pt x="124" y="26"/>
                  </a:cubicBezTo>
                  <a:cubicBezTo>
                    <a:pt x="92" y="45"/>
                    <a:pt x="114" y="67"/>
                    <a:pt x="171" y="79"/>
                  </a:cubicBezTo>
                  <a:cubicBezTo>
                    <a:pt x="61" y="125"/>
                    <a:pt x="61" y="125"/>
                    <a:pt x="61" y="125"/>
                  </a:cubicBezTo>
                  <a:cubicBezTo>
                    <a:pt x="0" y="159"/>
                    <a:pt x="0" y="159"/>
                    <a:pt x="0" y="159"/>
                  </a:cubicBezTo>
                  <a:cubicBezTo>
                    <a:pt x="89" y="130"/>
                    <a:pt x="89" y="130"/>
                    <a:pt x="89" y="130"/>
                  </a:cubicBezTo>
                  <a:cubicBezTo>
                    <a:pt x="200" y="83"/>
                    <a:pt x="200" y="83"/>
                    <a:pt x="200" y="83"/>
                  </a:cubicBezTo>
                  <a:cubicBezTo>
                    <a:pt x="201" y="84"/>
                    <a:pt x="203" y="84"/>
                    <a:pt x="205" y="84"/>
                  </a:cubicBezTo>
                  <a:cubicBezTo>
                    <a:pt x="225" y="86"/>
                    <a:pt x="247" y="87"/>
                    <a:pt x="268" y="87"/>
                  </a:cubicBezTo>
                  <a:cubicBezTo>
                    <a:pt x="331" y="87"/>
                    <a:pt x="392" y="77"/>
                    <a:pt x="420" y="61"/>
                  </a:cubicBezTo>
                  <a:cubicBezTo>
                    <a:pt x="457" y="38"/>
                    <a:pt x="420" y="13"/>
                    <a:pt x="339" y="3"/>
                  </a:cubicBezTo>
                  <a:cubicBezTo>
                    <a:pt x="318" y="1"/>
                    <a:pt x="297" y="0"/>
                    <a:pt x="276" y="0"/>
                  </a:cubicBezTo>
                </a:path>
              </a:pathLst>
            </a:custGeom>
            <a:solidFill>
              <a:srgbClr val="808080">
                <a:alpha val="50195"/>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32" name="Group 59"/>
          <p:cNvGrpSpPr>
            <a:grpSpLocks/>
          </p:cNvGrpSpPr>
          <p:nvPr/>
        </p:nvGrpSpPr>
        <p:grpSpPr bwMode="auto">
          <a:xfrm>
            <a:off x="1219200" y="4343400"/>
            <a:ext cx="633413" cy="687388"/>
            <a:chOff x="2822" y="2160"/>
            <a:chExt cx="481" cy="522"/>
          </a:xfrm>
        </p:grpSpPr>
        <p:sp>
          <p:nvSpPr>
            <p:cNvPr id="33" name="Freeform 60"/>
            <p:cNvSpPr>
              <a:spLocks/>
            </p:cNvSpPr>
            <p:nvPr/>
          </p:nvSpPr>
          <p:spPr bwMode="auto">
            <a:xfrm rot="-246248">
              <a:off x="2903" y="2214"/>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4" name="Freeform 61"/>
            <p:cNvSpPr>
              <a:spLocks/>
            </p:cNvSpPr>
            <p:nvPr/>
          </p:nvSpPr>
          <p:spPr bwMode="auto">
            <a:xfrm rot="-246248">
              <a:off x="2906" y="2216"/>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 name="Oval 62"/>
            <p:cNvSpPr>
              <a:spLocks noChangeArrowheads="1"/>
            </p:cNvSpPr>
            <p:nvPr/>
          </p:nvSpPr>
          <p:spPr bwMode="auto">
            <a:xfrm rot="-246248">
              <a:off x="2822" y="2160"/>
              <a:ext cx="257" cy="257"/>
            </a:xfrm>
            <a:prstGeom prst="ellipse">
              <a:avLst/>
            </a:prstGeom>
            <a:gradFill rotWithShape="1">
              <a:gsLst>
                <a:gs pos="0">
                  <a:srgbClr val="006600"/>
                </a:gs>
                <a:gs pos="100000">
                  <a:srgbClr val="00CC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 name="Oval 63"/>
            <p:cNvSpPr>
              <a:spLocks noChangeArrowheads="1"/>
            </p:cNvSpPr>
            <p:nvPr/>
          </p:nvSpPr>
          <p:spPr bwMode="auto">
            <a:xfrm rot="-246248">
              <a:off x="2847" y="2166"/>
              <a:ext cx="201" cy="150"/>
            </a:xfrm>
            <a:prstGeom prst="ellipse">
              <a:avLst/>
            </a:prstGeom>
            <a:gradFill rotWithShape="1">
              <a:gsLst>
                <a:gs pos="0">
                  <a:srgbClr val="FFFFFF"/>
                </a:gs>
                <a:gs pos="100000">
                  <a:srgbClr val="00CC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7" name="Freeform 64"/>
            <p:cNvSpPr>
              <a:spLocks/>
            </p:cNvSpPr>
            <p:nvPr/>
          </p:nvSpPr>
          <p:spPr bwMode="auto">
            <a:xfrm>
              <a:off x="2919" y="237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38" name="Group 65"/>
          <p:cNvGrpSpPr>
            <a:grpSpLocks/>
          </p:cNvGrpSpPr>
          <p:nvPr/>
        </p:nvGrpSpPr>
        <p:grpSpPr bwMode="auto">
          <a:xfrm>
            <a:off x="533400" y="4343400"/>
            <a:ext cx="622300" cy="682625"/>
            <a:chOff x="3600" y="2208"/>
            <a:chExt cx="473" cy="518"/>
          </a:xfrm>
        </p:grpSpPr>
        <p:grpSp>
          <p:nvGrpSpPr>
            <p:cNvPr id="39" name="Group 66"/>
            <p:cNvGrpSpPr>
              <a:grpSpLocks/>
            </p:cNvGrpSpPr>
            <p:nvPr/>
          </p:nvGrpSpPr>
          <p:grpSpPr bwMode="auto">
            <a:xfrm rot="-252224">
              <a:off x="3600" y="2208"/>
              <a:ext cx="257" cy="518"/>
              <a:chOff x="3456" y="2208"/>
              <a:chExt cx="257" cy="518"/>
            </a:xfrm>
          </p:grpSpPr>
          <p:sp>
            <p:nvSpPr>
              <p:cNvPr id="41" name="Freeform 67"/>
              <p:cNvSpPr>
                <a:spLocks/>
              </p:cNvSpPr>
              <p:nvPr/>
            </p:nvSpPr>
            <p:spPr bwMode="auto">
              <a:xfrm>
                <a:off x="3526" y="2261"/>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2" name="Freeform 68"/>
              <p:cNvSpPr>
                <a:spLocks/>
              </p:cNvSpPr>
              <p:nvPr/>
            </p:nvSpPr>
            <p:spPr bwMode="auto">
              <a:xfrm>
                <a:off x="3529" y="2263"/>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3" name="Oval 69"/>
              <p:cNvSpPr>
                <a:spLocks noChangeArrowheads="1"/>
              </p:cNvSpPr>
              <p:nvPr/>
            </p:nvSpPr>
            <p:spPr bwMode="auto">
              <a:xfrm>
                <a:off x="3456" y="2208"/>
                <a:ext cx="257" cy="257"/>
              </a:xfrm>
              <a:prstGeom prst="ellipse">
                <a:avLst/>
              </a:prstGeom>
              <a:gradFill rotWithShape="1">
                <a:gsLst>
                  <a:gs pos="0">
                    <a:srgbClr val="0071FF"/>
                  </a:gs>
                  <a:gs pos="100000">
                    <a:srgbClr val="00C9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4" name="Oval 70"/>
              <p:cNvSpPr>
                <a:spLocks noChangeArrowheads="1"/>
              </p:cNvSpPr>
              <p:nvPr/>
            </p:nvSpPr>
            <p:spPr bwMode="auto">
              <a:xfrm>
                <a:off x="3484" y="2214"/>
                <a:ext cx="201" cy="150"/>
              </a:xfrm>
              <a:prstGeom prst="ellipse">
                <a:avLst/>
              </a:prstGeom>
              <a:gradFill rotWithShape="1">
                <a:gsLst>
                  <a:gs pos="0">
                    <a:srgbClr val="FFFFFF"/>
                  </a:gs>
                  <a:gs pos="100000">
                    <a:srgbClr val="00C9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40" name="Freeform 71"/>
            <p:cNvSpPr>
              <a:spLocks/>
            </p:cNvSpPr>
            <p:nvPr/>
          </p:nvSpPr>
          <p:spPr bwMode="auto">
            <a:xfrm>
              <a:off x="3689"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45" name="Group 72"/>
          <p:cNvGrpSpPr>
            <a:grpSpLocks/>
          </p:cNvGrpSpPr>
          <p:nvPr/>
        </p:nvGrpSpPr>
        <p:grpSpPr bwMode="auto">
          <a:xfrm>
            <a:off x="1905000" y="4343400"/>
            <a:ext cx="609600" cy="682625"/>
            <a:chOff x="3455" y="2208"/>
            <a:chExt cx="472" cy="518"/>
          </a:xfrm>
        </p:grpSpPr>
        <p:grpSp>
          <p:nvGrpSpPr>
            <p:cNvPr id="46" name="Group 73"/>
            <p:cNvGrpSpPr>
              <a:grpSpLocks/>
            </p:cNvGrpSpPr>
            <p:nvPr/>
          </p:nvGrpSpPr>
          <p:grpSpPr bwMode="auto">
            <a:xfrm rot="-245609">
              <a:off x="3455" y="2208"/>
              <a:ext cx="257" cy="518"/>
              <a:chOff x="3792" y="2112"/>
              <a:chExt cx="257" cy="518"/>
            </a:xfrm>
          </p:grpSpPr>
          <p:sp>
            <p:nvSpPr>
              <p:cNvPr id="48" name="Freeform 74"/>
              <p:cNvSpPr>
                <a:spLocks/>
              </p:cNvSpPr>
              <p:nvPr/>
            </p:nvSpPr>
            <p:spPr bwMode="auto">
              <a:xfrm>
                <a:off x="3862" y="2165"/>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9" name="Freeform 75"/>
              <p:cNvSpPr>
                <a:spLocks/>
              </p:cNvSpPr>
              <p:nvPr/>
            </p:nvSpPr>
            <p:spPr bwMode="auto">
              <a:xfrm>
                <a:off x="3865" y="2167"/>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0" name="Oval 76"/>
              <p:cNvSpPr>
                <a:spLocks noChangeArrowheads="1"/>
              </p:cNvSpPr>
              <p:nvPr/>
            </p:nvSpPr>
            <p:spPr bwMode="auto">
              <a:xfrm>
                <a:off x="3792" y="2112"/>
                <a:ext cx="257" cy="257"/>
              </a:xfrm>
              <a:prstGeom prst="ellipse">
                <a:avLst/>
              </a:prstGeom>
              <a:gradFill rotWithShape="1">
                <a:gsLst>
                  <a:gs pos="0">
                    <a:srgbClr val="C5C000"/>
                  </a:gs>
                  <a:gs pos="100000">
                    <a:srgbClr val="FFFF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1" name="Oval 77"/>
              <p:cNvSpPr>
                <a:spLocks noChangeArrowheads="1"/>
              </p:cNvSpPr>
              <p:nvPr/>
            </p:nvSpPr>
            <p:spPr bwMode="auto">
              <a:xfrm>
                <a:off x="3820" y="2118"/>
                <a:ext cx="201" cy="150"/>
              </a:xfrm>
              <a:prstGeom prst="ellipse">
                <a:avLst/>
              </a:prstGeom>
              <a:gradFill rotWithShape="1">
                <a:gsLst>
                  <a:gs pos="0">
                    <a:srgbClr val="FFFFFF"/>
                  </a:gs>
                  <a:gs pos="100000">
                    <a:srgbClr val="FFFF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47" name="Freeform 78"/>
            <p:cNvSpPr>
              <a:spLocks/>
            </p:cNvSpPr>
            <p:nvPr/>
          </p:nvSpPr>
          <p:spPr bwMode="auto">
            <a:xfrm>
              <a:off x="3543"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2" name="Group 51"/>
          <p:cNvGrpSpPr/>
          <p:nvPr/>
        </p:nvGrpSpPr>
        <p:grpSpPr>
          <a:xfrm>
            <a:off x="6172200" y="1676400"/>
            <a:ext cx="2175600" cy="1448218"/>
            <a:chOff x="4200525" y="2133600"/>
            <a:chExt cx="3694113" cy="2459038"/>
          </a:xfrm>
        </p:grpSpPr>
        <p:grpSp>
          <p:nvGrpSpPr>
            <p:cNvPr id="53" name="Group 207"/>
            <p:cNvGrpSpPr>
              <a:grpSpLocks/>
            </p:cNvGrpSpPr>
            <p:nvPr/>
          </p:nvGrpSpPr>
          <p:grpSpPr bwMode="auto">
            <a:xfrm>
              <a:off x="4200526" y="2133600"/>
              <a:ext cx="3694114" cy="2459038"/>
              <a:chOff x="2646" y="1344"/>
              <a:chExt cx="2327" cy="1549"/>
            </a:xfrm>
            <a:effectLst>
              <a:outerShdw blurRad="50800" dist="38100" dir="2700000" algn="tl" rotWithShape="0">
                <a:prstClr val="black">
                  <a:alpha val="40000"/>
                </a:prstClr>
              </a:outerShdw>
            </a:effectLst>
          </p:grpSpPr>
          <p:sp>
            <p:nvSpPr>
              <p:cNvPr id="469" name="Rectangle 7"/>
              <p:cNvSpPr>
                <a:spLocks noChangeArrowheads="1"/>
              </p:cNvSpPr>
              <p:nvPr/>
            </p:nvSpPr>
            <p:spPr bwMode="auto">
              <a:xfrm>
                <a:off x="2646" y="1344"/>
                <a:ext cx="775" cy="1549"/>
              </a:xfrm>
              <a:prstGeom prst="rect">
                <a:avLst/>
              </a:prstGeom>
              <a:solidFill>
                <a:srgbClr val="016948"/>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0" name="Rectangle 8"/>
              <p:cNvSpPr>
                <a:spLocks noChangeArrowheads="1"/>
              </p:cNvSpPr>
              <p:nvPr/>
            </p:nvSpPr>
            <p:spPr bwMode="auto">
              <a:xfrm>
                <a:off x="3421" y="1344"/>
                <a:ext cx="777" cy="1549"/>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1" name="Rectangle 9"/>
              <p:cNvSpPr>
                <a:spLocks noChangeArrowheads="1"/>
              </p:cNvSpPr>
              <p:nvPr/>
            </p:nvSpPr>
            <p:spPr bwMode="auto">
              <a:xfrm>
                <a:off x="4198" y="1344"/>
                <a:ext cx="775" cy="1549"/>
              </a:xfrm>
              <a:prstGeom prst="rect">
                <a:avLst/>
              </a:prstGeom>
              <a:solidFill>
                <a:srgbClr val="CE2028"/>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10"/>
              <p:cNvSpPr>
                <a:spLocks/>
              </p:cNvSpPr>
              <p:nvPr/>
            </p:nvSpPr>
            <p:spPr bwMode="auto">
              <a:xfrm>
                <a:off x="3719" y="1932"/>
                <a:ext cx="26" cy="17"/>
              </a:xfrm>
              <a:custGeom>
                <a:avLst/>
                <a:gdLst/>
                <a:ahLst/>
                <a:cxnLst>
                  <a:cxn ang="0">
                    <a:pos x="23" y="0"/>
                  </a:cxn>
                  <a:cxn ang="0">
                    <a:pos x="26" y="0"/>
                  </a:cxn>
                  <a:cxn ang="0">
                    <a:pos x="26" y="5"/>
                  </a:cxn>
                  <a:cxn ang="0">
                    <a:pos x="11" y="12"/>
                  </a:cxn>
                  <a:cxn ang="0">
                    <a:pos x="0" y="17"/>
                  </a:cxn>
                  <a:cxn ang="0">
                    <a:pos x="0" y="17"/>
                  </a:cxn>
                  <a:cxn ang="0">
                    <a:pos x="0" y="14"/>
                  </a:cxn>
                  <a:cxn ang="0">
                    <a:pos x="14" y="9"/>
                  </a:cxn>
                  <a:cxn ang="0">
                    <a:pos x="26" y="2"/>
                  </a:cxn>
                  <a:cxn ang="0">
                    <a:pos x="23" y="0"/>
                  </a:cxn>
                </a:cxnLst>
                <a:rect l="0" t="0" r="r" b="b"/>
                <a:pathLst>
                  <a:path w="26" h="17">
                    <a:moveTo>
                      <a:pt x="23" y="0"/>
                    </a:moveTo>
                    <a:lnTo>
                      <a:pt x="26" y="0"/>
                    </a:lnTo>
                    <a:lnTo>
                      <a:pt x="26" y="5"/>
                    </a:lnTo>
                    <a:lnTo>
                      <a:pt x="11" y="12"/>
                    </a:lnTo>
                    <a:lnTo>
                      <a:pt x="0" y="17"/>
                    </a:lnTo>
                    <a:lnTo>
                      <a:pt x="0" y="17"/>
                    </a:lnTo>
                    <a:lnTo>
                      <a:pt x="0" y="14"/>
                    </a:lnTo>
                    <a:lnTo>
                      <a:pt x="14" y="9"/>
                    </a:lnTo>
                    <a:lnTo>
                      <a:pt x="26" y="2"/>
                    </a:lnTo>
                    <a:lnTo>
                      <a:pt x="23" y="0"/>
                    </a:lnTo>
                    <a:close/>
                  </a:path>
                </a:pathLst>
              </a:custGeom>
              <a:solidFill>
                <a:srgbClr val="8A4A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3" name="Freeform 11"/>
              <p:cNvSpPr>
                <a:spLocks/>
              </p:cNvSpPr>
              <p:nvPr/>
            </p:nvSpPr>
            <p:spPr bwMode="auto">
              <a:xfrm>
                <a:off x="3582" y="1993"/>
                <a:ext cx="18" cy="24"/>
              </a:xfrm>
              <a:custGeom>
                <a:avLst/>
                <a:gdLst/>
                <a:ahLst/>
                <a:cxnLst>
                  <a:cxn ang="0">
                    <a:pos x="4" y="22"/>
                  </a:cxn>
                  <a:cxn ang="0">
                    <a:pos x="9" y="24"/>
                  </a:cxn>
                  <a:cxn ang="0">
                    <a:pos x="14" y="22"/>
                  </a:cxn>
                  <a:cxn ang="0">
                    <a:pos x="14" y="22"/>
                  </a:cxn>
                  <a:cxn ang="0">
                    <a:pos x="14" y="19"/>
                  </a:cxn>
                  <a:cxn ang="0">
                    <a:pos x="11" y="12"/>
                  </a:cxn>
                  <a:cxn ang="0">
                    <a:pos x="16" y="8"/>
                  </a:cxn>
                  <a:cxn ang="0">
                    <a:pos x="18" y="8"/>
                  </a:cxn>
                  <a:cxn ang="0">
                    <a:pos x="18" y="8"/>
                  </a:cxn>
                  <a:cxn ang="0">
                    <a:pos x="14" y="0"/>
                  </a:cxn>
                  <a:cxn ang="0">
                    <a:pos x="9" y="3"/>
                  </a:cxn>
                  <a:cxn ang="0">
                    <a:pos x="7" y="5"/>
                  </a:cxn>
                  <a:cxn ang="0">
                    <a:pos x="2" y="8"/>
                  </a:cxn>
                  <a:cxn ang="0">
                    <a:pos x="0" y="12"/>
                  </a:cxn>
                  <a:cxn ang="0">
                    <a:pos x="4" y="17"/>
                  </a:cxn>
                  <a:cxn ang="0">
                    <a:pos x="4" y="22"/>
                  </a:cxn>
                </a:cxnLst>
                <a:rect l="0" t="0" r="r" b="b"/>
                <a:pathLst>
                  <a:path w="18" h="24">
                    <a:moveTo>
                      <a:pt x="4" y="22"/>
                    </a:moveTo>
                    <a:lnTo>
                      <a:pt x="9" y="24"/>
                    </a:lnTo>
                    <a:lnTo>
                      <a:pt x="14" y="22"/>
                    </a:lnTo>
                    <a:lnTo>
                      <a:pt x="14" y="22"/>
                    </a:lnTo>
                    <a:lnTo>
                      <a:pt x="14" y="19"/>
                    </a:lnTo>
                    <a:lnTo>
                      <a:pt x="11" y="12"/>
                    </a:lnTo>
                    <a:lnTo>
                      <a:pt x="16" y="8"/>
                    </a:lnTo>
                    <a:lnTo>
                      <a:pt x="18" y="8"/>
                    </a:lnTo>
                    <a:lnTo>
                      <a:pt x="18" y="8"/>
                    </a:lnTo>
                    <a:lnTo>
                      <a:pt x="14" y="0"/>
                    </a:lnTo>
                    <a:lnTo>
                      <a:pt x="9" y="3"/>
                    </a:lnTo>
                    <a:lnTo>
                      <a:pt x="7" y="5"/>
                    </a:lnTo>
                    <a:lnTo>
                      <a:pt x="2" y="8"/>
                    </a:lnTo>
                    <a:lnTo>
                      <a:pt x="0" y="12"/>
                    </a:lnTo>
                    <a:lnTo>
                      <a:pt x="4" y="17"/>
                    </a:lnTo>
                    <a:lnTo>
                      <a:pt x="4" y="22"/>
                    </a:lnTo>
                    <a:close/>
                  </a:path>
                </a:pathLst>
              </a:custGeom>
              <a:solidFill>
                <a:srgbClr val="977D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4" name="Freeform 12"/>
              <p:cNvSpPr>
                <a:spLocks/>
              </p:cNvSpPr>
              <p:nvPr/>
            </p:nvSpPr>
            <p:spPr bwMode="auto">
              <a:xfrm>
                <a:off x="3584" y="1993"/>
                <a:ext cx="14" cy="24"/>
              </a:xfrm>
              <a:custGeom>
                <a:avLst/>
                <a:gdLst/>
                <a:ahLst/>
                <a:cxnLst>
                  <a:cxn ang="0">
                    <a:pos x="7" y="3"/>
                  </a:cxn>
                  <a:cxn ang="0">
                    <a:pos x="9" y="0"/>
                  </a:cxn>
                  <a:cxn ang="0">
                    <a:pos x="14" y="8"/>
                  </a:cxn>
                  <a:cxn ang="0">
                    <a:pos x="9" y="12"/>
                  </a:cxn>
                  <a:cxn ang="0">
                    <a:pos x="12" y="22"/>
                  </a:cxn>
                  <a:cxn ang="0">
                    <a:pos x="9" y="22"/>
                  </a:cxn>
                  <a:cxn ang="0">
                    <a:pos x="5" y="24"/>
                  </a:cxn>
                  <a:cxn ang="0">
                    <a:pos x="2" y="19"/>
                  </a:cxn>
                  <a:cxn ang="0">
                    <a:pos x="2" y="17"/>
                  </a:cxn>
                  <a:cxn ang="0">
                    <a:pos x="0" y="12"/>
                  </a:cxn>
                  <a:cxn ang="0">
                    <a:pos x="0" y="8"/>
                  </a:cxn>
                  <a:cxn ang="0">
                    <a:pos x="5" y="8"/>
                  </a:cxn>
                  <a:cxn ang="0">
                    <a:pos x="7" y="3"/>
                  </a:cxn>
                </a:cxnLst>
                <a:rect l="0" t="0" r="r" b="b"/>
                <a:pathLst>
                  <a:path w="14" h="24">
                    <a:moveTo>
                      <a:pt x="7" y="3"/>
                    </a:moveTo>
                    <a:lnTo>
                      <a:pt x="9" y="0"/>
                    </a:lnTo>
                    <a:lnTo>
                      <a:pt x="14" y="8"/>
                    </a:lnTo>
                    <a:lnTo>
                      <a:pt x="9" y="12"/>
                    </a:lnTo>
                    <a:lnTo>
                      <a:pt x="12" y="22"/>
                    </a:lnTo>
                    <a:lnTo>
                      <a:pt x="9" y="22"/>
                    </a:lnTo>
                    <a:lnTo>
                      <a:pt x="5" y="24"/>
                    </a:lnTo>
                    <a:lnTo>
                      <a:pt x="2" y="19"/>
                    </a:lnTo>
                    <a:lnTo>
                      <a:pt x="2" y="17"/>
                    </a:lnTo>
                    <a:lnTo>
                      <a:pt x="0" y="12"/>
                    </a:lnTo>
                    <a:lnTo>
                      <a:pt x="0" y="8"/>
                    </a:lnTo>
                    <a:lnTo>
                      <a:pt x="5" y="8"/>
                    </a:lnTo>
                    <a:lnTo>
                      <a:pt x="7" y="3"/>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5" name="Freeform 13"/>
              <p:cNvSpPr>
                <a:spLocks/>
              </p:cNvSpPr>
              <p:nvPr/>
            </p:nvSpPr>
            <p:spPr bwMode="auto">
              <a:xfrm>
                <a:off x="3589" y="1996"/>
                <a:ext cx="19" cy="23"/>
              </a:xfrm>
              <a:custGeom>
                <a:avLst/>
                <a:gdLst/>
                <a:ahLst/>
                <a:cxnLst>
                  <a:cxn ang="0">
                    <a:pos x="4" y="19"/>
                  </a:cxn>
                  <a:cxn ang="0">
                    <a:pos x="9" y="23"/>
                  </a:cxn>
                  <a:cxn ang="0">
                    <a:pos x="14" y="21"/>
                  </a:cxn>
                  <a:cxn ang="0">
                    <a:pos x="14" y="19"/>
                  </a:cxn>
                  <a:cxn ang="0">
                    <a:pos x="11" y="19"/>
                  </a:cxn>
                  <a:cxn ang="0">
                    <a:pos x="11" y="12"/>
                  </a:cxn>
                  <a:cxn ang="0">
                    <a:pos x="16" y="7"/>
                  </a:cxn>
                  <a:cxn ang="0">
                    <a:pos x="19" y="7"/>
                  </a:cxn>
                  <a:cxn ang="0">
                    <a:pos x="19" y="7"/>
                  </a:cxn>
                  <a:cxn ang="0">
                    <a:pos x="14" y="0"/>
                  </a:cxn>
                  <a:cxn ang="0">
                    <a:pos x="9" y="2"/>
                  </a:cxn>
                  <a:cxn ang="0">
                    <a:pos x="7" y="5"/>
                  </a:cxn>
                  <a:cxn ang="0">
                    <a:pos x="2" y="7"/>
                  </a:cxn>
                  <a:cxn ang="0">
                    <a:pos x="0" y="12"/>
                  </a:cxn>
                  <a:cxn ang="0">
                    <a:pos x="2" y="16"/>
                  </a:cxn>
                  <a:cxn ang="0">
                    <a:pos x="4" y="19"/>
                  </a:cxn>
                </a:cxnLst>
                <a:rect l="0" t="0" r="r" b="b"/>
                <a:pathLst>
                  <a:path w="19" h="23">
                    <a:moveTo>
                      <a:pt x="4" y="19"/>
                    </a:moveTo>
                    <a:lnTo>
                      <a:pt x="9" y="23"/>
                    </a:lnTo>
                    <a:lnTo>
                      <a:pt x="14" y="21"/>
                    </a:lnTo>
                    <a:lnTo>
                      <a:pt x="14" y="19"/>
                    </a:lnTo>
                    <a:lnTo>
                      <a:pt x="11" y="19"/>
                    </a:lnTo>
                    <a:lnTo>
                      <a:pt x="11" y="12"/>
                    </a:lnTo>
                    <a:lnTo>
                      <a:pt x="16" y="7"/>
                    </a:lnTo>
                    <a:lnTo>
                      <a:pt x="19" y="7"/>
                    </a:lnTo>
                    <a:lnTo>
                      <a:pt x="19" y="7"/>
                    </a:lnTo>
                    <a:lnTo>
                      <a:pt x="14" y="0"/>
                    </a:lnTo>
                    <a:lnTo>
                      <a:pt x="9" y="2"/>
                    </a:lnTo>
                    <a:lnTo>
                      <a:pt x="7" y="5"/>
                    </a:lnTo>
                    <a:lnTo>
                      <a:pt x="2" y="7"/>
                    </a:lnTo>
                    <a:lnTo>
                      <a:pt x="0" y="12"/>
                    </a:lnTo>
                    <a:lnTo>
                      <a:pt x="2" y="16"/>
                    </a:lnTo>
                    <a:lnTo>
                      <a:pt x="4" y="19"/>
                    </a:lnTo>
                    <a:close/>
                  </a:path>
                </a:pathLst>
              </a:custGeom>
              <a:solidFill>
                <a:srgbClr val="977D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14"/>
              <p:cNvSpPr>
                <a:spLocks/>
              </p:cNvSpPr>
              <p:nvPr/>
            </p:nvSpPr>
            <p:spPr bwMode="auto">
              <a:xfrm>
                <a:off x="3591" y="1996"/>
                <a:ext cx="14" cy="23"/>
              </a:xfrm>
              <a:custGeom>
                <a:avLst/>
                <a:gdLst/>
                <a:ahLst/>
                <a:cxnLst>
                  <a:cxn ang="0">
                    <a:pos x="7" y="2"/>
                  </a:cxn>
                  <a:cxn ang="0">
                    <a:pos x="9" y="0"/>
                  </a:cxn>
                  <a:cxn ang="0">
                    <a:pos x="14" y="5"/>
                  </a:cxn>
                  <a:cxn ang="0">
                    <a:pos x="9" y="12"/>
                  </a:cxn>
                  <a:cxn ang="0">
                    <a:pos x="9" y="21"/>
                  </a:cxn>
                  <a:cxn ang="0">
                    <a:pos x="9" y="21"/>
                  </a:cxn>
                  <a:cxn ang="0">
                    <a:pos x="5" y="23"/>
                  </a:cxn>
                  <a:cxn ang="0">
                    <a:pos x="2" y="19"/>
                  </a:cxn>
                  <a:cxn ang="0">
                    <a:pos x="2" y="14"/>
                  </a:cxn>
                  <a:cxn ang="0">
                    <a:pos x="0" y="12"/>
                  </a:cxn>
                  <a:cxn ang="0">
                    <a:pos x="0" y="7"/>
                  </a:cxn>
                  <a:cxn ang="0">
                    <a:pos x="5" y="7"/>
                  </a:cxn>
                  <a:cxn ang="0">
                    <a:pos x="7" y="2"/>
                  </a:cxn>
                </a:cxnLst>
                <a:rect l="0" t="0" r="r" b="b"/>
                <a:pathLst>
                  <a:path w="14" h="23">
                    <a:moveTo>
                      <a:pt x="7" y="2"/>
                    </a:moveTo>
                    <a:lnTo>
                      <a:pt x="9" y="0"/>
                    </a:lnTo>
                    <a:lnTo>
                      <a:pt x="14" y="5"/>
                    </a:lnTo>
                    <a:lnTo>
                      <a:pt x="9" y="12"/>
                    </a:lnTo>
                    <a:lnTo>
                      <a:pt x="9" y="21"/>
                    </a:lnTo>
                    <a:lnTo>
                      <a:pt x="9" y="21"/>
                    </a:lnTo>
                    <a:lnTo>
                      <a:pt x="5" y="23"/>
                    </a:lnTo>
                    <a:lnTo>
                      <a:pt x="2" y="19"/>
                    </a:lnTo>
                    <a:lnTo>
                      <a:pt x="2" y="14"/>
                    </a:lnTo>
                    <a:lnTo>
                      <a:pt x="0" y="12"/>
                    </a:lnTo>
                    <a:lnTo>
                      <a:pt x="0" y="7"/>
                    </a:lnTo>
                    <a:lnTo>
                      <a:pt x="5" y="7"/>
                    </a:lnTo>
                    <a:lnTo>
                      <a:pt x="7" y="2"/>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15"/>
              <p:cNvSpPr>
                <a:spLocks/>
              </p:cNvSpPr>
              <p:nvPr/>
            </p:nvSpPr>
            <p:spPr bwMode="auto">
              <a:xfrm>
                <a:off x="4073" y="2149"/>
                <a:ext cx="21" cy="22"/>
              </a:xfrm>
              <a:custGeom>
                <a:avLst/>
                <a:gdLst/>
                <a:ahLst/>
                <a:cxnLst>
                  <a:cxn ang="0">
                    <a:pos x="0" y="0"/>
                  </a:cxn>
                  <a:cxn ang="0">
                    <a:pos x="9" y="0"/>
                  </a:cxn>
                  <a:cxn ang="0">
                    <a:pos x="12" y="7"/>
                  </a:cxn>
                  <a:cxn ang="0">
                    <a:pos x="21" y="14"/>
                  </a:cxn>
                  <a:cxn ang="0">
                    <a:pos x="19" y="22"/>
                  </a:cxn>
                  <a:cxn ang="0">
                    <a:pos x="7" y="10"/>
                  </a:cxn>
                  <a:cxn ang="0">
                    <a:pos x="2" y="10"/>
                  </a:cxn>
                  <a:cxn ang="0">
                    <a:pos x="0" y="0"/>
                  </a:cxn>
                </a:cxnLst>
                <a:rect l="0" t="0" r="r" b="b"/>
                <a:pathLst>
                  <a:path w="21" h="22">
                    <a:moveTo>
                      <a:pt x="0" y="0"/>
                    </a:moveTo>
                    <a:lnTo>
                      <a:pt x="9" y="0"/>
                    </a:lnTo>
                    <a:lnTo>
                      <a:pt x="12" y="7"/>
                    </a:lnTo>
                    <a:lnTo>
                      <a:pt x="21" y="14"/>
                    </a:lnTo>
                    <a:lnTo>
                      <a:pt x="19" y="22"/>
                    </a:lnTo>
                    <a:lnTo>
                      <a:pt x="7" y="10"/>
                    </a:lnTo>
                    <a:lnTo>
                      <a:pt x="2" y="10"/>
                    </a:lnTo>
                    <a:lnTo>
                      <a:pt x="0" y="0"/>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8" name="Freeform 16"/>
              <p:cNvSpPr>
                <a:spLocks/>
              </p:cNvSpPr>
              <p:nvPr/>
            </p:nvSpPr>
            <p:spPr bwMode="auto">
              <a:xfrm>
                <a:off x="4073" y="2149"/>
                <a:ext cx="9" cy="10"/>
              </a:xfrm>
              <a:custGeom>
                <a:avLst/>
                <a:gdLst/>
                <a:ahLst/>
                <a:cxnLst>
                  <a:cxn ang="0">
                    <a:pos x="2" y="0"/>
                  </a:cxn>
                  <a:cxn ang="0">
                    <a:pos x="9" y="5"/>
                  </a:cxn>
                  <a:cxn ang="0">
                    <a:pos x="5" y="10"/>
                  </a:cxn>
                  <a:cxn ang="0">
                    <a:pos x="0" y="5"/>
                  </a:cxn>
                  <a:cxn ang="0">
                    <a:pos x="2" y="0"/>
                  </a:cxn>
                </a:cxnLst>
                <a:rect l="0" t="0" r="r" b="b"/>
                <a:pathLst>
                  <a:path w="9" h="10">
                    <a:moveTo>
                      <a:pt x="2" y="0"/>
                    </a:moveTo>
                    <a:lnTo>
                      <a:pt x="9" y="5"/>
                    </a:lnTo>
                    <a:lnTo>
                      <a:pt x="5" y="10"/>
                    </a:lnTo>
                    <a:lnTo>
                      <a:pt x="0" y="5"/>
                    </a:lnTo>
                    <a:lnTo>
                      <a:pt x="2"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9" name="Freeform 17"/>
              <p:cNvSpPr>
                <a:spLocks/>
              </p:cNvSpPr>
              <p:nvPr/>
            </p:nvSpPr>
            <p:spPr bwMode="auto">
              <a:xfrm>
                <a:off x="4085" y="2159"/>
                <a:ext cx="9" cy="9"/>
              </a:xfrm>
              <a:custGeom>
                <a:avLst/>
                <a:gdLst/>
                <a:ahLst/>
                <a:cxnLst>
                  <a:cxn ang="0">
                    <a:pos x="0" y="2"/>
                  </a:cxn>
                  <a:cxn ang="0">
                    <a:pos x="0" y="0"/>
                  </a:cxn>
                  <a:cxn ang="0">
                    <a:pos x="9" y="4"/>
                  </a:cxn>
                  <a:cxn ang="0">
                    <a:pos x="7" y="9"/>
                  </a:cxn>
                  <a:cxn ang="0">
                    <a:pos x="0" y="2"/>
                  </a:cxn>
                </a:cxnLst>
                <a:rect l="0" t="0" r="r" b="b"/>
                <a:pathLst>
                  <a:path w="9" h="9">
                    <a:moveTo>
                      <a:pt x="0" y="2"/>
                    </a:moveTo>
                    <a:lnTo>
                      <a:pt x="0" y="0"/>
                    </a:lnTo>
                    <a:lnTo>
                      <a:pt x="9" y="4"/>
                    </a:lnTo>
                    <a:lnTo>
                      <a:pt x="7" y="9"/>
                    </a:lnTo>
                    <a:lnTo>
                      <a:pt x="0" y="2"/>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0" name="Freeform 18"/>
              <p:cNvSpPr>
                <a:spLocks/>
              </p:cNvSpPr>
              <p:nvPr/>
            </p:nvSpPr>
            <p:spPr bwMode="auto">
              <a:xfrm>
                <a:off x="4094" y="2159"/>
                <a:ext cx="28" cy="12"/>
              </a:xfrm>
              <a:custGeom>
                <a:avLst/>
                <a:gdLst/>
                <a:ahLst/>
                <a:cxnLst>
                  <a:cxn ang="0">
                    <a:pos x="28" y="4"/>
                  </a:cxn>
                  <a:cxn ang="0">
                    <a:pos x="19" y="0"/>
                  </a:cxn>
                  <a:cxn ang="0">
                    <a:pos x="14" y="4"/>
                  </a:cxn>
                  <a:cxn ang="0">
                    <a:pos x="3" y="4"/>
                  </a:cxn>
                  <a:cxn ang="0">
                    <a:pos x="0" y="12"/>
                  </a:cxn>
                  <a:cxn ang="0">
                    <a:pos x="14" y="9"/>
                  </a:cxn>
                  <a:cxn ang="0">
                    <a:pos x="19" y="12"/>
                  </a:cxn>
                  <a:cxn ang="0">
                    <a:pos x="28" y="4"/>
                  </a:cxn>
                </a:cxnLst>
                <a:rect l="0" t="0" r="r" b="b"/>
                <a:pathLst>
                  <a:path w="28" h="12">
                    <a:moveTo>
                      <a:pt x="28" y="4"/>
                    </a:moveTo>
                    <a:lnTo>
                      <a:pt x="19" y="0"/>
                    </a:lnTo>
                    <a:lnTo>
                      <a:pt x="14" y="4"/>
                    </a:lnTo>
                    <a:lnTo>
                      <a:pt x="3" y="4"/>
                    </a:lnTo>
                    <a:lnTo>
                      <a:pt x="0" y="12"/>
                    </a:lnTo>
                    <a:lnTo>
                      <a:pt x="14" y="9"/>
                    </a:lnTo>
                    <a:lnTo>
                      <a:pt x="19" y="12"/>
                    </a:lnTo>
                    <a:lnTo>
                      <a:pt x="28" y="4"/>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 name="Freeform 19"/>
              <p:cNvSpPr>
                <a:spLocks/>
              </p:cNvSpPr>
              <p:nvPr/>
            </p:nvSpPr>
            <p:spPr bwMode="auto">
              <a:xfrm>
                <a:off x="4111" y="2161"/>
                <a:ext cx="9" cy="10"/>
              </a:xfrm>
              <a:custGeom>
                <a:avLst/>
                <a:gdLst/>
                <a:ahLst/>
                <a:cxnLst>
                  <a:cxn ang="0">
                    <a:pos x="9" y="0"/>
                  </a:cxn>
                  <a:cxn ang="0">
                    <a:pos x="0" y="2"/>
                  </a:cxn>
                  <a:cxn ang="0">
                    <a:pos x="2" y="10"/>
                  </a:cxn>
                  <a:cxn ang="0">
                    <a:pos x="9" y="7"/>
                  </a:cxn>
                  <a:cxn ang="0">
                    <a:pos x="9" y="0"/>
                  </a:cxn>
                </a:cxnLst>
                <a:rect l="0" t="0" r="r" b="b"/>
                <a:pathLst>
                  <a:path w="9" h="10">
                    <a:moveTo>
                      <a:pt x="9" y="0"/>
                    </a:moveTo>
                    <a:lnTo>
                      <a:pt x="0" y="2"/>
                    </a:lnTo>
                    <a:lnTo>
                      <a:pt x="2" y="10"/>
                    </a:lnTo>
                    <a:lnTo>
                      <a:pt x="9" y="7"/>
                    </a:lnTo>
                    <a:lnTo>
                      <a:pt x="9"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20"/>
              <p:cNvSpPr>
                <a:spLocks/>
              </p:cNvSpPr>
              <p:nvPr/>
            </p:nvSpPr>
            <p:spPr bwMode="auto">
              <a:xfrm>
                <a:off x="4094" y="2163"/>
                <a:ext cx="12" cy="8"/>
              </a:xfrm>
              <a:custGeom>
                <a:avLst/>
                <a:gdLst/>
                <a:ahLst/>
                <a:cxnLst>
                  <a:cxn ang="0">
                    <a:pos x="10" y="5"/>
                  </a:cxn>
                  <a:cxn ang="0">
                    <a:pos x="12" y="3"/>
                  </a:cxn>
                  <a:cxn ang="0">
                    <a:pos x="3" y="0"/>
                  </a:cxn>
                  <a:cxn ang="0">
                    <a:pos x="0" y="8"/>
                  </a:cxn>
                  <a:cxn ang="0">
                    <a:pos x="10" y="5"/>
                  </a:cxn>
                </a:cxnLst>
                <a:rect l="0" t="0" r="r" b="b"/>
                <a:pathLst>
                  <a:path w="12" h="8">
                    <a:moveTo>
                      <a:pt x="10" y="5"/>
                    </a:moveTo>
                    <a:lnTo>
                      <a:pt x="12" y="3"/>
                    </a:lnTo>
                    <a:lnTo>
                      <a:pt x="3" y="0"/>
                    </a:lnTo>
                    <a:lnTo>
                      <a:pt x="0" y="8"/>
                    </a:lnTo>
                    <a:lnTo>
                      <a:pt x="10" y="5"/>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21"/>
              <p:cNvSpPr>
                <a:spLocks/>
              </p:cNvSpPr>
              <p:nvPr/>
            </p:nvSpPr>
            <p:spPr bwMode="auto">
              <a:xfrm>
                <a:off x="4033" y="2241"/>
                <a:ext cx="16" cy="29"/>
              </a:xfrm>
              <a:custGeom>
                <a:avLst/>
                <a:gdLst/>
                <a:ahLst/>
                <a:cxnLst>
                  <a:cxn ang="0">
                    <a:pos x="2" y="0"/>
                  </a:cxn>
                  <a:cxn ang="0">
                    <a:pos x="9" y="5"/>
                  </a:cxn>
                  <a:cxn ang="0">
                    <a:pos x="9" y="12"/>
                  </a:cxn>
                  <a:cxn ang="0">
                    <a:pos x="16" y="22"/>
                  </a:cxn>
                  <a:cxn ang="0">
                    <a:pos x="12" y="29"/>
                  </a:cxn>
                  <a:cxn ang="0">
                    <a:pos x="4" y="12"/>
                  </a:cxn>
                  <a:cxn ang="0">
                    <a:pos x="0" y="12"/>
                  </a:cxn>
                  <a:cxn ang="0">
                    <a:pos x="2" y="0"/>
                  </a:cxn>
                </a:cxnLst>
                <a:rect l="0" t="0" r="r" b="b"/>
                <a:pathLst>
                  <a:path w="16" h="29">
                    <a:moveTo>
                      <a:pt x="2" y="0"/>
                    </a:moveTo>
                    <a:lnTo>
                      <a:pt x="9" y="5"/>
                    </a:lnTo>
                    <a:lnTo>
                      <a:pt x="9" y="12"/>
                    </a:lnTo>
                    <a:lnTo>
                      <a:pt x="16" y="22"/>
                    </a:lnTo>
                    <a:lnTo>
                      <a:pt x="12" y="29"/>
                    </a:lnTo>
                    <a:lnTo>
                      <a:pt x="4" y="12"/>
                    </a:lnTo>
                    <a:lnTo>
                      <a:pt x="0" y="12"/>
                    </a:lnTo>
                    <a:lnTo>
                      <a:pt x="2" y="0"/>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4" name="Freeform 22"/>
              <p:cNvSpPr>
                <a:spLocks/>
              </p:cNvSpPr>
              <p:nvPr/>
            </p:nvSpPr>
            <p:spPr bwMode="auto">
              <a:xfrm>
                <a:off x="4033" y="2244"/>
                <a:ext cx="9" cy="7"/>
              </a:xfrm>
              <a:custGeom>
                <a:avLst/>
                <a:gdLst/>
                <a:ahLst/>
                <a:cxnLst>
                  <a:cxn ang="0">
                    <a:pos x="4" y="0"/>
                  </a:cxn>
                  <a:cxn ang="0">
                    <a:pos x="9" y="7"/>
                  </a:cxn>
                  <a:cxn ang="0">
                    <a:pos x="2" y="7"/>
                  </a:cxn>
                  <a:cxn ang="0">
                    <a:pos x="0" y="2"/>
                  </a:cxn>
                  <a:cxn ang="0">
                    <a:pos x="4" y="0"/>
                  </a:cxn>
                </a:cxnLst>
                <a:rect l="0" t="0" r="r" b="b"/>
                <a:pathLst>
                  <a:path w="9" h="7">
                    <a:moveTo>
                      <a:pt x="4" y="0"/>
                    </a:moveTo>
                    <a:lnTo>
                      <a:pt x="9" y="7"/>
                    </a:lnTo>
                    <a:lnTo>
                      <a:pt x="2" y="7"/>
                    </a:lnTo>
                    <a:lnTo>
                      <a:pt x="0" y="2"/>
                    </a:lnTo>
                    <a:lnTo>
                      <a:pt x="4"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5" name="Freeform 23"/>
              <p:cNvSpPr>
                <a:spLocks/>
              </p:cNvSpPr>
              <p:nvPr/>
            </p:nvSpPr>
            <p:spPr bwMode="auto">
              <a:xfrm>
                <a:off x="4040" y="2256"/>
                <a:ext cx="7" cy="11"/>
              </a:xfrm>
              <a:custGeom>
                <a:avLst/>
                <a:gdLst/>
                <a:ahLst/>
                <a:cxnLst>
                  <a:cxn ang="0">
                    <a:pos x="0" y="2"/>
                  </a:cxn>
                  <a:cxn ang="0">
                    <a:pos x="2" y="0"/>
                  </a:cxn>
                  <a:cxn ang="0">
                    <a:pos x="7" y="7"/>
                  </a:cxn>
                  <a:cxn ang="0">
                    <a:pos x="5" y="11"/>
                  </a:cxn>
                  <a:cxn ang="0">
                    <a:pos x="0" y="2"/>
                  </a:cxn>
                </a:cxnLst>
                <a:rect l="0" t="0" r="r" b="b"/>
                <a:pathLst>
                  <a:path w="7" h="11">
                    <a:moveTo>
                      <a:pt x="0" y="2"/>
                    </a:moveTo>
                    <a:lnTo>
                      <a:pt x="2" y="0"/>
                    </a:lnTo>
                    <a:lnTo>
                      <a:pt x="7" y="7"/>
                    </a:lnTo>
                    <a:lnTo>
                      <a:pt x="5" y="11"/>
                    </a:lnTo>
                    <a:lnTo>
                      <a:pt x="0" y="2"/>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6" name="Freeform 24"/>
              <p:cNvSpPr>
                <a:spLocks/>
              </p:cNvSpPr>
              <p:nvPr/>
            </p:nvSpPr>
            <p:spPr bwMode="auto">
              <a:xfrm>
                <a:off x="4045" y="2263"/>
                <a:ext cx="28" cy="14"/>
              </a:xfrm>
              <a:custGeom>
                <a:avLst/>
                <a:gdLst/>
                <a:ahLst/>
                <a:cxnLst>
                  <a:cxn ang="0">
                    <a:pos x="28" y="11"/>
                  </a:cxn>
                  <a:cxn ang="0">
                    <a:pos x="23" y="4"/>
                  </a:cxn>
                  <a:cxn ang="0">
                    <a:pos x="16" y="7"/>
                  </a:cxn>
                  <a:cxn ang="0">
                    <a:pos x="7" y="0"/>
                  </a:cxn>
                  <a:cxn ang="0">
                    <a:pos x="0" y="7"/>
                  </a:cxn>
                  <a:cxn ang="0">
                    <a:pos x="16" y="9"/>
                  </a:cxn>
                  <a:cxn ang="0">
                    <a:pos x="18" y="14"/>
                  </a:cxn>
                  <a:cxn ang="0">
                    <a:pos x="28" y="11"/>
                  </a:cxn>
                </a:cxnLst>
                <a:rect l="0" t="0" r="r" b="b"/>
                <a:pathLst>
                  <a:path w="28" h="14">
                    <a:moveTo>
                      <a:pt x="28" y="11"/>
                    </a:moveTo>
                    <a:lnTo>
                      <a:pt x="23" y="4"/>
                    </a:lnTo>
                    <a:lnTo>
                      <a:pt x="16" y="7"/>
                    </a:lnTo>
                    <a:lnTo>
                      <a:pt x="7" y="0"/>
                    </a:lnTo>
                    <a:lnTo>
                      <a:pt x="0" y="7"/>
                    </a:lnTo>
                    <a:lnTo>
                      <a:pt x="16" y="9"/>
                    </a:lnTo>
                    <a:lnTo>
                      <a:pt x="18" y="14"/>
                    </a:lnTo>
                    <a:lnTo>
                      <a:pt x="28" y="11"/>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7" name="Freeform 25"/>
              <p:cNvSpPr>
                <a:spLocks/>
              </p:cNvSpPr>
              <p:nvPr/>
            </p:nvSpPr>
            <p:spPr bwMode="auto">
              <a:xfrm>
                <a:off x="4063" y="2270"/>
                <a:ext cx="10" cy="7"/>
              </a:xfrm>
              <a:custGeom>
                <a:avLst/>
                <a:gdLst/>
                <a:ahLst/>
                <a:cxnLst>
                  <a:cxn ang="0">
                    <a:pos x="10" y="2"/>
                  </a:cxn>
                  <a:cxn ang="0">
                    <a:pos x="0" y="0"/>
                  </a:cxn>
                  <a:cxn ang="0">
                    <a:pos x="0" y="4"/>
                  </a:cxn>
                  <a:cxn ang="0">
                    <a:pos x="8" y="7"/>
                  </a:cxn>
                  <a:cxn ang="0">
                    <a:pos x="10" y="2"/>
                  </a:cxn>
                </a:cxnLst>
                <a:rect l="0" t="0" r="r" b="b"/>
                <a:pathLst>
                  <a:path w="10" h="7">
                    <a:moveTo>
                      <a:pt x="10" y="2"/>
                    </a:moveTo>
                    <a:lnTo>
                      <a:pt x="0" y="0"/>
                    </a:lnTo>
                    <a:lnTo>
                      <a:pt x="0" y="4"/>
                    </a:lnTo>
                    <a:lnTo>
                      <a:pt x="8" y="7"/>
                    </a:lnTo>
                    <a:lnTo>
                      <a:pt x="10" y="2"/>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8" name="Freeform 26"/>
              <p:cNvSpPr>
                <a:spLocks/>
              </p:cNvSpPr>
              <p:nvPr/>
            </p:nvSpPr>
            <p:spPr bwMode="auto">
              <a:xfrm>
                <a:off x="4047" y="2265"/>
                <a:ext cx="12" cy="5"/>
              </a:xfrm>
              <a:custGeom>
                <a:avLst/>
                <a:gdLst/>
                <a:ahLst/>
                <a:cxnLst>
                  <a:cxn ang="0">
                    <a:pos x="9" y="5"/>
                  </a:cxn>
                  <a:cxn ang="0">
                    <a:pos x="12" y="5"/>
                  </a:cxn>
                  <a:cxn ang="0">
                    <a:pos x="2" y="0"/>
                  </a:cxn>
                  <a:cxn ang="0">
                    <a:pos x="0" y="5"/>
                  </a:cxn>
                  <a:cxn ang="0">
                    <a:pos x="9" y="5"/>
                  </a:cxn>
                </a:cxnLst>
                <a:rect l="0" t="0" r="r" b="b"/>
                <a:pathLst>
                  <a:path w="12" h="5">
                    <a:moveTo>
                      <a:pt x="9" y="5"/>
                    </a:moveTo>
                    <a:lnTo>
                      <a:pt x="12" y="5"/>
                    </a:lnTo>
                    <a:lnTo>
                      <a:pt x="2" y="0"/>
                    </a:lnTo>
                    <a:lnTo>
                      <a:pt x="0" y="5"/>
                    </a:lnTo>
                    <a:lnTo>
                      <a:pt x="9" y="5"/>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9" name="Freeform 27"/>
              <p:cNvSpPr>
                <a:spLocks/>
              </p:cNvSpPr>
              <p:nvPr/>
            </p:nvSpPr>
            <p:spPr bwMode="auto">
              <a:xfrm>
                <a:off x="3950" y="2308"/>
                <a:ext cx="14" cy="28"/>
              </a:xfrm>
              <a:custGeom>
                <a:avLst/>
                <a:gdLst/>
                <a:ahLst/>
                <a:cxnLst>
                  <a:cxn ang="0">
                    <a:pos x="2" y="0"/>
                  </a:cxn>
                  <a:cxn ang="0">
                    <a:pos x="12" y="4"/>
                  </a:cxn>
                  <a:cxn ang="0">
                    <a:pos x="10" y="11"/>
                  </a:cxn>
                  <a:cxn ang="0">
                    <a:pos x="14" y="23"/>
                  </a:cxn>
                  <a:cxn ang="0">
                    <a:pos x="10" y="28"/>
                  </a:cxn>
                  <a:cxn ang="0">
                    <a:pos x="5" y="14"/>
                  </a:cxn>
                  <a:cxn ang="0">
                    <a:pos x="0" y="9"/>
                  </a:cxn>
                  <a:cxn ang="0">
                    <a:pos x="2" y="0"/>
                  </a:cxn>
                </a:cxnLst>
                <a:rect l="0" t="0" r="r" b="b"/>
                <a:pathLst>
                  <a:path w="14" h="28">
                    <a:moveTo>
                      <a:pt x="2" y="0"/>
                    </a:moveTo>
                    <a:lnTo>
                      <a:pt x="12" y="4"/>
                    </a:lnTo>
                    <a:lnTo>
                      <a:pt x="10" y="11"/>
                    </a:lnTo>
                    <a:lnTo>
                      <a:pt x="14" y="23"/>
                    </a:lnTo>
                    <a:lnTo>
                      <a:pt x="10" y="28"/>
                    </a:lnTo>
                    <a:lnTo>
                      <a:pt x="5" y="14"/>
                    </a:lnTo>
                    <a:lnTo>
                      <a:pt x="0" y="9"/>
                    </a:lnTo>
                    <a:lnTo>
                      <a:pt x="2" y="0"/>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0" name="Freeform 28"/>
              <p:cNvSpPr>
                <a:spLocks/>
              </p:cNvSpPr>
              <p:nvPr/>
            </p:nvSpPr>
            <p:spPr bwMode="auto">
              <a:xfrm>
                <a:off x="3950" y="2308"/>
                <a:ext cx="10" cy="9"/>
              </a:xfrm>
              <a:custGeom>
                <a:avLst/>
                <a:gdLst/>
                <a:ahLst/>
                <a:cxnLst>
                  <a:cxn ang="0">
                    <a:pos x="7" y="0"/>
                  </a:cxn>
                  <a:cxn ang="0">
                    <a:pos x="10" y="9"/>
                  </a:cxn>
                  <a:cxn ang="0">
                    <a:pos x="2" y="9"/>
                  </a:cxn>
                  <a:cxn ang="0">
                    <a:pos x="0" y="4"/>
                  </a:cxn>
                  <a:cxn ang="0">
                    <a:pos x="7" y="0"/>
                  </a:cxn>
                </a:cxnLst>
                <a:rect l="0" t="0" r="r" b="b"/>
                <a:pathLst>
                  <a:path w="10" h="9">
                    <a:moveTo>
                      <a:pt x="7" y="0"/>
                    </a:moveTo>
                    <a:lnTo>
                      <a:pt x="10" y="9"/>
                    </a:lnTo>
                    <a:lnTo>
                      <a:pt x="2" y="9"/>
                    </a:lnTo>
                    <a:lnTo>
                      <a:pt x="0" y="4"/>
                    </a:lnTo>
                    <a:lnTo>
                      <a:pt x="7"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1" name="Freeform 29"/>
              <p:cNvSpPr>
                <a:spLocks/>
              </p:cNvSpPr>
              <p:nvPr/>
            </p:nvSpPr>
            <p:spPr bwMode="auto">
              <a:xfrm>
                <a:off x="3957" y="2322"/>
                <a:ext cx="7" cy="14"/>
              </a:xfrm>
              <a:custGeom>
                <a:avLst/>
                <a:gdLst/>
                <a:ahLst/>
                <a:cxnLst>
                  <a:cxn ang="0">
                    <a:pos x="0" y="4"/>
                  </a:cxn>
                  <a:cxn ang="0">
                    <a:pos x="3" y="0"/>
                  </a:cxn>
                  <a:cxn ang="0">
                    <a:pos x="7" y="9"/>
                  </a:cxn>
                  <a:cxn ang="0">
                    <a:pos x="3" y="14"/>
                  </a:cxn>
                  <a:cxn ang="0">
                    <a:pos x="0" y="4"/>
                  </a:cxn>
                </a:cxnLst>
                <a:rect l="0" t="0" r="r" b="b"/>
                <a:pathLst>
                  <a:path w="7" h="14">
                    <a:moveTo>
                      <a:pt x="0" y="4"/>
                    </a:moveTo>
                    <a:lnTo>
                      <a:pt x="3" y="0"/>
                    </a:lnTo>
                    <a:lnTo>
                      <a:pt x="7" y="9"/>
                    </a:lnTo>
                    <a:lnTo>
                      <a:pt x="3" y="14"/>
                    </a:lnTo>
                    <a:lnTo>
                      <a:pt x="0" y="4"/>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2" name="Freeform 30"/>
              <p:cNvSpPr>
                <a:spLocks/>
              </p:cNvSpPr>
              <p:nvPr/>
            </p:nvSpPr>
            <p:spPr bwMode="auto">
              <a:xfrm>
                <a:off x="3960" y="2334"/>
                <a:ext cx="30" cy="16"/>
              </a:xfrm>
              <a:custGeom>
                <a:avLst/>
                <a:gdLst/>
                <a:ahLst/>
                <a:cxnLst>
                  <a:cxn ang="0">
                    <a:pos x="30" y="11"/>
                  </a:cxn>
                  <a:cxn ang="0">
                    <a:pos x="25" y="4"/>
                  </a:cxn>
                  <a:cxn ang="0">
                    <a:pos x="18" y="7"/>
                  </a:cxn>
                  <a:cxn ang="0">
                    <a:pos x="7" y="0"/>
                  </a:cxn>
                  <a:cxn ang="0">
                    <a:pos x="0" y="4"/>
                  </a:cxn>
                  <a:cxn ang="0">
                    <a:pos x="16" y="9"/>
                  </a:cxn>
                  <a:cxn ang="0">
                    <a:pos x="18" y="16"/>
                  </a:cxn>
                  <a:cxn ang="0">
                    <a:pos x="30" y="11"/>
                  </a:cxn>
                </a:cxnLst>
                <a:rect l="0" t="0" r="r" b="b"/>
                <a:pathLst>
                  <a:path w="30" h="16">
                    <a:moveTo>
                      <a:pt x="30" y="11"/>
                    </a:moveTo>
                    <a:lnTo>
                      <a:pt x="25" y="4"/>
                    </a:lnTo>
                    <a:lnTo>
                      <a:pt x="18" y="7"/>
                    </a:lnTo>
                    <a:lnTo>
                      <a:pt x="7" y="0"/>
                    </a:lnTo>
                    <a:lnTo>
                      <a:pt x="0" y="4"/>
                    </a:lnTo>
                    <a:lnTo>
                      <a:pt x="16" y="9"/>
                    </a:lnTo>
                    <a:lnTo>
                      <a:pt x="18" y="16"/>
                    </a:lnTo>
                    <a:lnTo>
                      <a:pt x="30" y="11"/>
                    </a:lnTo>
                    <a:close/>
                  </a:path>
                </a:pathLst>
              </a:custGeom>
              <a:solidFill>
                <a:srgbClr val="A88C3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3" name="Freeform 31"/>
              <p:cNvSpPr>
                <a:spLocks/>
              </p:cNvSpPr>
              <p:nvPr/>
            </p:nvSpPr>
            <p:spPr bwMode="auto">
              <a:xfrm>
                <a:off x="3978" y="2341"/>
                <a:ext cx="10" cy="9"/>
              </a:xfrm>
              <a:custGeom>
                <a:avLst/>
                <a:gdLst/>
                <a:ahLst/>
                <a:cxnLst>
                  <a:cxn ang="0">
                    <a:pos x="10" y="2"/>
                  </a:cxn>
                  <a:cxn ang="0">
                    <a:pos x="3" y="0"/>
                  </a:cxn>
                  <a:cxn ang="0">
                    <a:pos x="0" y="7"/>
                  </a:cxn>
                  <a:cxn ang="0">
                    <a:pos x="7" y="9"/>
                  </a:cxn>
                  <a:cxn ang="0">
                    <a:pos x="10" y="2"/>
                  </a:cxn>
                </a:cxnLst>
                <a:rect l="0" t="0" r="r" b="b"/>
                <a:pathLst>
                  <a:path w="10" h="9">
                    <a:moveTo>
                      <a:pt x="10" y="2"/>
                    </a:moveTo>
                    <a:lnTo>
                      <a:pt x="3" y="0"/>
                    </a:lnTo>
                    <a:lnTo>
                      <a:pt x="0" y="7"/>
                    </a:lnTo>
                    <a:lnTo>
                      <a:pt x="7" y="9"/>
                    </a:lnTo>
                    <a:lnTo>
                      <a:pt x="10" y="2"/>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4" name="Freeform 32"/>
              <p:cNvSpPr>
                <a:spLocks/>
              </p:cNvSpPr>
              <p:nvPr/>
            </p:nvSpPr>
            <p:spPr bwMode="auto">
              <a:xfrm>
                <a:off x="3962" y="2334"/>
                <a:ext cx="14" cy="7"/>
              </a:xfrm>
              <a:custGeom>
                <a:avLst/>
                <a:gdLst/>
                <a:ahLst/>
                <a:cxnLst>
                  <a:cxn ang="0">
                    <a:pos x="9" y="7"/>
                  </a:cxn>
                  <a:cxn ang="0">
                    <a:pos x="14" y="7"/>
                  </a:cxn>
                  <a:cxn ang="0">
                    <a:pos x="5" y="0"/>
                  </a:cxn>
                  <a:cxn ang="0">
                    <a:pos x="0" y="4"/>
                  </a:cxn>
                  <a:cxn ang="0">
                    <a:pos x="9" y="7"/>
                  </a:cxn>
                </a:cxnLst>
                <a:rect l="0" t="0" r="r" b="b"/>
                <a:pathLst>
                  <a:path w="14" h="7">
                    <a:moveTo>
                      <a:pt x="9" y="7"/>
                    </a:moveTo>
                    <a:lnTo>
                      <a:pt x="14" y="7"/>
                    </a:lnTo>
                    <a:lnTo>
                      <a:pt x="5" y="0"/>
                    </a:lnTo>
                    <a:lnTo>
                      <a:pt x="0" y="4"/>
                    </a:lnTo>
                    <a:lnTo>
                      <a:pt x="9" y="7"/>
                    </a:lnTo>
                    <a:close/>
                  </a:path>
                </a:pathLst>
              </a:custGeom>
              <a:solidFill>
                <a:srgbClr val="FA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5" name="Freeform 33"/>
              <p:cNvSpPr>
                <a:spLocks/>
              </p:cNvSpPr>
              <p:nvPr/>
            </p:nvSpPr>
            <p:spPr bwMode="auto">
              <a:xfrm>
                <a:off x="3825" y="2364"/>
                <a:ext cx="35" cy="17"/>
              </a:xfrm>
              <a:custGeom>
                <a:avLst/>
                <a:gdLst/>
                <a:ahLst/>
                <a:cxnLst>
                  <a:cxn ang="0">
                    <a:pos x="0" y="0"/>
                  </a:cxn>
                  <a:cxn ang="0">
                    <a:pos x="16" y="5"/>
                  </a:cxn>
                  <a:cxn ang="0">
                    <a:pos x="35" y="17"/>
                  </a:cxn>
                  <a:cxn ang="0">
                    <a:pos x="28" y="17"/>
                  </a:cxn>
                  <a:cxn ang="0">
                    <a:pos x="26" y="17"/>
                  </a:cxn>
                  <a:cxn ang="0">
                    <a:pos x="21" y="14"/>
                  </a:cxn>
                  <a:cxn ang="0">
                    <a:pos x="0" y="5"/>
                  </a:cxn>
                  <a:cxn ang="0">
                    <a:pos x="0" y="0"/>
                  </a:cxn>
                </a:cxnLst>
                <a:rect l="0" t="0" r="r" b="b"/>
                <a:pathLst>
                  <a:path w="35" h="17">
                    <a:moveTo>
                      <a:pt x="0" y="0"/>
                    </a:moveTo>
                    <a:lnTo>
                      <a:pt x="16" y="5"/>
                    </a:lnTo>
                    <a:lnTo>
                      <a:pt x="35" y="17"/>
                    </a:lnTo>
                    <a:lnTo>
                      <a:pt x="28" y="17"/>
                    </a:lnTo>
                    <a:lnTo>
                      <a:pt x="26" y="17"/>
                    </a:lnTo>
                    <a:lnTo>
                      <a:pt x="21" y="14"/>
                    </a:lnTo>
                    <a:lnTo>
                      <a:pt x="0" y="5"/>
                    </a:lnTo>
                    <a:lnTo>
                      <a:pt x="0" y="0"/>
                    </a:lnTo>
                    <a:close/>
                  </a:path>
                </a:pathLst>
              </a:custGeom>
              <a:solidFill>
                <a:srgbClr val="9A9F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6" name="Freeform 34"/>
              <p:cNvSpPr>
                <a:spLocks/>
              </p:cNvSpPr>
              <p:nvPr/>
            </p:nvSpPr>
            <p:spPr bwMode="auto">
              <a:xfrm>
                <a:off x="3825" y="2369"/>
                <a:ext cx="35" cy="16"/>
              </a:xfrm>
              <a:custGeom>
                <a:avLst/>
                <a:gdLst/>
                <a:ahLst/>
                <a:cxnLst>
                  <a:cxn ang="0">
                    <a:pos x="0" y="0"/>
                  </a:cxn>
                  <a:cxn ang="0">
                    <a:pos x="21" y="9"/>
                  </a:cxn>
                  <a:cxn ang="0">
                    <a:pos x="26" y="12"/>
                  </a:cxn>
                  <a:cxn ang="0">
                    <a:pos x="28" y="12"/>
                  </a:cxn>
                  <a:cxn ang="0">
                    <a:pos x="35" y="12"/>
                  </a:cxn>
                  <a:cxn ang="0">
                    <a:pos x="35" y="16"/>
                  </a:cxn>
                  <a:cxn ang="0">
                    <a:pos x="28" y="16"/>
                  </a:cxn>
                  <a:cxn ang="0">
                    <a:pos x="23" y="14"/>
                  </a:cxn>
                  <a:cxn ang="0">
                    <a:pos x="14" y="7"/>
                  </a:cxn>
                  <a:cxn ang="0">
                    <a:pos x="0" y="0"/>
                  </a:cxn>
                  <a:cxn ang="0">
                    <a:pos x="0" y="0"/>
                  </a:cxn>
                </a:cxnLst>
                <a:rect l="0" t="0" r="r" b="b"/>
                <a:pathLst>
                  <a:path w="35" h="16">
                    <a:moveTo>
                      <a:pt x="0" y="0"/>
                    </a:moveTo>
                    <a:lnTo>
                      <a:pt x="21" y="9"/>
                    </a:lnTo>
                    <a:lnTo>
                      <a:pt x="26" y="12"/>
                    </a:lnTo>
                    <a:lnTo>
                      <a:pt x="28" y="12"/>
                    </a:lnTo>
                    <a:lnTo>
                      <a:pt x="35" y="12"/>
                    </a:lnTo>
                    <a:lnTo>
                      <a:pt x="35" y="16"/>
                    </a:lnTo>
                    <a:lnTo>
                      <a:pt x="28" y="16"/>
                    </a:lnTo>
                    <a:lnTo>
                      <a:pt x="23" y="14"/>
                    </a:lnTo>
                    <a:lnTo>
                      <a:pt x="14" y="7"/>
                    </a:lnTo>
                    <a:lnTo>
                      <a:pt x="0" y="0"/>
                    </a:lnTo>
                    <a:lnTo>
                      <a:pt x="0" y="0"/>
                    </a:lnTo>
                    <a:close/>
                  </a:path>
                </a:pathLst>
              </a:custGeom>
              <a:solidFill>
                <a:srgbClr val="7176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7" name="Freeform 35"/>
              <p:cNvSpPr>
                <a:spLocks/>
              </p:cNvSpPr>
              <p:nvPr/>
            </p:nvSpPr>
            <p:spPr bwMode="auto">
              <a:xfrm>
                <a:off x="3688" y="2093"/>
                <a:ext cx="16" cy="26"/>
              </a:xfrm>
              <a:custGeom>
                <a:avLst/>
                <a:gdLst/>
                <a:ahLst/>
                <a:cxnLst>
                  <a:cxn ang="0">
                    <a:pos x="5" y="0"/>
                  </a:cxn>
                  <a:cxn ang="0">
                    <a:pos x="16" y="0"/>
                  </a:cxn>
                  <a:cxn ang="0">
                    <a:pos x="12" y="14"/>
                  </a:cxn>
                  <a:cxn ang="0">
                    <a:pos x="12" y="16"/>
                  </a:cxn>
                  <a:cxn ang="0">
                    <a:pos x="9" y="21"/>
                  </a:cxn>
                  <a:cxn ang="0">
                    <a:pos x="5" y="26"/>
                  </a:cxn>
                  <a:cxn ang="0">
                    <a:pos x="2" y="16"/>
                  </a:cxn>
                  <a:cxn ang="0">
                    <a:pos x="12" y="9"/>
                  </a:cxn>
                  <a:cxn ang="0">
                    <a:pos x="9" y="9"/>
                  </a:cxn>
                  <a:cxn ang="0">
                    <a:pos x="0" y="16"/>
                  </a:cxn>
                  <a:cxn ang="0">
                    <a:pos x="5" y="0"/>
                  </a:cxn>
                </a:cxnLst>
                <a:rect l="0" t="0" r="r" b="b"/>
                <a:pathLst>
                  <a:path w="16" h="26">
                    <a:moveTo>
                      <a:pt x="5" y="0"/>
                    </a:moveTo>
                    <a:lnTo>
                      <a:pt x="16" y="0"/>
                    </a:lnTo>
                    <a:lnTo>
                      <a:pt x="12" y="14"/>
                    </a:lnTo>
                    <a:lnTo>
                      <a:pt x="12" y="16"/>
                    </a:lnTo>
                    <a:lnTo>
                      <a:pt x="9" y="21"/>
                    </a:lnTo>
                    <a:lnTo>
                      <a:pt x="5" y="26"/>
                    </a:lnTo>
                    <a:lnTo>
                      <a:pt x="2" y="16"/>
                    </a:lnTo>
                    <a:lnTo>
                      <a:pt x="12" y="9"/>
                    </a:lnTo>
                    <a:lnTo>
                      <a:pt x="9" y="9"/>
                    </a:lnTo>
                    <a:lnTo>
                      <a:pt x="0" y="16"/>
                    </a:lnTo>
                    <a:lnTo>
                      <a:pt x="5" y="0"/>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8" name="Freeform 36"/>
              <p:cNvSpPr>
                <a:spLocks/>
              </p:cNvSpPr>
              <p:nvPr/>
            </p:nvSpPr>
            <p:spPr bwMode="auto">
              <a:xfrm>
                <a:off x="3820" y="2180"/>
                <a:ext cx="97" cy="43"/>
              </a:xfrm>
              <a:custGeom>
                <a:avLst/>
                <a:gdLst/>
                <a:ahLst/>
                <a:cxnLst>
                  <a:cxn ang="0">
                    <a:pos x="40" y="9"/>
                  </a:cxn>
                  <a:cxn ang="0">
                    <a:pos x="38" y="7"/>
                  </a:cxn>
                  <a:cxn ang="0">
                    <a:pos x="34" y="6"/>
                  </a:cxn>
                  <a:cxn ang="0">
                    <a:pos x="31" y="4"/>
                  </a:cxn>
                  <a:cxn ang="0">
                    <a:pos x="28" y="2"/>
                  </a:cxn>
                  <a:cxn ang="0">
                    <a:pos x="27" y="1"/>
                  </a:cxn>
                  <a:cxn ang="0">
                    <a:pos x="24" y="0"/>
                  </a:cxn>
                  <a:cxn ang="0">
                    <a:pos x="23" y="0"/>
                  </a:cxn>
                  <a:cxn ang="0">
                    <a:pos x="17" y="0"/>
                  </a:cxn>
                  <a:cxn ang="0">
                    <a:pos x="16" y="0"/>
                  </a:cxn>
                  <a:cxn ang="0">
                    <a:pos x="10" y="3"/>
                  </a:cxn>
                  <a:cxn ang="0">
                    <a:pos x="6" y="3"/>
                  </a:cxn>
                  <a:cxn ang="0">
                    <a:pos x="0" y="5"/>
                  </a:cxn>
                  <a:cxn ang="0">
                    <a:pos x="1" y="11"/>
                  </a:cxn>
                  <a:cxn ang="0">
                    <a:pos x="4" y="12"/>
                  </a:cxn>
                  <a:cxn ang="0">
                    <a:pos x="4" y="12"/>
                  </a:cxn>
                  <a:cxn ang="0">
                    <a:pos x="4" y="13"/>
                  </a:cxn>
                  <a:cxn ang="0">
                    <a:pos x="9" y="18"/>
                  </a:cxn>
                  <a:cxn ang="0">
                    <a:pos x="23" y="12"/>
                  </a:cxn>
                  <a:cxn ang="0">
                    <a:pos x="36" y="16"/>
                  </a:cxn>
                  <a:cxn ang="0">
                    <a:pos x="41" y="11"/>
                  </a:cxn>
                  <a:cxn ang="0">
                    <a:pos x="40" y="9"/>
                  </a:cxn>
                </a:cxnLst>
                <a:rect l="0" t="0" r="r" b="b"/>
                <a:pathLst>
                  <a:path w="41" h="18">
                    <a:moveTo>
                      <a:pt x="40" y="9"/>
                    </a:moveTo>
                    <a:cubicBezTo>
                      <a:pt x="38" y="7"/>
                      <a:pt x="38" y="7"/>
                      <a:pt x="38" y="7"/>
                    </a:cubicBezTo>
                    <a:cubicBezTo>
                      <a:pt x="34" y="6"/>
                      <a:pt x="34" y="6"/>
                      <a:pt x="34" y="6"/>
                    </a:cubicBezTo>
                    <a:cubicBezTo>
                      <a:pt x="31" y="4"/>
                      <a:pt x="31" y="4"/>
                      <a:pt x="31" y="4"/>
                    </a:cubicBezTo>
                    <a:cubicBezTo>
                      <a:pt x="28" y="2"/>
                      <a:pt x="28" y="2"/>
                      <a:pt x="28" y="2"/>
                    </a:cubicBezTo>
                    <a:cubicBezTo>
                      <a:pt x="27" y="1"/>
                      <a:pt x="27" y="1"/>
                      <a:pt x="27" y="1"/>
                    </a:cubicBezTo>
                    <a:cubicBezTo>
                      <a:pt x="24" y="0"/>
                      <a:pt x="24" y="0"/>
                      <a:pt x="24" y="0"/>
                    </a:cubicBezTo>
                    <a:cubicBezTo>
                      <a:pt x="23" y="0"/>
                      <a:pt x="23" y="0"/>
                      <a:pt x="23" y="0"/>
                    </a:cubicBezTo>
                    <a:cubicBezTo>
                      <a:pt x="17" y="0"/>
                      <a:pt x="17" y="0"/>
                      <a:pt x="17" y="0"/>
                    </a:cubicBezTo>
                    <a:cubicBezTo>
                      <a:pt x="16" y="0"/>
                      <a:pt x="16" y="0"/>
                      <a:pt x="16" y="0"/>
                    </a:cubicBezTo>
                    <a:cubicBezTo>
                      <a:pt x="10" y="3"/>
                      <a:pt x="10" y="3"/>
                      <a:pt x="10" y="3"/>
                    </a:cubicBezTo>
                    <a:cubicBezTo>
                      <a:pt x="6" y="3"/>
                      <a:pt x="6" y="3"/>
                      <a:pt x="6" y="3"/>
                    </a:cubicBezTo>
                    <a:cubicBezTo>
                      <a:pt x="0" y="5"/>
                      <a:pt x="0" y="5"/>
                      <a:pt x="0" y="5"/>
                    </a:cubicBezTo>
                    <a:cubicBezTo>
                      <a:pt x="1" y="11"/>
                      <a:pt x="1" y="11"/>
                      <a:pt x="1" y="11"/>
                    </a:cubicBezTo>
                    <a:cubicBezTo>
                      <a:pt x="4" y="12"/>
                      <a:pt x="4" y="12"/>
                      <a:pt x="4" y="12"/>
                    </a:cubicBezTo>
                    <a:cubicBezTo>
                      <a:pt x="4" y="12"/>
                      <a:pt x="4" y="12"/>
                      <a:pt x="4" y="12"/>
                    </a:cubicBezTo>
                    <a:cubicBezTo>
                      <a:pt x="4" y="13"/>
                      <a:pt x="4" y="13"/>
                      <a:pt x="4" y="13"/>
                    </a:cubicBezTo>
                    <a:cubicBezTo>
                      <a:pt x="9" y="18"/>
                      <a:pt x="9" y="18"/>
                      <a:pt x="9" y="18"/>
                    </a:cubicBezTo>
                    <a:cubicBezTo>
                      <a:pt x="8" y="18"/>
                      <a:pt x="18" y="16"/>
                      <a:pt x="23" y="12"/>
                    </a:cubicBezTo>
                    <a:cubicBezTo>
                      <a:pt x="28" y="15"/>
                      <a:pt x="36" y="16"/>
                      <a:pt x="36" y="16"/>
                    </a:cubicBezTo>
                    <a:cubicBezTo>
                      <a:pt x="41" y="11"/>
                      <a:pt x="41" y="11"/>
                      <a:pt x="41" y="11"/>
                    </a:cubicBezTo>
                    <a:lnTo>
                      <a:pt x="40" y="9"/>
                    </a:lnTo>
                    <a:close/>
                  </a:path>
                </a:pathLst>
              </a:custGeom>
              <a:solidFill>
                <a:srgbClr val="9E7C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9" name="Freeform 37"/>
              <p:cNvSpPr>
                <a:spLocks/>
              </p:cNvSpPr>
              <p:nvPr/>
            </p:nvSpPr>
            <p:spPr bwMode="auto">
              <a:xfrm>
                <a:off x="3544" y="2256"/>
                <a:ext cx="38" cy="16"/>
              </a:xfrm>
              <a:custGeom>
                <a:avLst/>
                <a:gdLst/>
                <a:ahLst/>
                <a:cxnLst>
                  <a:cxn ang="0">
                    <a:pos x="0" y="9"/>
                  </a:cxn>
                  <a:cxn ang="0">
                    <a:pos x="2" y="4"/>
                  </a:cxn>
                  <a:cxn ang="0">
                    <a:pos x="9" y="2"/>
                  </a:cxn>
                  <a:cxn ang="0">
                    <a:pos x="14" y="0"/>
                  </a:cxn>
                  <a:cxn ang="0">
                    <a:pos x="19" y="7"/>
                  </a:cxn>
                  <a:cxn ang="0">
                    <a:pos x="33" y="7"/>
                  </a:cxn>
                  <a:cxn ang="0">
                    <a:pos x="33" y="7"/>
                  </a:cxn>
                  <a:cxn ang="0">
                    <a:pos x="21" y="7"/>
                  </a:cxn>
                  <a:cxn ang="0">
                    <a:pos x="26" y="9"/>
                  </a:cxn>
                  <a:cxn ang="0">
                    <a:pos x="38" y="14"/>
                  </a:cxn>
                  <a:cxn ang="0">
                    <a:pos x="38" y="14"/>
                  </a:cxn>
                  <a:cxn ang="0">
                    <a:pos x="21" y="11"/>
                  </a:cxn>
                  <a:cxn ang="0">
                    <a:pos x="19" y="11"/>
                  </a:cxn>
                  <a:cxn ang="0">
                    <a:pos x="14" y="16"/>
                  </a:cxn>
                  <a:cxn ang="0">
                    <a:pos x="9" y="14"/>
                  </a:cxn>
                  <a:cxn ang="0">
                    <a:pos x="7" y="11"/>
                  </a:cxn>
                  <a:cxn ang="0">
                    <a:pos x="0" y="9"/>
                  </a:cxn>
                </a:cxnLst>
                <a:rect l="0" t="0" r="r" b="b"/>
                <a:pathLst>
                  <a:path w="38" h="16">
                    <a:moveTo>
                      <a:pt x="0" y="9"/>
                    </a:moveTo>
                    <a:lnTo>
                      <a:pt x="2" y="4"/>
                    </a:lnTo>
                    <a:lnTo>
                      <a:pt x="9" y="2"/>
                    </a:lnTo>
                    <a:lnTo>
                      <a:pt x="14" y="0"/>
                    </a:lnTo>
                    <a:lnTo>
                      <a:pt x="19" y="7"/>
                    </a:lnTo>
                    <a:lnTo>
                      <a:pt x="33" y="7"/>
                    </a:lnTo>
                    <a:lnTo>
                      <a:pt x="33" y="7"/>
                    </a:lnTo>
                    <a:lnTo>
                      <a:pt x="21" y="7"/>
                    </a:lnTo>
                    <a:lnTo>
                      <a:pt x="26" y="9"/>
                    </a:lnTo>
                    <a:lnTo>
                      <a:pt x="38" y="14"/>
                    </a:lnTo>
                    <a:lnTo>
                      <a:pt x="38" y="14"/>
                    </a:lnTo>
                    <a:lnTo>
                      <a:pt x="21" y="11"/>
                    </a:lnTo>
                    <a:lnTo>
                      <a:pt x="19" y="11"/>
                    </a:lnTo>
                    <a:lnTo>
                      <a:pt x="14" y="16"/>
                    </a:lnTo>
                    <a:lnTo>
                      <a:pt x="9" y="14"/>
                    </a:lnTo>
                    <a:lnTo>
                      <a:pt x="7" y="11"/>
                    </a:lnTo>
                    <a:lnTo>
                      <a:pt x="0" y="9"/>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0" name="Freeform 38"/>
              <p:cNvSpPr>
                <a:spLocks/>
              </p:cNvSpPr>
              <p:nvPr/>
            </p:nvSpPr>
            <p:spPr bwMode="auto">
              <a:xfrm>
                <a:off x="3544" y="2260"/>
                <a:ext cx="9" cy="5"/>
              </a:xfrm>
              <a:custGeom>
                <a:avLst/>
                <a:gdLst/>
                <a:ahLst/>
                <a:cxnLst>
                  <a:cxn ang="0">
                    <a:pos x="0" y="3"/>
                  </a:cxn>
                  <a:cxn ang="0">
                    <a:pos x="9" y="0"/>
                  </a:cxn>
                  <a:cxn ang="0">
                    <a:pos x="9" y="5"/>
                  </a:cxn>
                  <a:cxn ang="0">
                    <a:pos x="2" y="5"/>
                  </a:cxn>
                  <a:cxn ang="0">
                    <a:pos x="0" y="3"/>
                  </a:cxn>
                </a:cxnLst>
                <a:rect l="0" t="0" r="r" b="b"/>
                <a:pathLst>
                  <a:path w="9" h="5">
                    <a:moveTo>
                      <a:pt x="0" y="3"/>
                    </a:moveTo>
                    <a:lnTo>
                      <a:pt x="9" y="0"/>
                    </a:lnTo>
                    <a:lnTo>
                      <a:pt x="9" y="5"/>
                    </a:lnTo>
                    <a:lnTo>
                      <a:pt x="2" y="5"/>
                    </a:lnTo>
                    <a:lnTo>
                      <a:pt x="0" y="3"/>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1" name="Freeform 39"/>
              <p:cNvSpPr>
                <a:spLocks/>
              </p:cNvSpPr>
              <p:nvPr/>
            </p:nvSpPr>
            <p:spPr bwMode="auto">
              <a:xfrm>
                <a:off x="3553" y="2256"/>
                <a:ext cx="5" cy="14"/>
              </a:xfrm>
              <a:custGeom>
                <a:avLst/>
                <a:gdLst/>
                <a:ahLst/>
                <a:cxnLst>
                  <a:cxn ang="0">
                    <a:pos x="3" y="0"/>
                  </a:cxn>
                  <a:cxn ang="0">
                    <a:pos x="5" y="0"/>
                  </a:cxn>
                  <a:cxn ang="0">
                    <a:pos x="5" y="14"/>
                  </a:cxn>
                  <a:cxn ang="0">
                    <a:pos x="0" y="11"/>
                  </a:cxn>
                  <a:cxn ang="0">
                    <a:pos x="0" y="4"/>
                  </a:cxn>
                  <a:cxn ang="0">
                    <a:pos x="3" y="0"/>
                  </a:cxn>
                </a:cxnLst>
                <a:rect l="0" t="0" r="r" b="b"/>
                <a:pathLst>
                  <a:path w="5" h="14">
                    <a:moveTo>
                      <a:pt x="3" y="0"/>
                    </a:moveTo>
                    <a:lnTo>
                      <a:pt x="5" y="0"/>
                    </a:lnTo>
                    <a:lnTo>
                      <a:pt x="5" y="14"/>
                    </a:lnTo>
                    <a:lnTo>
                      <a:pt x="0" y="11"/>
                    </a:lnTo>
                    <a:lnTo>
                      <a:pt x="0" y="4"/>
                    </a:lnTo>
                    <a:lnTo>
                      <a:pt x="3" y="0"/>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2" name="Freeform 40"/>
              <p:cNvSpPr>
                <a:spLocks/>
              </p:cNvSpPr>
              <p:nvPr/>
            </p:nvSpPr>
            <p:spPr bwMode="auto">
              <a:xfrm>
                <a:off x="3565" y="2263"/>
                <a:ext cx="17" cy="7"/>
              </a:xfrm>
              <a:custGeom>
                <a:avLst/>
                <a:gdLst/>
                <a:ahLst/>
                <a:cxnLst>
                  <a:cxn ang="0">
                    <a:pos x="0" y="0"/>
                  </a:cxn>
                  <a:cxn ang="0">
                    <a:pos x="12" y="0"/>
                  </a:cxn>
                  <a:cxn ang="0">
                    <a:pos x="17" y="7"/>
                  </a:cxn>
                  <a:cxn ang="0">
                    <a:pos x="5" y="2"/>
                  </a:cxn>
                  <a:cxn ang="0">
                    <a:pos x="0" y="0"/>
                  </a:cxn>
                </a:cxnLst>
                <a:rect l="0" t="0" r="r" b="b"/>
                <a:pathLst>
                  <a:path w="17" h="7">
                    <a:moveTo>
                      <a:pt x="0" y="0"/>
                    </a:moveTo>
                    <a:lnTo>
                      <a:pt x="12" y="0"/>
                    </a:lnTo>
                    <a:lnTo>
                      <a:pt x="17" y="7"/>
                    </a:lnTo>
                    <a:lnTo>
                      <a:pt x="5" y="2"/>
                    </a:lnTo>
                    <a:lnTo>
                      <a:pt x="0"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3" name="Freeform 41"/>
              <p:cNvSpPr>
                <a:spLocks/>
              </p:cNvSpPr>
              <p:nvPr/>
            </p:nvSpPr>
            <p:spPr bwMode="auto">
              <a:xfrm>
                <a:off x="3572" y="2230"/>
                <a:ext cx="17" cy="40"/>
              </a:xfrm>
              <a:custGeom>
                <a:avLst/>
                <a:gdLst/>
                <a:ahLst/>
                <a:cxnLst>
                  <a:cxn ang="0">
                    <a:pos x="12" y="0"/>
                  </a:cxn>
                  <a:cxn ang="0">
                    <a:pos x="7" y="2"/>
                  </a:cxn>
                  <a:cxn ang="0">
                    <a:pos x="5" y="9"/>
                  </a:cxn>
                  <a:cxn ang="0">
                    <a:pos x="0" y="14"/>
                  </a:cxn>
                  <a:cxn ang="0">
                    <a:pos x="7" y="21"/>
                  </a:cxn>
                  <a:cxn ang="0">
                    <a:pos x="7" y="33"/>
                  </a:cxn>
                  <a:cxn ang="0">
                    <a:pos x="7" y="33"/>
                  </a:cxn>
                  <a:cxn ang="0">
                    <a:pos x="10" y="21"/>
                  </a:cxn>
                  <a:cxn ang="0">
                    <a:pos x="10" y="26"/>
                  </a:cxn>
                  <a:cxn ang="0">
                    <a:pos x="12" y="37"/>
                  </a:cxn>
                  <a:cxn ang="0">
                    <a:pos x="12" y="40"/>
                  </a:cxn>
                  <a:cxn ang="0">
                    <a:pos x="12" y="23"/>
                  </a:cxn>
                  <a:cxn ang="0">
                    <a:pos x="12" y="18"/>
                  </a:cxn>
                  <a:cxn ang="0">
                    <a:pos x="17" y="16"/>
                  </a:cxn>
                  <a:cxn ang="0">
                    <a:pos x="17" y="11"/>
                  </a:cxn>
                  <a:cxn ang="0">
                    <a:pos x="14" y="9"/>
                  </a:cxn>
                  <a:cxn ang="0">
                    <a:pos x="12" y="0"/>
                  </a:cxn>
                </a:cxnLst>
                <a:rect l="0" t="0" r="r" b="b"/>
                <a:pathLst>
                  <a:path w="17" h="40">
                    <a:moveTo>
                      <a:pt x="12" y="0"/>
                    </a:moveTo>
                    <a:lnTo>
                      <a:pt x="7" y="2"/>
                    </a:lnTo>
                    <a:lnTo>
                      <a:pt x="5" y="9"/>
                    </a:lnTo>
                    <a:lnTo>
                      <a:pt x="0" y="14"/>
                    </a:lnTo>
                    <a:lnTo>
                      <a:pt x="7" y="21"/>
                    </a:lnTo>
                    <a:lnTo>
                      <a:pt x="7" y="33"/>
                    </a:lnTo>
                    <a:lnTo>
                      <a:pt x="7" y="33"/>
                    </a:lnTo>
                    <a:lnTo>
                      <a:pt x="10" y="21"/>
                    </a:lnTo>
                    <a:lnTo>
                      <a:pt x="10" y="26"/>
                    </a:lnTo>
                    <a:lnTo>
                      <a:pt x="12" y="37"/>
                    </a:lnTo>
                    <a:lnTo>
                      <a:pt x="12" y="40"/>
                    </a:lnTo>
                    <a:lnTo>
                      <a:pt x="12" y="23"/>
                    </a:lnTo>
                    <a:lnTo>
                      <a:pt x="12" y="18"/>
                    </a:lnTo>
                    <a:lnTo>
                      <a:pt x="17" y="16"/>
                    </a:lnTo>
                    <a:lnTo>
                      <a:pt x="17" y="11"/>
                    </a:lnTo>
                    <a:lnTo>
                      <a:pt x="14" y="9"/>
                    </a:lnTo>
                    <a:lnTo>
                      <a:pt x="12" y="0"/>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4" name="Freeform 42"/>
              <p:cNvSpPr>
                <a:spLocks/>
              </p:cNvSpPr>
              <p:nvPr/>
            </p:nvSpPr>
            <p:spPr bwMode="auto">
              <a:xfrm>
                <a:off x="3579" y="2232"/>
                <a:ext cx="7" cy="7"/>
              </a:xfrm>
              <a:custGeom>
                <a:avLst/>
                <a:gdLst/>
                <a:ahLst/>
                <a:cxnLst>
                  <a:cxn ang="0">
                    <a:pos x="3" y="0"/>
                  </a:cxn>
                  <a:cxn ang="0">
                    <a:pos x="0" y="7"/>
                  </a:cxn>
                  <a:cxn ang="0">
                    <a:pos x="5" y="7"/>
                  </a:cxn>
                  <a:cxn ang="0">
                    <a:pos x="7" y="0"/>
                  </a:cxn>
                  <a:cxn ang="0">
                    <a:pos x="3" y="0"/>
                  </a:cxn>
                </a:cxnLst>
                <a:rect l="0" t="0" r="r" b="b"/>
                <a:pathLst>
                  <a:path w="7" h="7">
                    <a:moveTo>
                      <a:pt x="3" y="0"/>
                    </a:moveTo>
                    <a:lnTo>
                      <a:pt x="0" y="7"/>
                    </a:lnTo>
                    <a:lnTo>
                      <a:pt x="5" y="7"/>
                    </a:lnTo>
                    <a:lnTo>
                      <a:pt x="7" y="0"/>
                    </a:lnTo>
                    <a:lnTo>
                      <a:pt x="3"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5" name="Freeform 43"/>
              <p:cNvSpPr>
                <a:spLocks/>
              </p:cNvSpPr>
              <p:nvPr/>
            </p:nvSpPr>
            <p:spPr bwMode="auto">
              <a:xfrm>
                <a:off x="3574" y="2241"/>
                <a:ext cx="15" cy="3"/>
              </a:xfrm>
              <a:custGeom>
                <a:avLst/>
                <a:gdLst/>
                <a:ahLst/>
                <a:cxnLst>
                  <a:cxn ang="0">
                    <a:pos x="0" y="0"/>
                  </a:cxn>
                  <a:cxn ang="0">
                    <a:pos x="0" y="3"/>
                  </a:cxn>
                  <a:cxn ang="0">
                    <a:pos x="15" y="3"/>
                  </a:cxn>
                  <a:cxn ang="0">
                    <a:pos x="12" y="0"/>
                  </a:cxn>
                  <a:cxn ang="0">
                    <a:pos x="5" y="0"/>
                  </a:cxn>
                  <a:cxn ang="0">
                    <a:pos x="0" y="0"/>
                  </a:cxn>
                </a:cxnLst>
                <a:rect l="0" t="0" r="r" b="b"/>
                <a:pathLst>
                  <a:path w="15" h="3">
                    <a:moveTo>
                      <a:pt x="0" y="0"/>
                    </a:moveTo>
                    <a:lnTo>
                      <a:pt x="0" y="3"/>
                    </a:lnTo>
                    <a:lnTo>
                      <a:pt x="15" y="3"/>
                    </a:lnTo>
                    <a:lnTo>
                      <a:pt x="12" y="0"/>
                    </a:lnTo>
                    <a:lnTo>
                      <a:pt x="5" y="0"/>
                    </a:lnTo>
                    <a:lnTo>
                      <a:pt x="0" y="0"/>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6" name="Freeform 44"/>
              <p:cNvSpPr>
                <a:spLocks/>
              </p:cNvSpPr>
              <p:nvPr/>
            </p:nvSpPr>
            <p:spPr bwMode="auto">
              <a:xfrm>
                <a:off x="3579" y="2251"/>
                <a:ext cx="5" cy="16"/>
              </a:xfrm>
              <a:custGeom>
                <a:avLst/>
                <a:gdLst/>
                <a:ahLst/>
                <a:cxnLst>
                  <a:cxn ang="0">
                    <a:pos x="3" y="0"/>
                  </a:cxn>
                  <a:cxn ang="0">
                    <a:pos x="0" y="12"/>
                  </a:cxn>
                  <a:cxn ang="0">
                    <a:pos x="5" y="16"/>
                  </a:cxn>
                  <a:cxn ang="0">
                    <a:pos x="3" y="5"/>
                  </a:cxn>
                  <a:cxn ang="0">
                    <a:pos x="3" y="0"/>
                  </a:cxn>
                </a:cxnLst>
                <a:rect l="0" t="0" r="r" b="b"/>
                <a:pathLst>
                  <a:path w="5" h="16">
                    <a:moveTo>
                      <a:pt x="3" y="0"/>
                    </a:moveTo>
                    <a:lnTo>
                      <a:pt x="0" y="12"/>
                    </a:lnTo>
                    <a:lnTo>
                      <a:pt x="5" y="16"/>
                    </a:lnTo>
                    <a:lnTo>
                      <a:pt x="3" y="5"/>
                    </a:lnTo>
                    <a:lnTo>
                      <a:pt x="3"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7" name="Freeform 45"/>
              <p:cNvSpPr>
                <a:spLocks/>
              </p:cNvSpPr>
              <p:nvPr/>
            </p:nvSpPr>
            <p:spPr bwMode="auto">
              <a:xfrm>
                <a:off x="3629" y="2336"/>
                <a:ext cx="40" cy="16"/>
              </a:xfrm>
              <a:custGeom>
                <a:avLst/>
                <a:gdLst/>
                <a:ahLst/>
                <a:cxnLst>
                  <a:cxn ang="0">
                    <a:pos x="0" y="12"/>
                  </a:cxn>
                  <a:cxn ang="0">
                    <a:pos x="2" y="7"/>
                  </a:cxn>
                  <a:cxn ang="0">
                    <a:pos x="7" y="5"/>
                  </a:cxn>
                  <a:cxn ang="0">
                    <a:pos x="14" y="0"/>
                  </a:cxn>
                  <a:cxn ang="0">
                    <a:pos x="19" y="7"/>
                  </a:cxn>
                  <a:cxn ang="0">
                    <a:pos x="33" y="5"/>
                  </a:cxn>
                  <a:cxn ang="0">
                    <a:pos x="33" y="5"/>
                  </a:cxn>
                  <a:cxn ang="0">
                    <a:pos x="21" y="7"/>
                  </a:cxn>
                  <a:cxn ang="0">
                    <a:pos x="26" y="7"/>
                  </a:cxn>
                  <a:cxn ang="0">
                    <a:pos x="38" y="9"/>
                  </a:cxn>
                  <a:cxn ang="0">
                    <a:pos x="40" y="9"/>
                  </a:cxn>
                  <a:cxn ang="0">
                    <a:pos x="23" y="9"/>
                  </a:cxn>
                  <a:cxn ang="0">
                    <a:pos x="19" y="9"/>
                  </a:cxn>
                  <a:cxn ang="0">
                    <a:pos x="16" y="16"/>
                  </a:cxn>
                  <a:cxn ang="0">
                    <a:pos x="12" y="16"/>
                  </a:cxn>
                  <a:cxn ang="0">
                    <a:pos x="9" y="14"/>
                  </a:cxn>
                  <a:cxn ang="0">
                    <a:pos x="0" y="12"/>
                  </a:cxn>
                </a:cxnLst>
                <a:rect l="0" t="0" r="r" b="b"/>
                <a:pathLst>
                  <a:path w="40" h="16">
                    <a:moveTo>
                      <a:pt x="0" y="12"/>
                    </a:moveTo>
                    <a:lnTo>
                      <a:pt x="2" y="7"/>
                    </a:lnTo>
                    <a:lnTo>
                      <a:pt x="7" y="5"/>
                    </a:lnTo>
                    <a:lnTo>
                      <a:pt x="14" y="0"/>
                    </a:lnTo>
                    <a:lnTo>
                      <a:pt x="19" y="7"/>
                    </a:lnTo>
                    <a:lnTo>
                      <a:pt x="33" y="5"/>
                    </a:lnTo>
                    <a:lnTo>
                      <a:pt x="33" y="5"/>
                    </a:lnTo>
                    <a:lnTo>
                      <a:pt x="21" y="7"/>
                    </a:lnTo>
                    <a:lnTo>
                      <a:pt x="26" y="7"/>
                    </a:lnTo>
                    <a:lnTo>
                      <a:pt x="38" y="9"/>
                    </a:lnTo>
                    <a:lnTo>
                      <a:pt x="40" y="9"/>
                    </a:lnTo>
                    <a:lnTo>
                      <a:pt x="23" y="9"/>
                    </a:lnTo>
                    <a:lnTo>
                      <a:pt x="19" y="9"/>
                    </a:lnTo>
                    <a:lnTo>
                      <a:pt x="16" y="16"/>
                    </a:lnTo>
                    <a:lnTo>
                      <a:pt x="12" y="16"/>
                    </a:lnTo>
                    <a:lnTo>
                      <a:pt x="9" y="14"/>
                    </a:lnTo>
                    <a:lnTo>
                      <a:pt x="0" y="12"/>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8" name="Freeform 46"/>
              <p:cNvSpPr>
                <a:spLocks/>
              </p:cNvSpPr>
              <p:nvPr/>
            </p:nvSpPr>
            <p:spPr bwMode="auto">
              <a:xfrm>
                <a:off x="3629" y="2343"/>
                <a:ext cx="9" cy="7"/>
              </a:xfrm>
              <a:custGeom>
                <a:avLst/>
                <a:gdLst/>
                <a:ahLst/>
                <a:cxnLst>
                  <a:cxn ang="0">
                    <a:pos x="0" y="2"/>
                  </a:cxn>
                  <a:cxn ang="0">
                    <a:pos x="9" y="0"/>
                  </a:cxn>
                  <a:cxn ang="0">
                    <a:pos x="9" y="2"/>
                  </a:cxn>
                  <a:cxn ang="0">
                    <a:pos x="2" y="7"/>
                  </a:cxn>
                  <a:cxn ang="0">
                    <a:pos x="0" y="2"/>
                  </a:cxn>
                </a:cxnLst>
                <a:rect l="0" t="0" r="r" b="b"/>
                <a:pathLst>
                  <a:path w="9" h="7">
                    <a:moveTo>
                      <a:pt x="0" y="2"/>
                    </a:moveTo>
                    <a:lnTo>
                      <a:pt x="9" y="0"/>
                    </a:lnTo>
                    <a:lnTo>
                      <a:pt x="9" y="2"/>
                    </a:lnTo>
                    <a:lnTo>
                      <a:pt x="2" y="7"/>
                    </a:lnTo>
                    <a:lnTo>
                      <a:pt x="0" y="2"/>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9" name="Freeform 47"/>
              <p:cNvSpPr>
                <a:spLocks/>
              </p:cNvSpPr>
              <p:nvPr/>
            </p:nvSpPr>
            <p:spPr bwMode="auto">
              <a:xfrm>
                <a:off x="3638" y="2336"/>
                <a:ext cx="5" cy="14"/>
              </a:xfrm>
              <a:custGeom>
                <a:avLst/>
                <a:gdLst/>
                <a:ahLst/>
                <a:cxnLst>
                  <a:cxn ang="0">
                    <a:pos x="0" y="2"/>
                  </a:cxn>
                  <a:cxn ang="0">
                    <a:pos x="3" y="0"/>
                  </a:cxn>
                  <a:cxn ang="0">
                    <a:pos x="5" y="14"/>
                  </a:cxn>
                  <a:cxn ang="0">
                    <a:pos x="3" y="14"/>
                  </a:cxn>
                  <a:cxn ang="0">
                    <a:pos x="0" y="7"/>
                  </a:cxn>
                  <a:cxn ang="0">
                    <a:pos x="0" y="2"/>
                  </a:cxn>
                </a:cxnLst>
                <a:rect l="0" t="0" r="r" b="b"/>
                <a:pathLst>
                  <a:path w="5" h="14">
                    <a:moveTo>
                      <a:pt x="0" y="2"/>
                    </a:moveTo>
                    <a:lnTo>
                      <a:pt x="3" y="0"/>
                    </a:lnTo>
                    <a:lnTo>
                      <a:pt x="5" y="14"/>
                    </a:lnTo>
                    <a:lnTo>
                      <a:pt x="3" y="14"/>
                    </a:lnTo>
                    <a:lnTo>
                      <a:pt x="0" y="7"/>
                    </a:lnTo>
                    <a:lnTo>
                      <a:pt x="0" y="2"/>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0" name="Freeform 48"/>
              <p:cNvSpPr>
                <a:spLocks/>
              </p:cNvSpPr>
              <p:nvPr/>
            </p:nvSpPr>
            <p:spPr bwMode="auto">
              <a:xfrm>
                <a:off x="3650" y="2341"/>
                <a:ext cx="17" cy="4"/>
              </a:xfrm>
              <a:custGeom>
                <a:avLst/>
                <a:gdLst/>
                <a:ahLst/>
                <a:cxnLst>
                  <a:cxn ang="0">
                    <a:pos x="0" y="2"/>
                  </a:cxn>
                  <a:cxn ang="0">
                    <a:pos x="12" y="0"/>
                  </a:cxn>
                  <a:cxn ang="0">
                    <a:pos x="17" y="4"/>
                  </a:cxn>
                  <a:cxn ang="0">
                    <a:pos x="5" y="2"/>
                  </a:cxn>
                  <a:cxn ang="0">
                    <a:pos x="0" y="2"/>
                  </a:cxn>
                </a:cxnLst>
                <a:rect l="0" t="0" r="r" b="b"/>
                <a:pathLst>
                  <a:path w="17" h="4">
                    <a:moveTo>
                      <a:pt x="0" y="2"/>
                    </a:moveTo>
                    <a:lnTo>
                      <a:pt x="12" y="0"/>
                    </a:lnTo>
                    <a:lnTo>
                      <a:pt x="17" y="4"/>
                    </a:lnTo>
                    <a:lnTo>
                      <a:pt x="5" y="2"/>
                    </a:lnTo>
                    <a:lnTo>
                      <a:pt x="0" y="2"/>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1" name="Freeform 49"/>
              <p:cNvSpPr>
                <a:spLocks/>
              </p:cNvSpPr>
              <p:nvPr/>
            </p:nvSpPr>
            <p:spPr bwMode="auto">
              <a:xfrm>
                <a:off x="3652" y="2305"/>
                <a:ext cx="19" cy="38"/>
              </a:xfrm>
              <a:custGeom>
                <a:avLst/>
                <a:gdLst/>
                <a:ahLst/>
                <a:cxnLst>
                  <a:cxn ang="0">
                    <a:pos x="10" y="0"/>
                  </a:cxn>
                  <a:cxn ang="0">
                    <a:pos x="5" y="3"/>
                  </a:cxn>
                  <a:cxn ang="0">
                    <a:pos x="5" y="10"/>
                  </a:cxn>
                  <a:cxn ang="0">
                    <a:pos x="0" y="17"/>
                  </a:cxn>
                  <a:cxn ang="0">
                    <a:pos x="10" y="21"/>
                  </a:cxn>
                  <a:cxn ang="0">
                    <a:pos x="10" y="33"/>
                  </a:cxn>
                  <a:cxn ang="0">
                    <a:pos x="12" y="36"/>
                  </a:cxn>
                  <a:cxn ang="0">
                    <a:pos x="10" y="21"/>
                  </a:cxn>
                  <a:cxn ang="0">
                    <a:pos x="12" y="26"/>
                  </a:cxn>
                  <a:cxn ang="0">
                    <a:pos x="17" y="38"/>
                  </a:cxn>
                  <a:cxn ang="0">
                    <a:pos x="19" y="38"/>
                  </a:cxn>
                  <a:cxn ang="0">
                    <a:pos x="15" y="24"/>
                  </a:cxn>
                  <a:cxn ang="0">
                    <a:pos x="12" y="19"/>
                  </a:cxn>
                  <a:cxn ang="0">
                    <a:pos x="17" y="14"/>
                  </a:cxn>
                  <a:cxn ang="0">
                    <a:pos x="17" y="10"/>
                  </a:cxn>
                  <a:cxn ang="0">
                    <a:pos x="12" y="10"/>
                  </a:cxn>
                  <a:cxn ang="0">
                    <a:pos x="10" y="0"/>
                  </a:cxn>
                </a:cxnLst>
                <a:rect l="0" t="0" r="r" b="b"/>
                <a:pathLst>
                  <a:path w="19" h="38">
                    <a:moveTo>
                      <a:pt x="10" y="0"/>
                    </a:moveTo>
                    <a:lnTo>
                      <a:pt x="5" y="3"/>
                    </a:lnTo>
                    <a:lnTo>
                      <a:pt x="5" y="10"/>
                    </a:lnTo>
                    <a:lnTo>
                      <a:pt x="0" y="17"/>
                    </a:lnTo>
                    <a:lnTo>
                      <a:pt x="10" y="21"/>
                    </a:lnTo>
                    <a:lnTo>
                      <a:pt x="10" y="33"/>
                    </a:lnTo>
                    <a:lnTo>
                      <a:pt x="12" y="36"/>
                    </a:lnTo>
                    <a:lnTo>
                      <a:pt x="10" y="21"/>
                    </a:lnTo>
                    <a:lnTo>
                      <a:pt x="12" y="26"/>
                    </a:lnTo>
                    <a:lnTo>
                      <a:pt x="17" y="38"/>
                    </a:lnTo>
                    <a:lnTo>
                      <a:pt x="19" y="38"/>
                    </a:lnTo>
                    <a:lnTo>
                      <a:pt x="15" y="24"/>
                    </a:lnTo>
                    <a:lnTo>
                      <a:pt x="12" y="19"/>
                    </a:lnTo>
                    <a:lnTo>
                      <a:pt x="17" y="14"/>
                    </a:lnTo>
                    <a:lnTo>
                      <a:pt x="17" y="10"/>
                    </a:lnTo>
                    <a:lnTo>
                      <a:pt x="12" y="10"/>
                    </a:lnTo>
                    <a:lnTo>
                      <a:pt x="10" y="0"/>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50"/>
              <p:cNvSpPr>
                <a:spLocks/>
              </p:cNvSpPr>
              <p:nvPr/>
            </p:nvSpPr>
            <p:spPr bwMode="auto">
              <a:xfrm>
                <a:off x="3657" y="2308"/>
                <a:ext cx="5" cy="7"/>
              </a:xfrm>
              <a:custGeom>
                <a:avLst/>
                <a:gdLst/>
                <a:ahLst/>
                <a:cxnLst>
                  <a:cxn ang="0">
                    <a:pos x="3" y="0"/>
                  </a:cxn>
                  <a:cxn ang="0">
                    <a:pos x="0" y="7"/>
                  </a:cxn>
                  <a:cxn ang="0">
                    <a:pos x="5" y="7"/>
                  </a:cxn>
                  <a:cxn ang="0">
                    <a:pos x="5" y="0"/>
                  </a:cxn>
                  <a:cxn ang="0">
                    <a:pos x="3" y="0"/>
                  </a:cxn>
                </a:cxnLst>
                <a:rect l="0" t="0" r="r" b="b"/>
                <a:pathLst>
                  <a:path w="5" h="7">
                    <a:moveTo>
                      <a:pt x="3" y="0"/>
                    </a:moveTo>
                    <a:lnTo>
                      <a:pt x="0" y="7"/>
                    </a:lnTo>
                    <a:lnTo>
                      <a:pt x="5" y="7"/>
                    </a:lnTo>
                    <a:lnTo>
                      <a:pt x="5" y="0"/>
                    </a:lnTo>
                    <a:lnTo>
                      <a:pt x="3"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3" name="Freeform 51"/>
              <p:cNvSpPr>
                <a:spLocks/>
              </p:cNvSpPr>
              <p:nvPr/>
            </p:nvSpPr>
            <p:spPr bwMode="auto">
              <a:xfrm>
                <a:off x="3655" y="2315"/>
                <a:ext cx="14" cy="7"/>
              </a:xfrm>
              <a:custGeom>
                <a:avLst/>
                <a:gdLst/>
                <a:ahLst/>
                <a:cxnLst>
                  <a:cxn ang="0">
                    <a:pos x="0" y="4"/>
                  </a:cxn>
                  <a:cxn ang="0">
                    <a:pos x="0" y="7"/>
                  </a:cxn>
                  <a:cxn ang="0">
                    <a:pos x="14" y="4"/>
                  </a:cxn>
                  <a:cxn ang="0">
                    <a:pos x="12" y="0"/>
                  </a:cxn>
                  <a:cxn ang="0">
                    <a:pos x="5" y="2"/>
                  </a:cxn>
                  <a:cxn ang="0">
                    <a:pos x="0" y="4"/>
                  </a:cxn>
                </a:cxnLst>
                <a:rect l="0" t="0" r="r" b="b"/>
                <a:pathLst>
                  <a:path w="14" h="7">
                    <a:moveTo>
                      <a:pt x="0" y="4"/>
                    </a:moveTo>
                    <a:lnTo>
                      <a:pt x="0" y="7"/>
                    </a:lnTo>
                    <a:lnTo>
                      <a:pt x="14" y="4"/>
                    </a:lnTo>
                    <a:lnTo>
                      <a:pt x="12" y="0"/>
                    </a:lnTo>
                    <a:lnTo>
                      <a:pt x="5" y="2"/>
                    </a:lnTo>
                    <a:lnTo>
                      <a:pt x="0" y="4"/>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4" name="Freeform 52"/>
              <p:cNvSpPr>
                <a:spLocks/>
              </p:cNvSpPr>
              <p:nvPr/>
            </p:nvSpPr>
            <p:spPr bwMode="auto">
              <a:xfrm>
                <a:off x="3662" y="2326"/>
                <a:ext cx="7" cy="17"/>
              </a:xfrm>
              <a:custGeom>
                <a:avLst/>
                <a:gdLst/>
                <a:ahLst/>
                <a:cxnLst>
                  <a:cxn ang="0">
                    <a:pos x="0" y="0"/>
                  </a:cxn>
                  <a:cxn ang="0">
                    <a:pos x="2" y="15"/>
                  </a:cxn>
                  <a:cxn ang="0">
                    <a:pos x="7" y="17"/>
                  </a:cxn>
                  <a:cxn ang="0">
                    <a:pos x="2" y="5"/>
                  </a:cxn>
                  <a:cxn ang="0">
                    <a:pos x="0" y="0"/>
                  </a:cxn>
                </a:cxnLst>
                <a:rect l="0" t="0" r="r" b="b"/>
                <a:pathLst>
                  <a:path w="7" h="17">
                    <a:moveTo>
                      <a:pt x="0" y="0"/>
                    </a:moveTo>
                    <a:lnTo>
                      <a:pt x="2" y="15"/>
                    </a:lnTo>
                    <a:lnTo>
                      <a:pt x="7" y="17"/>
                    </a:lnTo>
                    <a:lnTo>
                      <a:pt x="2" y="5"/>
                    </a:lnTo>
                    <a:lnTo>
                      <a:pt x="0"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5" name="Freeform 53"/>
              <p:cNvSpPr>
                <a:spLocks/>
              </p:cNvSpPr>
              <p:nvPr/>
            </p:nvSpPr>
            <p:spPr bwMode="auto">
              <a:xfrm>
                <a:off x="3494" y="2149"/>
                <a:ext cx="31" cy="29"/>
              </a:xfrm>
              <a:custGeom>
                <a:avLst/>
                <a:gdLst/>
                <a:ahLst/>
                <a:cxnLst>
                  <a:cxn ang="0">
                    <a:pos x="0" y="5"/>
                  </a:cxn>
                  <a:cxn ang="0">
                    <a:pos x="3" y="0"/>
                  </a:cxn>
                  <a:cxn ang="0">
                    <a:pos x="10" y="3"/>
                  </a:cxn>
                  <a:cxn ang="0">
                    <a:pos x="19" y="3"/>
                  </a:cxn>
                  <a:cxn ang="0">
                    <a:pos x="19" y="12"/>
                  </a:cxn>
                  <a:cxn ang="0">
                    <a:pos x="29" y="19"/>
                  </a:cxn>
                  <a:cxn ang="0">
                    <a:pos x="31" y="19"/>
                  </a:cxn>
                  <a:cxn ang="0">
                    <a:pos x="19" y="14"/>
                  </a:cxn>
                  <a:cxn ang="0">
                    <a:pos x="21" y="17"/>
                  </a:cxn>
                  <a:cxn ang="0">
                    <a:pos x="31" y="26"/>
                  </a:cxn>
                  <a:cxn ang="0">
                    <a:pos x="31" y="29"/>
                  </a:cxn>
                  <a:cxn ang="0">
                    <a:pos x="19" y="17"/>
                  </a:cxn>
                  <a:cxn ang="0">
                    <a:pos x="14" y="14"/>
                  </a:cxn>
                  <a:cxn ang="0">
                    <a:pos x="10" y="17"/>
                  </a:cxn>
                  <a:cxn ang="0">
                    <a:pos x="5" y="14"/>
                  </a:cxn>
                  <a:cxn ang="0">
                    <a:pos x="5" y="10"/>
                  </a:cxn>
                  <a:cxn ang="0">
                    <a:pos x="0" y="5"/>
                  </a:cxn>
                </a:cxnLst>
                <a:rect l="0" t="0" r="r" b="b"/>
                <a:pathLst>
                  <a:path w="31" h="29">
                    <a:moveTo>
                      <a:pt x="0" y="5"/>
                    </a:moveTo>
                    <a:lnTo>
                      <a:pt x="3" y="0"/>
                    </a:lnTo>
                    <a:lnTo>
                      <a:pt x="10" y="3"/>
                    </a:lnTo>
                    <a:lnTo>
                      <a:pt x="19" y="3"/>
                    </a:lnTo>
                    <a:lnTo>
                      <a:pt x="19" y="12"/>
                    </a:lnTo>
                    <a:lnTo>
                      <a:pt x="29" y="19"/>
                    </a:lnTo>
                    <a:lnTo>
                      <a:pt x="31" y="19"/>
                    </a:lnTo>
                    <a:lnTo>
                      <a:pt x="19" y="14"/>
                    </a:lnTo>
                    <a:lnTo>
                      <a:pt x="21" y="17"/>
                    </a:lnTo>
                    <a:lnTo>
                      <a:pt x="31" y="26"/>
                    </a:lnTo>
                    <a:lnTo>
                      <a:pt x="31" y="29"/>
                    </a:lnTo>
                    <a:lnTo>
                      <a:pt x="19" y="17"/>
                    </a:lnTo>
                    <a:lnTo>
                      <a:pt x="14" y="14"/>
                    </a:lnTo>
                    <a:lnTo>
                      <a:pt x="10" y="17"/>
                    </a:lnTo>
                    <a:lnTo>
                      <a:pt x="5" y="14"/>
                    </a:lnTo>
                    <a:lnTo>
                      <a:pt x="5" y="10"/>
                    </a:lnTo>
                    <a:lnTo>
                      <a:pt x="0" y="5"/>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6" name="Freeform 54"/>
              <p:cNvSpPr>
                <a:spLocks/>
              </p:cNvSpPr>
              <p:nvPr/>
            </p:nvSpPr>
            <p:spPr bwMode="auto">
              <a:xfrm>
                <a:off x="3497" y="2152"/>
                <a:ext cx="7" cy="7"/>
              </a:xfrm>
              <a:custGeom>
                <a:avLst/>
                <a:gdLst/>
                <a:ahLst/>
                <a:cxnLst>
                  <a:cxn ang="0">
                    <a:pos x="0" y="0"/>
                  </a:cxn>
                  <a:cxn ang="0">
                    <a:pos x="7" y="2"/>
                  </a:cxn>
                  <a:cxn ang="0">
                    <a:pos x="4" y="7"/>
                  </a:cxn>
                  <a:cxn ang="0">
                    <a:pos x="0" y="4"/>
                  </a:cxn>
                  <a:cxn ang="0">
                    <a:pos x="0" y="0"/>
                  </a:cxn>
                </a:cxnLst>
                <a:rect l="0" t="0" r="r" b="b"/>
                <a:pathLst>
                  <a:path w="7" h="7">
                    <a:moveTo>
                      <a:pt x="0" y="0"/>
                    </a:moveTo>
                    <a:lnTo>
                      <a:pt x="7" y="2"/>
                    </a:lnTo>
                    <a:lnTo>
                      <a:pt x="4" y="7"/>
                    </a:lnTo>
                    <a:lnTo>
                      <a:pt x="0" y="4"/>
                    </a:lnTo>
                    <a:lnTo>
                      <a:pt x="0"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7" name="Freeform 55"/>
              <p:cNvSpPr>
                <a:spLocks/>
              </p:cNvSpPr>
              <p:nvPr/>
            </p:nvSpPr>
            <p:spPr bwMode="auto">
              <a:xfrm>
                <a:off x="3501" y="2152"/>
                <a:ext cx="10" cy="11"/>
              </a:xfrm>
              <a:custGeom>
                <a:avLst/>
                <a:gdLst/>
                <a:ahLst/>
                <a:cxnLst>
                  <a:cxn ang="0">
                    <a:pos x="7" y="0"/>
                  </a:cxn>
                  <a:cxn ang="0">
                    <a:pos x="10" y="0"/>
                  </a:cxn>
                  <a:cxn ang="0">
                    <a:pos x="3" y="11"/>
                  </a:cxn>
                  <a:cxn ang="0">
                    <a:pos x="0" y="9"/>
                  </a:cxn>
                  <a:cxn ang="0">
                    <a:pos x="5" y="4"/>
                  </a:cxn>
                  <a:cxn ang="0">
                    <a:pos x="7" y="0"/>
                  </a:cxn>
                </a:cxnLst>
                <a:rect l="0" t="0" r="r" b="b"/>
                <a:pathLst>
                  <a:path w="10" h="11">
                    <a:moveTo>
                      <a:pt x="7" y="0"/>
                    </a:moveTo>
                    <a:lnTo>
                      <a:pt x="10" y="0"/>
                    </a:lnTo>
                    <a:lnTo>
                      <a:pt x="3" y="11"/>
                    </a:lnTo>
                    <a:lnTo>
                      <a:pt x="0" y="9"/>
                    </a:lnTo>
                    <a:lnTo>
                      <a:pt x="5" y="4"/>
                    </a:lnTo>
                    <a:lnTo>
                      <a:pt x="7" y="0"/>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8" name="Freeform 56"/>
              <p:cNvSpPr>
                <a:spLocks/>
              </p:cNvSpPr>
              <p:nvPr/>
            </p:nvSpPr>
            <p:spPr bwMode="auto">
              <a:xfrm>
                <a:off x="3513" y="2163"/>
                <a:ext cx="12" cy="12"/>
              </a:xfrm>
              <a:custGeom>
                <a:avLst/>
                <a:gdLst/>
                <a:ahLst/>
                <a:cxnLst>
                  <a:cxn ang="0">
                    <a:pos x="0" y="0"/>
                  </a:cxn>
                  <a:cxn ang="0">
                    <a:pos x="12" y="5"/>
                  </a:cxn>
                  <a:cxn ang="0">
                    <a:pos x="12" y="12"/>
                  </a:cxn>
                  <a:cxn ang="0">
                    <a:pos x="2" y="3"/>
                  </a:cxn>
                  <a:cxn ang="0">
                    <a:pos x="0" y="0"/>
                  </a:cxn>
                </a:cxnLst>
                <a:rect l="0" t="0" r="r" b="b"/>
                <a:pathLst>
                  <a:path w="12" h="12">
                    <a:moveTo>
                      <a:pt x="0" y="0"/>
                    </a:moveTo>
                    <a:lnTo>
                      <a:pt x="12" y="5"/>
                    </a:lnTo>
                    <a:lnTo>
                      <a:pt x="12" y="12"/>
                    </a:lnTo>
                    <a:lnTo>
                      <a:pt x="2" y="3"/>
                    </a:lnTo>
                    <a:lnTo>
                      <a:pt x="0"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9" name="Freeform 57"/>
              <p:cNvSpPr>
                <a:spLocks/>
              </p:cNvSpPr>
              <p:nvPr/>
            </p:nvSpPr>
            <p:spPr bwMode="auto">
              <a:xfrm>
                <a:off x="3525" y="2142"/>
                <a:ext cx="21" cy="36"/>
              </a:xfrm>
              <a:custGeom>
                <a:avLst/>
                <a:gdLst/>
                <a:ahLst/>
                <a:cxnLst>
                  <a:cxn ang="0">
                    <a:pos x="21" y="0"/>
                  </a:cxn>
                  <a:cxn ang="0">
                    <a:pos x="16" y="0"/>
                  </a:cxn>
                  <a:cxn ang="0">
                    <a:pos x="12" y="5"/>
                  </a:cxn>
                  <a:cxn ang="0">
                    <a:pos x="5" y="7"/>
                  </a:cxn>
                  <a:cxn ang="0">
                    <a:pos x="7" y="17"/>
                  </a:cxn>
                  <a:cxn ang="0">
                    <a:pos x="0" y="26"/>
                  </a:cxn>
                  <a:cxn ang="0">
                    <a:pos x="0" y="26"/>
                  </a:cxn>
                  <a:cxn ang="0">
                    <a:pos x="7" y="17"/>
                  </a:cxn>
                  <a:cxn ang="0">
                    <a:pos x="7" y="21"/>
                  </a:cxn>
                  <a:cxn ang="0">
                    <a:pos x="2" y="33"/>
                  </a:cxn>
                  <a:cxn ang="0">
                    <a:pos x="2" y="36"/>
                  </a:cxn>
                  <a:cxn ang="0">
                    <a:pos x="9" y="21"/>
                  </a:cxn>
                  <a:cxn ang="0">
                    <a:pos x="12" y="17"/>
                  </a:cxn>
                  <a:cxn ang="0">
                    <a:pos x="19" y="17"/>
                  </a:cxn>
                  <a:cxn ang="0">
                    <a:pos x="21" y="12"/>
                  </a:cxn>
                  <a:cxn ang="0">
                    <a:pos x="19" y="10"/>
                  </a:cxn>
                  <a:cxn ang="0">
                    <a:pos x="21" y="0"/>
                  </a:cxn>
                </a:cxnLst>
                <a:rect l="0" t="0" r="r" b="b"/>
                <a:pathLst>
                  <a:path w="21" h="36">
                    <a:moveTo>
                      <a:pt x="21" y="0"/>
                    </a:moveTo>
                    <a:lnTo>
                      <a:pt x="16" y="0"/>
                    </a:lnTo>
                    <a:lnTo>
                      <a:pt x="12" y="5"/>
                    </a:lnTo>
                    <a:lnTo>
                      <a:pt x="5" y="7"/>
                    </a:lnTo>
                    <a:lnTo>
                      <a:pt x="7" y="17"/>
                    </a:lnTo>
                    <a:lnTo>
                      <a:pt x="0" y="26"/>
                    </a:lnTo>
                    <a:lnTo>
                      <a:pt x="0" y="26"/>
                    </a:lnTo>
                    <a:lnTo>
                      <a:pt x="7" y="17"/>
                    </a:lnTo>
                    <a:lnTo>
                      <a:pt x="7" y="21"/>
                    </a:lnTo>
                    <a:lnTo>
                      <a:pt x="2" y="33"/>
                    </a:lnTo>
                    <a:lnTo>
                      <a:pt x="2" y="36"/>
                    </a:lnTo>
                    <a:lnTo>
                      <a:pt x="9" y="21"/>
                    </a:lnTo>
                    <a:lnTo>
                      <a:pt x="12" y="17"/>
                    </a:lnTo>
                    <a:lnTo>
                      <a:pt x="19" y="17"/>
                    </a:lnTo>
                    <a:lnTo>
                      <a:pt x="21" y="12"/>
                    </a:lnTo>
                    <a:lnTo>
                      <a:pt x="19" y="10"/>
                    </a:lnTo>
                    <a:lnTo>
                      <a:pt x="21" y="0"/>
                    </a:lnTo>
                    <a:close/>
                  </a:path>
                </a:pathLst>
              </a:custGeom>
              <a:solidFill>
                <a:srgbClr val="A88B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0" name="Freeform 58"/>
              <p:cNvSpPr>
                <a:spLocks/>
              </p:cNvSpPr>
              <p:nvPr/>
            </p:nvSpPr>
            <p:spPr bwMode="auto">
              <a:xfrm>
                <a:off x="3537" y="2142"/>
                <a:ext cx="9" cy="10"/>
              </a:xfrm>
              <a:custGeom>
                <a:avLst/>
                <a:gdLst/>
                <a:ahLst/>
                <a:cxnLst>
                  <a:cxn ang="0">
                    <a:pos x="7" y="0"/>
                  </a:cxn>
                  <a:cxn ang="0">
                    <a:pos x="0" y="7"/>
                  </a:cxn>
                  <a:cxn ang="0">
                    <a:pos x="4" y="10"/>
                  </a:cxn>
                  <a:cxn ang="0">
                    <a:pos x="9" y="5"/>
                  </a:cxn>
                  <a:cxn ang="0">
                    <a:pos x="7" y="0"/>
                  </a:cxn>
                </a:cxnLst>
                <a:rect l="0" t="0" r="r" b="b"/>
                <a:pathLst>
                  <a:path w="9" h="10">
                    <a:moveTo>
                      <a:pt x="7" y="0"/>
                    </a:moveTo>
                    <a:lnTo>
                      <a:pt x="0" y="7"/>
                    </a:lnTo>
                    <a:lnTo>
                      <a:pt x="4" y="10"/>
                    </a:lnTo>
                    <a:lnTo>
                      <a:pt x="9" y="5"/>
                    </a:lnTo>
                    <a:lnTo>
                      <a:pt x="7"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1" name="Freeform 59"/>
              <p:cNvSpPr>
                <a:spLocks/>
              </p:cNvSpPr>
              <p:nvPr/>
            </p:nvSpPr>
            <p:spPr bwMode="auto">
              <a:xfrm>
                <a:off x="3530" y="2147"/>
                <a:ext cx="14" cy="9"/>
              </a:xfrm>
              <a:custGeom>
                <a:avLst/>
                <a:gdLst/>
                <a:ahLst/>
                <a:cxnLst>
                  <a:cxn ang="0">
                    <a:pos x="2" y="0"/>
                  </a:cxn>
                  <a:cxn ang="0">
                    <a:pos x="0" y="2"/>
                  </a:cxn>
                  <a:cxn ang="0">
                    <a:pos x="14" y="9"/>
                  </a:cxn>
                  <a:cxn ang="0">
                    <a:pos x="14" y="7"/>
                  </a:cxn>
                  <a:cxn ang="0">
                    <a:pos x="7" y="2"/>
                  </a:cxn>
                  <a:cxn ang="0">
                    <a:pos x="2" y="0"/>
                  </a:cxn>
                </a:cxnLst>
                <a:rect l="0" t="0" r="r" b="b"/>
                <a:pathLst>
                  <a:path w="14" h="9">
                    <a:moveTo>
                      <a:pt x="2" y="0"/>
                    </a:moveTo>
                    <a:lnTo>
                      <a:pt x="0" y="2"/>
                    </a:lnTo>
                    <a:lnTo>
                      <a:pt x="14" y="9"/>
                    </a:lnTo>
                    <a:lnTo>
                      <a:pt x="14" y="7"/>
                    </a:lnTo>
                    <a:lnTo>
                      <a:pt x="7" y="2"/>
                    </a:lnTo>
                    <a:lnTo>
                      <a:pt x="2" y="0"/>
                    </a:lnTo>
                    <a:close/>
                  </a:path>
                </a:pathLst>
              </a:custGeom>
              <a:solidFill>
                <a:srgbClr val="FB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2" name="Freeform 60"/>
              <p:cNvSpPr>
                <a:spLocks/>
              </p:cNvSpPr>
              <p:nvPr/>
            </p:nvSpPr>
            <p:spPr bwMode="auto">
              <a:xfrm>
                <a:off x="3525" y="2159"/>
                <a:ext cx="7" cy="16"/>
              </a:xfrm>
              <a:custGeom>
                <a:avLst/>
                <a:gdLst/>
                <a:ahLst/>
                <a:cxnLst>
                  <a:cxn ang="0">
                    <a:pos x="7" y="0"/>
                  </a:cxn>
                  <a:cxn ang="0">
                    <a:pos x="0" y="9"/>
                  </a:cxn>
                  <a:cxn ang="0">
                    <a:pos x="2" y="16"/>
                  </a:cxn>
                  <a:cxn ang="0">
                    <a:pos x="7" y="4"/>
                  </a:cxn>
                  <a:cxn ang="0">
                    <a:pos x="7" y="0"/>
                  </a:cxn>
                </a:cxnLst>
                <a:rect l="0" t="0" r="r" b="b"/>
                <a:pathLst>
                  <a:path w="7" h="16">
                    <a:moveTo>
                      <a:pt x="7" y="0"/>
                    </a:moveTo>
                    <a:lnTo>
                      <a:pt x="0" y="9"/>
                    </a:lnTo>
                    <a:lnTo>
                      <a:pt x="2" y="16"/>
                    </a:lnTo>
                    <a:lnTo>
                      <a:pt x="7" y="4"/>
                    </a:lnTo>
                    <a:lnTo>
                      <a:pt x="7"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 name="Freeform 61"/>
              <p:cNvSpPr>
                <a:spLocks/>
              </p:cNvSpPr>
              <p:nvPr/>
            </p:nvSpPr>
            <p:spPr bwMode="auto">
              <a:xfrm>
                <a:off x="3664" y="1887"/>
                <a:ext cx="7" cy="19"/>
              </a:xfrm>
              <a:custGeom>
                <a:avLst/>
                <a:gdLst/>
                <a:ahLst/>
                <a:cxnLst>
                  <a:cxn ang="0">
                    <a:pos x="0" y="5"/>
                  </a:cxn>
                  <a:cxn ang="0">
                    <a:pos x="5" y="0"/>
                  </a:cxn>
                  <a:cxn ang="0">
                    <a:pos x="7" y="14"/>
                  </a:cxn>
                  <a:cxn ang="0">
                    <a:pos x="3" y="19"/>
                  </a:cxn>
                  <a:cxn ang="0">
                    <a:pos x="3" y="5"/>
                  </a:cxn>
                  <a:cxn ang="0">
                    <a:pos x="0" y="5"/>
                  </a:cxn>
                </a:cxnLst>
                <a:rect l="0" t="0" r="r" b="b"/>
                <a:pathLst>
                  <a:path w="7" h="19">
                    <a:moveTo>
                      <a:pt x="0" y="5"/>
                    </a:moveTo>
                    <a:lnTo>
                      <a:pt x="5" y="0"/>
                    </a:lnTo>
                    <a:lnTo>
                      <a:pt x="7" y="14"/>
                    </a:lnTo>
                    <a:lnTo>
                      <a:pt x="3" y="19"/>
                    </a:lnTo>
                    <a:lnTo>
                      <a:pt x="3" y="5"/>
                    </a:lnTo>
                    <a:lnTo>
                      <a:pt x="0" y="5"/>
                    </a:lnTo>
                    <a:close/>
                  </a:path>
                </a:pathLst>
              </a:custGeom>
              <a:solidFill>
                <a:srgbClr val="EAA7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 name="Freeform 62"/>
              <p:cNvSpPr>
                <a:spLocks/>
              </p:cNvSpPr>
              <p:nvPr/>
            </p:nvSpPr>
            <p:spPr bwMode="auto">
              <a:xfrm>
                <a:off x="3685" y="2123"/>
                <a:ext cx="29" cy="17"/>
              </a:xfrm>
              <a:custGeom>
                <a:avLst/>
                <a:gdLst/>
                <a:ahLst/>
                <a:cxnLst>
                  <a:cxn ang="0">
                    <a:pos x="22" y="0"/>
                  </a:cxn>
                  <a:cxn ang="0">
                    <a:pos x="29" y="7"/>
                  </a:cxn>
                  <a:cxn ang="0">
                    <a:pos x="22" y="12"/>
                  </a:cxn>
                  <a:cxn ang="0">
                    <a:pos x="15" y="15"/>
                  </a:cxn>
                  <a:cxn ang="0">
                    <a:pos x="8" y="17"/>
                  </a:cxn>
                  <a:cxn ang="0">
                    <a:pos x="0" y="15"/>
                  </a:cxn>
                  <a:cxn ang="0">
                    <a:pos x="0" y="12"/>
                  </a:cxn>
                  <a:cxn ang="0">
                    <a:pos x="22" y="0"/>
                  </a:cxn>
                </a:cxnLst>
                <a:rect l="0" t="0" r="r" b="b"/>
                <a:pathLst>
                  <a:path w="29" h="17">
                    <a:moveTo>
                      <a:pt x="22" y="0"/>
                    </a:moveTo>
                    <a:lnTo>
                      <a:pt x="29" y="7"/>
                    </a:lnTo>
                    <a:lnTo>
                      <a:pt x="22" y="12"/>
                    </a:lnTo>
                    <a:lnTo>
                      <a:pt x="15" y="15"/>
                    </a:lnTo>
                    <a:lnTo>
                      <a:pt x="8" y="17"/>
                    </a:lnTo>
                    <a:lnTo>
                      <a:pt x="0" y="15"/>
                    </a:lnTo>
                    <a:lnTo>
                      <a:pt x="0" y="12"/>
                    </a:lnTo>
                    <a:lnTo>
                      <a:pt x="22" y="0"/>
                    </a:lnTo>
                    <a:close/>
                  </a:path>
                </a:pathLst>
              </a:custGeom>
              <a:solidFill>
                <a:srgbClr val="544F4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 name="Freeform 63"/>
              <p:cNvSpPr>
                <a:spLocks/>
              </p:cNvSpPr>
              <p:nvPr/>
            </p:nvSpPr>
            <p:spPr bwMode="auto">
              <a:xfrm>
                <a:off x="3867" y="2274"/>
                <a:ext cx="62" cy="48"/>
              </a:xfrm>
              <a:custGeom>
                <a:avLst/>
                <a:gdLst/>
                <a:ahLst/>
                <a:cxnLst>
                  <a:cxn ang="0">
                    <a:pos x="22" y="1"/>
                  </a:cxn>
                  <a:cxn ang="0">
                    <a:pos x="26" y="0"/>
                  </a:cxn>
                  <a:cxn ang="0">
                    <a:pos x="26" y="1"/>
                  </a:cxn>
                  <a:cxn ang="0">
                    <a:pos x="25" y="3"/>
                  </a:cxn>
                  <a:cxn ang="0">
                    <a:pos x="14" y="8"/>
                  </a:cxn>
                  <a:cxn ang="0">
                    <a:pos x="12" y="10"/>
                  </a:cxn>
                  <a:cxn ang="0">
                    <a:pos x="17" y="13"/>
                  </a:cxn>
                  <a:cxn ang="0">
                    <a:pos x="17" y="16"/>
                  </a:cxn>
                  <a:cxn ang="0">
                    <a:pos x="3" y="20"/>
                  </a:cxn>
                  <a:cxn ang="0">
                    <a:pos x="2" y="18"/>
                  </a:cxn>
                  <a:cxn ang="0">
                    <a:pos x="0" y="15"/>
                  </a:cxn>
                  <a:cxn ang="0">
                    <a:pos x="1" y="6"/>
                  </a:cxn>
                  <a:cxn ang="0">
                    <a:pos x="2" y="4"/>
                  </a:cxn>
                  <a:cxn ang="0">
                    <a:pos x="22" y="1"/>
                  </a:cxn>
                </a:cxnLst>
                <a:rect l="0" t="0" r="r" b="b"/>
                <a:pathLst>
                  <a:path w="26" h="20">
                    <a:moveTo>
                      <a:pt x="22" y="1"/>
                    </a:moveTo>
                    <a:cubicBezTo>
                      <a:pt x="26" y="0"/>
                      <a:pt x="26" y="0"/>
                      <a:pt x="26" y="0"/>
                    </a:cubicBezTo>
                    <a:cubicBezTo>
                      <a:pt x="26" y="1"/>
                      <a:pt x="26" y="1"/>
                      <a:pt x="26" y="1"/>
                    </a:cubicBezTo>
                    <a:cubicBezTo>
                      <a:pt x="25" y="3"/>
                      <a:pt x="25" y="3"/>
                      <a:pt x="25" y="3"/>
                    </a:cubicBezTo>
                    <a:cubicBezTo>
                      <a:pt x="14" y="8"/>
                      <a:pt x="14" y="8"/>
                      <a:pt x="14" y="8"/>
                    </a:cubicBezTo>
                    <a:cubicBezTo>
                      <a:pt x="12" y="10"/>
                      <a:pt x="12" y="10"/>
                      <a:pt x="12" y="10"/>
                    </a:cubicBezTo>
                    <a:cubicBezTo>
                      <a:pt x="17" y="13"/>
                      <a:pt x="17" y="13"/>
                      <a:pt x="17" y="13"/>
                    </a:cubicBezTo>
                    <a:cubicBezTo>
                      <a:pt x="17" y="16"/>
                      <a:pt x="17" y="16"/>
                      <a:pt x="17" y="16"/>
                    </a:cubicBezTo>
                    <a:cubicBezTo>
                      <a:pt x="12" y="17"/>
                      <a:pt x="7" y="18"/>
                      <a:pt x="3" y="20"/>
                    </a:cubicBezTo>
                    <a:cubicBezTo>
                      <a:pt x="2" y="18"/>
                      <a:pt x="2" y="18"/>
                      <a:pt x="2" y="18"/>
                    </a:cubicBezTo>
                    <a:cubicBezTo>
                      <a:pt x="0" y="15"/>
                      <a:pt x="0" y="15"/>
                      <a:pt x="0" y="15"/>
                    </a:cubicBezTo>
                    <a:cubicBezTo>
                      <a:pt x="1" y="6"/>
                      <a:pt x="1" y="6"/>
                      <a:pt x="1" y="6"/>
                    </a:cubicBezTo>
                    <a:cubicBezTo>
                      <a:pt x="2" y="4"/>
                      <a:pt x="2" y="4"/>
                      <a:pt x="2" y="4"/>
                    </a:cubicBezTo>
                    <a:cubicBezTo>
                      <a:pt x="9" y="5"/>
                      <a:pt x="16" y="3"/>
                      <a:pt x="22" y="1"/>
                    </a:cubicBezTo>
                    <a:close/>
                  </a:path>
                </a:pathLst>
              </a:custGeom>
              <a:solidFill>
                <a:srgbClr val="32C2D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 name="Freeform 64"/>
              <p:cNvSpPr>
                <a:spLocks/>
              </p:cNvSpPr>
              <p:nvPr/>
            </p:nvSpPr>
            <p:spPr bwMode="auto">
              <a:xfrm>
                <a:off x="3655" y="2241"/>
                <a:ext cx="99" cy="81"/>
              </a:xfrm>
              <a:custGeom>
                <a:avLst/>
                <a:gdLst/>
                <a:ahLst/>
                <a:cxnLst>
                  <a:cxn ang="0">
                    <a:pos x="40" y="27"/>
                  </a:cxn>
                  <a:cxn ang="0">
                    <a:pos x="39" y="23"/>
                  </a:cxn>
                  <a:cxn ang="0">
                    <a:pos x="41" y="17"/>
                  </a:cxn>
                  <a:cxn ang="0">
                    <a:pos x="39" y="14"/>
                  </a:cxn>
                  <a:cxn ang="0">
                    <a:pos x="32" y="11"/>
                  </a:cxn>
                  <a:cxn ang="0">
                    <a:pos x="28" y="5"/>
                  </a:cxn>
                  <a:cxn ang="0">
                    <a:pos x="25" y="6"/>
                  </a:cxn>
                  <a:cxn ang="0">
                    <a:pos x="24" y="10"/>
                  </a:cxn>
                  <a:cxn ang="0">
                    <a:pos x="20" y="9"/>
                  </a:cxn>
                  <a:cxn ang="0">
                    <a:pos x="5" y="2"/>
                  </a:cxn>
                  <a:cxn ang="0">
                    <a:pos x="1" y="0"/>
                  </a:cxn>
                  <a:cxn ang="0">
                    <a:pos x="0" y="4"/>
                  </a:cxn>
                  <a:cxn ang="0">
                    <a:pos x="7" y="8"/>
                  </a:cxn>
                  <a:cxn ang="0">
                    <a:pos x="11" y="12"/>
                  </a:cxn>
                  <a:cxn ang="0">
                    <a:pos x="11" y="14"/>
                  </a:cxn>
                  <a:cxn ang="0">
                    <a:pos x="9" y="16"/>
                  </a:cxn>
                  <a:cxn ang="0">
                    <a:pos x="9" y="18"/>
                  </a:cxn>
                  <a:cxn ang="0">
                    <a:pos x="24" y="20"/>
                  </a:cxn>
                  <a:cxn ang="0">
                    <a:pos x="29" y="23"/>
                  </a:cxn>
                  <a:cxn ang="0">
                    <a:pos x="30" y="26"/>
                  </a:cxn>
                  <a:cxn ang="0">
                    <a:pos x="27" y="29"/>
                  </a:cxn>
                  <a:cxn ang="0">
                    <a:pos x="26" y="29"/>
                  </a:cxn>
                  <a:cxn ang="0">
                    <a:pos x="27" y="33"/>
                  </a:cxn>
                  <a:cxn ang="0">
                    <a:pos x="28" y="32"/>
                  </a:cxn>
                  <a:cxn ang="0">
                    <a:pos x="39" y="33"/>
                  </a:cxn>
                  <a:cxn ang="0">
                    <a:pos x="39" y="34"/>
                  </a:cxn>
                  <a:cxn ang="0">
                    <a:pos x="39" y="34"/>
                  </a:cxn>
                  <a:cxn ang="0">
                    <a:pos x="39" y="32"/>
                  </a:cxn>
                  <a:cxn ang="0">
                    <a:pos x="42" y="28"/>
                  </a:cxn>
                  <a:cxn ang="0">
                    <a:pos x="40" y="27"/>
                  </a:cxn>
                </a:cxnLst>
                <a:rect l="0" t="0" r="r" b="b"/>
                <a:pathLst>
                  <a:path w="42" h="34">
                    <a:moveTo>
                      <a:pt x="40" y="27"/>
                    </a:moveTo>
                    <a:cubicBezTo>
                      <a:pt x="39" y="23"/>
                      <a:pt x="39" y="23"/>
                      <a:pt x="39" y="23"/>
                    </a:cubicBezTo>
                    <a:cubicBezTo>
                      <a:pt x="41" y="17"/>
                      <a:pt x="41" y="17"/>
                      <a:pt x="41" y="17"/>
                    </a:cubicBezTo>
                    <a:cubicBezTo>
                      <a:pt x="39" y="14"/>
                      <a:pt x="39" y="14"/>
                      <a:pt x="39" y="14"/>
                    </a:cubicBezTo>
                    <a:cubicBezTo>
                      <a:pt x="32" y="11"/>
                      <a:pt x="32" y="11"/>
                      <a:pt x="32" y="11"/>
                    </a:cubicBezTo>
                    <a:cubicBezTo>
                      <a:pt x="28" y="5"/>
                      <a:pt x="28" y="5"/>
                      <a:pt x="28" y="5"/>
                    </a:cubicBezTo>
                    <a:cubicBezTo>
                      <a:pt x="25" y="6"/>
                      <a:pt x="25" y="6"/>
                      <a:pt x="25" y="6"/>
                    </a:cubicBezTo>
                    <a:cubicBezTo>
                      <a:pt x="24" y="10"/>
                      <a:pt x="24" y="10"/>
                      <a:pt x="24" y="10"/>
                    </a:cubicBezTo>
                    <a:cubicBezTo>
                      <a:pt x="20" y="9"/>
                      <a:pt x="20" y="9"/>
                      <a:pt x="20" y="9"/>
                    </a:cubicBezTo>
                    <a:cubicBezTo>
                      <a:pt x="15" y="7"/>
                      <a:pt x="10" y="5"/>
                      <a:pt x="5" y="2"/>
                    </a:cubicBezTo>
                    <a:cubicBezTo>
                      <a:pt x="1" y="0"/>
                      <a:pt x="1" y="0"/>
                      <a:pt x="1" y="0"/>
                    </a:cubicBezTo>
                    <a:cubicBezTo>
                      <a:pt x="0" y="4"/>
                      <a:pt x="0" y="4"/>
                      <a:pt x="0" y="4"/>
                    </a:cubicBezTo>
                    <a:cubicBezTo>
                      <a:pt x="7" y="8"/>
                      <a:pt x="7" y="8"/>
                      <a:pt x="7" y="8"/>
                    </a:cubicBezTo>
                    <a:cubicBezTo>
                      <a:pt x="11" y="12"/>
                      <a:pt x="11" y="12"/>
                      <a:pt x="11" y="12"/>
                    </a:cubicBezTo>
                    <a:cubicBezTo>
                      <a:pt x="11" y="14"/>
                      <a:pt x="11" y="14"/>
                      <a:pt x="11" y="14"/>
                    </a:cubicBezTo>
                    <a:cubicBezTo>
                      <a:pt x="9" y="16"/>
                      <a:pt x="9" y="16"/>
                      <a:pt x="9" y="16"/>
                    </a:cubicBezTo>
                    <a:cubicBezTo>
                      <a:pt x="9" y="18"/>
                      <a:pt x="9" y="18"/>
                      <a:pt x="9" y="18"/>
                    </a:cubicBezTo>
                    <a:cubicBezTo>
                      <a:pt x="14" y="18"/>
                      <a:pt x="19" y="19"/>
                      <a:pt x="24" y="20"/>
                    </a:cubicBezTo>
                    <a:cubicBezTo>
                      <a:pt x="29" y="23"/>
                      <a:pt x="29" y="23"/>
                      <a:pt x="29" y="23"/>
                    </a:cubicBezTo>
                    <a:cubicBezTo>
                      <a:pt x="30" y="26"/>
                      <a:pt x="30" y="26"/>
                      <a:pt x="30" y="26"/>
                    </a:cubicBezTo>
                    <a:cubicBezTo>
                      <a:pt x="27" y="29"/>
                      <a:pt x="27" y="29"/>
                      <a:pt x="27" y="29"/>
                    </a:cubicBezTo>
                    <a:cubicBezTo>
                      <a:pt x="26" y="29"/>
                      <a:pt x="26" y="29"/>
                      <a:pt x="26" y="29"/>
                    </a:cubicBezTo>
                    <a:cubicBezTo>
                      <a:pt x="27" y="33"/>
                      <a:pt x="27" y="33"/>
                      <a:pt x="27" y="33"/>
                    </a:cubicBezTo>
                    <a:cubicBezTo>
                      <a:pt x="28" y="32"/>
                      <a:pt x="28" y="32"/>
                      <a:pt x="28" y="32"/>
                    </a:cubicBezTo>
                    <a:cubicBezTo>
                      <a:pt x="39" y="33"/>
                      <a:pt x="39" y="33"/>
                      <a:pt x="39" y="33"/>
                    </a:cubicBezTo>
                    <a:cubicBezTo>
                      <a:pt x="39" y="34"/>
                      <a:pt x="39" y="34"/>
                      <a:pt x="39" y="34"/>
                    </a:cubicBezTo>
                    <a:cubicBezTo>
                      <a:pt x="39" y="34"/>
                      <a:pt x="39" y="34"/>
                      <a:pt x="39" y="34"/>
                    </a:cubicBezTo>
                    <a:cubicBezTo>
                      <a:pt x="39" y="32"/>
                      <a:pt x="39" y="32"/>
                      <a:pt x="39" y="32"/>
                    </a:cubicBezTo>
                    <a:cubicBezTo>
                      <a:pt x="42" y="28"/>
                      <a:pt x="42" y="28"/>
                      <a:pt x="42" y="28"/>
                    </a:cubicBezTo>
                    <a:lnTo>
                      <a:pt x="40" y="27"/>
                    </a:lnTo>
                    <a:close/>
                  </a:path>
                </a:pathLst>
              </a:custGeom>
              <a:solidFill>
                <a:srgbClr val="31C2D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 name="Freeform 65"/>
              <p:cNvSpPr>
                <a:spLocks/>
              </p:cNvSpPr>
              <p:nvPr/>
            </p:nvSpPr>
            <p:spPr bwMode="auto">
              <a:xfrm>
                <a:off x="3719" y="2317"/>
                <a:ext cx="28" cy="5"/>
              </a:xfrm>
              <a:custGeom>
                <a:avLst/>
                <a:gdLst/>
                <a:ahLst/>
                <a:cxnLst>
                  <a:cxn ang="0">
                    <a:pos x="28" y="2"/>
                  </a:cxn>
                  <a:cxn ang="0">
                    <a:pos x="28" y="5"/>
                  </a:cxn>
                  <a:cxn ang="0">
                    <a:pos x="0" y="2"/>
                  </a:cxn>
                  <a:cxn ang="0">
                    <a:pos x="0" y="0"/>
                  </a:cxn>
                  <a:cxn ang="0">
                    <a:pos x="28" y="2"/>
                  </a:cxn>
                </a:cxnLst>
                <a:rect l="0" t="0" r="r" b="b"/>
                <a:pathLst>
                  <a:path w="28" h="5">
                    <a:moveTo>
                      <a:pt x="28" y="2"/>
                    </a:moveTo>
                    <a:lnTo>
                      <a:pt x="28" y="5"/>
                    </a:lnTo>
                    <a:lnTo>
                      <a:pt x="0" y="2"/>
                    </a:lnTo>
                    <a:lnTo>
                      <a:pt x="0" y="0"/>
                    </a:lnTo>
                    <a:lnTo>
                      <a:pt x="28" y="2"/>
                    </a:lnTo>
                    <a:close/>
                  </a:path>
                </a:pathLst>
              </a:custGeom>
              <a:solidFill>
                <a:srgbClr val="0D71A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 name="Freeform 66"/>
              <p:cNvSpPr>
                <a:spLocks/>
              </p:cNvSpPr>
              <p:nvPr/>
            </p:nvSpPr>
            <p:spPr bwMode="auto">
              <a:xfrm>
                <a:off x="3747" y="2260"/>
                <a:ext cx="125" cy="74"/>
              </a:xfrm>
              <a:custGeom>
                <a:avLst/>
                <a:gdLst/>
                <a:ahLst/>
                <a:cxnLst>
                  <a:cxn ang="0">
                    <a:pos x="3" y="0"/>
                  </a:cxn>
                  <a:cxn ang="0">
                    <a:pos x="8" y="1"/>
                  </a:cxn>
                  <a:cxn ang="0">
                    <a:pos x="18" y="1"/>
                  </a:cxn>
                  <a:cxn ang="0">
                    <a:pos x="27" y="1"/>
                  </a:cxn>
                  <a:cxn ang="0">
                    <a:pos x="43" y="3"/>
                  </a:cxn>
                  <a:cxn ang="0">
                    <a:pos x="45" y="3"/>
                  </a:cxn>
                  <a:cxn ang="0">
                    <a:pos x="50" y="2"/>
                  </a:cxn>
                  <a:cxn ang="0">
                    <a:pos x="53" y="9"/>
                  </a:cxn>
                  <a:cxn ang="0">
                    <a:pos x="53" y="10"/>
                  </a:cxn>
                  <a:cxn ang="0">
                    <a:pos x="52" y="12"/>
                  </a:cxn>
                  <a:cxn ang="0">
                    <a:pos x="51" y="21"/>
                  </a:cxn>
                  <a:cxn ang="0">
                    <a:pos x="53" y="24"/>
                  </a:cxn>
                  <a:cxn ang="0">
                    <a:pos x="53" y="28"/>
                  </a:cxn>
                  <a:cxn ang="0">
                    <a:pos x="50" y="30"/>
                  </a:cxn>
                  <a:cxn ang="0">
                    <a:pos x="48" y="30"/>
                  </a:cxn>
                  <a:cxn ang="0">
                    <a:pos x="45" y="29"/>
                  </a:cxn>
                  <a:cxn ang="0">
                    <a:pos x="38" y="31"/>
                  </a:cxn>
                  <a:cxn ang="0">
                    <a:pos x="21" y="31"/>
                  </a:cxn>
                  <a:cxn ang="0">
                    <a:pos x="11" y="30"/>
                  </a:cxn>
                  <a:cxn ang="0">
                    <a:pos x="9" y="28"/>
                  </a:cxn>
                  <a:cxn ang="0">
                    <a:pos x="7" y="29"/>
                  </a:cxn>
                  <a:cxn ang="0">
                    <a:pos x="6" y="30"/>
                  </a:cxn>
                  <a:cxn ang="0">
                    <a:pos x="0" y="26"/>
                  </a:cxn>
                  <a:cxn ang="0">
                    <a:pos x="0" y="24"/>
                  </a:cxn>
                  <a:cxn ang="0">
                    <a:pos x="3" y="20"/>
                  </a:cxn>
                  <a:cxn ang="0">
                    <a:pos x="1" y="19"/>
                  </a:cxn>
                  <a:cxn ang="0">
                    <a:pos x="0" y="15"/>
                  </a:cxn>
                  <a:cxn ang="0">
                    <a:pos x="2" y="9"/>
                  </a:cxn>
                  <a:cxn ang="0">
                    <a:pos x="0" y="5"/>
                  </a:cxn>
                  <a:cxn ang="0">
                    <a:pos x="3" y="0"/>
                  </a:cxn>
                </a:cxnLst>
                <a:rect l="0" t="0" r="r" b="b"/>
                <a:pathLst>
                  <a:path w="53" h="31">
                    <a:moveTo>
                      <a:pt x="3" y="0"/>
                    </a:moveTo>
                    <a:cubicBezTo>
                      <a:pt x="8" y="1"/>
                      <a:pt x="8" y="1"/>
                      <a:pt x="8" y="1"/>
                    </a:cubicBezTo>
                    <a:cubicBezTo>
                      <a:pt x="18" y="1"/>
                      <a:pt x="18" y="1"/>
                      <a:pt x="18" y="1"/>
                    </a:cubicBezTo>
                    <a:cubicBezTo>
                      <a:pt x="27" y="1"/>
                      <a:pt x="27" y="1"/>
                      <a:pt x="27" y="1"/>
                    </a:cubicBezTo>
                    <a:cubicBezTo>
                      <a:pt x="43" y="3"/>
                      <a:pt x="43" y="3"/>
                      <a:pt x="43" y="3"/>
                    </a:cubicBezTo>
                    <a:cubicBezTo>
                      <a:pt x="45" y="3"/>
                      <a:pt x="45" y="3"/>
                      <a:pt x="45" y="3"/>
                    </a:cubicBezTo>
                    <a:cubicBezTo>
                      <a:pt x="50" y="2"/>
                      <a:pt x="50" y="2"/>
                      <a:pt x="50" y="2"/>
                    </a:cubicBezTo>
                    <a:cubicBezTo>
                      <a:pt x="53" y="9"/>
                      <a:pt x="53" y="9"/>
                      <a:pt x="53" y="9"/>
                    </a:cubicBezTo>
                    <a:cubicBezTo>
                      <a:pt x="53" y="10"/>
                      <a:pt x="53" y="10"/>
                      <a:pt x="53" y="10"/>
                    </a:cubicBezTo>
                    <a:cubicBezTo>
                      <a:pt x="52" y="12"/>
                      <a:pt x="52" y="12"/>
                      <a:pt x="52" y="12"/>
                    </a:cubicBezTo>
                    <a:cubicBezTo>
                      <a:pt x="51" y="21"/>
                      <a:pt x="51" y="21"/>
                      <a:pt x="51" y="21"/>
                    </a:cubicBezTo>
                    <a:cubicBezTo>
                      <a:pt x="53" y="24"/>
                      <a:pt x="53" y="24"/>
                      <a:pt x="53" y="24"/>
                    </a:cubicBezTo>
                    <a:cubicBezTo>
                      <a:pt x="53" y="28"/>
                      <a:pt x="53" y="28"/>
                      <a:pt x="53" y="28"/>
                    </a:cubicBezTo>
                    <a:cubicBezTo>
                      <a:pt x="50" y="30"/>
                      <a:pt x="50" y="30"/>
                      <a:pt x="50" y="30"/>
                    </a:cubicBezTo>
                    <a:cubicBezTo>
                      <a:pt x="48" y="30"/>
                      <a:pt x="48" y="30"/>
                      <a:pt x="48" y="30"/>
                    </a:cubicBezTo>
                    <a:cubicBezTo>
                      <a:pt x="45" y="29"/>
                      <a:pt x="45" y="29"/>
                      <a:pt x="45" y="29"/>
                    </a:cubicBezTo>
                    <a:cubicBezTo>
                      <a:pt x="38" y="31"/>
                      <a:pt x="38" y="31"/>
                      <a:pt x="38" y="31"/>
                    </a:cubicBezTo>
                    <a:cubicBezTo>
                      <a:pt x="32" y="31"/>
                      <a:pt x="26" y="31"/>
                      <a:pt x="21" y="31"/>
                    </a:cubicBezTo>
                    <a:cubicBezTo>
                      <a:pt x="11" y="30"/>
                      <a:pt x="11" y="30"/>
                      <a:pt x="11" y="30"/>
                    </a:cubicBezTo>
                    <a:cubicBezTo>
                      <a:pt x="9" y="28"/>
                      <a:pt x="9" y="28"/>
                      <a:pt x="9" y="28"/>
                    </a:cubicBezTo>
                    <a:cubicBezTo>
                      <a:pt x="7" y="29"/>
                      <a:pt x="7" y="29"/>
                      <a:pt x="7" y="29"/>
                    </a:cubicBezTo>
                    <a:cubicBezTo>
                      <a:pt x="6" y="30"/>
                      <a:pt x="6" y="30"/>
                      <a:pt x="6" y="30"/>
                    </a:cubicBezTo>
                    <a:cubicBezTo>
                      <a:pt x="0" y="26"/>
                      <a:pt x="0" y="26"/>
                      <a:pt x="0" y="26"/>
                    </a:cubicBezTo>
                    <a:cubicBezTo>
                      <a:pt x="0" y="24"/>
                      <a:pt x="0" y="24"/>
                      <a:pt x="0" y="24"/>
                    </a:cubicBezTo>
                    <a:cubicBezTo>
                      <a:pt x="3" y="20"/>
                      <a:pt x="3" y="20"/>
                      <a:pt x="3" y="20"/>
                    </a:cubicBezTo>
                    <a:cubicBezTo>
                      <a:pt x="1" y="19"/>
                      <a:pt x="1" y="19"/>
                      <a:pt x="1" y="19"/>
                    </a:cubicBezTo>
                    <a:cubicBezTo>
                      <a:pt x="0" y="15"/>
                      <a:pt x="0" y="15"/>
                      <a:pt x="0" y="15"/>
                    </a:cubicBezTo>
                    <a:cubicBezTo>
                      <a:pt x="2" y="9"/>
                      <a:pt x="2" y="9"/>
                      <a:pt x="2" y="9"/>
                    </a:cubicBezTo>
                    <a:cubicBezTo>
                      <a:pt x="0" y="5"/>
                      <a:pt x="0" y="5"/>
                      <a:pt x="0" y="5"/>
                    </a:cubicBezTo>
                    <a:lnTo>
                      <a:pt x="3" y="0"/>
                    </a:lnTo>
                    <a:close/>
                  </a:path>
                </a:pathLst>
              </a:custGeom>
              <a:solidFill>
                <a:srgbClr val="9434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 name="Freeform 67"/>
              <p:cNvSpPr>
                <a:spLocks/>
              </p:cNvSpPr>
              <p:nvPr/>
            </p:nvSpPr>
            <p:spPr bwMode="auto">
              <a:xfrm>
                <a:off x="3749" y="2260"/>
                <a:ext cx="55" cy="71"/>
              </a:xfrm>
              <a:custGeom>
                <a:avLst/>
                <a:gdLst/>
                <a:ahLst/>
                <a:cxnLst>
                  <a:cxn ang="0">
                    <a:pos x="0" y="12"/>
                  </a:cxn>
                  <a:cxn ang="0">
                    <a:pos x="7" y="0"/>
                  </a:cxn>
                  <a:cxn ang="0">
                    <a:pos x="14" y="5"/>
                  </a:cxn>
                  <a:cxn ang="0">
                    <a:pos x="14" y="12"/>
                  </a:cxn>
                  <a:cxn ang="0">
                    <a:pos x="10" y="12"/>
                  </a:cxn>
                  <a:cxn ang="0">
                    <a:pos x="7" y="10"/>
                  </a:cxn>
                  <a:cxn ang="0">
                    <a:pos x="7" y="14"/>
                  </a:cxn>
                  <a:cxn ang="0">
                    <a:pos x="17" y="14"/>
                  </a:cxn>
                  <a:cxn ang="0">
                    <a:pos x="19" y="5"/>
                  </a:cxn>
                  <a:cxn ang="0">
                    <a:pos x="24" y="5"/>
                  </a:cxn>
                  <a:cxn ang="0">
                    <a:pos x="40" y="31"/>
                  </a:cxn>
                  <a:cxn ang="0">
                    <a:pos x="43" y="45"/>
                  </a:cxn>
                  <a:cxn ang="0">
                    <a:pos x="55" y="71"/>
                  </a:cxn>
                  <a:cxn ang="0">
                    <a:pos x="36" y="69"/>
                  </a:cxn>
                  <a:cxn ang="0">
                    <a:pos x="24" y="69"/>
                  </a:cxn>
                  <a:cxn ang="0">
                    <a:pos x="22" y="64"/>
                  </a:cxn>
                  <a:cxn ang="0">
                    <a:pos x="10" y="55"/>
                  </a:cxn>
                  <a:cxn ang="0">
                    <a:pos x="7" y="59"/>
                  </a:cxn>
                  <a:cxn ang="0">
                    <a:pos x="12" y="57"/>
                  </a:cxn>
                  <a:cxn ang="0">
                    <a:pos x="19" y="62"/>
                  </a:cxn>
                  <a:cxn ang="0">
                    <a:pos x="10" y="69"/>
                  </a:cxn>
                  <a:cxn ang="0">
                    <a:pos x="0" y="59"/>
                  </a:cxn>
                  <a:cxn ang="0">
                    <a:pos x="7" y="50"/>
                  </a:cxn>
                  <a:cxn ang="0">
                    <a:pos x="3" y="43"/>
                  </a:cxn>
                  <a:cxn ang="0">
                    <a:pos x="0" y="26"/>
                  </a:cxn>
                  <a:cxn ang="0">
                    <a:pos x="5" y="22"/>
                  </a:cxn>
                  <a:cxn ang="0">
                    <a:pos x="3" y="19"/>
                  </a:cxn>
                  <a:cxn ang="0">
                    <a:pos x="0" y="12"/>
                  </a:cxn>
                </a:cxnLst>
                <a:rect l="0" t="0" r="r" b="b"/>
                <a:pathLst>
                  <a:path w="55" h="71">
                    <a:moveTo>
                      <a:pt x="0" y="12"/>
                    </a:moveTo>
                    <a:lnTo>
                      <a:pt x="7" y="0"/>
                    </a:lnTo>
                    <a:lnTo>
                      <a:pt x="14" y="5"/>
                    </a:lnTo>
                    <a:lnTo>
                      <a:pt x="14" y="12"/>
                    </a:lnTo>
                    <a:lnTo>
                      <a:pt x="10" y="12"/>
                    </a:lnTo>
                    <a:lnTo>
                      <a:pt x="7" y="10"/>
                    </a:lnTo>
                    <a:lnTo>
                      <a:pt x="7" y="14"/>
                    </a:lnTo>
                    <a:lnTo>
                      <a:pt x="17" y="14"/>
                    </a:lnTo>
                    <a:lnTo>
                      <a:pt x="19" y="5"/>
                    </a:lnTo>
                    <a:lnTo>
                      <a:pt x="24" y="5"/>
                    </a:lnTo>
                    <a:lnTo>
                      <a:pt x="40" y="31"/>
                    </a:lnTo>
                    <a:lnTo>
                      <a:pt x="43" y="45"/>
                    </a:lnTo>
                    <a:lnTo>
                      <a:pt x="55" y="71"/>
                    </a:lnTo>
                    <a:lnTo>
                      <a:pt x="36" y="69"/>
                    </a:lnTo>
                    <a:lnTo>
                      <a:pt x="24" y="69"/>
                    </a:lnTo>
                    <a:lnTo>
                      <a:pt x="22" y="64"/>
                    </a:lnTo>
                    <a:lnTo>
                      <a:pt x="10" y="55"/>
                    </a:lnTo>
                    <a:lnTo>
                      <a:pt x="7" y="59"/>
                    </a:lnTo>
                    <a:lnTo>
                      <a:pt x="12" y="57"/>
                    </a:lnTo>
                    <a:lnTo>
                      <a:pt x="19" y="62"/>
                    </a:lnTo>
                    <a:lnTo>
                      <a:pt x="10" y="69"/>
                    </a:lnTo>
                    <a:lnTo>
                      <a:pt x="0" y="59"/>
                    </a:lnTo>
                    <a:lnTo>
                      <a:pt x="7" y="50"/>
                    </a:lnTo>
                    <a:lnTo>
                      <a:pt x="3" y="43"/>
                    </a:lnTo>
                    <a:lnTo>
                      <a:pt x="0" y="26"/>
                    </a:lnTo>
                    <a:lnTo>
                      <a:pt x="5" y="22"/>
                    </a:lnTo>
                    <a:lnTo>
                      <a:pt x="3" y="19"/>
                    </a:lnTo>
                    <a:lnTo>
                      <a:pt x="0" y="12"/>
                    </a:lnTo>
                    <a:close/>
                  </a:path>
                </a:pathLst>
              </a:custGeom>
              <a:solidFill>
                <a:srgbClr val="FAAA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 name="Freeform 68"/>
              <p:cNvSpPr>
                <a:spLocks/>
              </p:cNvSpPr>
              <p:nvPr/>
            </p:nvSpPr>
            <p:spPr bwMode="auto">
              <a:xfrm>
                <a:off x="3775" y="2265"/>
                <a:ext cx="47" cy="66"/>
              </a:xfrm>
              <a:custGeom>
                <a:avLst/>
                <a:gdLst/>
                <a:ahLst/>
                <a:cxnLst>
                  <a:cxn ang="0">
                    <a:pos x="0" y="0"/>
                  </a:cxn>
                  <a:cxn ang="0">
                    <a:pos x="12" y="0"/>
                  </a:cxn>
                  <a:cxn ang="0">
                    <a:pos x="24" y="17"/>
                  </a:cxn>
                  <a:cxn ang="0">
                    <a:pos x="33" y="43"/>
                  </a:cxn>
                  <a:cxn ang="0">
                    <a:pos x="47" y="66"/>
                  </a:cxn>
                  <a:cxn ang="0">
                    <a:pos x="33" y="66"/>
                  </a:cxn>
                  <a:cxn ang="0">
                    <a:pos x="19" y="35"/>
                  </a:cxn>
                  <a:cxn ang="0">
                    <a:pos x="12" y="17"/>
                  </a:cxn>
                  <a:cxn ang="0">
                    <a:pos x="0" y="0"/>
                  </a:cxn>
                </a:cxnLst>
                <a:rect l="0" t="0" r="r" b="b"/>
                <a:pathLst>
                  <a:path w="47" h="66">
                    <a:moveTo>
                      <a:pt x="0" y="0"/>
                    </a:moveTo>
                    <a:lnTo>
                      <a:pt x="12" y="0"/>
                    </a:lnTo>
                    <a:lnTo>
                      <a:pt x="24" y="17"/>
                    </a:lnTo>
                    <a:lnTo>
                      <a:pt x="33" y="43"/>
                    </a:lnTo>
                    <a:lnTo>
                      <a:pt x="47" y="66"/>
                    </a:lnTo>
                    <a:lnTo>
                      <a:pt x="33" y="66"/>
                    </a:lnTo>
                    <a:lnTo>
                      <a:pt x="19" y="35"/>
                    </a:lnTo>
                    <a:lnTo>
                      <a:pt x="12" y="17"/>
                    </a:lnTo>
                    <a:lnTo>
                      <a:pt x="0" y="0"/>
                    </a:lnTo>
                    <a:close/>
                  </a:path>
                </a:pathLst>
              </a:custGeom>
              <a:solidFill>
                <a:srgbClr val="F9AA5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 name="Freeform 69"/>
              <p:cNvSpPr>
                <a:spLocks/>
              </p:cNvSpPr>
              <p:nvPr/>
            </p:nvSpPr>
            <p:spPr bwMode="auto">
              <a:xfrm>
                <a:off x="3792" y="2265"/>
                <a:ext cx="42" cy="66"/>
              </a:xfrm>
              <a:custGeom>
                <a:avLst/>
                <a:gdLst/>
                <a:ahLst/>
                <a:cxnLst>
                  <a:cxn ang="0">
                    <a:pos x="0" y="0"/>
                  </a:cxn>
                  <a:cxn ang="0">
                    <a:pos x="19" y="0"/>
                  </a:cxn>
                  <a:cxn ang="0">
                    <a:pos x="19" y="17"/>
                  </a:cxn>
                  <a:cxn ang="0">
                    <a:pos x="26" y="24"/>
                  </a:cxn>
                  <a:cxn ang="0">
                    <a:pos x="35" y="47"/>
                  </a:cxn>
                  <a:cxn ang="0">
                    <a:pos x="42" y="66"/>
                  </a:cxn>
                  <a:cxn ang="0">
                    <a:pos x="33" y="66"/>
                  </a:cxn>
                  <a:cxn ang="0">
                    <a:pos x="21" y="45"/>
                  </a:cxn>
                  <a:cxn ang="0">
                    <a:pos x="9" y="17"/>
                  </a:cxn>
                  <a:cxn ang="0">
                    <a:pos x="0" y="0"/>
                  </a:cxn>
                </a:cxnLst>
                <a:rect l="0" t="0" r="r" b="b"/>
                <a:pathLst>
                  <a:path w="42" h="66">
                    <a:moveTo>
                      <a:pt x="0" y="0"/>
                    </a:moveTo>
                    <a:lnTo>
                      <a:pt x="19" y="0"/>
                    </a:lnTo>
                    <a:lnTo>
                      <a:pt x="19" y="17"/>
                    </a:lnTo>
                    <a:lnTo>
                      <a:pt x="26" y="24"/>
                    </a:lnTo>
                    <a:lnTo>
                      <a:pt x="35" y="47"/>
                    </a:lnTo>
                    <a:lnTo>
                      <a:pt x="42" y="66"/>
                    </a:lnTo>
                    <a:lnTo>
                      <a:pt x="33" y="66"/>
                    </a:lnTo>
                    <a:lnTo>
                      <a:pt x="21" y="45"/>
                    </a:lnTo>
                    <a:lnTo>
                      <a:pt x="9" y="17"/>
                    </a:lnTo>
                    <a:lnTo>
                      <a:pt x="0" y="0"/>
                    </a:lnTo>
                    <a:close/>
                  </a:path>
                </a:pathLst>
              </a:custGeom>
              <a:solidFill>
                <a:srgbClr val="F7A9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 name="Freeform 70"/>
              <p:cNvSpPr>
                <a:spLocks/>
              </p:cNvSpPr>
              <p:nvPr/>
            </p:nvSpPr>
            <p:spPr bwMode="auto">
              <a:xfrm>
                <a:off x="3820" y="2267"/>
                <a:ext cx="52" cy="64"/>
              </a:xfrm>
              <a:custGeom>
                <a:avLst/>
                <a:gdLst/>
                <a:ahLst/>
                <a:cxnLst>
                  <a:cxn ang="0">
                    <a:pos x="36" y="3"/>
                  </a:cxn>
                  <a:cxn ang="0">
                    <a:pos x="45" y="0"/>
                  </a:cxn>
                  <a:cxn ang="0">
                    <a:pos x="52" y="10"/>
                  </a:cxn>
                  <a:cxn ang="0">
                    <a:pos x="47" y="19"/>
                  </a:cxn>
                  <a:cxn ang="0">
                    <a:pos x="50" y="33"/>
                  </a:cxn>
                  <a:cxn ang="0">
                    <a:pos x="45" y="43"/>
                  </a:cxn>
                  <a:cxn ang="0">
                    <a:pos x="50" y="50"/>
                  </a:cxn>
                  <a:cxn ang="0">
                    <a:pos x="47" y="62"/>
                  </a:cxn>
                  <a:cxn ang="0">
                    <a:pos x="40" y="62"/>
                  </a:cxn>
                  <a:cxn ang="0">
                    <a:pos x="33" y="57"/>
                  </a:cxn>
                  <a:cxn ang="0">
                    <a:pos x="38" y="50"/>
                  </a:cxn>
                  <a:cxn ang="0">
                    <a:pos x="43" y="55"/>
                  </a:cxn>
                  <a:cxn ang="0">
                    <a:pos x="45" y="55"/>
                  </a:cxn>
                  <a:cxn ang="0">
                    <a:pos x="43" y="48"/>
                  </a:cxn>
                  <a:cxn ang="0">
                    <a:pos x="33" y="50"/>
                  </a:cxn>
                  <a:cxn ang="0">
                    <a:pos x="28" y="62"/>
                  </a:cxn>
                  <a:cxn ang="0">
                    <a:pos x="19" y="64"/>
                  </a:cxn>
                  <a:cxn ang="0">
                    <a:pos x="10" y="45"/>
                  </a:cxn>
                  <a:cxn ang="0">
                    <a:pos x="0" y="22"/>
                  </a:cxn>
                  <a:cxn ang="0">
                    <a:pos x="24" y="22"/>
                  </a:cxn>
                  <a:cxn ang="0">
                    <a:pos x="31" y="3"/>
                  </a:cxn>
                  <a:cxn ang="0">
                    <a:pos x="31" y="3"/>
                  </a:cxn>
                  <a:cxn ang="0">
                    <a:pos x="33" y="10"/>
                  </a:cxn>
                  <a:cxn ang="0">
                    <a:pos x="40" y="12"/>
                  </a:cxn>
                  <a:cxn ang="0">
                    <a:pos x="43" y="7"/>
                  </a:cxn>
                  <a:cxn ang="0">
                    <a:pos x="43" y="5"/>
                  </a:cxn>
                  <a:cxn ang="0">
                    <a:pos x="40" y="10"/>
                  </a:cxn>
                  <a:cxn ang="0">
                    <a:pos x="36" y="7"/>
                  </a:cxn>
                  <a:cxn ang="0">
                    <a:pos x="36" y="3"/>
                  </a:cxn>
                </a:cxnLst>
                <a:rect l="0" t="0" r="r" b="b"/>
                <a:pathLst>
                  <a:path w="52" h="64">
                    <a:moveTo>
                      <a:pt x="36" y="3"/>
                    </a:moveTo>
                    <a:lnTo>
                      <a:pt x="45" y="0"/>
                    </a:lnTo>
                    <a:lnTo>
                      <a:pt x="52" y="10"/>
                    </a:lnTo>
                    <a:lnTo>
                      <a:pt x="47" y="19"/>
                    </a:lnTo>
                    <a:lnTo>
                      <a:pt x="50" y="33"/>
                    </a:lnTo>
                    <a:lnTo>
                      <a:pt x="45" y="43"/>
                    </a:lnTo>
                    <a:lnTo>
                      <a:pt x="50" y="50"/>
                    </a:lnTo>
                    <a:lnTo>
                      <a:pt x="47" y="62"/>
                    </a:lnTo>
                    <a:lnTo>
                      <a:pt x="40" y="62"/>
                    </a:lnTo>
                    <a:lnTo>
                      <a:pt x="33" y="57"/>
                    </a:lnTo>
                    <a:lnTo>
                      <a:pt x="38" y="50"/>
                    </a:lnTo>
                    <a:lnTo>
                      <a:pt x="43" y="55"/>
                    </a:lnTo>
                    <a:lnTo>
                      <a:pt x="45" y="55"/>
                    </a:lnTo>
                    <a:lnTo>
                      <a:pt x="43" y="48"/>
                    </a:lnTo>
                    <a:lnTo>
                      <a:pt x="33" y="50"/>
                    </a:lnTo>
                    <a:lnTo>
                      <a:pt x="28" y="62"/>
                    </a:lnTo>
                    <a:lnTo>
                      <a:pt x="19" y="64"/>
                    </a:lnTo>
                    <a:lnTo>
                      <a:pt x="10" y="45"/>
                    </a:lnTo>
                    <a:lnTo>
                      <a:pt x="0" y="22"/>
                    </a:lnTo>
                    <a:lnTo>
                      <a:pt x="24" y="22"/>
                    </a:lnTo>
                    <a:lnTo>
                      <a:pt x="31" y="3"/>
                    </a:lnTo>
                    <a:lnTo>
                      <a:pt x="31" y="3"/>
                    </a:lnTo>
                    <a:lnTo>
                      <a:pt x="33" y="10"/>
                    </a:lnTo>
                    <a:lnTo>
                      <a:pt x="40" y="12"/>
                    </a:lnTo>
                    <a:lnTo>
                      <a:pt x="43" y="7"/>
                    </a:lnTo>
                    <a:lnTo>
                      <a:pt x="43" y="5"/>
                    </a:lnTo>
                    <a:lnTo>
                      <a:pt x="40" y="10"/>
                    </a:lnTo>
                    <a:lnTo>
                      <a:pt x="36" y="7"/>
                    </a:lnTo>
                    <a:lnTo>
                      <a:pt x="36" y="3"/>
                    </a:lnTo>
                    <a:close/>
                  </a:path>
                </a:pathLst>
              </a:custGeom>
              <a:solidFill>
                <a:srgbClr val="FAAA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 name="Freeform 71"/>
              <p:cNvSpPr>
                <a:spLocks/>
              </p:cNvSpPr>
              <p:nvPr/>
            </p:nvSpPr>
            <p:spPr bwMode="auto">
              <a:xfrm>
                <a:off x="3801" y="1826"/>
                <a:ext cx="203" cy="231"/>
              </a:xfrm>
              <a:custGeom>
                <a:avLst/>
                <a:gdLst/>
                <a:ahLst/>
                <a:cxnLst>
                  <a:cxn ang="0">
                    <a:pos x="53" y="12"/>
                  </a:cxn>
                  <a:cxn ang="0">
                    <a:pos x="64" y="21"/>
                  </a:cxn>
                  <a:cxn ang="0">
                    <a:pos x="60" y="26"/>
                  </a:cxn>
                  <a:cxn ang="0">
                    <a:pos x="66" y="30"/>
                  </a:cxn>
                  <a:cxn ang="0">
                    <a:pos x="77" y="41"/>
                  </a:cxn>
                  <a:cxn ang="0">
                    <a:pos x="86" y="51"/>
                  </a:cxn>
                  <a:cxn ang="0">
                    <a:pos x="86" y="56"/>
                  </a:cxn>
                  <a:cxn ang="0">
                    <a:pos x="69" y="38"/>
                  </a:cxn>
                  <a:cxn ang="0">
                    <a:pos x="65" y="36"/>
                  </a:cxn>
                  <a:cxn ang="0">
                    <a:pos x="54" y="34"/>
                  </a:cxn>
                  <a:cxn ang="0">
                    <a:pos x="73" y="56"/>
                  </a:cxn>
                  <a:cxn ang="0">
                    <a:pos x="53" y="40"/>
                  </a:cxn>
                  <a:cxn ang="0">
                    <a:pos x="60" y="52"/>
                  </a:cxn>
                  <a:cxn ang="0">
                    <a:pos x="70" y="63"/>
                  </a:cxn>
                  <a:cxn ang="0">
                    <a:pos x="70" y="69"/>
                  </a:cxn>
                  <a:cxn ang="0">
                    <a:pos x="54" y="53"/>
                  </a:cxn>
                  <a:cxn ang="0">
                    <a:pos x="45" y="53"/>
                  </a:cxn>
                  <a:cxn ang="0">
                    <a:pos x="55" y="65"/>
                  </a:cxn>
                  <a:cxn ang="0">
                    <a:pos x="46" y="61"/>
                  </a:cxn>
                  <a:cxn ang="0">
                    <a:pos x="40" y="63"/>
                  </a:cxn>
                  <a:cxn ang="0">
                    <a:pos x="49" y="74"/>
                  </a:cxn>
                  <a:cxn ang="0">
                    <a:pos x="44" y="76"/>
                  </a:cxn>
                  <a:cxn ang="0">
                    <a:pos x="34" y="72"/>
                  </a:cxn>
                  <a:cxn ang="0">
                    <a:pos x="42" y="83"/>
                  </a:cxn>
                  <a:cxn ang="0">
                    <a:pos x="33" y="75"/>
                  </a:cxn>
                  <a:cxn ang="0">
                    <a:pos x="32" y="76"/>
                  </a:cxn>
                  <a:cxn ang="0">
                    <a:pos x="29" y="81"/>
                  </a:cxn>
                  <a:cxn ang="0">
                    <a:pos x="26" y="86"/>
                  </a:cxn>
                  <a:cxn ang="0">
                    <a:pos x="19" y="75"/>
                  </a:cxn>
                  <a:cxn ang="0">
                    <a:pos x="16" y="84"/>
                  </a:cxn>
                  <a:cxn ang="0">
                    <a:pos x="16" y="94"/>
                  </a:cxn>
                  <a:cxn ang="0">
                    <a:pos x="10" y="87"/>
                  </a:cxn>
                  <a:cxn ang="0">
                    <a:pos x="10" y="95"/>
                  </a:cxn>
                  <a:cxn ang="0">
                    <a:pos x="4" y="95"/>
                  </a:cxn>
                  <a:cxn ang="0">
                    <a:pos x="1" y="89"/>
                  </a:cxn>
                  <a:cxn ang="0">
                    <a:pos x="10" y="78"/>
                  </a:cxn>
                  <a:cxn ang="0">
                    <a:pos x="16" y="78"/>
                  </a:cxn>
                  <a:cxn ang="0">
                    <a:pos x="19" y="72"/>
                  </a:cxn>
                  <a:cxn ang="0">
                    <a:pos x="19" y="63"/>
                  </a:cxn>
                  <a:cxn ang="0">
                    <a:pos x="29" y="61"/>
                  </a:cxn>
                  <a:cxn ang="0">
                    <a:pos x="32" y="57"/>
                  </a:cxn>
                  <a:cxn ang="0">
                    <a:pos x="32" y="68"/>
                  </a:cxn>
                  <a:cxn ang="0">
                    <a:pos x="25" y="68"/>
                  </a:cxn>
                  <a:cxn ang="0">
                    <a:pos x="20" y="73"/>
                  </a:cxn>
                  <a:cxn ang="0">
                    <a:pos x="27" y="78"/>
                  </a:cxn>
                  <a:cxn ang="0">
                    <a:pos x="34" y="71"/>
                  </a:cxn>
                  <a:cxn ang="0">
                    <a:pos x="44" y="57"/>
                  </a:cxn>
                  <a:cxn ang="0">
                    <a:pos x="46" y="43"/>
                  </a:cxn>
                  <a:cxn ang="0">
                    <a:pos x="47" y="31"/>
                  </a:cxn>
                  <a:cxn ang="0">
                    <a:pos x="52" y="25"/>
                  </a:cxn>
                  <a:cxn ang="0">
                    <a:pos x="66" y="16"/>
                  </a:cxn>
                  <a:cxn ang="0">
                    <a:pos x="16" y="1"/>
                  </a:cxn>
                  <a:cxn ang="0">
                    <a:pos x="9" y="0"/>
                  </a:cxn>
                </a:cxnLst>
                <a:rect l="0" t="0" r="r" b="b"/>
                <a:pathLst>
                  <a:path w="86" h="98">
                    <a:moveTo>
                      <a:pt x="9" y="0"/>
                    </a:moveTo>
                    <a:cubicBezTo>
                      <a:pt x="13" y="0"/>
                      <a:pt x="13" y="0"/>
                      <a:pt x="13" y="0"/>
                    </a:cubicBezTo>
                    <a:cubicBezTo>
                      <a:pt x="23" y="0"/>
                      <a:pt x="33" y="2"/>
                      <a:pt x="42" y="6"/>
                    </a:cubicBezTo>
                    <a:cubicBezTo>
                      <a:pt x="53" y="12"/>
                      <a:pt x="53" y="12"/>
                      <a:pt x="53" y="12"/>
                    </a:cubicBezTo>
                    <a:cubicBezTo>
                      <a:pt x="59" y="16"/>
                      <a:pt x="59" y="16"/>
                      <a:pt x="59" y="16"/>
                    </a:cubicBezTo>
                    <a:cubicBezTo>
                      <a:pt x="67" y="16"/>
                      <a:pt x="67" y="16"/>
                      <a:pt x="67" y="16"/>
                    </a:cubicBezTo>
                    <a:cubicBezTo>
                      <a:pt x="66" y="17"/>
                      <a:pt x="66" y="17"/>
                      <a:pt x="66" y="17"/>
                    </a:cubicBezTo>
                    <a:cubicBezTo>
                      <a:pt x="64" y="21"/>
                      <a:pt x="64" y="21"/>
                      <a:pt x="64" y="21"/>
                    </a:cubicBezTo>
                    <a:cubicBezTo>
                      <a:pt x="64" y="21"/>
                      <a:pt x="64" y="21"/>
                      <a:pt x="64" y="21"/>
                    </a:cubicBezTo>
                    <a:cubicBezTo>
                      <a:pt x="63" y="22"/>
                      <a:pt x="63" y="22"/>
                      <a:pt x="63" y="22"/>
                    </a:cubicBezTo>
                    <a:cubicBezTo>
                      <a:pt x="60" y="25"/>
                      <a:pt x="60" y="25"/>
                      <a:pt x="60" y="25"/>
                    </a:cubicBezTo>
                    <a:cubicBezTo>
                      <a:pt x="60" y="26"/>
                      <a:pt x="60" y="26"/>
                      <a:pt x="60" y="26"/>
                    </a:cubicBezTo>
                    <a:cubicBezTo>
                      <a:pt x="62" y="28"/>
                      <a:pt x="62" y="28"/>
                      <a:pt x="62" y="28"/>
                    </a:cubicBezTo>
                    <a:cubicBezTo>
                      <a:pt x="64" y="29"/>
                      <a:pt x="64" y="29"/>
                      <a:pt x="64" y="29"/>
                    </a:cubicBezTo>
                    <a:cubicBezTo>
                      <a:pt x="69" y="30"/>
                      <a:pt x="69" y="30"/>
                      <a:pt x="69" y="30"/>
                    </a:cubicBezTo>
                    <a:cubicBezTo>
                      <a:pt x="66" y="30"/>
                      <a:pt x="66" y="30"/>
                      <a:pt x="66" y="30"/>
                    </a:cubicBezTo>
                    <a:cubicBezTo>
                      <a:pt x="73" y="37"/>
                      <a:pt x="73" y="37"/>
                      <a:pt x="73" y="37"/>
                    </a:cubicBezTo>
                    <a:cubicBezTo>
                      <a:pt x="76" y="40"/>
                      <a:pt x="76" y="40"/>
                      <a:pt x="76" y="40"/>
                    </a:cubicBezTo>
                    <a:cubicBezTo>
                      <a:pt x="79" y="41"/>
                      <a:pt x="79" y="41"/>
                      <a:pt x="79" y="41"/>
                    </a:cubicBezTo>
                    <a:cubicBezTo>
                      <a:pt x="77" y="41"/>
                      <a:pt x="77" y="41"/>
                      <a:pt x="77" y="41"/>
                    </a:cubicBezTo>
                    <a:cubicBezTo>
                      <a:pt x="79" y="45"/>
                      <a:pt x="79" y="45"/>
                      <a:pt x="79" y="45"/>
                    </a:cubicBezTo>
                    <a:cubicBezTo>
                      <a:pt x="83" y="49"/>
                      <a:pt x="83" y="49"/>
                      <a:pt x="83" y="49"/>
                    </a:cubicBezTo>
                    <a:cubicBezTo>
                      <a:pt x="86" y="51"/>
                      <a:pt x="86" y="51"/>
                      <a:pt x="86" y="51"/>
                    </a:cubicBezTo>
                    <a:cubicBezTo>
                      <a:pt x="86" y="51"/>
                      <a:pt x="86" y="51"/>
                      <a:pt x="86" y="51"/>
                    </a:cubicBezTo>
                    <a:cubicBezTo>
                      <a:pt x="84" y="51"/>
                      <a:pt x="84" y="51"/>
                      <a:pt x="84" y="51"/>
                    </a:cubicBezTo>
                    <a:cubicBezTo>
                      <a:pt x="86" y="55"/>
                      <a:pt x="86" y="55"/>
                      <a:pt x="86" y="55"/>
                    </a:cubicBezTo>
                    <a:cubicBezTo>
                      <a:pt x="86" y="56"/>
                      <a:pt x="86" y="56"/>
                      <a:pt x="86" y="56"/>
                    </a:cubicBezTo>
                    <a:cubicBezTo>
                      <a:pt x="86" y="56"/>
                      <a:pt x="86" y="56"/>
                      <a:pt x="86" y="56"/>
                    </a:cubicBezTo>
                    <a:cubicBezTo>
                      <a:pt x="83" y="51"/>
                      <a:pt x="83" y="51"/>
                      <a:pt x="83" y="51"/>
                    </a:cubicBezTo>
                    <a:cubicBezTo>
                      <a:pt x="76" y="44"/>
                      <a:pt x="76" y="44"/>
                      <a:pt x="76" y="44"/>
                    </a:cubicBezTo>
                    <a:cubicBezTo>
                      <a:pt x="71" y="38"/>
                      <a:pt x="71" y="38"/>
                      <a:pt x="71" y="38"/>
                    </a:cubicBezTo>
                    <a:cubicBezTo>
                      <a:pt x="69" y="38"/>
                      <a:pt x="69" y="38"/>
                      <a:pt x="69" y="38"/>
                    </a:cubicBezTo>
                    <a:cubicBezTo>
                      <a:pt x="74" y="44"/>
                      <a:pt x="74" y="44"/>
                      <a:pt x="74" y="44"/>
                    </a:cubicBezTo>
                    <a:cubicBezTo>
                      <a:pt x="77" y="50"/>
                      <a:pt x="77" y="50"/>
                      <a:pt x="77" y="50"/>
                    </a:cubicBezTo>
                    <a:cubicBezTo>
                      <a:pt x="80" y="55"/>
                      <a:pt x="80" y="55"/>
                      <a:pt x="80" y="55"/>
                    </a:cubicBezTo>
                    <a:cubicBezTo>
                      <a:pt x="76" y="48"/>
                      <a:pt x="71" y="41"/>
                      <a:pt x="65" y="36"/>
                    </a:cubicBezTo>
                    <a:cubicBezTo>
                      <a:pt x="59" y="31"/>
                      <a:pt x="59" y="31"/>
                      <a:pt x="59" y="31"/>
                    </a:cubicBezTo>
                    <a:cubicBezTo>
                      <a:pt x="56" y="28"/>
                      <a:pt x="56" y="28"/>
                      <a:pt x="56" y="28"/>
                    </a:cubicBezTo>
                    <a:cubicBezTo>
                      <a:pt x="55" y="30"/>
                      <a:pt x="55" y="30"/>
                      <a:pt x="55" y="30"/>
                    </a:cubicBezTo>
                    <a:cubicBezTo>
                      <a:pt x="54" y="34"/>
                      <a:pt x="54" y="34"/>
                      <a:pt x="54" y="34"/>
                    </a:cubicBezTo>
                    <a:cubicBezTo>
                      <a:pt x="55" y="36"/>
                      <a:pt x="55" y="36"/>
                      <a:pt x="55" y="36"/>
                    </a:cubicBezTo>
                    <a:cubicBezTo>
                      <a:pt x="59" y="40"/>
                      <a:pt x="59" y="40"/>
                      <a:pt x="59" y="40"/>
                    </a:cubicBezTo>
                    <a:cubicBezTo>
                      <a:pt x="63" y="45"/>
                      <a:pt x="63" y="45"/>
                      <a:pt x="63" y="45"/>
                    </a:cubicBezTo>
                    <a:cubicBezTo>
                      <a:pt x="73" y="56"/>
                      <a:pt x="73" y="56"/>
                      <a:pt x="73" y="56"/>
                    </a:cubicBezTo>
                    <a:cubicBezTo>
                      <a:pt x="72" y="57"/>
                      <a:pt x="72" y="57"/>
                      <a:pt x="72" y="57"/>
                    </a:cubicBezTo>
                    <a:cubicBezTo>
                      <a:pt x="68" y="51"/>
                      <a:pt x="63" y="46"/>
                      <a:pt x="58" y="41"/>
                    </a:cubicBezTo>
                    <a:cubicBezTo>
                      <a:pt x="54" y="39"/>
                      <a:pt x="54" y="39"/>
                      <a:pt x="54" y="39"/>
                    </a:cubicBezTo>
                    <a:cubicBezTo>
                      <a:pt x="53" y="40"/>
                      <a:pt x="53" y="40"/>
                      <a:pt x="53" y="40"/>
                    </a:cubicBezTo>
                    <a:cubicBezTo>
                      <a:pt x="52" y="42"/>
                      <a:pt x="52" y="42"/>
                      <a:pt x="52" y="42"/>
                    </a:cubicBezTo>
                    <a:cubicBezTo>
                      <a:pt x="49" y="43"/>
                      <a:pt x="49" y="43"/>
                      <a:pt x="49" y="43"/>
                    </a:cubicBezTo>
                    <a:cubicBezTo>
                      <a:pt x="55" y="50"/>
                      <a:pt x="55" y="50"/>
                      <a:pt x="55" y="50"/>
                    </a:cubicBezTo>
                    <a:cubicBezTo>
                      <a:pt x="60" y="52"/>
                      <a:pt x="60" y="52"/>
                      <a:pt x="60" y="52"/>
                    </a:cubicBezTo>
                    <a:cubicBezTo>
                      <a:pt x="63" y="54"/>
                      <a:pt x="63" y="54"/>
                      <a:pt x="63" y="54"/>
                    </a:cubicBezTo>
                    <a:cubicBezTo>
                      <a:pt x="59" y="53"/>
                      <a:pt x="59" y="53"/>
                      <a:pt x="59" y="53"/>
                    </a:cubicBezTo>
                    <a:cubicBezTo>
                      <a:pt x="64" y="60"/>
                      <a:pt x="64" y="60"/>
                      <a:pt x="64" y="60"/>
                    </a:cubicBezTo>
                    <a:cubicBezTo>
                      <a:pt x="70" y="63"/>
                      <a:pt x="70" y="63"/>
                      <a:pt x="70" y="63"/>
                    </a:cubicBezTo>
                    <a:cubicBezTo>
                      <a:pt x="66" y="62"/>
                      <a:pt x="66" y="62"/>
                      <a:pt x="66" y="62"/>
                    </a:cubicBezTo>
                    <a:cubicBezTo>
                      <a:pt x="67" y="65"/>
                      <a:pt x="67" y="65"/>
                      <a:pt x="67" y="65"/>
                    </a:cubicBezTo>
                    <a:cubicBezTo>
                      <a:pt x="70" y="68"/>
                      <a:pt x="70" y="68"/>
                      <a:pt x="70" y="68"/>
                    </a:cubicBezTo>
                    <a:cubicBezTo>
                      <a:pt x="70" y="69"/>
                      <a:pt x="70" y="69"/>
                      <a:pt x="70" y="69"/>
                    </a:cubicBezTo>
                    <a:cubicBezTo>
                      <a:pt x="67" y="66"/>
                      <a:pt x="67" y="66"/>
                      <a:pt x="67" y="66"/>
                    </a:cubicBezTo>
                    <a:cubicBezTo>
                      <a:pt x="62" y="60"/>
                      <a:pt x="62" y="60"/>
                      <a:pt x="62" y="60"/>
                    </a:cubicBezTo>
                    <a:cubicBezTo>
                      <a:pt x="59" y="58"/>
                      <a:pt x="59" y="58"/>
                      <a:pt x="59" y="58"/>
                    </a:cubicBezTo>
                    <a:cubicBezTo>
                      <a:pt x="54" y="53"/>
                      <a:pt x="54" y="53"/>
                      <a:pt x="54" y="53"/>
                    </a:cubicBezTo>
                    <a:cubicBezTo>
                      <a:pt x="49" y="50"/>
                      <a:pt x="49" y="50"/>
                      <a:pt x="49" y="50"/>
                    </a:cubicBezTo>
                    <a:cubicBezTo>
                      <a:pt x="49" y="51"/>
                      <a:pt x="49" y="51"/>
                      <a:pt x="49" y="51"/>
                    </a:cubicBezTo>
                    <a:cubicBezTo>
                      <a:pt x="48" y="52"/>
                      <a:pt x="48" y="52"/>
                      <a:pt x="48" y="52"/>
                    </a:cubicBezTo>
                    <a:cubicBezTo>
                      <a:pt x="45" y="53"/>
                      <a:pt x="45" y="53"/>
                      <a:pt x="45" y="53"/>
                    </a:cubicBezTo>
                    <a:cubicBezTo>
                      <a:pt x="49" y="58"/>
                      <a:pt x="49" y="58"/>
                      <a:pt x="49" y="58"/>
                    </a:cubicBezTo>
                    <a:cubicBezTo>
                      <a:pt x="56" y="65"/>
                      <a:pt x="56" y="65"/>
                      <a:pt x="56" y="65"/>
                    </a:cubicBezTo>
                    <a:cubicBezTo>
                      <a:pt x="58" y="67"/>
                      <a:pt x="58" y="67"/>
                      <a:pt x="58" y="67"/>
                    </a:cubicBezTo>
                    <a:cubicBezTo>
                      <a:pt x="55" y="65"/>
                      <a:pt x="55" y="65"/>
                      <a:pt x="55" y="65"/>
                    </a:cubicBezTo>
                    <a:cubicBezTo>
                      <a:pt x="48" y="59"/>
                      <a:pt x="48" y="59"/>
                      <a:pt x="48" y="59"/>
                    </a:cubicBezTo>
                    <a:cubicBezTo>
                      <a:pt x="46" y="58"/>
                      <a:pt x="46" y="58"/>
                      <a:pt x="46" y="58"/>
                    </a:cubicBezTo>
                    <a:cubicBezTo>
                      <a:pt x="46" y="60"/>
                      <a:pt x="46" y="60"/>
                      <a:pt x="46" y="60"/>
                    </a:cubicBezTo>
                    <a:cubicBezTo>
                      <a:pt x="46" y="61"/>
                      <a:pt x="46" y="61"/>
                      <a:pt x="46" y="61"/>
                    </a:cubicBezTo>
                    <a:cubicBezTo>
                      <a:pt x="46" y="61"/>
                      <a:pt x="46" y="61"/>
                      <a:pt x="46" y="61"/>
                    </a:cubicBezTo>
                    <a:cubicBezTo>
                      <a:pt x="44" y="60"/>
                      <a:pt x="44" y="60"/>
                      <a:pt x="44" y="60"/>
                    </a:cubicBezTo>
                    <a:cubicBezTo>
                      <a:pt x="43" y="62"/>
                      <a:pt x="43" y="62"/>
                      <a:pt x="43" y="62"/>
                    </a:cubicBezTo>
                    <a:cubicBezTo>
                      <a:pt x="40" y="63"/>
                      <a:pt x="40" y="63"/>
                      <a:pt x="40" y="63"/>
                    </a:cubicBezTo>
                    <a:cubicBezTo>
                      <a:pt x="41" y="64"/>
                      <a:pt x="41" y="64"/>
                      <a:pt x="41" y="64"/>
                    </a:cubicBezTo>
                    <a:cubicBezTo>
                      <a:pt x="46" y="70"/>
                      <a:pt x="46" y="70"/>
                      <a:pt x="46" y="70"/>
                    </a:cubicBezTo>
                    <a:cubicBezTo>
                      <a:pt x="52" y="76"/>
                      <a:pt x="52" y="76"/>
                      <a:pt x="52" y="76"/>
                    </a:cubicBezTo>
                    <a:cubicBezTo>
                      <a:pt x="49" y="74"/>
                      <a:pt x="49" y="74"/>
                      <a:pt x="49" y="74"/>
                    </a:cubicBezTo>
                    <a:cubicBezTo>
                      <a:pt x="42" y="68"/>
                      <a:pt x="42" y="68"/>
                      <a:pt x="42" y="68"/>
                    </a:cubicBezTo>
                    <a:cubicBezTo>
                      <a:pt x="42" y="70"/>
                      <a:pt x="42" y="70"/>
                      <a:pt x="42" y="70"/>
                    </a:cubicBezTo>
                    <a:cubicBezTo>
                      <a:pt x="45" y="75"/>
                      <a:pt x="45" y="75"/>
                      <a:pt x="45" y="75"/>
                    </a:cubicBezTo>
                    <a:cubicBezTo>
                      <a:pt x="44" y="76"/>
                      <a:pt x="44" y="76"/>
                      <a:pt x="44" y="76"/>
                    </a:cubicBezTo>
                    <a:cubicBezTo>
                      <a:pt x="40" y="69"/>
                      <a:pt x="40" y="69"/>
                      <a:pt x="40" y="69"/>
                    </a:cubicBezTo>
                    <a:cubicBezTo>
                      <a:pt x="39" y="69"/>
                      <a:pt x="39" y="69"/>
                      <a:pt x="39" y="69"/>
                    </a:cubicBezTo>
                    <a:cubicBezTo>
                      <a:pt x="37" y="71"/>
                      <a:pt x="37" y="71"/>
                      <a:pt x="37" y="71"/>
                    </a:cubicBezTo>
                    <a:cubicBezTo>
                      <a:pt x="34" y="72"/>
                      <a:pt x="34" y="72"/>
                      <a:pt x="34" y="72"/>
                    </a:cubicBezTo>
                    <a:cubicBezTo>
                      <a:pt x="35" y="74"/>
                      <a:pt x="35" y="74"/>
                      <a:pt x="35" y="74"/>
                    </a:cubicBezTo>
                    <a:cubicBezTo>
                      <a:pt x="38" y="78"/>
                      <a:pt x="38" y="78"/>
                      <a:pt x="38" y="78"/>
                    </a:cubicBezTo>
                    <a:cubicBezTo>
                      <a:pt x="42" y="81"/>
                      <a:pt x="42" y="81"/>
                      <a:pt x="42" y="81"/>
                    </a:cubicBezTo>
                    <a:cubicBezTo>
                      <a:pt x="42" y="83"/>
                      <a:pt x="42" y="83"/>
                      <a:pt x="42" y="83"/>
                    </a:cubicBezTo>
                    <a:cubicBezTo>
                      <a:pt x="40" y="81"/>
                      <a:pt x="40" y="81"/>
                      <a:pt x="40" y="81"/>
                    </a:cubicBezTo>
                    <a:cubicBezTo>
                      <a:pt x="35" y="75"/>
                      <a:pt x="35" y="75"/>
                      <a:pt x="35" y="75"/>
                    </a:cubicBezTo>
                    <a:cubicBezTo>
                      <a:pt x="33" y="74"/>
                      <a:pt x="33" y="74"/>
                      <a:pt x="33" y="74"/>
                    </a:cubicBezTo>
                    <a:cubicBezTo>
                      <a:pt x="33" y="75"/>
                      <a:pt x="33" y="75"/>
                      <a:pt x="33" y="75"/>
                    </a:cubicBezTo>
                    <a:cubicBezTo>
                      <a:pt x="35" y="80"/>
                      <a:pt x="35" y="80"/>
                      <a:pt x="35" y="80"/>
                    </a:cubicBezTo>
                    <a:cubicBezTo>
                      <a:pt x="35" y="81"/>
                      <a:pt x="35" y="81"/>
                      <a:pt x="35" y="81"/>
                    </a:cubicBezTo>
                    <a:cubicBezTo>
                      <a:pt x="34" y="80"/>
                      <a:pt x="34" y="80"/>
                      <a:pt x="34" y="80"/>
                    </a:cubicBezTo>
                    <a:cubicBezTo>
                      <a:pt x="32" y="76"/>
                      <a:pt x="32" y="76"/>
                      <a:pt x="32" y="76"/>
                    </a:cubicBezTo>
                    <a:cubicBezTo>
                      <a:pt x="31" y="77"/>
                      <a:pt x="31" y="77"/>
                      <a:pt x="31" y="77"/>
                    </a:cubicBezTo>
                    <a:cubicBezTo>
                      <a:pt x="30" y="78"/>
                      <a:pt x="30" y="78"/>
                      <a:pt x="30" y="78"/>
                    </a:cubicBezTo>
                    <a:cubicBezTo>
                      <a:pt x="27" y="79"/>
                      <a:pt x="27" y="79"/>
                      <a:pt x="27" y="79"/>
                    </a:cubicBezTo>
                    <a:cubicBezTo>
                      <a:pt x="29" y="81"/>
                      <a:pt x="29" y="81"/>
                      <a:pt x="29" y="81"/>
                    </a:cubicBezTo>
                    <a:cubicBezTo>
                      <a:pt x="31" y="86"/>
                      <a:pt x="31" y="86"/>
                      <a:pt x="31" y="86"/>
                    </a:cubicBezTo>
                    <a:cubicBezTo>
                      <a:pt x="26" y="80"/>
                      <a:pt x="26" y="80"/>
                      <a:pt x="26" y="80"/>
                    </a:cubicBezTo>
                    <a:cubicBezTo>
                      <a:pt x="25" y="80"/>
                      <a:pt x="25" y="80"/>
                      <a:pt x="25" y="80"/>
                    </a:cubicBezTo>
                    <a:cubicBezTo>
                      <a:pt x="26" y="86"/>
                      <a:pt x="26" y="86"/>
                      <a:pt x="26" y="86"/>
                    </a:cubicBezTo>
                    <a:cubicBezTo>
                      <a:pt x="27" y="90"/>
                      <a:pt x="27" y="90"/>
                      <a:pt x="27" y="90"/>
                    </a:cubicBezTo>
                    <a:cubicBezTo>
                      <a:pt x="24" y="85"/>
                      <a:pt x="24" y="85"/>
                      <a:pt x="24" y="85"/>
                    </a:cubicBezTo>
                    <a:cubicBezTo>
                      <a:pt x="21" y="77"/>
                      <a:pt x="21" y="77"/>
                      <a:pt x="21" y="77"/>
                    </a:cubicBezTo>
                    <a:cubicBezTo>
                      <a:pt x="19" y="75"/>
                      <a:pt x="19" y="75"/>
                      <a:pt x="19" y="75"/>
                    </a:cubicBezTo>
                    <a:cubicBezTo>
                      <a:pt x="19" y="81"/>
                      <a:pt x="19" y="81"/>
                      <a:pt x="19" y="81"/>
                    </a:cubicBezTo>
                    <a:cubicBezTo>
                      <a:pt x="22" y="91"/>
                      <a:pt x="22" y="91"/>
                      <a:pt x="22" y="91"/>
                    </a:cubicBezTo>
                    <a:cubicBezTo>
                      <a:pt x="20" y="87"/>
                      <a:pt x="20" y="87"/>
                      <a:pt x="20" y="87"/>
                    </a:cubicBezTo>
                    <a:cubicBezTo>
                      <a:pt x="16" y="84"/>
                      <a:pt x="16" y="84"/>
                      <a:pt x="16" y="84"/>
                    </a:cubicBezTo>
                    <a:cubicBezTo>
                      <a:pt x="13" y="82"/>
                      <a:pt x="13" y="82"/>
                      <a:pt x="13" y="82"/>
                    </a:cubicBezTo>
                    <a:cubicBezTo>
                      <a:pt x="11" y="81"/>
                      <a:pt x="11" y="81"/>
                      <a:pt x="11" y="81"/>
                    </a:cubicBezTo>
                    <a:cubicBezTo>
                      <a:pt x="15" y="93"/>
                      <a:pt x="15" y="93"/>
                      <a:pt x="15" y="93"/>
                    </a:cubicBezTo>
                    <a:cubicBezTo>
                      <a:pt x="16" y="94"/>
                      <a:pt x="16" y="94"/>
                      <a:pt x="16" y="94"/>
                    </a:cubicBezTo>
                    <a:cubicBezTo>
                      <a:pt x="14" y="93"/>
                      <a:pt x="14" y="93"/>
                      <a:pt x="14" y="93"/>
                    </a:cubicBezTo>
                    <a:cubicBezTo>
                      <a:pt x="12" y="89"/>
                      <a:pt x="12" y="89"/>
                      <a:pt x="12" y="89"/>
                    </a:cubicBezTo>
                    <a:cubicBezTo>
                      <a:pt x="11" y="87"/>
                      <a:pt x="11" y="87"/>
                      <a:pt x="11" y="87"/>
                    </a:cubicBezTo>
                    <a:cubicBezTo>
                      <a:pt x="10" y="87"/>
                      <a:pt x="10" y="87"/>
                      <a:pt x="10" y="87"/>
                    </a:cubicBezTo>
                    <a:cubicBezTo>
                      <a:pt x="9" y="89"/>
                      <a:pt x="9" y="89"/>
                      <a:pt x="9" y="89"/>
                    </a:cubicBezTo>
                    <a:cubicBezTo>
                      <a:pt x="7" y="90"/>
                      <a:pt x="7" y="90"/>
                      <a:pt x="7" y="90"/>
                    </a:cubicBezTo>
                    <a:cubicBezTo>
                      <a:pt x="8" y="90"/>
                      <a:pt x="8" y="90"/>
                      <a:pt x="8" y="90"/>
                    </a:cubicBezTo>
                    <a:cubicBezTo>
                      <a:pt x="10" y="95"/>
                      <a:pt x="10" y="95"/>
                      <a:pt x="10" y="95"/>
                    </a:cubicBezTo>
                    <a:cubicBezTo>
                      <a:pt x="10" y="95"/>
                      <a:pt x="10" y="95"/>
                      <a:pt x="10" y="95"/>
                    </a:cubicBezTo>
                    <a:cubicBezTo>
                      <a:pt x="3" y="89"/>
                      <a:pt x="3" y="89"/>
                      <a:pt x="3" y="89"/>
                    </a:cubicBezTo>
                    <a:cubicBezTo>
                      <a:pt x="2" y="90"/>
                      <a:pt x="2" y="90"/>
                      <a:pt x="2" y="90"/>
                    </a:cubicBezTo>
                    <a:cubicBezTo>
                      <a:pt x="4" y="95"/>
                      <a:pt x="4" y="95"/>
                      <a:pt x="4" y="95"/>
                    </a:cubicBezTo>
                    <a:cubicBezTo>
                      <a:pt x="6" y="98"/>
                      <a:pt x="6" y="98"/>
                      <a:pt x="6" y="98"/>
                    </a:cubicBezTo>
                    <a:cubicBezTo>
                      <a:pt x="1" y="93"/>
                      <a:pt x="1" y="93"/>
                      <a:pt x="1" y="93"/>
                    </a:cubicBezTo>
                    <a:cubicBezTo>
                      <a:pt x="0" y="92"/>
                      <a:pt x="0" y="92"/>
                      <a:pt x="0" y="92"/>
                    </a:cubicBezTo>
                    <a:cubicBezTo>
                      <a:pt x="1" y="89"/>
                      <a:pt x="1" y="89"/>
                      <a:pt x="1" y="89"/>
                    </a:cubicBezTo>
                    <a:cubicBezTo>
                      <a:pt x="1" y="85"/>
                      <a:pt x="1" y="85"/>
                      <a:pt x="1" y="85"/>
                    </a:cubicBezTo>
                    <a:cubicBezTo>
                      <a:pt x="6" y="89"/>
                      <a:pt x="6" y="89"/>
                      <a:pt x="6" y="89"/>
                    </a:cubicBezTo>
                    <a:cubicBezTo>
                      <a:pt x="9" y="88"/>
                      <a:pt x="9" y="88"/>
                      <a:pt x="9" y="88"/>
                    </a:cubicBezTo>
                    <a:cubicBezTo>
                      <a:pt x="10" y="78"/>
                      <a:pt x="10" y="78"/>
                      <a:pt x="10" y="78"/>
                    </a:cubicBezTo>
                    <a:cubicBezTo>
                      <a:pt x="12" y="80"/>
                      <a:pt x="12" y="80"/>
                      <a:pt x="12" y="80"/>
                    </a:cubicBezTo>
                    <a:cubicBezTo>
                      <a:pt x="13" y="81"/>
                      <a:pt x="13" y="81"/>
                      <a:pt x="13" y="81"/>
                    </a:cubicBezTo>
                    <a:cubicBezTo>
                      <a:pt x="15" y="81"/>
                      <a:pt x="15" y="81"/>
                      <a:pt x="15" y="81"/>
                    </a:cubicBezTo>
                    <a:cubicBezTo>
                      <a:pt x="16" y="78"/>
                      <a:pt x="16" y="78"/>
                      <a:pt x="16" y="78"/>
                    </a:cubicBezTo>
                    <a:cubicBezTo>
                      <a:pt x="16" y="74"/>
                      <a:pt x="16" y="74"/>
                      <a:pt x="16" y="74"/>
                    </a:cubicBezTo>
                    <a:cubicBezTo>
                      <a:pt x="18" y="74"/>
                      <a:pt x="18" y="74"/>
                      <a:pt x="18" y="74"/>
                    </a:cubicBezTo>
                    <a:cubicBezTo>
                      <a:pt x="19" y="72"/>
                      <a:pt x="19" y="72"/>
                      <a:pt x="19" y="72"/>
                    </a:cubicBezTo>
                    <a:cubicBezTo>
                      <a:pt x="19" y="72"/>
                      <a:pt x="19" y="72"/>
                      <a:pt x="19" y="72"/>
                    </a:cubicBezTo>
                    <a:cubicBezTo>
                      <a:pt x="20" y="72"/>
                      <a:pt x="20" y="72"/>
                      <a:pt x="20" y="72"/>
                    </a:cubicBezTo>
                    <a:cubicBezTo>
                      <a:pt x="23" y="68"/>
                      <a:pt x="23" y="68"/>
                      <a:pt x="23" y="68"/>
                    </a:cubicBezTo>
                    <a:cubicBezTo>
                      <a:pt x="20" y="66"/>
                      <a:pt x="20" y="66"/>
                      <a:pt x="20" y="66"/>
                    </a:cubicBezTo>
                    <a:cubicBezTo>
                      <a:pt x="19" y="63"/>
                      <a:pt x="19" y="63"/>
                      <a:pt x="19" y="63"/>
                    </a:cubicBezTo>
                    <a:cubicBezTo>
                      <a:pt x="22" y="66"/>
                      <a:pt x="22" y="66"/>
                      <a:pt x="22" y="66"/>
                    </a:cubicBezTo>
                    <a:cubicBezTo>
                      <a:pt x="24" y="66"/>
                      <a:pt x="24" y="66"/>
                      <a:pt x="24" y="66"/>
                    </a:cubicBezTo>
                    <a:cubicBezTo>
                      <a:pt x="27" y="64"/>
                      <a:pt x="27" y="64"/>
                      <a:pt x="27" y="64"/>
                    </a:cubicBezTo>
                    <a:cubicBezTo>
                      <a:pt x="29" y="61"/>
                      <a:pt x="29" y="61"/>
                      <a:pt x="29" y="61"/>
                    </a:cubicBezTo>
                    <a:cubicBezTo>
                      <a:pt x="26" y="60"/>
                      <a:pt x="26" y="60"/>
                      <a:pt x="26" y="60"/>
                    </a:cubicBezTo>
                    <a:cubicBezTo>
                      <a:pt x="25" y="57"/>
                      <a:pt x="25" y="57"/>
                      <a:pt x="25" y="57"/>
                    </a:cubicBezTo>
                    <a:cubicBezTo>
                      <a:pt x="29" y="59"/>
                      <a:pt x="29" y="59"/>
                      <a:pt x="29" y="59"/>
                    </a:cubicBezTo>
                    <a:cubicBezTo>
                      <a:pt x="32" y="57"/>
                      <a:pt x="32" y="57"/>
                      <a:pt x="32" y="57"/>
                    </a:cubicBezTo>
                    <a:cubicBezTo>
                      <a:pt x="32" y="59"/>
                      <a:pt x="32" y="59"/>
                      <a:pt x="32" y="59"/>
                    </a:cubicBezTo>
                    <a:cubicBezTo>
                      <a:pt x="30" y="61"/>
                      <a:pt x="30" y="61"/>
                      <a:pt x="30" y="61"/>
                    </a:cubicBezTo>
                    <a:cubicBezTo>
                      <a:pt x="33" y="64"/>
                      <a:pt x="33" y="64"/>
                      <a:pt x="33" y="64"/>
                    </a:cubicBezTo>
                    <a:cubicBezTo>
                      <a:pt x="32" y="68"/>
                      <a:pt x="32" y="68"/>
                      <a:pt x="32" y="68"/>
                    </a:cubicBezTo>
                    <a:cubicBezTo>
                      <a:pt x="31" y="68"/>
                      <a:pt x="31" y="68"/>
                      <a:pt x="31" y="68"/>
                    </a:cubicBezTo>
                    <a:cubicBezTo>
                      <a:pt x="28" y="64"/>
                      <a:pt x="28" y="64"/>
                      <a:pt x="28" y="64"/>
                    </a:cubicBezTo>
                    <a:cubicBezTo>
                      <a:pt x="28" y="64"/>
                      <a:pt x="28" y="64"/>
                      <a:pt x="28" y="64"/>
                    </a:cubicBezTo>
                    <a:cubicBezTo>
                      <a:pt x="25" y="68"/>
                      <a:pt x="25" y="68"/>
                      <a:pt x="25" y="68"/>
                    </a:cubicBezTo>
                    <a:cubicBezTo>
                      <a:pt x="24" y="69"/>
                      <a:pt x="24" y="69"/>
                      <a:pt x="24" y="69"/>
                    </a:cubicBezTo>
                    <a:cubicBezTo>
                      <a:pt x="26" y="72"/>
                      <a:pt x="26" y="72"/>
                      <a:pt x="26" y="72"/>
                    </a:cubicBezTo>
                    <a:cubicBezTo>
                      <a:pt x="23" y="72"/>
                      <a:pt x="23" y="72"/>
                      <a:pt x="23" y="72"/>
                    </a:cubicBezTo>
                    <a:cubicBezTo>
                      <a:pt x="20" y="73"/>
                      <a:pt x="20" y="73"/>
                      <a:pt x="20" y="73"/>
                    </a:cubicBezTo>
                    <a:cubicBezTo>
                      <a:pt x="20" y="74"/>
                      <a:pt x="20" y="74"/>
                      <a:pt x="20" y="74"/>
                    </a:cubicBezTo>
                    <a:cubicBezTo>
                      <a:pt x="23" y="78"/>
                      <a:pt x="23" y="78"/>
                      <a:pt x="23" y="78"/>
                    </a:cubicBezTo>
                    <a:cubicBezTo>
                      <a:pt x="24" y="79"/>
                      <a:pt x="24" y="79"/>
                      <a:pt x="24" y="79"/>
                    </a:cubicBezTo>
                    <a:cubicBezTo>
                      <a:pt x="27" y="78"/>
                      <a:pt x="27" y="78"/>
                      <a:pt x="27" y="78"/>
                    </a:cubicBezTo>
                    <a:cubicBezTo>
                      <a:pt x="31" y="75"/>
                      <a:pt x="31" y="75"/>
                      <a:pt x="31" y="75"/>
                    </a:cubicBezTo>
                    <a:cubicBezTo>
                      <a:pt x="32" y="73"/>
                      <a:pt x="32" y="73"/>
                      <a:pt x="32" y="73"/>
                    </a:cubicBezTo>
                    <a:cubicBezTo>
                      <a:pt x="32" y="71"/>
                      <a:pt x="32" y="71"/>
                      <a:pt x="32" y="71"/>
                    </a:cubicBezTo>
                    <a:cubicBezTo>
                      <a:pt x="34" y="71"/>
                      <a:pt x="34" y="71"/>
                      <a:pt x="34" y="71"/>
                    </a:cubicBezTo>
                    <a:cubicBezTo>
                      <a:pt x="39" y="67"/>
                      <a:pt x="39" y="67"/>
                      <a:pt x="39" y="67"/>
                    </a:cubicBezTo>
                    <a:cubicBezTo>
                      <a:pt x="39" y="61"/>
                      <a:pt x="39" y="61"/>
                      <a:pt x="39" y="61"/>
                    </a:cubicBezTo>
                    <a:cubicBezTo>
                      <a:pt x="40" y="61"/>
                      <a:pt x="40" y="61"/>
                      <a:pt x="40" y="61"/>
                    </a:cubicBezTo>
                    <a:cubicBezTo>
                      <a:pt x="44" y="57"/>
                      <a:pt x="44" y="57"/>
                      <a:pt x="44" y="57"/>
                    </a:cubicBezTo>
                    <a:cubicBezTo>
                      <a:pt x="43" y="52"/>
                      <a:pt x="43" y="52"/>
                      <a:pt x="43" y="52"/>
                    </a:cubicBezTo>
                    <a:cubicBezTo>
                      <a:pt x="46" y="52"/>
                      <a:pt x="46" y="52"/>
                      <a:pt x="46" y="52"/>
                    </a:cubicBezTo>
                    <a:cubicBezTo>
                      <a:pt x="49" y="48"/>
                      <a:pt x="49" y="48"/>
                      <a:pt x="49" y="48"/>
                    </a:cubicBezTo>
                    <a:cubicBezTo>
                      <a:pt x="46" y="43"/>
                      <a:pt x="46" y="43"/>
                      <a:pt x="46" y="43"/>
                    </a:cubicBezTo>
                    <a:cubicBezTo>
                      <a:pt x="49" y="42"/>
                      <a:pt x="49" y="42"/>
                      <a:pt x="49" y="42"/>
                    </a:cubicBezTo>
                    <a:cubicBezTo>
                      <a:pt x="52" y="40"/>
                      <a:pt x="52" y="40"/>
                      <a:pt x="52" y="40"/>
                    </a:cubicBezTo>
                    <a:cubicBezTo>
                      <a:pt x="51" y="37"/>
                      <a:pt x="51" y="37"/>
                      <a:pt x="51" y="37"/>
                    </a:cubicBezTo>
                    <a:cubicBezTo>
                      <a:pt x="47" y="31"/>
                      <a:pt x="47" y="31"/>
                      <a:pt x="47" y="31"/>
                    </a:cubicBezTo>
                    <a:cubicBezTo>
                      <a:pt x="52" y="31"/>
                      <a:pt x="52" y="31"/>
                      <a:pt x="52" y="31"/>
                    </a:cubicBezTo>
                    <a:cubicBezTo>
                      <a:pt x="54" y="28"/>
                      <a:pt x="54" y="28"/>
                      <a:pt x="54" y="28"/>
                    </a:cubicBezTo>
                    <a:cubicBezTo>
                      <a:pt x="52" y="25"/>
                      <a:pt x="52" y="25"/>
                      <a:pt x="52" y="25"/>
                    </a:cubicBezTo>
                    <a:cubicBezTo>
                      <a:pt x="52" y="25"/>
                      <a:pt x="52" y="25"/>
                      <a:pt x="52" y="25"/>
                    </a:cubicBezTo>
                    <a:cubicBezTo>
                      <a:pt x="58" y="23"/>
                      <a:pt x="58" y="23"/>
                      <a:pt x="58" y="23"/>
                    </a:cubicBezTo>
                    <a:cubicBezTo>
                      <a:pt x="63" y="21"/>
                      <a:pt x="63" y="21"/>
                      <a:pt x="63" y="21"/>
                    </a:cubicBezTo>
                    <a:cubicBezTo>
                      <a:pt x="64" y="21"/>
                      <a:pt x="64" y="21"/>
                      <a:pt x="64" y="21"/>
                    </a:cubicBezTo>
                    <a:cubicBezTo>
                      <a:pt x="66" y="16"/>
                      <a:pt x="66" y="16"/>
                      <a:pt x="66" y="16"/>
                    </a:cubicBezTo>
                    <a:cubicBezTo>
                      <a:pt x="60" y="17"/>
                      <a:pt x="60" y="17"/>
                      <a:pt x="60" y="17"/>
                    </a:cubicBezTo>
                    <a:cubicBezTo>
                      <a:pt x="53" y="13"/>
                      <a:pt x="53" y="13"/>
                      <a:pt x="53" y="13"/>
                    </a:cubicBezTo>
                    <a:cubicBezTo>
                      <a:pt x="49" y="10"/>
                      <a:pt x="44" y="8"/>
                      <a:pt x="40" y="6"/>
                    </a:cubicBezTo>
                    <a:cubicBezTo>
                      <a:pt x="32" y="3"/>
                      <a:pt x="24" y="2"/>
                      <a:pt x="16" y="1"/>
                    </a:cubicBezTo>
                    <a:cubicBezTo>
                      <a:pt x="4" y="1"/>
                      <a:pt x="4" y="1"/>
                      <a:pt x="4" y="1"/>
                    </a:cubicBezTo>
                    <a:cubicBezTo>
                      <a:pt x="1" y="3"/>
                      <a:pt x="1" y="3"/>
                      <a:pt x="1" y="3"/>
                    </a:cubicBezTo>
                    <a:cubicBezTo>
                      <a:pt x="3" y="1"/>
                      <a:pt x="3" y="1"/>
                      <a:pt x="3" y="1"/>
                    </a:cubicBezTo>
                    <a:lnTo>
                      <a:pt x="9" y="0"/>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 name="Freeform 72"/>
              <p:cNvSpPr>
                <a:spLocks/>
              </p:cNvSpPr>
              <p:nvPr/>
            </p:nvSpPr>
            <p:spPr bwMode="auto">
              <a:xfrm>
                <a:off x="3801" y="1828"/>
                <a:ext cx="156" cy="168"/>
              </a:xfrm>
              <a:custGeom>
                <a:avLst/>
                <a:gdLst/>
                <a:ahLst/>
                <a:cxnLst>
                  <a:cxn ang="0">
                    <a:pos x="16" y="0"/>
                  </a:cxn>
                  <a:cxn ang="0">
                    <a:pos x="53" y="12"/>
                  </a:cxn>
                  <a:cxn ang="0">
                    <a:pos x="66" y="15"/>
                  </a:cxn>
                  <a:cxn ang="0">
                    <a:pos x="63" y="20"/>
                  </a:cxn>
                  <a:cxn ang="0">
                    <a:pos x="59" y="17"/>
                  </a:cxn>
                  <a:cxn ang="0">
                    <a:pos x="50" y="22"/>
                  </a:cxn>
                  <a:cxn ang="0">
                    <a:pos x="49" y="14"/>
                  </a:cxn>
                  <a:cxn ang="0">
                    <a:pos x="46" y="12"/>
                  </a:cxn>
                  <a:cxn ang="0">
                    <a:pos x="49" y="23"/>
                  </a:cxn>
                  <a:cxn ang="0">
                    <a:pos x="42" y="19"/>
                  </a:cxn>
                  <a:cxn ang="0">
                    <a:pos x="42" y="15"/>
                  </a:cxn>
                  <a:cxn ang="0">
                    <a:pos x="40" y="12"/>
                  </a:cxn>
                  <a:cxn ang="0">
                    <a:pos x="30" y="4"/>
                  </a:cxn>
                  <a:cxn ang="0">
                    <a:pos x="40" y="18"/>
                  </a:cxn>
                  <a:cxn ang="0">
                    <a:pos x="34" y="13"/>
                  </a:cxn>
                  <a:cxn ang="0">
                    <a:pos x="30" y="7"/>
                  </a:cxn>
                  <a:cxn ang="0">
                    <a:pos x="8" y="2"/>
                  </a:cxn>
                  <a:cxn ang="0">
                    <a:pos x="5" y="6"/>
                  </a:cxn>
                  <a:cxn ang="0">
                    <a:pos x="19" y="10"/>
                  </a:cxn>
                  <a:cxn ang="0">
                    <a:pos x="29" y="16"/>
                  </a:cxn>
                  <a:cxn ang="0">
                    <a:pos x="23" y="17"/>
                  </a:cxn>
                  <a:cxn ang="0">
                    <a:pos x="30" y="19"/>
                  </a:cxn>
                  <a:cxn ang="0">
                    <a:pos x="32" y="25"/>
                  </a:cxn>
                  <a:cxn ang="0">
                    <a:pos x="26" y="26"/>
                  </a:cxn>
                  <a:cxn ang="0">
                    <a:pos x="33" y="28"/>
                  </a:cxn>
                  <a:cxn ang="0">
                    <a:pos x="35" y="36"/>
                  </a:cxn>
                  <a:cxn ang="0">
                    <a:pos x="28" y="37"/>
                  </a:cxn>
                  <a:cxn ang="0">
                    <a:pos x="35" y="40"/>
                  </a:cxn>
                  <a:cxn ang="0">
                    <a:pos x="35" y="47"/>
                  </a:cxn>
                  <a:cxn ang="0">
                    <a:pos x="30" y="49"/>
                  </a:cxn>
                  <a:cxn ang="0">
                    <a:pos x="32" y="51"/>
                  </a:cxn>
                  <a:cxn ang="0">
                    <a:pos x="32" y="55"/>
                  </a:cxn>
                  <a:cxn ang="0">
                    <a:pos x="29" y="58"/>
                  </a:cxn>
                  <a:cxn ang="0">
                    <a:pos x="26" y="59"/>
                  </a:cxn>
                  <a:cxn ang="0">
                    <a:pos x="27" y="63"/>
                  </a:cxn>
                  <a:cxn ang="0">
                    <a:pos x="22" y="65"/>
                  </a:cxn>
                  <a:cxn ang="0">
                    <a:pos x="20" y="65"/>
                  </a:cxn>
                  <a:cxn ang="0">
                    <a:pos x="20" y="71"/>
                  </a:cxn>
                  <a:cxn ang="0">
                    <a:pos x="18" y="68"/>
                  </a:cxn>
                  <a:cxn ang="0">
                    <a:pos x="14" y="60"/>
                  </a:cxn>
                  <a:cxn ang="0">
                    <a:pos x="14" y="57"/>
                  </a:cxn>
                  <a:cxn ang="0">
                    <a:pos x="25" y="41"/>
                  </a:cxn>
                  <a:cxn ang="0">
                    <a:pos x="21" y="23"/>
                  </a:cxn>
                  <a:cxn ang="0">
                    <a:pos x="16" y="17"/>
                  </a:cxn>
                  <a:cxn ang="0">
                    <a:pos x="3" y="10"/>
                  </a:cxn>
                  <a:cxn ang="0">
                    <a:pos x="0" y="4"/>
                  </a:cxn>
                  <a:cxn ang="0">
                    <a:pos x="1" y="2"/>
                  </a:cxn>
                </a:cxnLst>
                <a:rect l="0" t="0" r="r" b="b"/>
                <a:pathLst>
                  <a:path w="66" h="71">
                    <a:moveTo>
                      <a:pt x="4" y="0"/>
                    </a:moveTo>
                    <a:cubicBezTo>
                      <a:pt x="16" y="0"/>
                      <a:pt x="16" y="0"/>
                      <a:pt x="16" y="0"/>
                    </a:cubicBezTo>
                    <a:cubicBezTo>
                      <a:pt x="24" y="1"/>
                      <a:pt x="32" y="2"/>
                      <a:pt x="40" y="5"/>
                    </a:cubicBezTo>
                    <a:cubicBezTo>
                      <a:pt x="44" y="7"/>
                      <a:pt x="49" y="9"/>
                      <a:pt x="53" y="12"/>
                    </a:cubicBezTo>
                    <a:cubicBezTo>
                      <a:pt x="60" y="16"/>
                      <a:pt x="60" y="16"/>
                      <a:pt x="60" y="16"/>
                    </a:cubicBezTo>
                    <a:cubicBezTo>
                      <a:pt x="66" y="15"/>
                      <a:pt x="66" y="15"/>
                      <a:pt x="66" y="15"/>
                    </a:cubicBezTo>
                    <a:cubicBezTo>
                      <a:pt x="64" y="20"/>
                      <a:pt x="64" y="20"/>
                      <a:pt x="64" y="20"/>
                    </a:cubicBezTo>
                    <a:cubicBezTo>
                      <a:pt x="63" y="20"/>
                      <a:pt x="63" y="20"/>
                      <a:pt x="63" y="20"/>
                    </a:cubicBezTo>
                    <a:cubicBezTo>
                      <a:pt x="63" y="17"/>
                      <a:pt x="63" y="17"/>
                      <a:pt x="63" y="17"/>
                    </a:cubicBezTo>
                    <a:cubicBezTo>
                      <a:pt x="59" y="17"/>
                      <a:pt x="59" y="17"/>
                      <a:pt x="59" y="17"/>
                    </a:cubicBezTo>
                    <a:cubicBezTo>
                      <a:pt x="53" y="22"/>
                      <a:pt x="53" y="22"/>
                      <a:pt x="53" y="22"/>
                    </a:cubicBezTo>
                    <a:cubicBezTo>
                      <a:pt x="50" y="22"/>
                      <a:pt x="50" y="22"/>
                      <a:pt x="50" y="22"/>
                    </a:cubicBezTo>
                    <a:cubicBezTo>
                      <a:pt x="50" y="22"/>
                      <a:pt x="50" y="22"/>
                      <a:pt x="50" y="22"/>
                    </a:cubicBezTo>
                    <a:cubicBezTo>
                      <a:pt x="49" y="14"/>
                      <a:pt x="49" y="14"/>
                      <a:pt x="49" y="14"/>
                    </a:cubicBezTo>
                    <a:cubicBezTo>
                      <a:pt x="45" y="11"/>
                      <a:pt x="45" y="11"/>
                      <a:pt x="45" y="11"/>
                    </a:cubicBezTo>
                    <a:cubicBezTo>
                      <a:pt x="46" y="12"/>
                      <a:pt x="46" y="12"/>
                      <a:pt x="46" y="12"/>
                    </a:cubicBezTo>
                    <a:cubicBezTo>
                      <a:pt x="48" y="17"/>
                      <a:pt x="48" y="17"/>
                      <a:pt x="48" y="17"/>
                    </a:cubicBezTo>
                    <a:cubicBezTo>
                      <a:pt x="49" y="23"/>
                      <a:pt x="49" y="23"/>
                      <a:pt x="49" y="23"/>
                    </a:cubicBezTo>
                    <a:cubicBezTo>
                      <a:pt x="45" y="21"/>
                      <a:pt x="45" y="21"/>
                      <a:pt x="45" y="21"/>
                    </a:cubicBezTo>
                    <a:cubicBezTo>
                      <a:pt x="42" y="19"/>
                      <a:pt x="42" y="19"/>
                      <a:pt x="42" y="19"/>
                    </a:cubicBezTo>
                    <a:cubicBezTo>
                      <a:pt x="43" y="18"/>
                      <a:pt x="43" y="18"/>
                      <a:pt x="43" y="18"/>
                    </a:cubicBezTo>
                    <a:cubicBezTo>
                      <a:pt x="42" y="15"/>
                      <a:pt x="42" y="15"/>
                      <a:pt x="42" y="15"/>
                    </a:cubicBezTo>
                    <a:cubicBezTo>
                      <a:pt x="40" y="12"/>
                      <a:pt x="40" y="12"/>
                      <a:pt x="40" y="12"/>
                    </a:cubicBezTo>
                    <a:cubicBezTo>
                      <a:pt x="40" y="12"/>
                      <a:pt x="40" y="12"/>
                      <a:pt x="40" y="12"/>
                    </a:cubicBezTo>
                    <a:cubicBezTo>
                      <a:pt x="34" y="6"/>
                      <a:pt x="34" y="6"/>
                      <a:pt x="34" y="6"/>
                    </a:cubicBezTo>
                    <a:cubicBezTo>
                      <a:pt x="30" y="4"/>
                      <a:pt x="30" y="4"/>
                      <a:pt x="30" y="4"/>
                    </a:cubicBezTo>
                    <a:cubicBezTo>
                      <a:pt x="38" y="11"/>
                      <a:pt x="38" y="11"/>
                      <a:pt x="38" y="11"/>
                    </a:cubicBezTo>
                    <a:cubicBezTo>
                      <a:pt x="40" y="18"/>
                      <a:pt x="40" y="18"/>
                      <a:pt x="40" y="18"/>
                    </a:cubicBezTo>
                    <a:cubicBezTo>
                      <a:pt x="34" y="16"/>
                      <a:pt x="34" y="16"/>
                      <a:pt x="34" y="16"/>
                    </a:cubicBezTo>
                    <a:cubicBezTo>
                      <a:pt x="34" y="13"/>
                      <a:pt x="34" y="13"/>
                      <a:pt x="34" y="13"/>
                    </a:cubicBezTo>
                    <a:cubicBezTo>
                      <a:pt x="33" y="12"/>
                      <a:pt x="33" y="12"/>
                      <a:pt x="33" y="12"/>
                    </a:cubicBezTo>
                    <a:cubicBezTo>
                      <a:pt x="30" y="7"/>
                      <a:pt x="30" y="7"/>
                      <a:pt x="30" y="7"/>
                    </a:cubicBezTo>
                    <a:cubicBezTo>
                      <a:pt x="25" y="4"/>
                      <a:pt x="25" y="4"/>
                      <a:pt x="25" y="4"/>
                    </a:cubicBezTo>
                    <a:cubicBezTo>
                      <a:pt x="19" y="2"/>
                      <a:pt x="14" y="1"/>
                      <a:pt x="8" y="2"/>
                    </a:cubicBezTo>
                    <a:cubicBezTo>
                      <a:pt x="4" y="3"/>
                      <a:pt x="4" y="3"/>
                      <a:pt x="4" y="3"/>
                    </a:cubicBezTo>
                    <a:cubicBezTo>
                      <a:pt x="5" y="6"/>
                      <a:pt x="5" y="6"/>
                      <a:pt x="5" y="6"/>
                    </a:cubicBezTo>
                    <a:cubicBezTo>
                      <a:pt x="8" y="9"/>
                      <a:pt x="8" y="9"/>
                      <a:pt x="8" y="9"/>
                    </a:cubicBezTo>
                    <a:cubicBezTo>
                      <a:pt x="19" y="10"/>
                      <a:pt x="19" y="10"/>
                      <a:pt x="19" y="10"/>
                    </a:cubicBezTo>
                    <a:cubicBezTo>
                      <a:pt x="27" y="13"/>
                      <a:pt x="27" y="13"/>
                      <a:pt x="27" y="13"/>
                    </a:cubicBezTo>
                    <a:cubicBezTo>
                      <a:pt x="29" y="16"/>
                      <a:pt x="29" y="16"/>
                      <a:pt x="29" y="16"/>
                    </a:cubicBezTo>
                    <a:cubicBezTo>
                      <a:pt x="27" y="18"/>
                      <a:pt x="27" y="18"/>
                      <a:pt x="27" y="18"/>
                    </a:cubicBezTo>
                    <a:cubicBezTo>
                      <a:pt x="23" y="17"/>
                      <a:pt x="23" y="17"/>
                      <a:pt x="23" y="17"/>
                    </a:cubicBezTo>
                    <a:cubicBezTo>
                      <a:pt x="30" y="19"/>
                      <a:pt x="30" y="19"/>
                      <a:pt x="30" y="19"/>
                    </a:cubicBezTo>
                    <a:cubicBezTo>
                      <a:pt x="30" y="19"/>
                      <a:pt x="30" y="19"/>
                      <a:pt x="30" y="19"/>
                    </a:cubicBezTo>
                    <a:cubicBezTo>
                      <a:pt x="31" y="22"/>
                      <a:pt x="31" y="22"/>
                      <a:pt x="31" y="22"/>
                    </a:cubicBezTo>
                    <a:cubicBezTo>
                      <a:pt x="32" y="25"/>
                      <a:pt x="32" y="25"/>
                      <a:pt x="32" y="25"/>
                    </a:cubicBezTo>
                    <a:cubicBezTo>
                      <a:pt x="30" y="28"/>
                      <a:pt x="30" y="28"/>
                      <a:pt x="30" y="28"/>
                    </a:cubicBezTo>
                    <a:cubicBezTo>
                      <a:pt x="26" y="26"/>
                      <a:pt x="26" y="26"/>
                      <a:pt x="26" y="26"/>
                    </a:cubicBezTo>
                    <a:cubicBezTo>
                      <a:pt x="29" y="29"/>
                      <a:pt x="29" y="29"/>
                      <a:pt x="29" y="29"/>
                    </a:cubicBezTo>
                    <a:cubicBezTo>
                      <a:pt x="33" y="28"/>
                      <a:pt x="33" y="28"/>
                      <a:pt x="33" y="28"/>
                    </a:cubicBezTo>
                    <a:cubicBezTo>
                      <a:pt x="34" y="31"/>
                      <a:pt x="34" y="31"/>
                      <a:pt x="34" y="31"/>
                    </a:cubicBezTo>
                    <a:cubicBezTo>
                      <a:pt x="35" y="36"/>
                      <a:pt x="35" y="36"/>
                      <a:pt x="35" y="36"/>
                    </a:cubicBezTo>
                    <a:cubicBezTo>
                      <a:pt x="32" y="39"/>
                      <a:pt x="32" y="39"/>
                      <a:pt x="32" y="39"/>
                    </a:cubicBezTo>
                    <a:cubicBezTo>
                      <a:pt x="28" y="37"/>
                      <a:pt x="28" y="37"/>
                      <a:pt x="28" y="37"/>
                    </a:cubicBezTo>
                    <a:cubicBezTo>
                      <a:pt x="31" y="40"/>
                      <a:pt x="31" y="40"/>
                      <a:pt x="31" y="40"/>
                    </a:cubicBezTo>
                    <a:cubicBezTo>
                      <a:pt x="35" y="40"/>
                      <a:pt x="35" y="40"/>
                      <a:pt x="35" y="40"/>
                    </a:cubicBezTo>
                    <a:cubicBezTo>
                      <a:pt x="36" y="41"/>
                      <a:pt x="36" y="41"/>
                      <a:pt x="36" y="41"/>
                    </a:cubicBezTo>
                    <a:cubicBezTo>
                      <a:pt x="35" y="47"/>
                      <a:pt x="35" y="47"/>
                      <a:pt x="35" y="47"/>
                    </a:cubicBezTo>
                    <a:cubicBezTo>
                      <a:pt x="33" y="49"/>
                      <a:pt x="33" y="49"/>
                      <a:pt x="33" y="49"/>
                    </a:cubicBezTo>
                    <a:cubicBezTo>
                      <a:pt x="30" y="49"/>
                      <a:pt x="30" y="49"/>
                      <a:pt x="30" y="49"/>
                    </a:cubicBezTo>
                    <a:cubicBezTo>
                      <a:pt x="29" y="47"/>
                      <a:pt x="29" y="47"/>
                      <a:pt x="29" y="47"/>
                    </a:cubicBezTo>
                    <a:cubicBezTo>
                      <a:pt x="32" y="51"/>
                      <a:pt x="32" y="51"/>
                      <a:pt x="32" y="51"/>
                    </a:cubicBezTo>
                    <a:cubicBezTo>
                      <a:pt x="34" y="52"/>
                      <a:pt x="34" y="52"/>
                      <a:pt x="34" y="52"/>
                    </a:cubicBezTo>
                    <a:cubicBezTo>
                      <a:pt x="32" y="55"/>
                      <a:pt x="32" y="55"/>
                      <a:pt x="32" y="55"/>
                    </a:cubicBezTo>
                    <a:cubicBezTo>
                      <a:pt x="32" y="56"/>
                      <a:pt x="32" y="56"/>
                      <a:pt x="32" y="56"/>
                    </a:cubicBezTo>
                    <a:cubicBezTo>
                      <a:pt x="29" y="58"/>
                      <a:pt x="29" y="58"/>
                      <a:pt x="29" y="58"/>
                    </a:cubicBezTo>
                    <a:cubicBezTo>
                      <a:pt x="25" y="56"/>
                      <a:pt x="25" y="56"/>
                      <a:pt x="25" y="56"/>
                    </a:cubicBezTo>
                    <a:cubicBezTo>
                      <a:pt x="26" y="59"/>
                      <a:pt x="26" y="59"/>
                      <a:pt x="26" y="59"/>
                    </a:cubicBezTo>
                    <a:cubicBezTo>
                      <a:pt x="29" y="60"/>
                      <a:pt x="29" y="60"/>
                      <a:pt x="29" y="60"/>
                    </a:cubicBezTo>
                    <a:cubicBezTo>
                      <a:pt x="27" y="63"/>
                      <a:pt x="27" y="63"/>
                      <a:pt x="27" y="63"/>
                    </a:cubicBezTo>
                    <a:cubicBezTo>
                      <a:pt x="24" y="65"/>
                      <a:pt x="24" y="65"/>
                      <a:pt x="24" y="65"/>
                    </a:cubicBezTo>
                    <a:cubicBezTo>
                      <a:pt x="22" y="65"/>
                      <a:pt x="22" y="65"/>
                      <a:pt x="22" y="65"/>
                    </a:cubicBezTo>
                    <a:cubicBezTo>
                      <a:pt x="19" y="62"/>
                      <a:pt x="19" y="62"/>
                      <a:pt x="19" y="62"/>
                    </a:cubicBezTo>
                    <a:cubicBezTo>
                      <a:pt x="20" y="65"/>
                      <a:pt x="20" y="65"/>
                      <a:pt x="20" y="65"/>
                    </a:cubicBezTo>
                    <a:cubicBezTo>
                      <a:pt x="23" y="67"/>
                      <a:pt x="23" y="67"/>
                      <a:pt x="23" y="67"/>
                    </a:cubicBezTo>
                    <a:cubicBezTo>
                      <a:pt x="20" y="71"/>
                      <a:pt x="20" y="71"/>
                      <a:pt x="20" y="71"/>
                    </a:cubicBezTo>
                    <a:cubicBezTo>
                      <a:pt x="19" y="71"/>
                      <a:pt x="19" y="71"/>
                      <a:pt x="19" y="71"/>
                    </a:cubicBezTo>
                    <a:cubicBezTo>
                      <a:pt x="18" y="68"/>
                      <a:pt x="18" y="68"/>
                      <a:pt x="18" y="68"/>
                    </a:cubicBezTo>
                    <a:cubicBezTo>
                      <a:pt x="16" y="64"/>
                      <a:pt x="16" y="64"/>
                      <a:pt x="16" y="64"/>
                    </a:cubicBezTo>
                    <a:cubicBezTo>
                      <a:pt x="14" y="60"/>
                      <a:pt x="14" y="60"/>
                      <a:pt x="14" y="60"/>
                    </a:cubicBezTo>
                    <a:cubicBezTo>
                      <a:pt x="13" y="58"/>
                      <a:pt x="13" y="58"/>
                      <a:pt x="13" y="58"/>
                    </a:cubicBezTo>
                    <a:cubicBezTo>
                      <a:pt x="14" y="57"/>
                      <a:pt x="14" y="57"/>
                      <a:pt x="14" y="57"/>
                    </a:cubicBezTo>
                    <a:cubicBezTo>
                      <a:pt x="23" y="51"/>
                      <a:pt x="23" y="51"/>
                      <a:pt x="23" y="51"/>
                    </a:cubicBezTo>
                    <a:cubicBezTo>
                      <a:pt x="25" y="41"/>
                      <a:pt x="25" y="41"/>
                      <a:pt x="25" y="41"/>
                    </a:cubicBezTo>
                    <a:cubicBezTo>
                      <a:pt x="25" y="36"/>
                      <a:pt x="24" y="32"/>
                      <a:pt x="23" y="28"/>
                    </a:cubicBezTo>
                    <a:cubicBezTo>
                      <a:pt x="21" y="23"/>
                      <a:pt x="21" y="23"/>
                      <a:pt x="21" y="23"/>
                    </a:cubicBezTo>
                    <a:cubicBezTo>
                      <a:pt x="20" y="21"/>
                      <a:pt x="20" y="21"/>
                      <a:pt x="20" y="21"/>
                    </a:cubicBezTo>
                    <a:cubicBezTo>
                      <a:pt x="16" y="17"/>
                      <a:pt x="16" y="17"/>
                      <a:pt x="16" y="17"/>
                    </a:cubicBezTo>
                    <a:cubicBezTo>
                      <a:pt x="6" y="12"/>
                      <a:pt x="6" y="12"/>
                      <a:pt x="6" y="12"/>
                    </a:cubicBezTo>
                    <a:cubicBezTo>
                      <a:pt x="3" y="10"/>
                      <a:pt x="3" y="10"/>
                      <a:pt x="3" y="10"/>
                    </a:cubicBezTo>
                    <a:cubicBezTo>
                      <a:pt x="1" y="8"/>
                      <a:pt x="1" y="8"/>
                      <a:pt x="1" y="8"/>
                    </a:cubicBezTo>
                    <a:cubicBezTo>
                      <a:pt x="0" y="4"/>
                      <a:pt x="0" y="4"/>
                      <a:pt x="0" y="4"/>
                    </a:cubicBezTo>
                    <a:cubicBezTo>
                      <a:pt x="1" y="3"/>
                      <a:pt x="1" y="3"/>
                      <a:pt x="1" y="3"/>
                    </a:cubicBezTo>
                    <a:cubicBezTo>
                      <a:pt x="1" y="2"/>
                      <a:pt x="1" y="2"/>
                      <a:pt x="1" y="2"/>
                    </a:cubicBezTo>
                    <a:lnTo>
                      <a:pt x="4" y="0"/>
                    </a:lnTo>
                    <a:close/>
                  </a:path>
                </a:pathLst>
              </a:custGeom>
              <a:solidFill>
                <a:srgbClr val="90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 name="Freeform 73"/>
              <p:cNvSpPr>
                <a:spLocks/>
              </p:cNvSpPr>
              <p:nvPr/>
            </p:nvSpPr>
            <p:spPr bwMode="auto">
              <a:xfrm>
                <a:off x="3811" y="1830"/>
                <a:ext cx="71" cy="36"/>
              </a:xfrm>
              <a:custGeom>
                <a:avLst/>
                <a:gdLst/>
                <a:ahLst/>
                <a:cxnLst>
                  <a:cxn ang="0">
                    <a:pos x="4" y="1"/>
                  </a:cxn>
                  <a:cxn ang="0">
                    <a:pos x="21" y="3"/>
                  </a:cxn>
                  <a:cxn ang="0">
                    <a:pos x="26" y="6"/>
                  </a:cxn>
                  <a:cxn ang="0">
                    <a:pos x="29" y="11"/>
                  </a:cxn>
                  <a:cxn ang="0">
                    <a:pos x="30" y="14"/>
                  </a:cxn>
                  <a:cxn ang="0">
                    <a:pos x="29" y="15"/>
                  </a:cxn>
                  <a:cxn ang="0">
                    <a:pos x="25" y="8"/>
                  </a:cxn>
                  <a:cxn ang="0">
                    <a:pos x="17" y="5"/>
                  </a:cxn>
                  <a:cxn ang="0">
                    <a:pos x="15" y="5"/>
                  </a:cxn>
                  <a:cxn ang="0">
                    <a:pos x="16" y="6"/>
                  </a:cxn>
                  <a:cxn ang="0">
                    <a:pos x="23" y="12"/>
                  </a:cxn>
                  <a:cxn ang="0">
                    <a:pos x="15" y="9"/>
                  </a:cxn>
                  <a:cxn ang="0">
                    <a:pos x="4" y="8"/>
                  </a:cxn>
                  <a:cxn ang="0">
                    <a:pos x="1" y="5"/>
                  </a:cxn>
                  <a:cxn ang="0">
                    <a:pos x="0" y="2"/>
                  </a:cxn>
                  <a:cxn ang="0">
                    <a:pos x="4" y="1"/>
                  </a:cxn>
                </a:cxnLst>
                <a:rect l="0" t="0" r="r" b="b"/>
                <a:pathLst>
                  <a:path w="30" h="15">
                    <a:moveTo>
                      <a:pt x="4" y="1"/>
                    </a:moveTo>
                    <a:cubicBezTo>
                      <a:pt x="10" y="0"/>
                      <a:pt x="15" y="1"/>
                      <a:pt x="21" y="3"/>
                    </a:cubicBezTo>
                    <a:cubicBezTo>
                      <a:pt x="26" y="6"/>
                      <a:pt x="26" y="6"/>
                      <a:pt x="26" y="6"/>
                    </a:cubicBezTo>
                    <a:cubicBezTo>
                      <a:pt x="29" y="11"/>
                      <a:pt x="29" y="11"/>
                      <a:pt x="29" y="11"/>
                    </a:cubicBezTo>
                    <a:cubicBezTo>
                      <a:pt x="30" y="14"/>
                      <a:pt x="30" y="14"/>
                      <a:pt x="30" y="14"/>
                    </a:cubicBezTo>
                    <a:cubicBezTo>
                      <a:pt x="29" y="15"/>
                      <a:pt x="29" y="15"/>
                      <a:pt x="29" y="15"/>
                    </a:cubicBezTo>
                    <a:cubicBezTo>
                      <a:pt x="25" y="8"/>
                      <a:pt x="25" y="8"/>
                      <a:pt x="25" y="8"/>
                    </a:cubicBezTo>
                    <a:cubicBezTo>
                      <a:pt x="17" y="5"/>
                      <a:pt x="17" y="5"/>
                      <a:pt x="17" y="5"/>
                    </a:cubicBezTo>
                    <a:cubicBezTo>
                      <a:pt x="15" y="5"/>
                      <a:pt x="15" y="5"/>
                      <a:pt x="15" y="5"/>
                    </a:cubicBezTo>
                    <a:cubicBezTo>
                      <a:pt x="16" y="6"/>
                      <a:pt x="16" y="6"/>
                      <a:pt x="16" y="6"/>
                    </a:cubicBezTo>
                    <a:cubicBezTo>
                      <a:pt x="23" y="12"/>
                      <a:pt x="23" y="12"/>
                      <a:pt x="23" y="12"/>
                    </a:cubicBezTo>
                    <a:cubicBezTo>
                      <a:pt x="15" y="9"/>
                      <a:pt x="15" y="9"/>
                      <a:pt x="15" y="9"/>
                    </a:cubicBezTo>
                    <a:cubicBezTo>
                      <a:pt x="4" y="8"/>
                      <a:pt x="4" y="8"/>
                      <a:pt x="4" y="8"/>
                    </a:cubicBezTo>
                    <a:cubicBezTo>
                      <a:pt x="1" y="5"/>
                      <a:pt x="1" y="5"/>
                      <a:pt x="1" y="5"/>
                    </a:cubicBezTo>
                    <a:cubicBezTo>
                      <a:pt x="0" y="2"/>
                      <a:pt x="0" y="2"/>
                      <a:pt x="0" y="2"/>
                    </a:cubicBezTo>
                    <a:lnTo>
                      <a:pt x="4" y="1"/>
                    </a:lnTo>
                    <a:close/>
                  </a:path>
                </a:pathLst>
              </a:custGeom>
              <a:solidFill>
                <a:srgbClr val="D2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 name="Freeform 74"/>
              <p:cNvSpPr>
                <a:spLocks/>
              </p:cNvSpPr>
              <p:nvPr/>
            </p:nvSpPr>
            <p:spPr bwMode="auto">
              <a:xfrm>
                <a:off x="3775" y="1835"/>
                <a:ext cx="50" cy="76"/>
              </a:xfrm>
              <a:custGeom>
                <a:avLst/>
                <a:gdLst/>
                <a:ahLst/>
                <a:cxnLst>
                  <a:cxn ang="0">
                    <a:pos x="7" y="5"/>
                  </a:cxn>
                  <a:cxn ang="0">
                    <a:pos x="29" y="0"/>
                  </a:cxn>
                  <a:cxn ang="0">
                    <a:pos x="26" y="3"/>
                  </a:cxn>
                  <a:cxn ang="0">
                    <a:pos x="19" y="3"/>
                  </a:cxn>
                  <a:cxn ang="0">
                    <a:pos x="5" y="10"/>
                  </a:cxn>
                  <a:cxn ang="0">
                    <a:pos x="3" y="26"/>
                  </a:cxn>
                  <a:cxn ang="0">
                    <a:pos x="12" y="31"/>
                  </a:cxn>
                  <a:cxn ang="0">
                    <a:pos x="33" y="40"/>
                  </a:cxn>
                  <a:cxn ang="0">
                    <a:pos x="47" y="52"/>
                  </a:cxn>
                  <a:cxn ang="0">
                    <a:pos x="50" y="69"/>
                  </a:cxn>
                  <a:cxn ang="0">
                    <a:pos x="47" y="76"/>
                  </a:cxn>
                  <a:cxn ang="0">
                    <a:pos x="45" y="73"/>
                  </a:cxn>
                  <a:cxn ang="0">
                    <a:pos x="45" y="73"/>
                  </a:cxn>
                  <a:cxn ang="0">
                    <a:pos x="45" y="52"/>
                  </a:cxn>
                  <a:cxn ang="0">
                    <a:pos x="24" y="36"/>
                  </a:cxn>
                  <a:cxn ang="0">
                    <a:pos x="10" y="33"/>
                  </a:cxn>
                  <a:cxn ang="0">
                    <a:pos x="3" y="29"/>
                  </a:cxn>
                  <a:cxn ang="0">
                    <a:pos x="0" y="17"/>
                  </a:cxn>
                  <a:cxn ang="0">
                    <a:pos x="7" y="5"/>
                  </a:cxn>
                </a:cxnLst>
                <a:rect l="0" t="0" r="r" b="b"/>
                <a:pathLst>
                  <a:path w="50" h="76">
                    <a:moveTo>
                      <a:pt x="7" y="5"/>
                    </a:moveTo>
                    <a:lnTo>
                      <a:pt x="29" y="0"/>
                    </a:lnTo>
                    <a:lnTo>
                      <a:pt x="26" y="3"/>
                    </a:lnTo>
                    <a:lnTo>
                      <a:pt x="19" y="3"/>
                    </a:lnTo>
                    <a:lnTo>
                      <a:pt x="5" y="10"/>
                    </a:lnTo>
                    <a:lnTo>
                      <a:pt x="3" y="26"/>
                    </a:lnTo>
                    <a:lnTo>
                      <a:pt x="12" y="31"/>
                    </a:lnTo>
                    <a:lnTo>
                      <a:pt x="33" y="40"/>
                    </a:lnTo>
                    <a:lnTo>
                      <a:pt x="47" y="52"/>
                    </a:lnTo>
                    <a:lnTo>
                      <a:pt x="50" y="69"/>
                    </a:lnTo>
                    <a:lnTo>
                      <a:pt x="47" y="76"/>
                    </a:lnTo>
                    <a:lnTo>
                      <a:pt x="45" y="73"/>
                    </a:lnTo>
                    <a:lnTo>
                      <a:pt x="45" y="73"/>
                    </a:lnTo>
                    <a:lnTo>
                      <a:pt x="45" y="52"/>
                    </a:lnTo>
                    <a:lnTo>
                      <a:pt x="24" y="36"/>
                    </a:lnTo>
                    <a:lnTo>
                      <a:pt x="10" y="33"/>
                    </a:lnTo>
                    <a:lnTo>
                      <a:pt x="3" y="29"/>
                    </a:lnTo>
                    <a:lnTo>
                      <a:pt x="0" y="17"/>
                    </a:lnTo>
                    <a:lnTo>
                      <a:pt x="7" y="5"/>
                    </a:lnTo>
                    <a:close/>
                  </a:path>
                </a:pathLst>
              </a:custGeom>
              <a:solidFill>
                <a:srgbClr val="4A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 name="Freeform 75"/>
              <p:cNvSpPr>
                <a:spLocks/>
              </p:cNvSpPr>
              <p:nvPr/>
            </p:nvSpPr>
            <p:spPr bwMode="auto">
              <a:xfrm>
                <a:off x="3782" y="1838"/>
                <a:ext cx="22" cy="21"/>
              </a:xfrm>
              <a:custGeom>
                <a:avLst/>
                <a:gdLst/>
                <a:ahLst/>
                <a:cxnLst>
                  <a:cxn ang="0">
                    <a:pos x="12" y="0"/>
                  </a:cxn>
                  <a:cxn ang="0">
                    <a:pos x="19" y="0"/>
                  </a:cxn>
                  <a:cxn ang="0">
                    <a:pos x="22" y="9"/>
                  </a:cxn>
                  <a:cxn ang="0">
                    <a:pos x="7" y="9"/>
                  </a:cxn>
                  <a:cxn ang="0">
                    <a:pos x="17" y="11"/>
                  </a:cxn>
                  <a:cxn ang="0">
                    <a:pos x="19" y="14"/>
                  </a:cxn>
                  <a:cxn ang="0">
                    <a:pos x="5" y="16"/>
                  </a:cxn>
                  <a:cxn ang="0">
                    <a:pos x="0" y="21"/>
                  </a:cxn>
                  <a:cxn ang="0">
                    <a:pos x="0" y="21"/>
                  </a:cxn>
                  <a:cxn ang="0">
                    <a:pos x="0" y="7"/>
                  </a:cxn>
                  <a:cxn ang="0">
                    <a:pos x="12" y="0"/>
                  </a:cxn>
                </a:cxnLst>
                <a:rect l="0" t="0" r="r" b="b"/>
                <a:pathLst>
                  <a:path w="22" h="21">
                    <a:moveTo>
                      <a:pt x="12" y="0"/>
                    </a:moveTo>
                    <a:lnTo>
                      <a:pt x="19" y="0"/>
                    </a:lnTo>
                    <a:lnTo>
                      <a:pt x="22" y="9"/>
                    </a:lnTo>
                    <a:lnTo>
                      <a:pt x="7" y="9"/>
                    </a:lnTo>
                    <a:lnTo>
                      <a:pt x="17" y="11"/>
                    </a:lnTo>
                    <a:lnTo>
                      <a:pt x="19" y="14"/>
                    </a:lnTo>
                    <a:lnTo>
                      <a:pt x="5" y="16"/>
                    </a:lnTo>
                    <a:lnTo>
                      <a:pt x="0" y="21"/>
                    </a:lnTo>
                    <a:lnTo>
                      <a:pt x="0" y="21"/>
                    </a:lnTo>
                    <a:lnTo>
                      <a:pt x="0" y="7"/>
                    </a:lnTo>
                    <a:lnTo>
                      <a:pt x="12"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 name="Freeform 76"/>
              <p:cNvSpPr>
                <a:spLocks/>
              </p:cNvSpPr>
              <p:nvPr/>
            </p:nvSpPr>
            <p:spPr bwMode="auto">
              <a:xfrm>
                <a:off x="3778" y="1838"/>
                <a:ext cx="75" cy="118"/>
              </a:xfrm>
              <a:custGeom>
                <a:avLst/>
                <a:gdLst/>
                <a:ahLst/>
                <a:cxnLst>
                  <a:cxn ang="0">
                    <a:pos x="2" y="7"/>
                  </a:cxn>
                  <a:cxn ang="0">
                    <a:pos x="16" y="0"/>
                  </a:cxn>
                  <a:cxn ang="0">
                    <a:pos x="4" y="7"/>
                  </a:cxn>
                  <a:cxn ang="0">
                    <a:pos x="4" y="21"/>
                  </a:cxn>
                  <a:cxn ang="0">
                    <a:pos x="4" y="21"/>
                  </a:cxn>
                  <a:cxn ang="0">
                    <a:pos x="7" y="21"/>
                  </a:cxn>
                  <a:cxn ang="0">
                    <a:pos x="19" y="21"/>
                  </a:cxn>
                  <a:cxn ang="0">
                    <a:pos x="35" y="23"/>
                  </a:cxn>
                  <a:cxn ang="0">
                    <a:pos x="30" y="23"/>
                  </a:cxn>
                  <a:cxn ang="0">
                    <a:pos x="28" y="26"/>
                  </a:cxn>
                  <a:cxn ang="0">
                    <a:pos x="28" y="28"/>
                  </a:cxn>
                  <a:cxn ang="0">
                    <a:pos x="52" y="33"/>
                  </a:cxn>
                  <a:cxn ang="0">
                    <a:pos x="56" y="33"/>
                  </a:cxn>
                  <a:cxn ang="0">
                    <a:pos x="61" y="37"/>
                  </a:cxn>
                  <a:cxn ang="0">
                    <a:pos x="54" y="37"/>
                  </a:cxn>
                  <a:cxn ang="0">
                    <a:pos x="47" y="37"/>
                  </a:cxn>
                  <a:cxn ang="0">
                    <a:pos x="47" y="37"/>
                  </a:cxn>
                  <a:cxn ang="0">
                    <a:pos x="59" y="42"/>
                  </a:cxn>
                  <a:cxn ang="0">
                    <a:pos x="66" y="47"/>
                  </a:cxn>
                  <a:cxn ang="0">
                    <a:pos x="66" y="44"/>
                  </a:cxn>
                  <a:cxn ang="0">
                    <a:pos x="68" y="59"/>
                  </a:cxn>
                  <a:cxn ang="0">
                    <a:pos x="63" y="56"/>
                  </a:cxn>
                  <a:cxn ang="0">
                    <a:pos x="54" y="56"/>
                  </a:cxn>
                  <a:cxn ang="0">
                    <a:pos x="52" y="59"/>
                  </a:cxn>
                  <a:cxn ang="0">
                    <a:pos x="68" y="63"/>
                  </a:cxn>
                  <a:cxn ang="0">
                    <a:pos x="70" y="80"/>
                  </a:cxn>
                  <a:cxn ang="0">
                    <a:pos x="66" y="75"/>
                  </a:cxn>
                  <a:cxn ang="0">
                    <a:pos x="59" y="75"/>
                  </a:cxn>
                  <a:cxn ang="0">
                    <a:pos x="61" y="78"/>
                  </a:cxn>
                  <a:cxn ang="0">
                    <a:pos x="59" y="78"/>
                  </a:cxn>
                  <a:cxn ang="0">
                    <a:pos x="70" y="85"/>
                  </a:cxn>
                  <a:cxn ang="0">
                    <a:pos x="70" y="85"/>
                  </a:cxn>
                  <a:cxn ang="0">
                    <a:pos x="75" y="89"/>
                  </a:cxn>
                  <a:cxn ang="0">
                    <a:pos x="70" y="103"/>
                  </a:cxn>
                  <a:cxn ang="0">
                    <a:pos x="63" y="99"/>
                  </a:cxn>
                  <a:cxn ang="0">
                    <a:pos x="56" y="94"/>
                  </a:cxn>
                  <a:cxn ang="0">
                    <a:pos x="68" y="106"/>
                  </a:cxn>
                  <a:cxn ang="0">
                    <a:pos x="56" y="118"/>
                  </a:cxn>
                  <a:cxn ang="0">
                    <a:pos x="52" y="92"/>
                  </a:cxn>
                  <a:cxn ang="0">
                    <a:pos x="54" y="87"/>
                  </a:cxn>
                  <a:cxn ang="0">
                    <a:pos x="54" y="87"/>
                  </a:cxn>
                  <a:cxn ang="0">
                    <a:pos x="54" y="85"/>
                  </a:cxn>
                  <a:cxn ang="0">
                    <a:pos x="44" y="73"/>
                  </a:cxn>
                  <a:cxn ang="0">
                    <a:pos x="47" y="66"/>
                  </a:cxn>
                  <a:cxn ang="0">
                    <a:pos x="44" y="49"/>
                  </a:cxn>
                  <a:cxn ang="0">
                    <a:pos x="30" y="37"/>
                  </a:cxn>
                  <a:cxn ang="0">
                    <a:pos x="9" y="28"/>
                  </a:cxn>
                  <a:cxn ang="0">
                    <a:pos x="0" y="23"/>
                  </a:cxn>
                  <a:cxn ang="0">
                    <a:pos x="2" y="7"/>
                  </a:cxn>
                </a:cxnLst>
                <a:rect l="0" t="0" r="r" b="b"/>
                <a:pathLst>
                  <a:path w="75" h="118">
                    <a:moveTo>
                      <a:pt x="2" y="7"/>
                    </a:moveTo>
                    <a:lnTo>
                      <a:pt x="16" y="0"/>
                    </a:lnTo>
                    <a:lnTo>
                      <a:pt x="4" y="7"/>
                    </a:lnTo>
                    <a:lnTo>
                      <a:pt x="4" y="21"/>
                    </a:lnTo>
                    <a:lnTo>
                      <a:pt x="4" y="21"/>
                    </a:lnTo>
                    <a:lnTo>
                      <a:pt x="7" y="21"/>
                    </a:lnTo>
                    <a:lnTo>
                      <a:pt x="19" y="21"/>
                    </a:lnTo>
                    <a:lnTo>
                      <a:pt x="35" y="23"/>
                    </a:lnTo>
                    <a:lnTo>
                      <a:pt x="30" y="23"/>
                    </a:lnTo>
                    <a:lnTo>
                      <a:pt x="28" y="26"/>
                    </a:lnTo>
                    <a:lnTo>
                      <a:pt x="28" y="28"/>
                    </a:lnTo>
                    <a:lnTo>
                      <a:pt x="52" y="33"/>
                    </a:lnTo>
                    <a:lnTo>
                      <a:pt x="56" y="33"/>
                    </a:lnTo>
                    <a:lnTo>
                      <a:pt x="61" y="37"/>
                    </a:lnTo>
                    <a:lnTo>
                      <a:pt x="54" y="37"/>
                    </a:lnTo>
                    <a:lnTo>
                      <a:pt x="47" y="37"/>
                    </a:lnTo>
                    <a:lnTo>
                      <a:pt x="47" y="37"/>
                    </a:lnTo>
                    <a:lnTo>
                      <a:pt x="59" y="42"/>
                    </a:lnTo>
                    <a:lnTo>
                      <a:pt x="66" y="47"/>
                    </a:lnTo>
                    <a:lnTo>
                      <a:pt x="66" y="44"/>
                    </a:lnTo>
                    <a:lnTo>
                      <a:pt x="68" y="59"/>
                    </a:lnTo>
                    <a:lnTo>
                      <a:pt x="63" y="56"/>
                    </a:lnTo>
                    <a:lnTo>
                      <a:pt x="54" y="56"/>
                    </a:lnTo>
                    <a:lnTo>
                      <a:pt x="52" y="59"/>
                    </a:lnTo>
                    <a:lnTo>
                      <a:pt x="68" y="63"/>
                    </a:lnTo>
                    <a:lnTo>
                      <a:pt x="70" y="80"/>
                    </a:lnTo>
                    <a:lnTo>
                      <a:pt x="66" y="75"/>
                    </a:lnTo>
                    <a:lnTo>
                      <a:pt x="59" y="75"/>
                    </a:lnTo>
                    <a:lnTo>
                      <a:pt x="61" y="78"/>
                    </a:lnTo>
                    <a:lnTo>
                      <a:pt x="59" y="78"/>
                    </a:lnTo>
                    <a:lnTo>
                      <a:pt x="70" y="85"/>
                    </a:lnTo>
                    <a:lnTo>
                      <a:pt x="70" y="85"/>
                    </a:lnTo>
                    <a:lnTo>
                      <a:pt x="75" y="89"/>
                    </a:lnTo>
                    <a:lnTo>
                      <a:pt x="70" y="103"/>
                    </a:lnTo>
                    <a:lnTo>
                      <a:pt x="63" y="99"/>
                    </a:lnTo>
                    <a:lnTo>
                      <a:pt x="56" y="94"/>
                    </a:lnTo>
                    <a:lnTo>
                      <a:pt x="68" y="106"/>
                    </a:lnTo>
                    <a:lnTo>
                      <a:pt x="56" y="118"/>
                    </a:lnTo>
                    <a:lnTo>
                      <a:pt x="52" y="92"/>
                    </a:lnTo>
                    <a:lnTo>
                      <a:pt x="54" y="87"/>
                    </a:lnTo>
                    <a:lnTo>
                      <a:pt x="54" y="87"/>
                    </a:lnTo>
                    <a:lnTo>
                      <a:pt x="54" y="85"/>
                    </a:lnTo>
                    <a:lnTo>
                      <a:pt x="44" y="73"/>
                    </a:lnTo>
                    <a:lnTo>
                      <a:pt x="47" y="66"/>
                    </a:lnTo>
                    <a:lnTo>
                      <a:pt x="44" y="49"/>
                    </a:lnTo>
                    <a:lnTo>
                      <a:pt x="30" y="37"/>
                    </a:lnTo>
                    <a:lnTo>
                      <a:pt x="9" y="28"/>
                    </a:lnTo>
                    <a:lnTo>
                      <a:pt x="0" y="23"/>
                    </a:lnTo>
                    <a:lnTo>
                      <a:pt x="2" y="7"/>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 name="Freeform 77"/>
              <p:cNvSpPr>
                <a:spLocks/>
              </p:cNvSpPr>
              <p:nvPr/>
            </p:nvSpPr>
            <p:spPr bwMode="auto">
              <a:xfrm>
                <a:off x="3872" y="1838"/>
                <a:ext cx="28" cy="33"/>
              </a:xfrm>
              <a:custGeom>
                <a:avLst/>
                <a:gdLst/>
                <a:ahLst/>
                <a:cxnLst>
                  <a:cxn ang="0">
                    <a:pos x="0" y="0"/>
                  </a:cxn>
                  <a:cxn ang="0">
                    <a:pos x="10" y="4"/>
                  </a:cxn>
                  <a:cxn ang="0">
                    <a:pos x="24" y="18"/>
                  </a:cxn>
                  <a:cxn ang="0">
                    <a:pos x="28" y="30"/>
                  </a:cxn>
                  <a:cxn ang="0">
                    <a:pos x="24" y="33"/>
                  </a:cxn>
                  <a:cxn ang="0">
                    <a:pos x="19" y="16"/>
                  </a:cxn>
                  <a:cxn ang="0">
                    <a:pos x="0" y="0"/>
                  </a:cxn>
                </a:cxnLst>
                <a:rect l="0" t="0" r="r" b="b"/>
                <a:pathLst>
                  <a:path w="28" h="33">
                    <a:moveTo>
                      <a:pt x="0" y="0"/>
                    </a:moveTo>
                    <a:lnTo>
                      <a:pt x="10" y="4"/>
                    </a:lnTo>
                    <a:lnTo>
                      <a:pt x="24" y="18"/>
                    </a:lnTo>
                    <a:lnTo>
                      <a:pt x="28" y="30"/>
                    </a:lnTo>
                    <a:lnTo>
                      <a:pt x="24" y="33"/>
                    </a:lnTo>
                    <a:lnTo>
                      <a:pt x="19" y="16"/>
                    </a:lnTo>
                    <a:lnTo>
                      <a:pt x="0" y="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 name="Freeform 78"/>
              <p:cNvSpPr>
                <a:spLocks/>
              </p:cNvSpPr>
              <p:nvPr/>
            </p:nvSpPr>
            <p:spPr bwMode="auto">
              <a:xfrm>
                <a:off x="3846" y="1842"/>
                <a:ext cx="33" cy="24"/>
              </a:xfrm>
              <a:custGeom>
                <a:avLst/>
                <a:gdLst/>
                <a:ahLst/>
                <a:cxnLst>
                  <a:cxn ang="0">
                    <a:pos x="0" y="0"/>
                  </a:cxn>
                  <a:cxn ang="0">
                    <a:pos x="5" y="0"/>
                  </a:cxn>
                  <a:cxn ang="0">
                    <a:pos x="24" y="7"/>
                  </a:cxn>
                  <a:cxn ang="0">
                    <a:pos x="33" y="24"/>
                  </a:cxn>
                  <a:cxn ang="0">
                    <a:pos x="26" y="22"/>
                  </a:cxn>
                  <a:cxn ang="0">
                    <a:pos x="5" y="3"/>
                  </a:cxn>
                  <a:cxn ang="0">
                    <a:pos x="2" y="3"/>
                  </a:cxn>
                  <a:cxn ang="0">
                    <a:pos x="0" y="0"/>
                  </a:cxn>
                </a:cxnLst>
                <a:rect l="0" t="0" r="r" b="b"/>
                <a:pathLst>
                  <a:path w="33" h="24">
                    <a:moveTo>
                      <a:pt x="0" y="0"/>
                    </a:moveTo>
                    <a:lnTo>
                      <a:pt x="5" y="0"/>
                    </a:lnTo>
                    <a:lnTo>
                      <a:pt x="24" y="7"/>
                    </a:lnTo>
                    <a:lnTo>
                      <a:pt x="33" y="24"/>
                    </a:lnTo>
                    <a:lnTo>
                      <a:pt x="26" y="22"/>
                    </a:lnTo>
                    <a:lnTo>
                      <a:pt x="5" y="3"/>
                    </a:lnTo>
                    <a:lnTo>
                      <a:pt x="2" y="3"/>
                    </a:ln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 name="Freeform 79"/>
              <p:cNvSpPr>
                <a:spLocks/>
              </p:cNvSpPr>
              <p:nvPr/>
            </p:nvSpPr>
            <p:spPr bwMode="auto">
              <a:xfrm>
                <a:off x="3848" y="1845"/>
                <a:ext cx="76" cy="120"/>
              </a:xfrm>
              <a:custGeom>
                <a:avLst/>
                <a:gdLst/>
                <a:ahLst/>
                <a:cxnLst>
                  <a:cxn ang="0">
                    <a:pos x="3" y="0"/>
                  </a:cxn>
                  <a:cxn ang="0">
                    <a:pos x="31" y="21"/>
                  </a:cxn>
                  <a:cxn ang="0">
                    <a:pos x="31" y="11"/>
                  </a:cxn>
                  <a:cxn ang="0">
                    <a:pos x="34" y="21"/>
                  </a:cxn>
                  <a:cxn ang="0">
                    <a:pos x="52" y="23"/>
                  </a:cxn>
                  <a:cxn ang="0">
                    <a:pos x="48" y="11"/>
                  </a:cxn>
                  <a:cxn ang="0">
                    <a:pos x="55" y="26"/>
                  </a:cxn>
                  <a:cxn ang="0">
                    <a:pos x="60" y="33"/>
                  </a:cxn>
                  <a:cxn ang="0">
                    <a:pos x="71" y="37"/>
                  </a:cxn>
                  <a:cxn ang="0">
                    <a:pos x="71" y="35"/>
                  </a:cxn>
                  <a:cxn ang="0">
                    <a:pos x="76" y="40"/>
                  </a:cxn>
                  <a:cxn ang="0">
                    <a:pos x="41" y="28"/>
                  </a:cxn>
                  <a:cxn ang="0">
                    <a:pos x="45" y="33"/>
                  </a:cxn>
                  <a:cxn ang="0">
                    <a:pos x="62" y="52"/>
                  </a:cxn>
                  <a:cxn ang="0">
                    <a:pos x="38" y="37"/>
                  </a:cxn>
                  <a:cxn ang="0">
                    <a:pos x="41" y="40"/>
                  </a:cxn>
                  <a:cxn ang="0">
                    <a:pos x="38" y="49"/>
                  </a:cxn>
                  <a:cxn ang="0">
                    <a:pos x="55" y="66"/>
                  </a:cxn>
                  <a:cxn ang="0">
                    <a:pos x="38" y="63"/>
                  </a:cxn>
                  <a:cxn ang="0">
                    <a:pos x="45" y="71"/>
                  </a:cxn>
                  <a:cxn ang="0">
                    <a:pos x="52" y="89"/>
                  </a:cxn>
                  <a:cxn ang="0">
                    <a:pos x="50" y="99"/>
                  </a:cxn>
                  <a:cxn ang="0">
                    <a:pos x="52" y="104"/>
                  </a:cxn>
                  <a:cxn ang="0">
                    <a:pos x="43" y="94"/>
                  </a:cxn>
                  <a:cxn ang="0">
                    <a:pos x="36" y="104"/>
                  </a:cxn>
                  <a:cxn ang="0">
                    <a:pos x="43" y="120"/>
                  </a:cxn>
                  <a:cxn ang="0">
                    <a:pos x="34" y="113"/>
                  </a:cxn>
                  <a:cxn ang="0">
                    <a:pos x="29" y="113"/>
                  </a:cxn>
                  <a:cxn ang="0">
                    <a:pos x="29" y="104"/>
                  </a:cxn>
                  <a:cxn ang="0">
                    <a:pos x="24" y="99"/>
                  </a:cxn>
                  <a:cxn ang="0">
                    <a:pos x="36" y="94"/>
                  </a:cxn>
                  <a:cxn ang="0">
                    <a:pos x="36" y="78"/>
                  </a:cxn>
                  <a:cxn ang="0">
                    <a:pos x="19" y="71"/>
                  </a:cxn>
                  <a:cxn ang="0">
                    <a:pos x="36" y="68"/>
                  </a:cxn>
                  <a:cxn ang="0">
                    <a:pos x="31" y="49"/>
                  </a:cxn>
                  <a:cxn ang="0">
                    <a:pos x="15" y="45"/>
                  </a:cxn>
                  <a:cxn ang="0">
                    <a:pos x="29" y="42"/>
                  </a:cxn>
                  <a:cxn ang="0">
                    <a:pos x="24" y="28"/>
                  </a:cxn>
                  <a:cxn ang="0">
                    <a:pos x="8" y="23"/>
                  </a:cxn>
                  <a:cxn ang="0">
                    <a:pos x="22" y="21"/>
                  </a:cxn>
                  <a:cxn ang="0">
                    <a:pos x="0" y="0"/>
                  </a:cxn>
                </a:cxnLst>
                <a:rect l="0" t="0" r="r" b="b"/>
                <a:pathLst>
                  <a:path w="76" h="120">
                    <a:moveTo>
                      <a:pt x="0" y="0"/>
                    </a:moveTo>
                    <a:lnTo>
                      <a:pt x="3" y="0"/>
                    </a:lnTo>
                    <a:lnTo>
                      <a:pt x="24" y="19"/>
                    </a:lnTo>
                    <a:lnTo>
                      <a:pt x="31" y="21"/>
                    </a:lnTo>
                    <a:lnTo>
                      <a:pt x="34" y="19"/>
                    </a:lnTo>
                    <a:lnTo>
                      <a:pt x="31" y="11"/>
                    </a:lnTo>
                    <a:lnTo>
                      <a:pt x="34" y="14"/>
                    </a:lnTo>
                    <a:lnTo>
                      <a:pt x="34" y="21"/>
                    </a:lnTo>
                    <a:lnTo>
                      <a:pt x="48" y="26"/>
                    </a:lnTo>
                    <a:lnTo>
                      <a:pt x="52" y="23"/>
                    </a:lnTo>
                    <a:lnTo>
                      <a:pt x="48" y="11"/>
                    </a:lnTo>
                    <a:lnTo>
                      <a:pt x="48" y="11"/>
                    </a:lnTo>
                    <a:lnTo>
                      <a:pt x="52" y="19"/>
                    </a:lnTo>
                    <a:lnTo>
                      <a:pt x="55" y="26"/>
                    </a:lnTo>
                    <a:lnTo>
                      <a:pt x="52" y="28"/>
                    </a:lnTo>
                    <a:lnTo>
                      <a:pt x="60" y="33"/>
                    </a:lnTo>
                    <a:lnTo>
                      <a:pt x="69" y="37"/>
                    </a:lnTo>
                    <a:lnTo>
                      <a:pt x="71" y="37"/>
                    </a:lnTo>
                    <a:lnTo>
                      <a:pt x="71" y="35"/>
                    </a:lnTo>
                    <a:lnTo>
                      <a:pt x="71" y="35"/>
                    </a:lnTo>
                    <a:lnTo>
                      <a:pt x="76" y="40"/>
                    </a:lnTo>
                    <a:lnTo>
                      <a:pt x="76" y="40"/>
                    </a:lnTo>
                    <a:lnTo>
                      <a:pt x="67" y="37"/>
                    </a:lnTo>
                    <a:lnTo>
                      <a:pt x="41" y="28"/>
                    </a:lnTo>
                    <a:lnTo>
                      <a:pt x="36" y="26"/>
                    </a:lnTo>
                    <a:lnTo>
                      <a:pt x="45" y="33"/>
                    </a:lnTo>
                    <a:lnTo>
                      <a:pt x="62" y="49"/>
                    </a:lnTo>
                    <a:lnTo>
                      <a:pt x="62" y="52"/>
                    </a:lnTo>
                    <a:lnTo>
                      <a:pt x="55" y="47"/>
                    </a:lnTo>
                    <a:lnTo>
                      <a:pt x="38" y="37"/>
                    </a:lnTo>
                    <a:lnTo>
                      <a:pt x="36" y="37"/>
                    </a:lnTo>
                    <a:lnTo>
                      <a:pt x="41" y="40"/>
                    </a:lnTo>
                    <a:lnTo>
                      <a:pt x="38" y="47"/>
                    </a:lnTo>
                    <a:lnTo>
                      <a:pt x="38" y="49"/>
                    </a:lnTo>
                    <a:lnTo>
                      <a:pt x="55" y="63"/>
                    </a:lnTo>
                    <a:lnTo>
                      <a:pt x="55" y="66"/>
                    </a:lnTo>
                    <a:lnTo>
                      <a:pt x="48" y="68"/>
                    </a:lnTo>
                    <a:lnTo>
                      <a:pt x="38" y="63"/>
                    </a:lnTo>
                    <a:lnTo>
                      <a:pt x="43" y="68"/>
                    </a:lnTo>
                    <a:lnTo>
                      <a:pt x="45" y="71"/>
                    </a:lnTo>
                    <a:lnTo>
                      <a:pt x="43" y="75"/>
                    </a:lnTo>
                    <a:lnTo>
                      <a:pt x="52" y="89"/>
                    </a:lnTo>
                    <a:lnTo>
                      <a:pt x="48" y="94"/>
                    </a:lnTo>
                    <a:lnTo>
                      <a:pt x="50" y="99"/>
                    </a:lnTo>
                    <a:lnTo>
                      <a:pt x="52" y="101"/>
                    </a:lnTo>
                    <a:lnTo>
                      <a:pt x="52" y="104"/>
                    </a:lnTo>
                    <a:lnTo>
                      <a:pt x="48" y="99"/>
                    </a:lnTo>
                    <a:lnTo>
                      <a:pt x="43" y="94"/>
                    </a:lnTo>
                    <a:lnTo>
                      <a:pt x="41" y="92"/>
                    </a:lnTo>
                    <a:lnTo>
                      <a:pt x="36" y="104"/>
                    </a:lnTo>
                    <a:lnTo>
                      <a:pt x="41" y="111"/>
                    </a:lnTo>
                    <a:lnTo>
                      <a:pt x="43" y="120"/>
                    </a:lnTo>
                    <a:lnTo>
                      <a:pt x="41" y="120"/>
                    </a:lnTo>
                    <a:lnTo>
                      <a:pt x="34" y="113"/>
                    </a:lnTo>
                    <a:lnTo>
                      <a:pt x="31" y="115"/>
                    </a:lnTo>
                    <a:lnTo>
                      <a:pt x="29" y="113"/>
                    </a:lnTo>
                    <a:lnTo>
                      <a:pt x="34" y="106"/>
                    </a:lnTo>
                    <a:lnTo>
                      <a:pt x="29" y="104"/>
                    </a:lnTo>
                    <a:lnTo>
                      <a:pt x="22" y="94"/>
                    </a:lnTo>
                    <a:lnTo>
                      <a:pt x="24" y="99"/>
                    </a:lnTo>
                    <a:lnTo>
                      <a:pt x="31" y="99"/>
                    </a:lnTo>
                    <a:lnTo>
                      <a:pt x="36" y="94"/>
                    </a:lnTo>
                    <a:lnTo>
                      <a:pt x="38" y="80"/>
                    </a:lnTo>
                    <a:lnTo>
                      <a:pt x="36" y="78"/>
                    </a:lnTo>
                    <a:lnTo>
                      <a:pt x="26" y="78"/>
                    </a:lnTo>
                    <a:lnTo>
                      <a:pt x="19" y="71"/>
                    </a:lnTo>
                    <a:lnTo>
                      <a:pt x="29" y="75"/>
                    </a:lnTo>
                    <a:lnTo>
                      <a:pt x="36" y="68"/>
                    </a:lnTo>
                    <a:lnTo>
                      <a:pt x="34" y="56"/>
                    </a:lnTo>
                    <a:lnTo>
                      <a:pt x="31" y="49"/>
                    </a:lnTo>
                    <a:lnTo>
                      <a:pt x="22" y="52"/>
                    </a:lnTo>
                    <a:lnTo>
                      <a:pt x="15" y="45"/>
                    </a:lnTo>
                    <a:lnTo>
                      <a:pt x="24" y="49"/>
                    </a:lnTo>
                    <a:lnTo>
                      <a:pt x="29" y="42"/>
                    </a:lnTo>
                    <a:lnTo>
                      <a:pt x="26" y="35"/>
                    </a:lnTo>
                    <a:lnTo>
                      <a:pt x="24" y="28"/>
                    </a:lnTo>
                    <a:lnTo>
                      <a:pt x="24" y="28"/>
                    </a:lnTo>
                    <a:lnTo>
                      <a:pt x="8" y="23"/>
                    </a:lnTo>
                    <a:lnTo>
                      <a:pt x="17" y="26"/>
                    </a:lnTo>
                    <a:lnTo>
                      <a:pt x="22" y="21"/>
                    </a:lnTo>
                    <a:lnTo>
                      <a:pt x="17" y="14"/>
                    </a:ln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 name="Freeform 80"/>
              <p:cNvSpPr>
                <a:spLocks/>
              </p:cNvSpPr>
              <p:nvPr/>
            </p:nvSpPr>
            <p:spPr bwMode="auto">
              <a:xfrm>
                <a:off x="3782" y="1847"/>
                <a:ext cx="71" cy="113"/>
              </a:xfrm>
              <a:custGeom>
                <a:avLst/>
                <a:gdLst/>
                <a:ahLst/>
                <a:cxnLst>
                  <a:cxn ang="0">
                    <a:pos x="7" y="0"/>
                  </a:cxn>
                  <a:cxn ang="0">
                    <a:pos x="22" y="0"/>
                  </a:cxn>
                  <a:cxn ang="0">
                    <a:pos x="26" y="5"/>
                  </a:cxn>
                  <a:cxn ang="0">
                    <a:pos x="33" y="9"/>
                  </a:cxn>
                  <a:cxn ang="0">
                    <a:pos x="31" y="9"/>
                  </a:cxn>
                  <a:cxn ang="0">
                    <a:pos x="43" y="17"/>
                  </a:cxn>
                  <a:cxn ang="0">
                    <a:pos x="57" y="24"/>
                  </a:cxn>
                  <a:cxn ang="0">
                    <a:pos x="66" y="33"/>
                  </a:cxn>
                  <a:cxn ang="0">
                    <a:pos x="62" y="33"/>
                  </a:cxn>
                  <a:cxn ang="0">
                    <a:pos x="69" y="54"/>
                  </a:cxn>
                  <a:cxn ang="0">
                    <a:pos x="71" y="80"/>
                  </a:cxn>
                  <a:cxn ang="0">
                    <a:pos x="59" y="106"/>
                  </a:cxn>
                  <a:cxn ang="0">
                    <a:pos x="50" y="113"/>
                  </a:cxn>
                  <a:cxn ang="0">
                    <a:pos x="52" y="109"/>
                  </a:cxn>
                  <a:cxn ang="0">
                    <a:pos x="64" y="97"/>
                  </a:cxn>
                  <a:cxn ang="0">
                    <a:pos x="52" y="85"/>
                  </a:cxn>
                  <a:cxn ang="0">
                    <a:pos x="59" y="90"/>
                  </a:cxn>
                  <a:cxn ang="0">
                    <a:pos x="66" y="94"/>
                  </a:cxn>
                  <a:cxn ang="0">
                    <a:pos x="71" y="80"/>
                  </a:cxn>
                  <a:cxn ang="0">
                    <a:pos x="66" y="76"/>
                  </a:cxn>
                  <a:cxn ang="0">
                    <a:pos x="64" y="71"/>
                  </a:cxn>
                  <a:cxn ang="0">
                    <a:pos x="57" y="69"/>
                  </a:cxn>
                  <a:cxn ang="0">
                    <a:pos x="55" y="66"/>
                  </a:cxn>
                  <a:cxn ang="0">
                    <a:pos x="62" y="66"/>
                  </a:cxn>
                  <a:cxn ang="0">
                    <a:pos x="66" y="71"/>
                  </a:cxn>
                  <a:cxn ang="0">
                    <a:pos x="64" y="54"/>
                  </a:cxn>
                  <a:cxn ang="0">
                    <a:pos x="57" y="47"/>
                  </a:cxn>
                  <a:cxn ang="0">
                    <a:pos x="50" y="47"/>
                  </a:cxn>
                  <a:cxn ang="0">
                    <a:pos x="59" y="47"/>
                  </a:cxn>
                  <a:cxn ang="0">
                    <a:pos x="64" y="50"/>
                  </a:cxn>
                  <a:cxn ang="0">
                    <a:pos x="62" y="35"/>
                  </a:cxn>
                  <a:cxn ang="0">
                    <a:pos x="55" y="31"/>
                  </a:cxn>
                  <a:cxn ang="0">
                    <a:pos x="43" y="28"/>
                  </a:cxn>
                  <a:cxn ang="0">
                    <a:pos x="43" y="28"/>
                  </a:cxn>
                  <a:cxn ang="0">
                    <a:pos x="50" y="28"/>
                  </a:cxn>
                  <a:cxn ang="0">
                    <a:pos x="57" y="28"/>
                  </a:cxn>
                  <a:cxn ang="0">
                    <a:pos x="52" y="24"/>
                  </a:cxn>
                  <a:cxn ang="0">
                    <a:pos x="43" y="19"/>
                  </a:cxn>
                  <a:cxn ang="0">
                    <a:pos x="24" y="19"/>
                  </a:cxn>
                  <a:cxn ang="0">
                    <a:pos x="24" y="17"/>
                  </a:cxn>
                  <a:cxn ang="0">
                    <a:pos x="26" y="14"/>
                  </a:cxn>
                  <a:cxn ang="0">
                    <a:pos x="31" y="14"/>
                  </a:cxn>
                  <a:cxn ang="0">
                    <a:pos x="31" y="14"/>
                  </a:cxn>
                  <a:cxn ang="0">
                    <a:pos x="22" y="9"/>
                  </a:cxn>
                  <a:cxn ang="0">
                    <a:pos x="3" y="12"/>
                  </a:cxn>
                  <a:cxn ang="0">
                    <a:pos x="0" y="12"/>
                  </a:cxn>
                  <a:cxn ang="0">
                    <a:pos x="5" y="7"/>
                  </a:cxn>
                  <a:cxn ang="0">
                    <a:pos x="19" y="5"/>
                  </a:cxn>
                  <a:cxn ang="0">
                    <a:pos x="17" y="2"/>
                  </a:cxn>
                  <a:cxn ang="0">
                    <a:pos x="7" y="0"/>
                  </a:cxn>
                </a:cxnLst>
                <a:rect l="0" t="0" r="r" b="b"/>
                <a:pathLst>
                  <a:path w="71" h="113">
                    <a:moveTo>
                      <a:pt x="7" y="0"/>
                    </a:moveTo>
                    <a:lnTo>
                      <a:pt x="22" y="0"/>
                    </a:lnTo>
                    <a:lnTo>
                      <a:pt x="26" y="5"/>
                    </a:lnTo>
                    <a:lnTo>
                      <a:pt x="33" y="9"/>
                    </a:lnTo>
                    <a:lnTo>
                      <a:pt x="31" y="9"/>
                    </a:lnTo>
                    <a:lnTo>
                      <a:pt x="43" y="17"/>
                    </a:lnTo>
                    <a:lnTo>
                      <a:pt x="57" y="24"/>
                    </a:lnTo>
                    <a:lnTo>
                      <a:pt x="66" y="33"/>
                    </a:lnTo>
                    <a:lnTo>
                      <a:pt x="62" y="33"/>
                    </a:lnTo>
                    <a:lnTo>
                      <a:pt x="69" y="54"/>
                    </a:lnTo>
                    <a:lnTo>
                      <a:pt x="71" y="80"/>
                    </a:lnTo>
                    <a:lnTo>
                      <a:pt x="59" y="106"/>
                    </a:lnTo>
                    <a:lnTo>
                      <a:pt x="50" y="113"/>
                    </a:lnTo>
                    <a:lnTo>
                      <a:pt x="52" y="109"/>
                    </a:lnTo>
                    <a:lnTo>
                      <a:pt x="64" y="97"/>
                    </a:lnTo>
                    <a:lnTo>
                      <a:pt x="52" y="85"/>
                    </a:lnTo>
                    <a:lnTo>
                      <a:pt x="59" y="90"/>
                    </a:lnTo>
                    <a:lnTo>
                      <a:pt x="66" y="94"/>
                    </a:lnTo>
                    <a:lnTo>
                      <a:pt x="71" y="80"/>
                    </a:lnTo>
                    <a:lnTo>
                      <a:pt x="66" y="76"/>
                    </a:lnTo>
                    <a:lnTo>
                      <a:pt x="64" y="71"/>
                    </a:lnTo>
                    <a:lnTo>
                      <a:pt x="57" y="69"/>
                    </a:lnTo>
                    <a:lnTo>
                      <a:pt x="55" y="66"/>
                    </a:lnTo>
                    <a:lnTo>
                      <a:pt x="62" y="66"/>
                    </a:lnTo>
                    <a:lnTo>
                      <a:pt x="66" y="71"/>
                    </a:lnTo>
                    <a:lnTo>
                      <a:pt x="64" y="54"/>
                    </a:lnTo>
                    <a:lnTo>
                      <a:pt x="57" y="47"/>
                    </a:lnTo>
                    <a:lnTo>
                      <a:pt x="50" y="47"/>
                    </a:lnTo>
                    <a:lnTo>
                      <a:pt x="59" y="47"/>
                    </a:lnTo>
                    <a:lnTo>
                      <a:pt x="64" y="50"/>
                    </a:lnTo>
                    <a:lnTo>
                      <a:pt x="62" y="35"/>
                    </a:lnTo>
                    <a:lnTo>
                      <a:pt x="55" y="31"/>
                    </a:lnTo>
                    <a:lnTo>
                      <a:pt x="43" y="28"/>
                    </a:lnTo>
                    <a:lnTo>
                      <a:pt x="43" y="28"/>
                    </a:lnTo>
                    <a:lnTo>
                      <a:pt x="50" y="28"/>
                    </a:lnTo>
                    <a:lnTo>
                      <a:pt x="57" y="28"/>
                    </a:lnTo>
                    <a:lnTo>
                      <a:pt x="52" y="24"/>
                    </a:lnTo>
                    <a:lnTo>
                      <a:pt x="43" y="19"/>
                    </a:lnTo>
                    <a:lnTo>
                      <a:pt x="24" y="19"/>
                    </a:lnTo>
                    <a:lnTo>
                      <a:pt x="24" y="17"/>
                    </a:lnTo>
                    <a:lnTo>
                      <a:pt x="26" y="14"/>
                    </a:lnTo>
                    <a:lnTo>
                      <a:pt x="31" y="14"/>
                    </a:lnTo>
                    <a:lnTo>
                      <a:pt x="31" y="14"/>
                    </a:lnTo>
                    <a:lnTo>
                      <a:pt x="22" y="9"/>
                    </a:lnTo>
                    <a:lnTo>
                      <a:pt x="3" y="12"/>
                    </a:lnTo>
                    <a:lnTo>
                      <a:pt x="0" y="12"/>
                    </a:lnTo>
                    <a:lnTo>
                      <a:pt x="5" y="7"/>
                    </a:lnTo>
                    <a:lnTo>
                      <a:pt x="19" y="5"/>
                    </a:lnTo>
                    <a:lnTo>
                      <a:pt x="17" y="2"/>
                    </a:lnTo>
                    <a:lnTo>
                      <a:pt x="7"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 name="Freeform 81"/>
              <p:cNvSpPr>
                <a:spLocks/>
              </p:cNvSpPr>
              <p:nvPr/>
            </p:nvSpPr>
            <p:spPr bwMode="auto">
              <a:xfrm>
                <a:off x="3908" y="1854"/>
                <a:ext cx="11" cy="28"/>
              </a:xfrm>
              <a:custGeom>
                <a:avLst/>
                <a:gdLst/>
                <a:ahLst/>
                <a:cxnLst>
                  <a:cxn ang="0">
                    <a:pos x="0" y="0"/>
                  </a:cxn>
                  <a:cxn ang="0">
                    <a:pos x="9" y="7"/>
                  </a:cxn>
                  <a:cxn ang="0">
                    <a:pos x="11" y="26"/>
                  </a:cxn>
                  <a:cxn ang="0">
                    <a:pos x="11" y="28"/>
                  </a:cxn>
                  <a:cxn ang="0">
                    <a:pos x="9" y="28"/>
                  </a:cxn>
                  <a:cxn ang="0">
                    <a:pos x="7" y="14"/>
                  </a:cxn>
                  <a:cxn ang="0">
                    <a:pos x="2" y="2"/>
                  </a:cxn>
                  <a:cxn ang="0">
                    <a:pos x="0" y="0"/>
                  </a:cxn>
                </a:cxnLst>
                <a:rect l="0" t="0" r="r" b="b"/>
                <a:pathLst>
                  <a:path w="11" h="28">
                    <a:moveTo>
                      <a:pt x="0" y="0"/>
                    </a:moveTo>
                    <a:lnTo>
                      <a:pt x="9" y="7"/>
                    </a:lnTo>
                    <a:lnTo>
                      <a:pt x="11" y="26"/>
                    </a:lnTo>
                    <a:lnTo>
                      <a:pt x="11" y="28"/>
                    </a:lnTo>
                    <a:lnTo>
                      <a:pt x="9" y="28"/>
                    </a:lnTo>
                    <a:lnTo>
                      <a:pt x="7" y="14"/>
                    </a:lnTo>
                    <a:lnTo>
                      <a:pt x="2" y="2"/>
                    </a:lnTo>
                    <a:lnTo>
                      <a:pt x="0" y="0"/>
                    </a:lnTo>
                    <a:close/>
                  </a:path>
                </a:pathLst>
              </a:custGeom>
              <a:solidFill>
                <a:srgbClr val="D1A2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 name="Freeform 82"/>
              <p:cNvSpPr>
                <a:spLocks/>
              </p:cNvSpPr>
              <p:nvPr/>
            </p:nvSpPr>
            <p:spPr bwMode="auto">
              <a:xfrm>
                <a:off x="3737" y="1856"/>
                <a:ext cx="5" cy="26"/>
              </a:xfrm>
              <a:custGeom>
                <a:avLst/>
                <a:gdLst/>
                <a:ahLst/>
                <a:cxnLst>
                  <a:cxn ang="0">
                    <a:pos x="3" y="0"/>
                  </a:cxn>
                  <a:cxn ang="0">
                    <a:pos x="5" y="8"/>
                  </a:cxn>
                  <a:cxn ang="0">
                    <a:pos x="0" y="26"/>
                  </a:cxn>
                  <a:cxn ang="0">
                    <a:pos x="0" y="26"/>
                  </a:cxn>
                  <a:cxn ang="0">
                    <a:pos x="5" y="10"/>
                  </a:cxn>
                  <a:cxn ang="0">
                    <a:pos x="0" y="0"/>
                  </a:cxn>
                  <a:cxn ang="0">
                    <a:pos x="3" y="0"/>
                  </a:cxn>
                </a:cxnLst>
                <a:rect l="0" t="0" r="r" b="b"/>
                <a:pathLst>
                  <a:path w="5" h="26">
                    <a:moveTo>
                      <a:pt x="3" y="0"/>
                    </a:moveTo>
                    <a:lnTo>
                      <a:pt x="5" y="8"/>
                    </a:lnTo>
                    <a:lnTo>
                      <a:pt x="0" y="26"/>
                    </a:lnTo>
                    <a:lnTo>
                      <a:pt x="0" y="26"/>
                    </a:lnTo>
                    <a:lnTo>
                      <a:pt x="5" y="10"/>
                    </a:lnTo>
                    <a:lnTo>
                      <a:pt x="0" y="0"/>
                    </a:lnTo>
                    <a:lnTo>
                      <a:pt x="3" y="0"/>
                    </a:lnTo>
                    <a:close/>
                  </a:path>
                </a:pathLst>
              </a:custGeom>
              <a:solidFill>
                <a:srgbClr val="281E1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 name="Freeform 83"/>
              <p:cNvSpPr>
                <a:spLocks/>
              </p:cNvSpPr>
              <p:nvPr/>
            </p:nvSpPr>
            <p:spPr bwMode="auto">
              <a:xfrm>
                <a:off x="3813" y="1856"/>
                <a:ext cx="38" cy="26"/>
              </a:xfrm>
              <a:custGeom>
                <a:avLst/>
                <a:gdLst/>
                <a:ahLst/>
                <a:cxnLst>
                  <a:cxn ang="0">
                    <a:pos x="0" y="0"/>
                  </a:cxn>
                  <a:cxn ang="0">
                    <a:pos x="2" y="0"/>
                  </a:cxn>
                  <a:cxn ang="0">
                    <a:pos x="26" y="12"/>
                  </a:cxn>
                  <a:cxn ang="0">
                    <a:pos x="35" y="22"/>
                  </a:cxn>
                  <a:cxn ang="0">
                    <a:pos x="38" y="26"/>
                  </a:cxn>
                  <a:cxn ang="0">
                    <a:pos x="35" y="24"/>
                  </a:cxn>
                  <a:cxn ang="0">
                    <a:pos x="26" y="15"/>
                  </a:cxn>
                  <a:cxn ang="0">
                    <a:pos x="12" y="8"/>
                  </a:cxn>
                  <a:cxn ang="0">
                    <a:pos x="0" y="0"/>
                  </a:cxn>
                </a:cxnLst>
                <a:rect l="0" t="0" r="r" b="b"/>
                <a:pathLst>
                  <a:path w="38" h="26">
                    <a:moveTo>
                      <a:pt x="0" y="0"/>
                    </a:moveTo>
                    <a:lnTo>
                      <a:pt x="2" y="0"/>
                    </a:lnTo>
                    <a:lnTo>
                      <a:pt x="26" y="12"/>
                    </a:lnTo>
                    <a:lnTo>
                      <a:pt x="35" y="22"/>
                    </a:lnTo>
                    <a:lnTo>
                      <a:pt x="38" y="26"/>
                    </a:lnTo>
                    <a:lnTo>
                      <a:pt x="35" y="24"/>
                    </a:lnTo>
                    <a:lnTo>
                      <a:pt x="26" y="15"/>
                    </a:lnTo>
                    <a:lnTo>
                      <a:pt x="12" y="8"/>
                    </a:lnTo>
                    <a:lnTo>
                      <a:pt x="0" y="0"/>
                    </a:lnTo>
                    <a:close/>
                  </a:path>
                </a:pathLst>
              </a:custGeom>
              <a:solidFill>
                <a:srgbClr val="251D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 name="Freeform 84"/>
              <p:cNvSpPr>
                <a:spLocks/>
              </p:cNvSpPr>
              <p:nvPr/>
            </p:nvSpPr>
            <p:spPr bwMode="auto">
              <a:xfrm>
                <a:off x="3714" y="1856"/>
                <a:ext cx="40" cy="50"/>
              </a:xfrm>
              <a:custGeom>
                <a:avLst/>
                <a:gdLst/>
                <a:ahLst/>
                <a:cxnLst>
                  <a:cxn ang="0">
                    <a:pos x="23" y="0"/>
                  </a:cxn>
                  <a:cxn ang="0">
                    <a:pos x="28" y="10"/>
                  </a:cxn>
                  <a:cxn ang="0">
                    <a:pos x="23" y="26"/>
                  </a:cxn>
                  <a:cxn ang="0">
                    <a:pos x="12" y="41"/>
                  </a:cxn>
                  <a:cxn ang="0">
                    <a:pos x="5" y="45"/>
                  </a:cxn>
                  <a:cxn ang="0">
                    <a:pos x="21" y="36"/>
                  </a:cxn>
                  <a:cxn ang="0">
                    <a:pos x="31" y="26"/>
                  </a:cxn>
                  <a:cxn ang="0">
                    <a:pos x="31" y="17"/>
                  </a:cxn>
                  <a:cxn ang="0">
                    <a:pos x="38" y="5"/>
                  </a:cxn>
                  <a:cxn ang="0">
                    <a:pos x="40" y="0"/>
                  </a:cxn>
                  <a:cxn ang="0">
                    <a:pos x="40" y="3"/>
                  </a:cxn>
                  <a:cxn ang="0">
                    <a:pos x="40" y="3"/>
                  </a:cxn>
                  <a:cxn ang="0">
                    <a:pos x="40" y="12"/>
                  </a:cxn>
                  <a:cxn ang="0">
                    <a:pos x="40" y="19"/>
                  </a:cxn>
                  <a:cxn ang="0">
                    <a:pos x="31" y="29"/>
                  </a:cxn>
                  <a:cxn ang="0">
                    <a:pos x="38" y="24"/>
                  </a:cxn>
                  <a:cxn ang="0">
                    <a:pos x="40" y="19"/>
                  </a:cxn>
                  <a:cxn ang="0">
                    <a:pos x="40" y="19"/>
                  </a:cxn>
                  <a:cxn ang="0">
                    <a:pos x="33" y="36"/>
                  </a:cxn>
                  <a:cxn ang="0">
                    <a:pos x="21" y="45"/>
                  </a:cxn>
                  <a:cxn ang="0">
                    <a:pos x="19" y="43"/>
                  </a:cxn>
                  <a:cxn ang="0">
                    <a:pos x="7" y="50"/>
                  </a:cxn>
                  <a:cxn ang="0">
                    <a:pos x="2" y="50"/>
                  </a:cxn>
                  <a:cxn ang="0">
                    <a:pos x="0" y="43"/>
                  </a:cxn>
                  <a:cxn ang="0">
                    <a:pos x="12" y="34"/>
                  </a:cxn>
                  <a:cxn ang="0">
                    <a:pos x="21" y="26"/>
                  </a:cxn>
                  <a:cxn ang="0">
                    <a:pos x="23" y="17"/>
                  </a:cxn>
                  <a:cxn ang="0">
                    <a:pos x="23" y="0"/>
                  </a:cxn>
                </a:cxnLst>
                <a:rect l="0" t="0" r="r" b="b"/>
                <a:pathLst>
                  <a:path w="40" h="50">
                    <a:moveTo>
                      <a:pt x="23" y="0"/>
                    </a:moveTo>
                    <a:lnTo>
                      <a:pt x="28" y="10"/>
                    </a:lnTo>
                    <a:lnTo>
                      <a:pt x="23" y="26"/>
                    </a:lnTo>
                    <a:lnTo>
                      <a:pt x="12" y="41"/>
                    </a:lnTo>
                    <a:lnTo>
                      <a:pt x="5" y="45"/>
                    </a:lnTo>
                    <a:lnTo>
                      <a:pt x="21" y="36"/>
                    </a:lnTo>
                    <a:lnTo>
                      <a:pt x="31" y="26"/>
                    </a:lnTo>
                    <a:lnTo>
                      <a:pt x="31" y="17"/>
                    </a:lnTo>
                    <a:lnTo>
                      <a:pt x="38" y="5"/>
                    </a:lnTo>
                    <a:lnTo>
                      <a:pt x="40" y="0"/>
                    </a:lnTo>
                    <a:lnTo>
                      <a:pt x="40" y="3"/>
                    </a:lnTo>
                    <a:lnTo>
                      <a:pt x="40" y="3"/>
                    </a:lnTo>
                    <a:lnTo>
                      <a:pt x="40" y="12"/>
                    </a:lnTo>
                    <a:lnTo>
                      <a:pt x="40" y="19"/>
                    </a:lnTo>
                    <a:lnTo>
                      <a:pt x="31" y="29"/>
                    </a:lnTo>
                    <a:lnTo>
                      <a:pt x="38" y="24"/>
                    </a:lnTo>
                    <a:lnTo>
                      <a:pt x="40" y="19"/>
                    </a:lnTo>
                    <a:lnTo>
                      <a:pt x="40" y="19"/>
                    </a:lnTo>
                    <a:lnTo>
                      <a:pt x="33" y="36"/>
                    </a:lnTo>
                    <a:lnTo>
                      <a:pt x="21" y="45"/>
                    </a:lnTo>
                    <a:lnTo>
                      <a:pt x="19" y="43"/>
                    </a:lnTo>
                    <a:lnTo>
                      <a:pt x="7" y="50"/>
                    </a:lnTo>
                    <a:lnTo>
                      <a:pt x="2" y="50"/>
                    </a:lnTo>
                    <a:lnTo>
                      <a:pt x="0" y="43"/>
                    </a:lnTo>
                    <a:lnTo>
                      <a:pt x="12" y="34"/>
                    </a:lnTo>
                    <a:lnTo>
                      <a:pt x="21" y="26"/>
                    </a:lnTo>
                    <a:lnTo>
                      <a:pt x="23" y="17"/>
                    </a:lnTo>
                    <a:lnTo>
                      <a:pt x="23" y="0"/>
                    </a:lnTo>
                    <a:close/>
                  </a:path>
                </a:pathLst>
              </a:custGeom>
              <a:solidFill>
                <a:srgbClr val="D9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 name="Freeform 85"/>
              <p:cNvSpPr>
                <a:spLocks/>
              </p:cNvSpPr>
              <p:nvPr/>
            </p:nvSpPr>
            <p:spPr bwMode="auto">
              <a:xfrm>
                <a:off x="3785" y="1856"/>
                <a:ext cx="28" cy="5"/>
              </a:xfrm>
              <a:custGeom>
                <a:avLst/>
                <a:gdLst/>
                <a:ahLst/>
                <a:cxnLst>
                  <a:cxn ang="0">
                    <a:pos x="0" y="3"/>
                  </a:cxn>
                  <a:cxn ang="0">
                    <a:pos x="19" y="0"/>
                  </a:cxn>
                  <a:cxn ang="0">
                    <a:pos x="28" y="5"/>
                  </a:cxn>
                  <a:cxn ang="0">
                    <a:pos x="28" y="5"/>
                  </a:cxn>
                  <a:cxn ang="0">
                    <a:pos x="12" y="3"/>
                  </a:cxn>
                  <a:cxn ang="0">
                    <a:pos x="0" y="3"/>
                  </a:cxn>
                </a:cxnLst>
                <a:rect l="0" t="0" r="r" b="b"/>
                <a:pathLst>
                  <a:path w="28" h="5">
                    <a:moveTo>
                      <a:pt x="0" y="3"/>
                    </a:moveTo>
                    <a:lnTo>
                      <a:pt x="19" y="0"/>
                    </a:lnTo>
                    <a:lnTo>
                      <a:pt x="28" y="5"/>
                    </a:lnTo>
                    <a:lnTo>
                      <a:pt x="28" y="5"/>
                    </a:lnTo>
                    <a:lnTo>
                      <a:pt x="12" y="3"/>
                    </a:lnTo>
                    <a:lnTo>
                      <a:pt x="0" y="3"/>
                    </a:lnTo>
                    <a:close/>
                  </a:path>
                </a:pathLst>
              </a:custGeom>
              <a:solidFill>
                <a:srgbClr val="D1A3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 name="Freeform 86"/>
              <p:cNvSpPr>
                <a:spLocks/>
              </p:cNvSpPr>
              <p:nvPr/>
            </p:nvSpPr>
            <p:spPr bwMode="auto">
              <a:xfrm>
                <a:off x="3700" y="1859"/>
                <a:ext cx="80" cy="90"/>
              </a:xfrm>
              <a:custGeom>
                <a:avLst/>
                <a:gdLst/>
                <a:ahLst/>
                <a:cxnLst>
                  <a:cxn ang="0">
                    <a:pos x="54" y="0"/>
                  </a:cxn>
                  <a:cxn ang="0">
                    <a:pos x="54" y="0"/>
                  </a:cxn>
                  <a:cxn ang="0">
                    <a:pos x="59" y="12"/>
                  </a:cxn>
                  <a:cxn ang="0">
                    <a:pos x="61" y="14"/>
                  </a:cxn>
                  <a:cxn ang="0">
                    <a:pos x="61" y="16"/>
                  </a:cxn>
                  <a:cxn ang="0">
                    <a:pos x="61" y="19"/>
                  </a:cxn>
                  <a:cxn ang="0">
                    <a:pos x="61" y="21"/>
                  </a:cxn>
                  <a:cxn ang="0">
                    <a:pos x="56" y="28"/>
                  </a:cxn>
                  <a:cxn ang="0">
                    <a:pos x="54" y="33"/>
                  </a:cxn>
                  <a:cxn ang="0">
                    <a:pos x="49" y="38"/>
                  </a:cxn>
                  <a:cxn ang="0">
                    <a:pos x="47" y="42"/>
                  </a:cxn>
                  <a:cxn ang="0">
                    <a:pos x="42" y="47"/>
                  </a:cxn>
                  <a:cxn ang="0">
                    <a:pos x="54" y="45"/>
                  </a:cxn>
                  <a:cxn ang="0">
                    <a:pos x="56" y="47"/>
                  </a:cxn>
                  <a:cxn ang="0">
                    <a:pos x="54" y="54"/>
                  </a:cxn>
                  <a:cxn ang="0">
                    <a:pos x="54" y="54"/>
                  </a:cxn>
                  <a:cxn ang="0">
                    <a:pos x="54" y="54"/>
                  </a:cxn>
                  <a:cxn ang="0">
                    <a:pos x="63" y="59"/>
                  </a:cxn>
                  <a:cxn ang="0">
                    <a:pos x="63" y="64"/>
                  </a:cxn>
                  <a:cxn ang="0">
                    <a:pos x="71" y="68"/>
                  </a:cxn>
                  <a:cxn ang="0">
                    <a:pos x="73" y="57"/>
                  </a:cxn>
                  <a:cxn ang="0">
                    <a:pos x="80" y="59"/>
                  </a:cxn>
                  <a:cxn ang="0">
                    <a:pos x="80" y="73"/>
                  </a:cxn>
                  <a:cxn ang="0">
                    <a:pos x="78" y="82"/>
                  </a:cxn>
                  <a:cxn ang="0">
                    <a:pos x="73" y="71"/>
                  </a:cxn>
                  <a:cxn ang="0">
                    <a:pos x="73" y="68"/>
                  </a:cxn>
                  <a:cxn ang="0">
                    <a:pos x="68" y="73"/>
                  </a:cxn>
                  <a:cxn ang="0">
                    <a:pos x="63" y="80"/>
                  </a:cxn>
                  <a:cxn ang="0">
                    <a:pos x="54" y="90"/>
                  </a:cxn>
                  <a:cxn ang="0">
                    <a:pos x="63" y="73"/>
                  </a:cxn>
                  <a:cxn ang="0">
                    <a:pos x="61" y="71"/>
                  </a:cxn>
                  <a:cxn ang="0">
                    <a:pos x="61" y="68"/>
                  </a:cxn>
                  <a:cxn ang="0">
                    <a:pos x="59" y="68"/>
                  </a:cxn>
                  <a:cxn ang="0">
                    <a:pos x="56" y="75"/>
                  </a:cxn>
                  <a:cxn ang="0">
                    <a:pos x="54" y="78"/>
                  </a:cxn>
                  <a:cxn ang="0">
                    <a:pos x="40" y="66"/>
                  </a:cxn>
                  <a:cxn ang="0">
                    <a:pos x="26" y="64"/>
                  </a:cxn>
                  <a:cxn ang="0">
                    <a:pos x="16" y="66"/>
                  </a:cxn>
                  <a:cxn ang="0">
                    <a:pos x="11" y="66"/>
                  </a:cxn>
                  <a:cxn ang="0">
                    <a:pos x="0" y="61"/>
                  </a:cxn>
                  <a:cxn ang="0">
                    <a:pos x="2" y="57"/>
                  </a:cxn>
                  <a:cxn ang="0">
                    <a:pos x="14" y="54"/>
                  </a:cxn>
                  <a:cxn ang="0">
                    <a:pos x="16" y="47"/>
                  </a:cxn>
                  <a:cxn ang="0">
                    <a:pos x="21" y="47"/>
                  </a:cxn>
                  <a:cxn ang="0">
                    <a:pos x="35" y="42"/>
                  </a:cxn>
                  <a:cxn ang="0">
                    <a:pos x="47" y="33"/>
                  </a:cxn>
                  <a:cxn ang="0">
                    <a:pos x="54" y="16"/>
                  </a:cxn>
                  <a:cxn ang="0">
                    <a:pos x="54" y="16"/>
                  </a:cxn>
                  <a:cxn ang="0">
                    <a:pos x="54" y="16"/>
                  </a:cxn>
                  <a:cxn ang="0">
                    <a:pos x="54" y="9"/>
                  </a:cxn>
                  <a:cxn ang="0">
                    <a:pos x="54" y="0"/>
                  </a:cxn>
                </a:cxnLst>
                <a:rect l="0" t="0" r="r" b="b"/>
                <a:pathLst>
                  <a:path w="80" h="90">
                    <a:moveTo>
                      <a:pt x="54" y="0"/>
                    </a:moveTo>
                    <a:lnTo>
                      <a:pt x="54" y="0"/>
                    </a:lnTo>
                    <a:lnTo>
                      <a:pt x="59" y="12"/>
                    </a:lnTo>
                    <a:lnTo>
                      <a:pt x="61" y="14"/>
                    </a:lnTo>
                    <a:lnTo>
                      <a:pt x="61" y="16"/>
                    </a:lnTo>
                    <a:lnTo>
                      <a:pt x="61" y="19"/>
                    </a:lnTo>
                    <a:lnTo>
                      <a:pt x="61" y="21"/>
                    </a:lnTo>
                    <a:lnTo>
                      <a:pt x="56" y="28"/>
                    </a:lnTo>
                    <a:lnTo>
                      <a:pt x="54" y="33"/>
                    </a:lnTo>
                    <a:lnTo>
                      <a:pt x="49" y="38"/>
                    </a:lnTo>
                    <a:lnTo>
                      <a:pt x="47" y="42"/>
                    </a:lnTo>
                    <a:lnTo>
                      <a:pt x="42" y="47"/>
                    </a:lnTo>
                    <a:lnTo>
                      <a:pt x="54" y="45"/>
                    </a:lnTo>
                    <a:lnTo>
                      <a:pt x="56" y="47"/>
                    </a:lnTo>
                    <a:lnTo>
                      <a:pt x="54" y="54"/>
                    </a:lnTo>
                    <a:lnTo>
                      <a:pt x="54" y="54"/>
                    </a:lnTo>
                    <a:lnTo>
                      <a:pt x="54" y="54"/>
                    </a:lnTo>
                    <a:lnTo>
                      <a:pt x="63" y="59"/>
                    </a:lnTo>
                    <a:lnTo>
                      <a:pt x="63" y="64"/>
                    </a:lnTo>
                    <a:lnTo>
                      <a:pt x="71" y="68"/>
                    </a:lnTo>
                    <a:lnTo>
                      <a:pt x="73" y="57"/>
                    </a:lnTo>
                    <a:lnTo>
                      <a:pt x="80" y="59"/>
                    </a:lnTo>
                    <a:lnTo>
                      <a:pt x="80" y="73"/>
                    </a:lnTo>
                    <a:lnTo>
                      <a:pt x="78" y="82"/>
                    </a:lnTo>
                    <a:lnTo>
                      <a:pt x="73" y="71"/>
                    </a:lnTo>
                    <a:lnTo>
                      <a:pt x="73" y="68"/>
                    </a:lnTo>
                    <a:lnTo>
                      <a:pt x="68" y="73"/>
                    </a:lnTo>
                    <a:lnTo>
                      <a:pt x="63" y="80"/>
                    </a:lnTo>
                    <a:lnTo>
                      <a:pt x="54" y="90"/>
                    </a:lnTo>
                    <a:lnTo>
                      <a:pt x="63" y="73"/>
                    </a:lnTo>
                    <a:lnTo>
                      <a:pt x="61" y="71"/>
                    </a:lnTo>
                    <a:lnTo>
                      <a:pt x="61" y="68"/>
                    </a:lnTo>
                    <a:lnTo>
                      <a:pt x="59" y="68"/>
                    </a:lnTo>
                    <a:lnTo>
                      <a:pt x="56" y="75"/>
                    </a:lnTo>
                    <a:lnTo>
                      <a:pt x="54" y="78"/>
                    </a:lnTo>
                    <a:lnTo>
                      <a:pt x="40" y="66"/>
                    </a:lnTo>
                    <a:lnTo>
                      <a:pt x="26" y="64"/>
                    </a:lnTo>
                    <a:lnTo>
                      <a:pt x="16" y="66"/>
                    </a:lnTo>
                    <a:lnTo>
                      <a:pt x="11" y="66"/>
                    </a:lnTo>
                    <a:lnTo>
                      <a:pt x="0" y="61"/>
                    </a:lnTo>
                    <a:lnTo>
                      <a:pt x="2" y="57"/>
                    </a:lnTo>
                    <a:lnTo>
                      <a:pt x="14" y="54"/>
                    </a:lnTo>
                    <a:lnTo>
                      <a:pt x="16" y="47"/>
                    </a:lnTo>
                    <a:lnTo>
                      <a:pt x="21" y="47"/>
                    </a:lnTo>
                    <a:lnTo>
                      <a:pt x="35" y="42"/>
                    </a:lnTo>
                    <a:lnTo>
                      <a:pt x="47" y="33"/>
                    </a:lnTo>
                    <a:lnTo>
                      <a:pt x="54" y="16"/>
                    </a:lnTo>
                    <a:lnTo>
                      <a:pt x="54" y="16"/>
                    </a:lnTo>
                    <a:lnTo>
                      <a:pt x="54" y="16"/>
                    </a:lnTo>
                    <a:lnTo>
                      <a:pt x="54" y="9"/>
                    </a:lnTo>
                    <a:lnTo>
                      <a:pt x="54" y="0"/>
                    </a:lnTo>
                    <a:close/>
                  </a:path>
                </a:pathLst>
              </a:custGeom>
              <a:solidFill>
                <a:srgbClr val="90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 name="Freeform 87"/>
              <p:cNvSpPr>
                <a:spLocks/>
              </p:cNvSpPr>
              <p:nvPr/>
            </p:nvSpPr>
            <p:spPr bwMode="auto">
              <a:xfrm>
                <a:off x="3723" y="1864"/>
                <a:ext cx="5" cy="21"/>
              </a:xfrm>
              <a:custGeom>
                <a:avLst/>
                <a:gdLst/>
                <a:ahLst/>
                <a:cxnLst>
                  <a:cxn ang="0">
                    <a:pos x="0" y="0"/>
                  </a:cxn>
                  <a:cxn ang="0">
                    <a:pos x="3" y="2"/>
                  </a:cxn>
                  <a:cxn ang="0">
                    <a:pos x="5" y="9"/>
                  </a:cxn>
                  <a:cxn ang="0">
                    <a:pos x="5" y="21"/>
                  </a:cxn>
                  <a:cxn ang="0">
                    <a:pos x="3" y="21"/>
                  </a:cxn>
                  <a:cxn ang="0">
                    <a:pos x="5" y="9"/>
                  </a:cxn>
                  <a:cxn ang="0">
                    <a:pos x="3" y="2"/>
                  </a:cxn>
                  <a:cxn ang="0">
                    <a:pos x="0" y="9"/>
                  </a:cxn>
                  <a:cxn ang="0">
                    <a:pos x="0" y="0"/>
                  </a:cxn>
                </a:cxnLst>
                <a:rect l="0" t="0" r="r" b="b"/>
                <a:pathLst>
                  <a:path w="5" h="21">
                    <a:moveTo>
                      <a:pt x="0" y="0"/>
                    </a:moveTo>
                    <a:lnTo>
                      <a:pt x="3" y="2"/>
                    </a:lnTo>
                    <a:lnTo>
                      <a:pt x="5" y="9"/>
                    </a:lnTo>
                    <a:lnTo>
                      <a:pt x="5" y="21"/>
                    </a:lnTo>
                    <a:lnTo>
                      <a:pt x="3" y="21"/>
                    </a:lnTo>
                    <a:lnTo>
                      <a:pt x="5" y="9"/>
                    </a:lnTo>
                    <a:lnTo>
                      <a:pt x="3" y="2"/>
                    </a:lnTo>
                    <a:lnTo>
                      <a:pt x="0" y="9"/>
                    </a:lnTo>
                    <a:lnTo>
                      <a:pt x="0" y="0"/>
                    </a:lnTo>
                    <a:close/>
                  </a:path>
                </a:pathLst>
              </a:custGeom>
              <a:solidFill>
                <a:srgbClr val="4A2D1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 name="Freeform 88"/>
              <p:cNvSpPr>
                <a:spLocks/>
              </p:cNvSpPr>
              <p:nvPr/>
            </p:nvSpPr>
            <p:spPr bwMode="auto">
              <a:xfrm>
                <a:off x="3719" y="1864"/>
                <a:ext cx="26" cy="37"/>
              </a:xfrm>
              <a:custGeom>
                <a:avLst/>
                <a:gdLst/>
                <a:ahLst/>
                <a:cxnLst>
                  <a:cxn ang="0">
                    <a:pos x="23" y="0"/>
                  </a:cxn>
                  <a:cxn ang="0">
                    <a:pos x="26" y="9"/>
                  </a:cxn>
                  <a:cxn ang="0">
                    <a:pos x="26" y="18"/>
                  </a:cxn>
                  <a:cxn ang="0">
                    <a:pos x="16" y="28"/>
                  </a:cxn>
                  <a:cxn ang="0">
                    <a:pos x="0" y="37"/>
                  </a:cxn>
                  <a:cxn ang="0">
                    <a:pos x="7" y="33"/>
                  </a:cxn>
                  <a:cxn ang="0">
                    <a:pos x="18" y="18"/>
                  </a:cxn>
                  <a:cxn ang="0">
                    <a:pos x="18" y="18"/>
                  </a:cxn>
                  <a:cxn ang="0">
                    <a:pos x="23" y="0"/>
                  </a:cxn>
                </a:cxnLst>
                <a:rect l="0" t="0" r="r" b="b"/>
                <a:pathLst>
                  <a:path w="26" h="37">
                    <a:moveTo>
                      <a:pt x="23" y="0"/>
                    </a:moveTo>
                    <a:lnTo>
                      <a:pt x="26" y="9"/>
                    </a:lnTo>
                    <a:lnTo>
                      <a:pt x="26" y="18"/>
                    </a:lnTo>
                    <a:lnTo>
                      <a:pt x="16" y="28"/>
                    </a:lnTo>
                    <a:lnTo>
                      <a:pt x="0" y="37"/>
                    </a:lnTo>
                    <a:lnTo>
                      <a:pt x="7" y="33"/>
                    </a:lnTo>
                    <a:lnTo>
                      <a:pt x="18" y="18"/>
                    </a:lnTo>
                    <a:lnTo>
                      <a:pt x="18" y="18"/>
                    </a:lnTo>
                    <a:lnTo>
                      <a:pt x="23" y="0"/>
                    </a:lnTo>
                    <a:close/>
                  </a:path>
                </a:pathLst>
              </a:custGeom>
              <a:solidFill>
                <a:srgbClr val="8E47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1" name="Freeform 89"/>
              <p:cNvSpPr>
                <a:spLocks/>
              </p:cNvSpPr>
              <p:nvPr/>
            </p:nvSpPr>
            <p:spPr bwMode="auto">
              <a:xfrm>
                <a:off x="3806" y="1866"/>
                <a:ext cx="28" cy="5"/>
              </a:xfrm>
              <a:custGeom>
                <a:avLst/>
                <a:gdLst/>
                <a:ahLst/>
                <a:cxnLst>
                  <a:cxn ang="0">
                    <a:pos x="0" y="0"/>
                  </a:cxn>
                  <a:cxn ang="0">
                    <a:pos x="19" y="0"/>
                  </a:cxn>
                  <a:cxn ang="0">
                    <a:pos x="28" y="5"/>
                  </a:cxn>
                  <a:cxn ang="0">
                    <a:pos x="24" y="5"/>
                  </a:cxn>
                  <a:cxn ang="0">
                    <a:pos x="0" y="0"/>
                  </a:cxn>
                </a:cxnLst>
                <a:rect l="0" t="0" r="r" b="b"/>
                <a:pathLst>
                  <a:path w="28" h="5">
                    <a:moveTo>
                      <a:pt x="0" y="0"/>
                    </a:moveTo>
                    <a:lnTo>
                      <a:pt x="19" y="0"/>
                    </a:lnTo>
                    <a:lnTo>
                      <a:pt x="28" y="5"/>
                    </a:lnTo>
                    <a:lnTo>
                      <a:pt x="24" y="5"/>
                    </a:lnTo>
                    <a:lnTo>
                      <a:pt x="0"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2" name="Freeform 90"/>
              <p:cNvSpPr>
                <a:spLocks/>
              </p:cNvSpPr>
              <p:nvPr/>
            </p:nvSpPr>
            <p:spPr bwMode="auto">
              <a:xfrm>
                <a:off x="3919" y="1868"/>
                <a:ext cx="31" cy="17"/>
              </a:xfrm>
              <a:custGeom>
                <a:avLst/>
                <a:gdLst/>
                <a:ahLst/>
                <a:cxnLst>
                  <a:cxn ang="0">
                    <a:pos x="22" y="0"/>
                  </a:cxn>
                  <a:cxn ang="0">
                    <a:pos x="31" y="0"/>
                  </a:cxn>
                  <a:cxn ang="0">
                    <a:pos x="31" y="7"/>
                  </a:cxn>
                  <a:cxn ang="0">
                    <a:pos x="19" y="12"/>
                  </a:cxn>
                  <a:cxn ang="0">
                    <a:pos x="5" y="17"/>
                  </a:cxn>
                  <a:cxn ang="0">
                    <a:pos x="5" y="17"/>
                  </a:cxn>
                  <a:cxn ang="0">
                    <a:pos x="0" y="12"/>
                  </a:cxn>
                  <a:cxn ang="0">
                    <a:pos x="7" y="12"/>
                  </a:cxn>
                  <a:cxn ang="0">
                    <a:pos x="22" y="0"/>
                  </a:cxn>
                </a:cxnLst>
                <a:rect l="0" t="0" r="r" b="b"/>
                <a:pathLst>
                  <a:path w="31" h="17">
                    <a:moveTo>
                      <a:pt x="22" y="0"/>
                    </a:moveTo>
                    <a:lnTo>
                      <a:pt x="31" y="0"/>
                    </a:lnTo>
                    <a:lnTo>
                      <a:pt x="31" y="7"/>
                    </a:lnTo>
                    <a:lnTo>
                      <a:pt x="19" y="12"/>
                    </a:lnTo>
                    <a:lnTo>
                      <a:pt x="5" y="17"/>
                    </a:lnTo>
                    <a:lnTo>
                      <a:pt x="5" y="17"/>
                    </a:lnTo>
                    <a:lnTo>
                      <a:pt x="0" y="12"/>
                    </a:lnTo>
                    <a:lnTo>
                      <a:pt x="7" y="12"/>
                    </a:lnTo>
                    <a:lnTo>
                      <a:pt x="22"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3" name="Freeform 91"/>
              <p:cNvSpPr>
                <a:spLocks/>
              </p:cNvSpPr>
              <p:nvPr/>
            </p:nvSpPr>
            <p:spPr bwMode="auto">
              <a:xfrm>
                <a:off x="3884" y="1871"/>
                <a:ext cx="40" cy="26"/>
              </a:xfrm>
              <a:custGeom>
                <a:avLst/>
                <a:gdLst/>
                <a:ahLst/>
                <a:cxnLst>
                  <a:cxn ang="0">
                    <a:pos x="0" y="0"/>
                  </a:cxn>
                  <a:cxn ang="0">
                    <a:pos x="5" y="2"/>
                  </a:cxn>
                  <a:cxn ang="0">
                    <a:pos x="31" y="11"/>
                  </a:cxn>
                  <a:cxn ang="0">
                    <a:pos x="40" y="14"/>
                  </a:cxn>
                  <a:cxn ang="0">
                    <a:pos x="38" y="23"/>
                  </a:cxn>
                  <a:cxn ang="0">
                    <a:pos x="28" y="26"/>
                  </a:cxn>
                  <a:cxn ang="0">
                    <a:pos x="26" y="26"/>
                  </a:cxn>
                  <a:cxn ang="0">
                    <a:pos x="26" y="26"/>
                  </a:cxn>
                  <a:cxn ang="0">
                    <a:pos x="26" y="23"/>
                  </a:cxn>
                  <a:cxn ang="0">
                    <a:pos x="9" y="7"/>
                  </a:cxn>
                  <a:cxn ang="0">
                    <a:pos x="0" y="0"/>
                  </a:cxn>
                </a:cxnLst>
                <a:rect l="0" t="0" r="r" b="b"/>
                <a:pathLst>
                  <a:path w="40" h="26">
                    <a:moveTo>
                      <a:pt x="0" y="0"/>
                    </a:moveTo>
                    <a:lnTo>
                      <a:pt x="5" y="2"/>
                    </a:lnTo>
                    <a:lnTo>
                      <a:pt x="31" y="11"/>
                    </a:lnTo>
                    <a:lnTo>
                      <a:pt x="40" y="14"/>
                    </a:lnTo>
                    <a:lnTo>
                      <a:pt x="38" y="23"/>
                    </a:lnTo>
                    <a:lnTo>
                      <a:pt x="28" y="26"/>
                    </a:lnTo>
                    <a:lnTo>
                      <a:pt x="26" y="26"/>
                    </a:lnTo>
                    <a:lnTo>
                      <a:pt x="26" y="26"/>
                    </a:lnTo>
                    <a:lnTo>
                      <a:pt x="26" y="23"/>
                    </a:lnTo>
                    <a:lnTo>
                      <a:pt x="9" y="7"/>
                    </a:lnTo>
                    <a:lnTo>
                      <a:pt x="0" y="0"/>
                    </a:lnTo>
                    <a:close/>
                  </a:path>
                </a:pathLst>
              </a:custGeom>
              <a:solidFill>
                <a:srgbClr val="4C2B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 name="Freeform 92"/>
              <p:cNvSpPr>
                <a:spLocks/>
              </p:cNvSpPr>
              <p:nvPr/>
            </p:nvSpPr>
            <p:spPr bwMode="auto">
              <a:xfrm>
                <a:off x="3761" y="1873"/>
                <a:ext cx="5" cy="2"/>
              </a:xfrm>
              <a:custGeom>
                <a:avLst/>
                <a:gdLst/>
                <a:ahLst/>
                <a:cxnLst>
                  <a:cxn ang="0">
                    <a:pos x="0" y="0"/>
                  </a:cxn>
                  <a:cxn ang="0">
                    <a:pos x="5" y="0"/>
                  </a:cxn>
                  <a:cxn ang="0">
                    <a:pos x="5" y="0"/>
                  </a:cxn>
                  <a:cxn ang="0">
                    <a:pos x="5" y="2"/>
                  </a:cxn>
                  <a:cxn ang="0">
                    <a:pos x="0" y="2"/>
                  </a:cxn>
                  <a:cxn ang="0">
                    <a:pos x="0" y="0"/>
                  </a:cxn>
                </a:cxnLst>
                <a:rect l="0" t="0" r="r" b="b"/>
                <a:pathLst>
                  <a:path w="5" h="2">
                    <a:moveTo>
                      <a:pt x="0" y="0"/>
                    </a:moveTo>
                    <a:lnTo>
                      <a:pt x="5" y="0"/>
                    </a:lnTo>
                    <a:lnTo>
                      <a:pt x="5" y="0"/>
                    </a:lnTo>
                    <a:lnTo>
                      <a:pt x="5" y="2"/>
                    </a:lnTo>
                    <a:lnTo>
                      <a:pt x="0" y="2"/>
                    </a:lnTo>
                    <a:lnTo>
                      <a:pt x="0" y="0"/>
                    </a:lnTo>
                    <a:close/>
                  </a:path>
                </a:pathLst>
              </a:custGeom>
              <a:solidFill>
                <a:srgbClr val="4E291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 name="Freeform 93"/>
              <p:cNvSpPr>
                <a:spLocks/>
              </p:cNvSpPr>
              <p:nvPr/>
            </p:nvSpPr>
            <p:spPr bwMode="auto">
              <a:xfrm>
                <a:off x="3766" y="1873"/>
                <a:ext cx="35" cy="12"/>
              </a:xfrm>
              <a:custGeom>
                <a:avLst/>
                <a:gdLst/>
                <a:ahLst/>
                <a:cxnLst>
                  <a:cxn ang="0">
                    <a:pos x="0" y="0"/>
                  </a:cxn>
                  <a:cxn ang="0">
                    <a:pos x="9" y="2"/>
                  </a:cxn>
                  <a:cxn ang="0">
                    <a:pos x="26" y="7"/>
                  </a:cxn>
                  <a:cxn ang="0">
                    <a:pos x="35" y="7"/>
                  </a:cxn>
                  <a:cxn ang="0">
                    <a:pos x="35" y="9"/>
                  </a:cxn>
                  <a:cxn ang="0">
                    <a:pos x="31" y="12"/>
                  </a:cxn>
                  <a:cxn ang="0">
                    <a:pos x="12" y="5"/>
                  </a:cxn>
                  <a:cxn ang="0">
                    <a:pos x="0" y="2"/>
                  </a:cxn>
                  <a:cxn ang="0">
                    <a:pos x="0" y="0"/>
                  </a:cxn>
                </a:cxnLst>
                <a:rect l="0" t="0" r="r" b="b"/>
                <a:pathLst>
                  <a:path w="35" h="12">
                    <a:moveTo>
                      <a:pt x="0" y="0"/>
                    </a:moveTo>
                    <a:lnTo>
                      <a:pt x="9" y="2"/>
                    </a:lnTo>
                    <a:lnTo>
                      <a:pt x="26" y="7"/>
                    </a:lnTo>
                    <a:lnTo>
                      <a:pt x="35" y="7"/>
                    </a:lnTo>
                    <a:lnTo>
                      <a:pt x="35" y="9"/>
                    </a:lnTo>
                    <a:lnTo>
                      <a:pt x="31" y="12"/>
                    </a:lnTo>
                    <a:lnTo>
                      <a:pt x="12" y="5"/>
                    </a:lnTo>
                    <a:lnTo>
                      <a:pt x="0" y="2"/>
                    </a:lnTo>
                    <a:lnTo>
                      <a:pt x="0"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 name="Freeform 94"/>
              <p:cNvSpPr>
                <a:spLocks/>
              </p:cNvSpPr>
              <p:nvPr/>
            </p:nvSpPr>
            <p:spPr bwMode="auto">
              <a:xfrm>
                <a:off x="3711" y="1875"/>
                <a:ext cx="5" cy="22"/>
              </a:xfrm>
              <a:custGeom>
                <a:avLst/>
                <a:gdLst/>
                <a:ahLst/>
                <a:cxnLst>
                  <a:cxn ang="0">
                    <a:pos x="0" y="0"/>
                  </a:cxn>
                  <a:cxn ang="0">
                    <a:pos x="5" y="5"/>
                  </a:cxn>
                  <a:cxn ang="0">
                    <a:pos x="5" y="17"/>
                  </a:cxn>
                  <a:cxn ang="0">
                    <a:pos x="3" y="22"/>
                  </a:cxn>
                  <a:cxn ang="0">
                    <a:pos x="3" y="5"/>
                  </a:cxn>
                  <a:cxn ang="0">
                    <a:pos x="3" y="3"/>
                  </a:cxn>
                  <a:cxn ang="0">
                    <a:pos x="0" y="3"/>
                  </a:cxn>
                  <a:cxn ang="0">
                    <a:pos x="0" y="0"/>
                  </a:cxn>
                </a:cxnLst>
                <a:rect l="0" t="0" r="r" b="b"/>
                <a:pathLst>
                  <a:path w="5" h="22">
                    <a:moveTo>
                      <a:pt x="0" y="0"/>
                    </a:moveTo>
                    <a:lnTo>
                      <a:pt x="5" y="5"/>
                    </a:lnTo>
                    <a:lnTo>
                      <a:pt x="5" y="17"/>
                    </a:lnTo>
                    <a:lnTo>
                      <a:pt x="3" y="22"/>
                    </a:lnTo>
                    <a:lnTo>
                      <a:pt x="3" y="5"/>
                    </a:lnTo>
                    <a:lnTo>
                      <a:pt x="3" y="3"/>
                    </a:lnTo>
                    <a:lnTo>
                      <a:pt x="0" y="3"/>
                    </a:lnTo>
                    <a:lnTo>
                      <a:pt x="0" y="0"/>
                    </a:lnTo>
                    <a:close/>
                  </a:path>
                </a:pathLst>
              </a:custGeom>
              <a:solidFill>
                <a:srgbClr val="904B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 name="Freeform 95"/>
              <p:cNvSpPr>
                <a:spLocks/>
              </p:cNvSpPr>
              <p:nvPr/>
            </p:nvSpPr>
            <p:spPr bwMode="auto">
              <a:xfrm>
                <a:off x="3745" y="1875"/>
                <a:ext cx="9" cy="10"/>
              </a:xfrm>
              <a:custGeom>
                <a:avLst/>
                <a:gdLst/>
                <a:ahLst/>
                <a:cxnLst>
                  <a:cxn ang="0">
                    <a:pos x="9" y="0"/>
                  </a:cxn>
                  <a:cxn ang="0">
                    <a:pos x="9" y="0"/>
                  </a:cxn>
                  <a:cxn ang="0">
                    <a:pos x="7" y="5"/>
                  </a:cxn>
                  <a:cxn ang="0">
                    <a:pos x="0" y="10"/>
                  </a:cxn>
                  <a:cxn ang="0">
                    <a:pos x="9" y="0"/>
                  </a:cxn>
                </a:cxnLst>
                <a:rect l="0" t="0" r="r" b="b"/>
                <a:pathLst>
                  <a:path w="9" h="10">
                    <a:moveTo>
                      <a:pt x="9" y="0"/>
                    </a:moveTo>
                    <a:lnTo>
                      <a:pt x="9" y="0"/>
                    </a:lnTo>
                    <a:lnTo>
                      <a:pt x="7" y="5"/>
                    </a:lnTo>
                    <a:lnTo>
                      <a:pt x="0" y="10"/>
                    </a:lnTo>
                    <a:lnTo>
                      <a:pt x="9" y="0"/>
                    </a:lnTo>
                    <a:close/>
                  </a:path>
                </a:pathLst>
              </a:custGeom>
              <a:solidFill>
                <a:srgbClr val="281E1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 name="Freeform 96"/>
              <p:cNvSpPr>
                <a:spLocks/>
              </p:cNvSpPr>
              <p:nvPr/>
            </p:nvSpPr>
            <p:spPr bwMode="auto">
              <a:xfrm>
                <a:off x="3761" y="1875"/>
                <a:ext cx="43" cy="15"/>
              </a:xfrm>
              <a:custGeom>
                <a:avLst/>
                <a:gdLst/>
                <a:ahLst/>
                <a:cxnLst>
                  <a:cxn ang="0">
                    <a:pos x="0" y="0"/>
                  </a:cxn>
                  <a:cxn ang="0">
                    <a:pos x="5" y="0"/>
                  </a:cxn>
                  <a:cxn ang="0">
                    <a:pos x="17" y="3"/>
                  </a:cxn>
                  <a:cxn ang="0">
                    <a:pos x="36" y="10"/>
                  </a:cxn>
                  <a:cxn ang="0">
                    <a:pos x="40" y="7"/>
                  </a:cxn>
                  <a:cxn ang="0">
                    <a:pos x="40" y="5"/>
                  </a:cxn>
                  <a:cxn ang="0">
                    <a:pos x="43" y="3"/>
                  </a:cxn>
                  <a:cxn ang="0">
                    <a:pos x="43" y="10"/>
                  </a:cxn>
                  <a:cxn ang="0">
                    <a:pos x="43" y="10"/>
                  </a:cxn>
                  <a:cxn ang="0">
                    <a:pos x="43" y="10"/>
                  </a:cxn>
                  <a:cxn ang="0">
                    <a:pos x="38" y="15"/>
                  </a:cxn>
                  <a:cxn ang="0">
                    <a:pos x="26" y="12"/>
                  </a:cxn>
                  <a:cxn ang="0">
                    <a:pos x="14" y="7"/>
                  </a:cxn>
                  <a:cxn ang="0">
                    <a:pos x="14" y="5"/>
                  </a:cxn>
                  <a:cxn ang="0">
                    <a:pos x="10" y="5"/>
                  </a:cxn>
                  <a:cxn ang="0">
                    <a:pos x="0" y="3"/>
                  </a:cxn>
                  <a:cxn ang="0">
                    <a:pos x="0" y="0"/>
                  </a:cxn>
                </a:cxnLst>
                <a:rect l="0" t="0" r="r" b="b"/>
                <a:pathLst>
                  <a:path w="43" h="15">
                    <a:moveTo>
                      <a:pt x="0" y="0"/>
                    </a:moveTo>
                    <a:lnTo>
                      <a:pt x="5" y="0"/>
                    </a:lnTo>
                    <a:lnTo>
                      <a:pt x="17" y="3"/>
                    </a:lnTo>
                    <a:lnTo>
                      <a:pt x="36" y="10"/>
                    </a:lnTo>
                    <a:lnTo>
                      <a:pt x="40" y="7"/>
                    </a:lnTo>
                    <a:lnTo>
                      <a:pt x="40" y="5"/>
                    </a:lnTo>
                    <a:lnTo>
                      <a:pt x="43" y="3"/>
                    </a:lnTo>
                    <a:lnTo>
                      <a:pt x="43" y="10"/>
                    </a:lnTo>
                    <a:lnTo>
                      <a:pt x="43" y="10"/>
                    </a:lnTo>
                    <a:lnTo>
                      <a:pt x="43" y="10"/>
                    </a:lnTo>
                    <a:lnTo>
                      <a:pt x="38" y="15"/>
                    </a:lnTo>
                    <a:lnTo>
                      <a:pt x="26" y="12"/>
                    </a:lnTo>
                    <a:lnTo>
                      <a:pt x="14" y="7"/>
                    </a:lnTo>
                    <a:lnTo>
                      <a:pt x="14" y="5"/>
                    </a:lnTo>
                    <a:lnTo>
                      <a:pt x="10" y="5"/>
                    </a:lnTo>
                    <a:lnTo>
                      <a:pt x="0" y="3"/>
                    </a:lnTo>
                    <a:lnTo>
                      <a:pt x="0" y="0"/>
                    </a:lnTo>
                    <a:close/>
                  </a:path>
                </a:pathLst>
              </a:custGeom>
              <a:solidFill>
                <a:srgbClr val="D9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 name="Freeform 97"/>
              <p:cNvSpPr>
                <a:spLocks/>
              </p:cNvSpPr>
              <p:nvPr/>
            </p:nvSpPr>
            <p:spPr bwMode="auto">
              <a:xfrm>
                <a:off x="3948" y="1875"/>
                <a:ext cx="101" cy="130"/>
              </a:xfrm>
              <a:custGeom>
                <a:avLst/>
                <a:gdLst/>
                <a:ahLst/>
                <a:cxnLst>
                  <a:cxn ang="0">
                    <a:pos x="1" y="1"/>
                  </a:cxn>
                  <a:cxn ang="0">
                    <a:pos x="2" y="0"/>
                  </a:cxn>
                  <a:cxn ang="0">
                    <a:pos x="4" y="1"/>
                  </a:cxn>
                  <a:cxn ang="0">
                    <a:pos x="5" y="2"/>
                  </a:cxn>
                  <a:cxn ang="0">
                    <a:pos x="16" y="12"/>
                  </a:cxn>
                  <a:cxn ang="0">
                    <a:pos x="24" y="23"/>
                  </a:cxn>
                  <a:cxn ang="0">
                    <a:pos x="38" y="50"/>
                  </a:cxn>
                  <a:cxn ang="0">
                    <a:pos x="43" y="54"/>
                  </a:cxn>
                  <a:cxn ang="0">
                    <a:pos x="43" y="54"/>
                  </a:cxn>
                  <a:cxn ang="0">
                    <a:pos x="40" y="55"/>
                  </a:cxn>
                  <a:cxn ang="0">
                    <a:pos x="28" y="50"/>
                  </a:cxn>
                  <a:cxn ang="0">
                    <a:pos x="29" y="50"/>
                  </a:cxn>
                  <a:cxn ang="0">
                    <a:pos x="28" y="43"/>
                  </a:cxn>
                  <a:cxn ang="0">
                    <a:pos x="27" y="40"/>
                  </a:cxn>
                  <a:cxn ang="0">
                    <a:pos x="29" y="39"/>
                  </a:cxn>
                  <a:cxn ang="0">
                    <a:pos x="26" y="39"/>
                  </a:cxn>
                  <a:cxn ang="0">
                    <a:pos x="24" y="35"/>
                  </a:cxn>
                  <a:cxn ang="0">
                    <a:pos x="24" y="34"/>
                  </a:cxn>
                  <a:cxn ang="0">
                    <a:pos x="27" y="32"/>
                  </a:cxn>
                  <a:cxn ang="0">
                    <a:pos x="24" y="31"/>
                  </a:cxn>
                  <a:cxn ang="0">
                    <a:pos x="24" y="30"/>
                  </a:cxn>
                  <a:cxn ang="0">
                    <a:pos x="24" y="30"/>
                  </a:cxn>
                  <a:cxn ang="0">
                    <a:pos x="21" y="28"/>
                  </a:cxn>
                  <a:cxn ang="0">
                    <a:pos x="17" y="24"/>
                  </a:cxn>
                  <a:cxn ang="0">
                    <a:pos x="19" y="23"/>
                  </a:cxn>
                  <a:cxn ang="0">
                    <a:pos x="19" y="20"/>
                  </a:cxn>
                  <a:cxn ang="0">
                    <a:pos x="17" y="20"/>
                  </a:cxn>
                  <a:cxn ang="0">
                    <a:pos x="14" y="19"/>
                  </a:cxn>
                  <a:cxn ang="0">
                    <a:pos x="11" y="16"/>
                  </a:cxn>
                  <a:cxn ang="0">
                    <a:pos x="11" y="12"/>
                  </a:cxn>
                  <a:cxn ang="0">
                    <a:pos x="7" y="9"/>
                  </a:cxn>
                  <a:cxn ang="0">
                    <a:pos x="2" y="8"/>
                  </a:cxn>
                  <a:cxn ang="0">
                    <a:pos x="0" y="7"/>
                  </a:cxn>
                  <a:cxn ang="0">
                    <a:pos x="3" y="5"/>
                  </a:cxn>
                  <a:cxn ang="0">
                    <a:pos x="1" y="1"/>
                  </a:cxn>
                </a:cxnLst>
                <a:rect l="0" t="0" r="r" b="b"/>
                <a:pathLst>
                  <a:path w="43" h="55">
                    <a:moveTo>
                      <a:pt x="1" y="1"/>
                    </a:moveTo>
                    <a:cubicBezTo>
                      <a:pt x="2" y="0"/>
                      <a:pt x="2" y="0"/>
                      <a:pt x="2" y="0"/>
                    </a:cubicBezTo>
                    <a:cubicBezTo>
                      <a:pt x="4" y="1"/>
                      <a:pt x="4" y="1"/>
                      <a:pt x="4" y="1"/>
                    </a:cubicBezTo>
                    <a:cubicBezTo>
                      <a:pt x="5" y="2"/>
                      <a:pt x="5" y="2"/>
                      <a:pt x="5" y="2"/>
                    </a:cubicBezTo>
                    <a:cubicBezTo>
                      <a:pt x="16" y="12"/>
                      <a:pt x="16" y="12"/>
                      <a:pt x="16" y="12"/>
                    </a:cubicBezTo>
                    <a:cubicBezTo>
                      <a:pt x="24" y="23"/>
                      <a:pt x="24" y="23"/>
                      <a:pt x="24" y="23"/>
                    </a:cubicBezTo>
                    <a:cubicBezTo>
                      <a:pt x="30" y="31"/>
                      <a:pt x="34" y="41"/>
                      <a:pt x="38" y="50"/>
                    </a:cubicBezTo>
                    <a:cubicBezTo>
                      <a:pt x="43" y="54"/>
                      <a:pt x="43" y="54"/>
                      <a:pt x="43" y="54"/>
                    </a:cubicBezTo>
                    <a:cubicBezTo>
                      <a:pt x="43" y="54"/>
                      <a:pt x="43" y="54"/>
                      <a:pt x="43" y="54"/>
                    </a:cubicBezTo>
                    <a:cubicBezTo>
                      <a:pt x="40" y="55"/>
                      <a:pt x="40" y="55"/>
                      <a:pt x="40" y="55"/>
                    </a:cubicBezTo>
                    <a:cubicBezTo>
                      <a:pt x="28" y="50"/>
                      <a:pt x="28" y="50"/>
                      <a:pt x="28" y="50"/>
                    </a:cubicBezTo>
                    <a:cubicBezTo>
                      <a:pt x="29" y="50"/>
                      <a:pt x="29" y="50"/>
                      <a:pt x="29" y="50"/>
                    </a:cubicBezTo>
                    <a:cubicBezTo>
                      <a:pt x="28" y="43"/>
                      <a:pt x="28" y="43"/>
                      <a:pt x="28" y="43"/>
                    </a:cubicBezTo>
                    <a:cubicBezTo>
                      <a:pt x="27" y="40"/>
                      <a:pt x="27" y="40"/>
                      <a:pt x="27" y="40"/>
                    </a:cubicBezTo>
                    <a:cubicBezTo>
                      <a:pt x="29" y="39"/>
                      <a:pt x="29" y="39"/>
                      <a:pt x="29" y="39"/>
                    </a:cubicBezTo>
                    <a:cubicBezTo>
                      <a:pt x="26" y="39"/>
                      <a:pt x="26" y="39"/>
                      <a:pt x="26" y="39"/>
                    </a:cubicBezTo>
                    <a:cubicBezTo>
                      <a:pt x="24" y="35"/>
                      <a:pt x="24" y="35"/>
                      <a:pt x="24" y="35"/>
                    </a:cubicBezTo>
                    <a:cubicBezTo>
                      <a:pt x="24" y="34"/>
                      <a:pt x="24" y="34"/>
                      <a:pt x="24" y="34"/>
                    </a:cubicBezTo>
                    <a:cubicBezTo>
                      <a:pt x="27" y="32"/>
                      <a:pt x="27" y="32"/>
                      <a:pt x="27" y="32"/>
                    </a:cubicBezTo>
                    <a:cubicBezTo>
                      <a:pt x="24" y="31"/>
                      <a:pt x="24" y="31"/>
                      <a:pt x="24" y="31"/>
                    </a:cubicBezTo>
                    <a:cubicBezTo>
                      <a:pt x="24" y="30"/>
                      <a:pt x="24" y="30"/>
                      <a:pt x="24" y="30"/>
                    </a:cubicBezTo>
                    <a:cubicBezTo>
                      <a:pt x="24" y="30"/>
                      <a:pt x="24" y="30"/>
                      <a:pt x="24" y="30"/>
                    </a:cubicBezTo>
                    <a:cubicBezTo>
                      <a:pt x="21" y="28"/>
                      <a:pt x="21" y="28"/>
                      <a:pt x="21" y="28"/>
                    </a:cubicBezTo>
                    <a:cubicBezTo>
                      <a:pt x="17" y="24"/>
                      <a:pt x="17" y="24"/>
                      <a:pt x="17" y="24"/>
                    </a:cubicBezTo>
                    <a:cubicBezTo>
                      <a:pt x="19" y="23"/>
                      <a:pt x="19" y="23"/>
                      <a:pt x="19" y="23"/>
                    </a:cubicBezTo>
                    <a:cubicBezTo>
                      <a:pt x="19" y="20"/>
                      <a:pt x="19" y="20"/>
                      <a:pt x="19" y="20"/>
                    </a:cubicBezTo>
                    <a:cubicBezTo>
                      <a:pt x="17" y="20"/>
                      <a:pt x="17" y="20"/>
                      <a:pt x="17" y="20"/>
                    </a:cubicBezTo>
                    <a:cubicBezTo>
                      <a:pt x="14" y="19"/>
                      <a:pt x="14" y="19"/>
                      <a:pt x="14" y="19"/>
                    </a:cubicBezTo>
                    <a:cubicBezTo>
                      <a:pt x="11" y="16"/>
                      <a:pt x="11" y="16"/>
                      <a:pt x="11" y="16"/>
                    </a:cubicBezTo>
                    <a:cubicBezTo>
                      <a:pt x="11" y="12"/>
                      <a:pt x="11" y="12"/>
                      <a:pt x="11" y="12"/>
                    </a:cubicBezTo>
                    <a:cubicBezTo>
                      <a:pt x="7" y="9"/>
                      <a:pt x="7" y="9"/>
                      <a:pt x="7" y="9"/>
                    </a:cubicBezTo>
                    <a:cubicBezTo>
                      <a:pt x="2" y="8"/>
                      <a:pt x="2" y="8"/>
                      <a:pt x="2" y="8"/>
                    </a:cubicBezTo>
                    <a:cubicBezTo>
                      <a:pt x="0" y="7"/>
                      <a:pt x="0" y="7"/>
                      <a:pt x="0" y="7"/>
                    </a:cubicBezTo>
                    <a:cubicBezTo>
                      <a:pt x="3" y="5"/>
                      <a:pt x="3" y="5"/>
                      <a:pt x="3" y="5"/>
                    </a:cubicBezTo>
                    <a:lnTo>
                      <a:pt x="1" y="1"/>
                    </a:lnTo>
                    <a:close/>
                  </a:path>
                </a:pathLst>
              </a:custGeom>
              <a:solidFill>
                <a:srgbClr val="90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 name="Freeform 98"/>
              <p:cNvSpPr>
                <a:spLocks/>
              </p:cNvSpPr>
              <p:nvPr/>
            </p:nvSpPr>
            <p:spPr bwMode="auto">
              <a:xfrm>
                <a:off x="3825" y="1875"/>
                <a:ext cx="19" cy="10"/>
              </a:xfrm>
              <a:custGeom>
                <a:avLst/>
                <a:gdLst/>
                <a:ahLst/>
                <a:cxnLst>
                  <a:cxn ang="0">
                    <a:pos x="0" y="0"/>
                  </a:cxn>
                  <a:cxn ang="0">
                    <a:pos x="12" y="3"/>
                  </a:cxn>
                  <a:cxn ang="0">
                    <a:pos x="19" y="7"/>
                  </a:cxn>
                  <a:cxn ang="0">
                    <a:pos x="19" y="10"/>
                  </a:cxn>
                  <a:cxn ang="0">
                    <a:pos x="12" y="5"/>
                  </a:cxn>
                  <a:cxn ang="0">
                    <a:pos x="0" y="0"/>
                  </a:cxn>
                </a:cxnLst>
                <a:rect l="0" t="0" r="r" b="b"/>
                <a:pathLst>
                  <a:path w="19" h="10">
                    <a:moveTo>
                      <a:pt x="0" y="0"/>
                    </a:moveTo>
                    <a:lnTo>
                      <a:pt x="12" y="3"/>
                    </a:lnTo>
                    <a:lnTo>
                      <a:pt x="19" y="7"/>
                    </a:lnTo>
                    <a:lnTo>
                      <a:pt x="19" y="10"/>
                    </a:lnTo>
                    <a:lnTo>
                      <a:pt x="12" y="5"/>
                    </a:lnTo>
                    <a:lnTo>
                      <a:pt x="0" y="0"/>
                    </a:lnTo>
                    <a:close/>
                  </a:path>
                </a:pathLst>
              </a:custGeom>
              <a:solidFill>
                <a:srgbClr val="CFA5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 name="Freeform 99"/>
              <p:cNvSpPr>
                <a:spLocks/>
              </p:cNvSpPr>
              <p:nvPr/>
            </p:nvSpPr>
            <p:spPr bwMode="auto">
              <a:xfrm>
                <a:off x="3690" y="1878"/>
                <a:ext cx="24" cy="40"/>
              </a:xfrm>
              <a:custGeom>
                <a:avLst/>
                <a:gdLst/>
                <a:ahLst/>
                <a:cxnLst>
                  <a:cxn ang="0">
                    <a:pos x="21" y="0"/>
                  </a:cxn>
                  <a:cxn ang="0">
                    <a:pos x="24" y="0"/>
                  </a:cxn>
                  <a:cxn ang="0">
                    <a:pos x="21" y="9"/>
                  </a:cxn>
                  <a:cxn ang="0">
                    <a:pos x="10" y="26"/>
                  </a:cxn>
                  <a:cxn ang="0">
                    <a:pos x="3" y="33"/>
                  </a:cxn>
                  <a:cxn ang="0">
                    <a:pos x="3" y="40"/>
                  </a:cxn>
                  <a:cxn ang="0">
                    <a:pos x="0" y="40"/>
                  </a:cxn>
                  <a:cxn ang="0">
                    <a:pos x="0" y="40"/>
                  </a:cxn>
                  <a:cxn ang="0">
                    <a:pos x="0" y="35"/>
                  </a:cxn>
                  <a:cxn ang="0">
                    <a:pos x="5" y="28"/>
                  </a:cxn>
                  <a:cxn ang="0">
                    <a:pos x="19" y="12"/>
                  </a:cxn>
                  <a:cxn ang="0">
                    <a:pos x="21" y="0"/>
                  </a:cxn>
                </a:cxnLst>
                <a:rect l="0" t="0" r="r" b="b"/>
                <a:pathLst>
                  <a:path w="24" h="40">
                    <a:moveTo>
                      <a:pt x="21" y="0"/>
                    </a:moveTo>
                    <a:lnTo>
                      <a:pt x="24" y="0"/>
                    </a:lnTo>
                    <a:lnTo>
                      <a:pt x="21" y="9"/>
                    </a:lnTo>
                    <a:lnTo>
                      <a:pt x="10" y="26"/>
                    </a:lnTo>
                    <a:lnTo>
                      <a:pt x="3" y="33"/>
                    </a:lnTo>
                    <a:lnTo>
                      <a:pt x="3" y="40"/>
                    </a:lnTo>
                    <a:lnTo>
                      <a:pt x="0" y="40"/>
                    </a:lnTo>
                    <a:lnTo>
                      <a:pt x="0" y="40"/>
                    </a:lnTo>
                    <a:lnTo>
                      <a:pt x="0" y="35"/>
                    </a:lnTo>
                    <a:lnTo>
                      <a:pt x="5" y="28"/>
                    </a:lnTo>
                    <a:lnTo>
                      <a:pt x="19" y="12"/>
                    </a:lnTo>
                    <a:lnTo>
                      <a:pt x="21" y="0"/>
                    </a:lnTo>
                    <a:close/>
                  </a:path>
                </a:pathLst>
              </a:custGeom>
              <a:solidFill>
                <a:srgbClr val="6A3F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 name="Freeform 100"/>
              <p:cNvSpPr>
                <a:spLocks/>
              </p:cNvSpPr>
              <p:nvPr/>
            </p:nvSpPr>
            <p:spPr bwMode="auto">
              <a:xfrm>
                <a:off x="3695" y="1878"/>
                <a:ext cx="19" cy="42"/>
              </a:xfrm>
              <a:custGeom>
                <a:avLst/>
                <a:gdLst/>
                <a:ahLst/>
                <a:cxnLst>
                  <a:cxn ang="0">
                    <a:pos x="19" y="0"/>
                  </a:cxn>
                  <a:cxn ang="0">
                    <a:pos x="19" y="2"/>
                  </a:cxn>
                  <a:cxn ang="0">
                    <a:pos x="19" y="19"/>
                  </a:cxn>
                  <a:cxn ang="0">
                    <a:pos x="14" y="23"/>
                  </a:cxn>
                  <a:cxn ang="0">
                    <a:pos x="7" y="38"/>
                  </a:cxn>
                  <a:cxn ang="0">
                    <a:pos x="7" y="38"/>
                  </a:cxn>
                  <a:cxn ang="0">
                    <a:pos x="9" y="38"/>
                  </a:cxn>
                  <a:cxn ang="0">
                    <a:pos x="7" y="38"/>
                  </a:cxn>
                  <a:cxn ang="0">
                    <a:pos x="5" y="42"/>
                  </a:cxn>
                  <a:cxn ang="0">
                    <a:pos x="0" y="40"/>
                  </a:cxn>
                  <a:cxn ang="0">
                    <a:pos x="0" y="35"/>
                  </a:cxn>
                  <a:cxn ang="0">
                    <a:pos x="5" y="28"/>
                  </a:cxn>
                  <a:cxn ang="0">
                    <a:pos x="16" y="9"/>
                  </a:cxn>
                  <a:cxn ang="0">
                    <a:pos x="19" y="0"/>
                  </a:cxn>
                </a:cxnLst>
                <a:rect l="0" t="0" r="r" b="b"/>
                <a:pathLst>
                  <a:path w="19" h="42">
                    <a:moveTo>
                      <a:pt x="19" y="0"/>
                    </a:moveTo>
                    <a:lnTo>
                      <a:pt x="19" y="2"/>
                    </a:lnTo>
                    <a:lnTo>
                      <a:pt x="19" y="19"/>
                    </a:lnTo>
                    <a:lnTo>
                      <a:pt x="14" y="23"/>
                    </a:lnTo>
                    <a:lnTo>
                      <a:pt x="7" y="38"/>
                    </a:lnTo>
                    <a:lnTo>
                      <a:pt x="7" y="38"/>
                    </a:lnTo>
                    <a:lnTo>
                      <a:pt x="9" y="38"/>
                    </a:lnTo>
                    <a:lnTo>
                      <a:pt x="7" y="38"/>
                    </a:lnTo>
                    <a:lnTo>
                      <a:pt x="5" y="42"/>
                    </a:lnTo>
                    <a:lnTo>
                      <a:pt x="0" y="40"/>
                    </a:lnTo>
                    <a:lnTo>
                      <a:pt x="0" y="35"/>
                    </a:lnTo>
                    <a:lnTo>
                      <a:pt x="5" y="28"/>
                    </a:lnTo>
                    <a:lnTo>
                      <a:pt x="16" y="9"/>
                    </a:lnTo>
                    <a:lnTo>
                      <a:pt x="19" y="0"/>
                    </a:lnTo>
                    <a:close/>
                  </a:path>
                </a:pathLst>
              </a:custGeom>
              <a:solidFill>
                <a:srgbClr val="DBAC6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 name="Freeform 101"/>
              <p:cNvSpPr>
                <a:spLocks/>
              </p:cNvSpPr>
              <p:nvPr/>
            </p:nvSpPr>
            <p:spPr bwMode="auto">
              <a:xfrm>
                <a:off x="3943" y="1878"/>
                <a:ext cx="12" cy="14"/>
              </a:xfrm>
              <a:custGeom>
                <a:avLst/>
                <a:gdLst/>
                <a:ahLst/>
                <a:cxnLst>
                  <a:cxn ang="0">
                    <a:pos x="0" y="7"/>
                  </a:cxn>
                  <a:cxn ang="0">
                    <a:pos x="7" y="0"/>
                  </a:cxn>
                  <a:cxn ang="0">
                    <a:pos x="12" y="9"/>
                  </a:cxn>
                  <a:cxn ang="0">
                    <a:pos x="5" y="14"/>
                  </a:cxn>
                  <a:cxn ang="0">
                    <a:pos x="0" y="9"/>
                  </a:cxn>
                  <a:cxn ang="0">
                    <a:pos x="0" y="7"/>
                  </a:cxn>
                </a:cxnLst>
                <a:rect l="0" t="0" r="r" b="b"/>
                <a:pathLst>
                  <a:path w="12" h="14">
                    <a:moveTo>
                      <a:pt x="0" y="7"/>
                    </a:moveTo>
                    <a:lnTo>
                      <a:pt x="7" y="0"/>
                    </a:lnTo>
                    <a:lnTo>
                      <a:pt x="12" y="9"/>
                    </a:lnTo>
                    <a:lnTo>
                      <a:pt x="5" y="14"/>
                    </a:lnTo>
                    <a:lnTo>
                      <a:pt x="0" y="9"/>
                    </a:lnTo>
                    <a:lnTo>
                      <a:pt x="0" y="7"/>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 name="Freeform 102"/>
              <p:cNvSpPr>
                <a:spLocks/>
              </p:cNvSpPr>
              <p:nvPr/>
            </p:nvSpPr>
            <p:spPr bwMode="auto">
              <a:xfrm>
                <a:off x="3761" y="1878"/>
                <a:ext cx="14" cy="4"/>
              </a:xfrm>
              <a:custGeom>
                <a:avLst/>
                <a:gdLst/>
                <a:ahLst/>
                <a:cxnLst>
                  <a:cxn ang="0">
                    <a:pos x="0" y="0"/>
                  </a:cxn>
                  <a:cxn ang="0">
                    <a:pos x="10" y="2"/>
                  </a:cxn>
                  <a:cxn ang="0">
                    <a:pos x="14" y="2"/>
                  </a:cxn>
                  <a:cxn ang="0">
                    <a:pos x="14" y="4"/>
                  </a:cxn>
                  <a:cxn ang="0">
                    <a:pos x="12" y="4"/>
                  </a:cxn>
                  <a:cxn ang="0">
                    <a:pos x="10" y="4"/>
                  </a:cxn>
                  <a:cxn ang="0">
                    <a:pos x="0" y="2"/>
                  </a:cxn>
                  <a:cxn ang="0">
                    <a:pos x="0" y="0"/>
                  </a:cxn>
                </a:cxnLst>
                <a:rect l="0" t="0" r="r" b="b"/>
                <a:pathLst>
                  <a:path w="14" h="4">
                    <a:moveTo>
                      <a:pt x="0" y="0"/>
                    </a:moveTo>
                    <a:lnTo>
                      <a:pt x="10" y="2"/>
                    </a:lnTo>
                    <a:lnTo>
                      <a:pt x="14" y="2"/>
                    </a:lnTo>
                    <a:lnTo>
                      <a:pt x="14" y="4"/>
                    </a:lnTo>
                    <a:lnTo>
                      <a:pt x="12" y="4"/>
                    </a:lnTo>
                    <a:lnTo>
                      <a:pt x="10" y="4"/>
                    </a:lnTo>
                    <a:lnTo>
                      <a:pt x="0" y="2"/>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 name="Freeform 103"/>
              <p:cNvSpPr>
                <a:spLocks/>
              </p:cNvSpPr>
              <p:nvPr/>
            </p:nvSpPr>
            <p:spPr bwMode="auto">
              <a:xfrm>
                <a:off x="3957" y="1878"/>
                <a:ext cx="83" cy="115"/>
              </a:xfrm>
              <a:custGeom>
                <a:avLst/>
                <a:gdLst/>
                <a:ahLst/>
                <a:cxnLst>
                  <a:cxn ang="0">
                    <a:pos x="0" y="0"/>
                  </a:cxn>
                  <a:cxn ang="0">
                    <a:pos x="12" y="10"/>
                  </a:cxn>
                  <a:cxn ang="0">
                    <a:pos x="27" y="32"/>
                  </a:cxn>
                  <a:cxn ang="0">
                    <a:pos x="32" y="43"/>
                  </a:cxn>
                  <a:cxn ang="0">
                    <a:pos x="35" y="48"/>
                  </a:cxn>
                  <a:cxn ang="0">
                    <a:pos x="34" y="49"/>
                  </a:cxn>
                  <a:cxn ang="0">
                    <a:pos x="20" y="22"/>
                  </a:cxn>
                  <a:cxn ang="0">
                    <a:pos x="12" y="11"/>
                  </a:cxn>
                  <a:cxn ang="0">
                    <a:pos x="1" y="1"/>
                  </a:cxn>
                  <a:cxn ang="0">
                    <a:pos x="0" y="0"/>
                  </a:cxn>
                </a:cxnLst>
                <a:rect l="0" t="0" r="r" b="b"/>
                <a:pathLst>
                  <a:path w="35" h="49">
                    <a:moveTo>
                      <a:pt x="0" y="0"/>
                    </a:moveTo>
                    <a:cubicBezTo>
                      <a:pt x="12" y="10"/>
                      <a:pt x="12" y="10"/>
                      <a:pt x="12" y="10"/>
                    </a:cubicBezTo>
                    <a:cubicBezTo>
                      <a:pt x="18" y="16"/>
                      <a:pt x="23" y="24"/>
                      <a:pt x="27" y="32"/>
                    </a:cubicBezTo>
                    <a:cubicBezTo>
                      <a:pt x="32" y="43"/>
                      <a:pt x="32" y="43"/>
                      <a:pt x="32" y="43"/>
                    </a:cubicBezTo>
                    <a:cubicBezTo>
                      <a:pt x="35" y="48"/>
                      <a:pt x="35" y="48"/>
                      <a:pt x="35" y="48"/>
                    </a:cubicBezTo>
                    <a:cubicBezTo>
                      <a:pt x="34" y="49"/>
                      <a:pt x="34" y="49"/>
                      <a:pt x="34" y="49"/>
                    </a:cubicBezTo>
                    <a:cubicBezTo>
                      <a:pt x="30" y="40"/>
                      <a:pt x="26" y="30"/>
                      <a:pt x="20" y="22"/>
                    </a:cubicBezTo>
                    <a:cubicBezTo>
                      <a:pt x="12" y="11"/>
                      <a:pt x="12" y="11"/>
                      <a:pt x="12" y="11"/>
                    </a:cubicBezTo>
                    <a:cubicBezTo>
                      <a:pt x="1" y="1"/>
                      <a:pt x="1" y="1"/>
                      <a:pt x="1" y="1"/>
                    </a:cubicBezTo>
                    <a:lnTo>
                      <a:pt x="0" y="0"/>
                    </a:lnTo>
                    <a:close/>
                  </a:path>
                </a:pathLst>
              </a:custGeom>
              <a:solidFill>
                <a:srgbClr val="251D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 name="Freeform 104"/>
              <p:cNvSpPr>
                <a:spLocks/>
              </p:cNvSpPr>
              <p:nvPr/>
            </p:nvSpPr>
            <p:spPr bwMode="auto">
              <a:xfrm>
                <a:off x="3832" y="1880"/>
                <a:ext cx="28" cy="85"/>
              </a:xfrm>
              <a:custGeom>
                <a:avLst/>
                <a:gdLst/>
                <a:ahLst/>
                <a:cxnLst>
                  <a:cxn ang="0">
                    <a:pos x="5" y="0"/>
                  </a:cxn>
                  <a:cxn ang="0">
                    <a:pos x="7" y="0"/>
                  </a:cxn>
                  <a:cxn ang="0">
                    <a:pos x="8" y="1"/>
                  </a:cxn>
                  <a:cxn ang="0">
                    <a:pos x="10" y="6"/>
                  </a:cxn>
                  <a:cxn ang="0">
                    <a:pos x="12" y="19"/>
                  </a:cxn>
                  <a:cxn ang="0">
                    <a:pos x="10" y="29"/>
                  </a:cxn>
                  <a:cxn ang="0">
                    <a:pos x="1" y="35"/>
                  </a:cxn>
                  <a:cxn ang="0">
                    <a:pos x="0" y="36"/>
                  </a:cxn>
                  <a:cxn ang="0">
                    <a:pos x="0" y="34"/>
                  </a:cxn>
                  <a:cxn ang="0">
                    <a:pos x="4" y="31"/>
                  </a:cxn>
                  <a:cxn ang="0">
                    <a:pos x="9" y="20"/>
                  </a:cxn>
                  <a:cxn ang="0">
                    <a:pos x="8" y="9"/>
                  </a:cxn>
                  <a:cxn ang="0">
                    <a:pos x="5" y="0"/>
                  </a:cxn>
                </a:cxnLst>
                <a:rect l="0" t="0" r="r" b="b"/>
                <a:pathLst>
                  <a:path w="12" h="36">
                    <a:moveTo>
                      <a:pt x="5" y="0"/>
                    </a:moveTo>
                    <a:cubicBezTo>
                      <a:pt x="7" y="0"/>
                      <a:pt x="7" y="0"/>
                      <a:pt x="7" y="0"/>
                    </a:cubicBezTo>
                    <a:cubicBezTo>
                      <a:pt x="8" y="1"/>
                      <a:pt x="8" y="1"/>
                      <a:pt x="8" y="1"/>
                    </a:cubicBezTo>
                    <a:cubicBezTo>
                      <a:pt x="10" y="6"/>
                      <a:pt x="10" y="6"/>
                      <a:pt x="10" y="6"/>
                    </a:cubicBezTo>
                    <a:cubicBezTo>
                      <a:pt x="11" y="10"/>
                      <a:pt x="12" y="14"/>
                      <a:pt x="12" y="19"/>
                    </a:cubicBezTo>
                    <a:cubicBezTo>
                      <a:pt x="10" y="29"/>
                      <a:pt x="10" y="29"/>
                      <a:pt x="10" y="29"/>
                    </a:cubicBezTo>
                    <a:cubicBezTo>
                      <a:pt x="1" y="35"/>
                      <a:pt x="1" y="35"/>
                      <a:pt x="1" y="35"/>
                    </a:cubicBezTo>
                    <a:cubicBezTo>
                      <a:pt x="0" y="36"/>
                      <a:pt x="0" y="36"/>
                      <a:pt x="0" y="36"/>
                    </a:cubicBezTo>
                    <a:cubicBezTo>
                      <a:pt x="0" y="34"/>
                      <a:pt x="0" y="34"/>
                      <a:pt x="0" y="34"/>
                    </a:cubicBezTo>
                    <a:cubicBezTo>
                      <a:pt x="4" y="31"/>
                      <a:pt x="4" y="31"/>
                      <a:pt x="4" y="31"/>
                    </a:cubicBezTo>
                    <a:cubicBezTo>
                      <a:pt x="9" y="20"/>
                      <a:pt x="9" y="20"/>
                      <a:pt x="9" y="20"/>
                    </a:cubicBezTo>
                    <a:cubicBezTo>
                      <a:pt x="8" y="9"/>
                      <a:pt x="8" y="9"/>
                      <a:pt x="8" y="9"/>
                    </a:cubicBezTo>
                    <a:lnTo>
                      <a:pt x="5"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 name="Freeform 105"/>
              <p:cNvSpPr>
                <a:spLocks/>
              </p:cNvSpPr>
              <p:nvPr/>
            </p:nvSpPr>
            <p:spPr bwMode="auto">
              <a:xfrm>
                <a:off x="3756" y="1880"/>
                <a:ext cx="38" cy="21"/>
              </a:xfrm>
              <a:custGeom>
                <a:avLst/>
                <a:gdLst/>
                <a:ahLst/>
                <a:cxnLst>
                  <a:cxn ang="0">
                    <a:pos x="5" y="0"/>
                  </a:cxn>
                  <a:cxn ang="0">
                    <a:pos x="15" y="2"/>
                  </a:cxn>
                  <a:cxn ang="0">
                    <a:pos x="29" y="10"/>
                  </a:cxn>
                  <a:cxn ang="0">
                    <a:pos x="36" y="14"/>
                  </a:cxn>
                  <a:cxn ang="0">
                    <a:pos x="38" y="19"/>
                  </a:cxn>
                  <a:cxn ang="0">
                    <a:pos x="38" y="21"/>
                  </a:cxn>
                  <a:cxn ang="0">
                    <a:pos x="36" y="19"/>
                  </a:cxn>
                  <a:cxn ang="0">
                    <a:pos x="17" y="12"/>
                  </a:cxn>
                  <a:cxn ang="0">
                    <a:pos x="19" y="10"/>
                  </a:cxn>
                  <a:cxn ang="0">
                    <a:pos x="15" y="10"/>
                  </a:cxn>
                  <a:cxn ang="0">
                    <a:pos x="0" y="7"/>
                  </a:cxn>
                  <a:cxn ang="0">
                    <a:pos x="5" y="0"/>
                  </a:cxn>
                </a:cxnLst>
                <a:rect l="0" t="0" r="r" b="b"/>
                <a:pathLst>
                  <a:path w="38" h="21">
                    <a:moveTo>
                      <a:pt x="5" y="0"/>
                    </a:moveTo>
                    <a:lnTo>
                      <a:pt x="15" y="2"/>
                    </a:lnTo>
                    <a:lnTo>
                      <a:pt x="29" y="10"/>
                    </a:lnTo>
                    <a:lnTo>
                      <a:pt x="36" y="14"/>
                    </a:lnTo>
                    <a:lnTo>
                      <a:pt x="38" y="19"/>
                    </a:lnTo>
                    <a:lnTo>
                      <a:pt x="38" y="21"/>
                    </a:lnTo>
                    <a:lnTo>
                      <a:pt x="36" y="19"/>
                    </a:lnTo>
                    <a:lnTo>
                      <a:pt x="17" y="12"/>
                    </a:lnTo>
                    <a:lnTo>
                      <a:pt x="19" y="10"/>
                    </a:lnTo>
                    <a:lnTo>
                      <a:pt x="15" y="10"/>
                    </a:lnTo>
                    <a:lnTo>
                      <a:pt x="0" y="7"/>
                    </a:lnTo>
                    <a:lnTo>
                      <a:pt x="5" y="0"/>
                    </a:lnTo>
                    <a:close/>
                  </a:path>
                </a:pathLst>
              </a:custGeom>
              <a:solidFill>
                <a:srgbClr val="D9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 name="Freeform 106"/>
              <p:cNvSpPr>
                <a:spLocks/>
              </p:cNvSpPr>
              <p:nvPr/>
            </p:nvSpPr>
            <p:spPr bwMode="auto">
              <a:xfrm>
                <a:off x="3629" y="1880"/>
                <a:ext cx="47" cy="73"/>
              </a:xfrm>
              <a:custGeom>
                <a:avLst/>
                <a:gdLst/>
                <a:ahLst/>
                <a:cxnLst>
                  <a:cxn ang="0">
                    <a:pos x="31" y="7"/>
                  </a:cxn>
                  <a:cxn ang="0">
                    <a:pos x="38" y="0"/>
                  </a:cxn>
                  <a:cxn ang="0">
                    <a:pos x="40" y="7"/>
                  </a:cxn>
                  <a:cxn ang="0">
                    <a:pos x="35" y="10"/>
                  </a:cxn>
                  <a:cxn ang="0">
                    <a:pos x="33" y="14"/>
                  </a:cxn>
                  <a:cxn ang="0">
                    <a:pos x="31" y="24"/>
                  </a:cxn>
                  <a:cxn ang="0">
                    <a:pos x="26" y="31"/>
                  </a:cxn>
                  <a:cxn ang="0">
                    <a:pos x="23" y="38"/>
                  </a:cxn>
                  <a:cxn ang="0">
                    <a:pos x="28" y="38"/>
                  </a:cxn>
                  <a:cxn ang="0">
                    <a:pos x="45" y="31"/>
                  </a:cxn>
                  <a:cxn ang="0">
                    <a:pos x="47" y="31"/>
                  </a:cxn>
                  <a:cxn ang="0">
                    <a:pos x="47" y="33"/>
                  </a:cxn>
                  <a:cxn ang="0">
                    <a:pos x="38" y="40"/>
                  </a:cxn>
                  <a:cxn ang="0">
                    <a:pos x="26" y="47"/>
                  </a:cxn>
                  <a:cxn ang="0">
                    <a:pos x="26" y="52"/>
                  </a:cxn>
                  <a:cxn ang="0">
                    <a:pos x="31" y="54"/>
                  </a:cxn>
                  <a:cxn ang="0">
                    <a:pos x="45" y="52"/>
                  </a:cxn>
                  <a:cxn ang="0">
                    <a:pos x="45" y="54"/>
                  </a:cxn>
                  <a:cxn ang="0">
                    <a:pos x="40" y="54"/>
                  </a:cxn>
                  <a:cxn ang="0">
                    <a:pos x="33" y="61"/>
                  </a:cxn>
                  <a:cxn ang="0">
                    <a:pos x="31" y="54"/>
                  </a:cxn>
                  <a:cxn ang="0">
                    <a:pos x="28" y="54"/>
                  </a:cxn>
                  <a:cxn ang="0">
                    <a:pos x="21" y="61"/>
                  </a:cxn>
                  <a:cxn ang="0">
                    <a:pos x="19" y="61"/>
                  </a:cxn>
                  <a:cxn ang="0">
                    <a:pos x="21" y="52"/>
                  </a:cxn>
                  <a:cxn ang="0">
                    <a:pos x="23" y="50"/>
                  </a:cxn>
                  <a:cxn ang="0">
                    <a:pos x="23" y="50"/>
                  </a:cxn>
                  <a:cxn ang="0">
                    <a:pos x="23" y="45"/>
                  </a:cxn>
                  <a:cxn ang="0">
                    <a:pos x="38" y="40"/>
                  </a:cxn>
                  <a:cxn ang="0">
                    <a:pos x="45" y="33"/>
                  </a:cxn>
                  <a:cxn ang="0">
                    <a:pos x="28" y="40"/>
                  </a:cxn>
                  <a:cxn ang="0">
                    <a:pos x="23" y="38"/>
                  </a:cxn>
                  <a:cxn ang="0">
                    <a:pos x="23" y="33"/>
                  </a:cxn>
                  <a:cxn ang="0">
                    <a:pos x="31" y="21"/>
                  </a:cxn>
                  <a:cxn ang="0">
                    <a:pos x="33" y="12"/>
                  </a:cxn>
                  <a:cxn ang="0">
                    <a:pos x="40" y="5"/>
                  </a:cxn>
                  <a:cxn ang="0">
                    <a:pos x="38" y="2"/>
                  </a:cxn>
                  <a:cxn ang="0">
                    <a:pos x="31" y="7"/>
                  </a:cxn>
                  <a:cxn ang="0">
                    <a:pos x="23" y="7"/>
                  </a:cxn>
                  <a:cxn ang="0">
                    <a:pos x="21" y="10"/>
                  </a:cxn>
                  <a:cxn ang="0">
                    <a:pos x="19" y="12"/>
                  </a:cxn>
                  <a:cxn ang="0">
                    <a:pos x="5" y="26"/>
                  </a:cxn>
                  <a:cxn ang="0">
                    <a:pos x="2" y="31"/>
                  </a:cxn>
                  <a:cxn ang="0">
                    <a:pos x="7" y="43"/>
                  </a:cxn>
                  <a:cxn ang="0">
                    <a:pos x="7" y="54"/>
                  </a:cxn>
                  <a:cxn ang="0">
                    <a:pos x="7" y="59"/>
                  </a:cxn>
                  <a:cxn ang="0">
                    <a:pos x="14" y="73"/>
                  </a:cxn>
                  <a:cxn ang="0">
                    <a:pos x="14" y="71"/>
                  </a:cxn>
                  <a:cxn ang="0">
                    <a:pos x="19" y="64"/>
                  </a:cxn>
                  <a:cxn ang="0">
                    <a:pos x="26" y="73"/>
                  </a:cxn>
                  <a:cxn ang="0">
                    <a:pos x="31" y="73"/>
                  </a:cxn>
                  <a:cxn ang="0">
                    <a:pos x="33" y="64"/>
                  </a:cxn>
                  <a:cxn ang="0">
                    <a:pos x="40" y="69"/>
                  </a:cxn>
                  <a:cxn ang="0">
                    <a:pos x="42" y="73"/>
                  </a:cxn>
                  <a:cxn ang="0">
                    <a:pos x="19" y="73"/>
                  </a:cxn>
                  <a:cxn ang="0">
                    <a:pos x="12" y="71"/>
                  </a:cxn>
                  <a:cxn ang="0">
                    <a:pos x="7" y="64"/>
                  </a:cxn>
                  <a:cxn ang="0">
                    <a:pos x="7" y="43"/>
                  </a:cxn>
                  <a:cxn ang="0">
                    <a:pos x="0" y="31"/>
                  </a:cxn>
                  <a:cxn ang="0">
                    <a:pos x="5" y="21"/>
                  </a:cxn>
                  <a:cxn ang="0">
                    <a:pos x="23" y="7"/>
                  </a:cxn>
                  <a:cxn ang="0">
                    <a:pos x="31" y="7"/>
                  </a:cxn>
                </a:cxnLst>
                <a:rect l="0" t="0" r="r" b="b"/>
                <a:pathLst>
                  <a:path w="47" h="73">
                    <a:moveTo>
                      <a:pt x="31" y="7"/>
                    </a:moveTo>
                    <a:lnTo>
                      <a:pt x="38" y="0"/>
                    </a:lnTo>
                    <a:lnTo>
                      <a:pt x="40" y="7"/>
                    </a:lnTo>
                    <a:lnTo>
                      <a:pt x="35" y="10"/>
                    </a:lnTo>
                    <a:lnTo>
                      <a:pt x="33" y="14"/>
                    </a:lnTo>
                    <a:lnTo>
                      <a:pt x="31" y="24"/>
                    </a:lnTo>
                    <a:lnTo>
                      <a:pt x="26" y="31"/>
                    </a:lnTo>
                    <a:lnTo>
                      <a:pt x="23" y="38"/>
                    </a:lnTo>
                    <a:lnTo>
                      <a:pt x="28" y="38"/>
                    </a:lnTo>
                    <a:lnTo>
                      <a:pt x="45" y="31"/>
                    </a:lnTo>
                    <a:lnTo>
                      <a:pt x="47" y="31"/>
                    </a:lnTo>
                    <a:lnTo>
                      <a:pt x="47" y="33"/>
                    </a:lnTo>
                    <a:lnTo>
                      <a:pt x="38" y="40"/>
                    </a:lnTo>
                    <a:lnTo>
                      <a:pt x="26" y="47"/>
                    </a:lnTo>
                    <a:lnTo>
                      <a:pt x="26" y="52"/>
                    </a:lnTo>
                    <a:lnTo>
                      <a:pt x="31" y="54"/>
                    </a:lnTo>
                    <a:lnTo>
                      <a:pt x="45" y="52"/>
                    </a:lnTo>
                    <a:lnTo>
                      <a:pt x="45" y="54"/>
                    </a:lnTo>
                    <a:lnTo>
                      <a:pt x="40" y="54"/>
                    </a:lnTo>
                    <a:lnTo>
                      <a:pt x="33" y="61"/>
                    </a:lnTo>
                    <a:lnTo>
                      <a:pt x="31" y="54"/>
                    </a:lnTo>
                    <a:lnTo>
                      <a:pt x="28" y="54"/>
                    </a:lnTo>
                    <a:lnTo>
                      <a:pt x="21" y="61"/>
                    </a:lnTo>
                    <a:lnTo>
                      <a:pt x="19" y="61"/>
                    </a:lnTo>
                    <a:lnTo>
                      <a:pt x="21" y="52"/>
                    </a:lnTo>
                    <a:lnTo>
                      <a:pt x="23" y="50"/>
                    </a:lnTo>
                    <a:lnTo>
                      <a:pt x="23" y="50"/>
                    </a:lnTo>
                    <a:lnTo>
                      <a:pt x="23" y="45"/>
                    </a:lnTo>
                    <a:lnTo>
                      <a:pt x="38" y="40"/>
                    </a:lnTo>
                    <a:lnTo>
                      <a:pt x="45" y="33"/>
                    </a:lnTo>
                    <a:lnTo>
                      <a:pt x="28" y="40"/>
                    </a:lnTo>
                    <a:lnTo>
                      <a:pt x="23" y="38"/>
                    </a:lnTo>
                    <a:lnTo>
                      <a:pt x="23" y="33"/>
                    </a:lnTo>
                    <a:lnTo>
                      <a:pt x="31" y="21"/>
                    </a:lnTo>
                    <a:lnTo>
                      <a:pt x="33" y="12"/>
                    </a:lnTo>
                    <a:lnTo>
                      <a:pt x="40" y="5"/>
                    </a:lnTo>
                    <a:lnTo>
                      <a:pt x="38" y="2"/>
                    </a:lnTo>
                    <a:lnTo>
                      <a:pt x="31" y="7"/>
                    </a:lnTo>
                    <a:lnTo>
                      <a:pt x="23" y="7"/>
                    </a:lnTo>
                    <a:lnTo>
                      <a:pt x="21" y="10"/>
                    </a:lnTo>
                    <a:lnTo>
                      <a:pt x="19" y="12"/>
                    </a:lnTo>
                    <a:lnTo>
                      <a:pt x="5" y="26"/>
                    </a:lnTo>
                    <a:lnTo>
                      <a:pt x="2" y="31"/>
                    </a:lnTo>
                    <a:lnTo>
                      <a:pt x="7" y="43"/>
                    </a:lnTo>
                    <a:lnTo>
                      <a:pt x="7" y="54"/>
                    </a:lnTo>
                    <a:lnTo>
                      <a:pt x="7" y="59"/>
                    </a:lnTo>
                    <a:lnTo>
                      <a:pt x="14" y="73"/>
                    </a:lnTo>
                    <a:lnTo>
                      <a:pt x="14" y="71"/>
                    </a:lnTo>
                    <a:lnTo>
                      <a:pt x="19" y="64"/>
                    </a:lnTo>
                    <a:lnTo>
                      <a:pt x="26" y="73"/>
                    </a:lnTo>
                    <a:lnTo>
                      <a:pt x="31" y="73"/>
                    </a:lnTo>
                    <a:lnTo>
                      <a:pt x="33" y="64"/>
                    </a:lnTo>
                    <a:lnTo>
                      <a:pt x="40" y="69"/>
                    </a:lnTo>
                    <a:lnTo>
                      <a:pt x="42" y="73"/>
                    </a:lnTo>
                    <a:lnTo>
                      <a:pt x="19" y="73"/>
                    </a:lnTo>
                    <a:lnTo>
                      <a:pt x="12" y="71"/>
                    </a:lnTo>
                    <a:lnTo>
                      <a:pt x="7" y="64"/>
                    </a:lnTo>
                    <a:lnTo>
                      <a:pt x="7" y="43"/>
                    </a:lnTo>
                    <a:lnTo>
                      <a:pt x="0" y="31"/>
                    </a:lnTo>
                    <a:lnTo>
                      <a:pt x="5" y="21"/>
                    </a:lnTo>
                    <a:lnTo>
                      <a:pt x="23" y="7"/>
                    </a:lnTo>
                    <a:lnTo>
                      <a:pt x="31" y="7"/>
                    </a:lnTo>
                    <a:close/>
                  </a:path>
                </a:pathLst>
              </a:custGeom>
              <a:solidFill>
                <a:srgbClr val="7873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 name="Freeform 107"/>
              <p:cNvSpPr>
                <a:spLocks/>
              </p:cNvSpPr>
              <p:nvPr/>
            </p:nvSpPr>
            <p:spPr bwMode="auto">
              <a:xfrm>
                <a:off x="3771" y="1882"/>
                <a:ext cx="28" cy="12"/>
              </a:xfrm>
              <a:custGeom>
                <a:avLst/>
                <a:gdLst/>
                <a:ahLst/>
                <a:cxnLst>
                  <a:cxn ang="0">
                    <a:pos x="4" y="0"/>
                  </a:cxn>
                  <a:cxn ang="0">
                    <a:pos x="16" y="5"/>
                  </a:cxn>
                  <a:cxn ang="0">
                    <a:pos x="28" y="8"/>
                  </a:cxn>
                  <a:cxn ang="0">
                    <a:pos x="21" y="10"/>
                  </a:cxn>
                  <a:cxn ang="0">
                    <a:pos x="21" y="12"/>
                  </a:cxn>
                  <a:cxn ang="0">
                    <a:pos x="14" y="8"/>
                  </a:cxn>
                  <a:cxn ang="0">
                    <a:pos x="0" y="0"/>
                  </a:cxn>
                  <a:cxn ang="0">
                    <a:pos x="2" y="0"/>
                  </a:cxn>
                  <a:cxn ang="0">
                    <a:pos x="4" y="0"/>
                  </a:cxn>
                </a:cxnLst>
                <a:rect l="0" t="0" r="r" b="b"/>
                <a:pathLst>
                  <a:path w="28" h="12">
                    <a:moveTo>
                      <a:pt x="4" y="0"/>
                    </a:moveTo>
                    <a:lnTo>
                      <a:pt x="16" y="5"/>
                    </a:lnTo>
                    <a:lnTo>
                      <a:pt x="28" y="8"/>
                    </a:lnTo>
                    <a:lnTo>
                      <a:pt x="21" y="10"/>
                    </a:lnTo>
                    <a:lnTo>
                      <a:pt x="21" y="12"/>
                    </a:lnTo>
                    <a:lnTo>
                      <a:pt x="14" y="8"/>
                    </a:lnTo>
                    <a:lnTo>
                      <a:pt x="0" y="0"/>
                    </a:lnTo>
                    <a:lnTo>
                      <a:pt x="2" y="0"/>
                    </a:lnTo>
                    <a:lnTo>
                      <a:pt x="4" y="0"/>
                    </a:lnTo>
                    <a:close/>
                  </a:path>
                </a:pathLst>
              </a:custGeom>
              <a:solidFill>
                <a:srgbClr val="A9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 name="Freeform 108"/>
              <p:cNvSpPr>
                <a:spLocks/>
              </p:cNvSpPr>
              <p:nvPr/>
            </p:nvSpPr>
            <p:spPr bwMode="auto">
              <a:xfrm>
                <a:off x="3631" y="1882"/>
                <a:ext cx="43" cy="52"/>
              </a:xfrm>
              <a:custGeom>
                <a:avLst/>
                <a:gdLst/>
                <a:ahLst/>
                <a:cxnLst>
                  <a:cxn ang="0">
                    <a:pos x="29" y="5"/>
                  </a:cxn>
                  <a:cxn ang="0">
                    <a:pos x="36" y="0"/>
                  </a:cxn>
                  <a:cxn ang="0">
                    <a:pos x="38" y="3"/>
                  </a:cxn>
                  <a:cxn ang="0">
                    <a:pos x="31" y="10"/>
                  </a:cxn>
                  <a:cxn ang="0">
                    <a:pos x="29" y="19"/>
                  </a:cxn>
                  <a:cxn ang="0">
                    <a:pos x="21" y="31"/>
                  </a:cxn>
                  <a:cxn ang="0">
                    <a:pos x="21" y="36"/>
                  </a:cxn>
                  <a:cxn ang="0">
                    <a:pos x="26" y="38"/>
                  </a:cxn>
                  <a:cxn ang="0">
                    <a:pos x="43" y="31"/>
                  </a:cxn>
                  <a:cxn ang="0">
                    <a:pos x="36" y="38"/>
                  </a:cxn>
                  <a:cxn ang="0">
                    <a:pos x="21" y="43"/>
                  </a:cxn>
                  <a:cxn ang="0">
                    <a:pos x="21" y="48"/>
                  </a:cxn>
                  <a:cxn ang="0">
                    <a:pos x="12" y="50"/>
                  </a:cxn>
                  <a:cxn ang="0">
                    <a:pos x="5" y="52"/>
                  </a:cxn>
                  <a:cxn ang="0">
                    <a:pos x="5" y="41"/>
                  </a:cxn>
                  <a:cxn ang="0">
                    <a:pos x="0" y="29"/>
                  </a:cxn>
                  <a:cxn ang="0">
                    <a:pos x="3" y="24"/>
                  </a:cxn>
                  <a:cxn ang="0">
                    <a:pos x="3" y="29"/>
                  </a:cxn>
                  <a:cxn ang="0">
                    <a:pos x="7" y="29"/>
                  </a:cxn>
                  <a:cxn ang="0">
                    <a:pos x="19" y="22"/>
                  </a:cxn>
                  <a:cxn ang="0">
                    <a:pos x="24" y="19"/>
                  </a:cxn>
                  <a:cxn ang="0">
                    <a:pos x="21" y="24"/>
                  </a:cxn>
                  <a:cxn ang="0">
                    <a:pos x="17" y="31"/>
                  </a:cxn>
                  <a:cxn ang="0">
                    <a:pos x="17" y="43"/>
                  </a:cxn>
                  <a:cxn ang="0">
                    <a:pos x="21" y="41"/>
                  </a:cxn>
                  <a:cxn ang="0">
                    <a:pos x="19" y="41"/>
                  </a:cxn>
                  <a:cxn ang="0">
                    <a:pos x="19" y="34"/>
                  </a:cxn>
                  <a:cxn ang="0">
                    <a:pos x="21" y="26"/>
                  </a:cxn>
                  <a:cxn ang="0">
                    <a:pos x="26" y="17"/>
                  </a:cxn>
                  <a:cxn ang="0">
                    <a:pos x="29" y="8"/>
                  </a:cxn>
                  <a:cxn ang="0">
                    <a:pos x="19" y="8"/>
                  </a:cxn>
                  <a:cxn ang="0">
                    <a:pos x="21" y="5"/>
                  </a:cxn>
                  <a:cxn ang="0">
                    <a:pos x="29" y="5"/>
                  </a:cxn>
                </a:cxnLst>
                <a:rect l="0" t="0" r="r" b="b"/>
                <a:pathLst>
                  <a:path w="43" h="52">
                    <a:moveTo>
                      <a:pt x="29" y="5"/>
                    </a:moveTo>
                    <a:lnTo>
                      <a:pt x="36" y="0"/>
                    </a:lnTo>
                    <a:lnTo>
                      <a:pt x="38" y="3"/>
                    </a:lnTo>
                    <a:lnTo>
                      <a:pt x="31" y="10"/>
                    </a:lnTo>
                    <a:lnTo>
                      <a:pt x="29" y="19"/>
                    </a:lnTo>
                    <a:lnTo>
                      <a:pt x="21" y="31"/>
                    </a:lnTo>
                    <a:lnTo>
                      <a:pt x="21" y="36"/>
                    </a:lnTo>
                    <a:lnTo>
                      <a:pt x="26" y="38"/>
                    </a:lnTo>
                    <a:lnTo>
                      <a:pt x="43" y="31"/>
                    </a:lnTo>
                    <a:lnTo>
                      <a:pt x="36" y="38"/>
                    </a:lnTo>
                    <a:lnTo>
                      <a:pt x="21" y="43"/>
                    </a:lnTo>
                    <a:lnTo>
                      <a:pt x="21" y="48"/>
                    </a:lnTo>
                    <a:lnTo>
                      <a:pt x="12" y="50"/>
                    </a:lnTo>
                    <a:lnTo>
                      <a:pt x="5" y="52"/>
                    </a:lnTo>
                    <a:lnTo>
                      <a:pt x="5" y="41"/>
                    </a:lnTo>
                    <a:lnTo>
                      <a:pt x="0" y="29"/>
                    </a:lnTo>
                    <a:lnTo>
                      <a:pt x="3" y="24"/>
                    </a:lnTo>
                    <a:lnTo>
                      <a:pt x="3" y="29"/>
                    </a:lnTo>
                    <a:lnTo>
                      <a:pt x="7" y="29"/>
                    </a:lnTo>
                    <a:lnTo>
                      <a:pt x="19" y="22"/>
                    </a:lnTo>
                    <a:lnTo>
                      <a:pt x="24" y="19"/>
                    </a:lnTo>
                    <a:lnTo>
                      <a:pt x="21" y="24"/>
                    </a:lnTo>
                    <a:lnTo>
                      <a:pt x="17" y="31"/>
                    </a:lnTo>
                    <a:lnTo>
                      <a:pt x="17" y="43"/>
                    </a:lnTo>
                    <a:lnTo>
                      <a:pt x="21" y="41"/>
                    </a:lnTo>
                    <a:lnTo>
                      <a:pt x="19" y="41"/>
                    </a:lnTo>
                    <a:lnTo>
                      <a:pt x="19" y="34"/>
                    </a:lnTo>
                    <a:lnTo>
                      <a:pt x="21" y="26"/>
                    </a:lnTo>
                    <a:lnTo>
                      <a:pt x="26" y="17"/>
                    </a:lnTo>
                    <a:lnTo>
                      <a:pt x="29" y="8"/>
                    </a:lnTo>
                    <a:lnTo>
                      <a:pt x="19" y="8"/>
                    </a:lnTo>
                    <a:lnTo>
                      <a:pt x="21" y="5"/>
                    </a:lnTo>
                    <a:lnTo>
                      <a:pt x="29" y="5"/>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 name="Freeform 109"/>
              <p:cNvSpPr>
                <a:spLocks/>
              </p:cNvSpPr>
              <p:nvPr/>
            </p:nvSpPr>
            <p:spPr bwMode="auto">
              <a:xfrm>
                <a:off x="3884" y="1882"/>
                <a:ext cx="26" cy="62"/>
              </a:xfrm>
              <a:custGeom>
                <a:avLst/>
                <a:gdLst/>
                <a:ahLst/>
                <a:cxnLst>
                  <a:cxn ang="0">
                    <a:pos x="0" y="0"/>
                  </a:cxn>
                  <a:cxn ang="0">
                    <a:pos x="2" y="0"/>
                  </a:cxn>
                  <a:cxn ang="0">
                    <a:pos x="19" y="10"/>
                  </a:cxn>
                  <a:cxn ang="0">
                    <a:pos x="19" y="10"/>
                  </a:cxn>
                  <a:cxn ang="0">
                    <a:pos x="12" y="17"/>
                  </a:cxn>
                  <a:cxn ang="0">
                    <a:pos x="24" y="29"/>
                  </a:cxn>
                  <a:cxn ang="0">
                    <a:pos x="24" y="34"/>
                  </a:cxn>
                  <a:cxn ang="0">
                    <a:pos x="16" y="36"/>
                  </a:cxn>
                  <a:cxn ang="0">
                    <a:pos x="26" y="50"/>
                  </a:cxn>
                  <a:cxn ang="0">
                    <a:pos x="24" y="59"/>
                  </a:cxn>
                  <a:cxn ang="0">
                    <a:pos x="14" y="62"/>
                  </a:cxn>
                  <a:cxn ang="0">
                    <a:pos x="14" y="62"/>
                  </a:cxn>
                  <a:cxn ang="0">
                    <a:pos x="12" y="57"/>
                  </a:cxn>
                  <a:cxn ang="0">
                    <a:pos x="16" y="52"/>
                  </a:cxn>
                  <a:cxn ang="0">
                    <a:pos x="7" y="38"/>
                  </a:cxn>
                  <a:cxn ang="0">
                    <a:pos x="9" y="34"/>
                  </a:cxn>
                  <a:cxn ang="0">
                    <a:pos x="7" y="31"/>
                  </a:cxn>
                  <a:cxn ang="0">
                    <a:pos x="2" y="26"/>
                  </a:cxn>
                  <a:cxn ang="0">
                    <a:pos x="12" y="31"/>
                  </a:cxn>
                  <a:cxn ang="0">
                    <a:pos x="19" y="29"/>
                  </a:cxn>
                  <a:cxn ang="0">
                    <a:pos x="19" y="26"/>
                  </a:cxn>
                  <a:cxn ang="0">
                    <a:pos x="2" y="12"/>
                  </a:cxn>
                  <a:cxn ang="0">
                    <a:pos x="2" y="10"/>
                  </a:cxn>
                  <a:cxn ang="0">
                    <a:pos x="5" y="3"/>
                  </a:cxn>
                  <a:cxn ang="0">
                    <a:pos x="0" y="0"/>
                  </a:cxn>
                </a:cxnLst>
                <a:rect l="0" t="0" r="r" b="b"/>
                <a:pathLst>
                  <a:path w="26" h="62">
                    <a:moveTo>
                      <a:pt x="0" y="0"/>
                    </a:moveTo>
                    <a:lnTo>
                      <a:pt x="2" y="0"/>
                    </a:lnTo>
                    <a:lnTo>
                      <a:pt x="19" y="10"/>
                    </a:lnTo>
                    <a:lnTo>
                      <a:pt x="19" y="10"/>
                    </a:lnTo>
                    <a:lnTo>
                      <a:pt x="12" y="17"/>
                    </a:lnTo>
                    <a:lnTo>
                      <a:pt x="24" y="29"/>
                    </a:lnTo>
                    <a:lnTo>
                      <a:pt x="24" y="34"/>
                    </a:lnTo>
                    <a:lnTo>
                      <a:pt x="16" y="36"/>
                    </a:lnTo>
                    <a:lnTo>
                      <a:pt x="26" y="50"/>
                    </a:lnTo>
                    <a:lnTo>
                      <a:pt x="24" y="59"/>
                    </a:lnTo>
                    <a:lnTo>
                      <a:pt x="14" y="62"/>
                    </a:lnTo>
                    <a:lnTo>
                      <a:pt x="14" y="62"/>
                    </a:lnTo>
                    <a:lnTo>
                      <a:pt x="12" y="57"/>
                    </a:lnTo>
                    <a:lnTo>
                      <a:pt x="16" y="52"/>
                    </a:lnTo>
                    <a:lnTo>
                      <a:pt x="7" y="38"/>
                    </a:lnTo>
                    <a:lnTo>
                      <a:pt x="9" y="34"/>
                    </a:lnTo>
                    <a:lnTo>
                      <a:pt x="7" y="31"/>
                    </a:lnTo>
                    <a:lnTo>
                      <a:pt x="2" y="26"/>
                    </a:lnTo>
                    <a:lnTo>
                      <a:pt x="12" y="31"/>
                    </a:lnTo>
                    <a:lnTo>
                      <a:pt x="19" y="29"/>
                    </a:lnTo>
                    <a:lnTo>
                      <a:pt x="19" y="26"/>
                    </a:lnTo>
                    <a:lnTo>
                      <a:pt x="2" y="12"/>
                    </a:lnTo>
                    <a:lnTo>
                      <a:pt x="2" y="10"/>
                    </a:lnTo>
                    <a:lnTo>
                      <a:pt x="5" y="3"/>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 name="Freeform 110"/>
              <p:cNvSpPr>
                <a:spLocks/>
              </p:cNvSpPr>
              <p:nvPr/>
            </p:nvSpPr>
            <p:spPr bwMode="auto">
              <a:xfrm>
                <a:off x="3910" y="1885"/>
                <a:ext cx="14" cy="12"/>
              </a:xfrm>
              <a:custGeom>
                <a:avLst/>
                <a:gdLst/>
                <a:ahLst/>
                <a:cxnLst>
                  <a:cxn ang="0">
                    <a:pos x="14" y="0"/>
                  </a:cxn>
                  <a:cxn ang="0">
                    <a:pos x="14" y="0"/>
                  </a:cxn>
                  <a:cxn ang="0">
                    <a:pos x="14" y="0"/>
                  </a:cxn>
                  <a:cxn ang="0">
                    <a:pos x="14" y="9"/>
                  </a:cxn>
                  <a:cxn ang="0">
                    <a:pos x="7" y="12"/>
                  </a:cxn>
                  <a:cxn ang="0">
                    <a:pos x="0" y="12"/>
                  </a:cxn>
                  <a:cxn ang="0">
                    <a:pos x="2" y="12"/>
                  </a:cxn>
                  <a:cxn ang="0">
                    <a:pos x="12" y="9"/>
                  </a:cxn>
                  <a:cxn ang="0">
                    <a:pos x="14" y="0"/>
                  </a:cxn>
                  <a:cxn ang="0">
                    <a:pos x="14" y="0"/>
                  </a:cxn>
                </a:cxnLst>
                <a:rect l="0" t="0" r="r" b="b"/>
                <a:pathLst>
                  <a:path w="14" h="12">
                    <a:moveTo>
                      <a:pt x="14" y="0"/>
                    </a:moveTo>
                    <a:lnTo>
                      <a:pt x="14" y="0"/>
                    </a:lnTo>
                    <a:lnTo>
                      <a:pt x="14" y="0"/>
                    </a:lnTo>
                    <a:lnTo>
                      <a:pt x="14" y="9"/>
                    </a:lnTo>
                    <a:lnTo>
                      <a:pt x="7" y="12"/>
                    </a:lnTo>
                    <a:lnTo>
                      <a:pt x="0" y="12"/>
                    </a:lnTo>
                    <a:lnTo>
                      <a:pt x="2" y="12"/>
                    </a:lnTo>
                    <a:lnTo>
                      <a:pt x="12" y="9"/>
                    </a:lnTo>
                    <a:lnTo>
                      <a:pt x="14" y="0"/>
                    </a:lnTo>
                    <a:lnTo>
                      <a:pt x="14" y="0"/>
                    </a:lnTo>
                    <a:close/>
                  </a:path>
                </a:pathLst>
              </a:custGeom>
              <a:solidFill>
                <a:srgbClr val="8A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 name="Freeform 111"/>
              <p:cNvSpPr>
                <a:spLocks/>
              </p:cNvSpPr>
              <p:nvPr/>
            </p:nvSpPr>
            <p:spPr bwMode="auto">
              <a:xfrm>
                <a:off x="3903" y="1885"/>
                <a:ext cx="26" cy="40"/>
              </a:xfrm>
              <a:custGeom>
                <a:avLst/>
                <a:gdLst/>
                <a:ahLst/>
                <a:cxnLst>
                  <a:cxn ang="0">
                    <a:pos x="21" y="0"/>
                  </a:cxn>
                  <a:cxn ang="0">
                    <a:pos x="26" y="7"/>
                  </a:cxn>
                  <a:cxn ang="0">
                    <a:pos x="21" y="14"/>
                  </a:cxn>
                  <a:cxn ang="0">
                    <a:pos x="9" y="14"/>
                  </a:cxn>
                  <a:cxn ang="0">
                    <a:pos x="19" y="28"/>
                  </a:cxn>
                  <a:cxn ang="0">
                    <a:pos x="21" y="35"/>
                  </a:cxn>
                  <a:cxn ang="0">
                    <a:pos x="14" y="40"/>
                  </a:cxn>
                  <a:cxn ang="0">
                    <a:pos x="2" y="38"/>
                  </a:cxn>
                  <a:cxn ang="0">
                    <a:pos x="14" y="35"/>
                  </a:cxn>
                  <a:cxn ang="0">
                    <a:pos x="16" y="28"/>
                  </a:cxn>
                  <a:cxn ang="0">
                    <a:pos x="7" y="16"/>
                  </a:cxn>
                  <a:cxn ang="0">
                    <a:pos x="0" y="7"/>
                  </a:cxn>
                  <a:cxn ang="0">
                    <a:pos x="0" y="7"/>
                  </a:cxn>
                  <a:cxn ang="0">
                    <a:pos x="7" y="12"/>
                  </a:cxn>
                  <a:cxn ang="0">
                    <a:pos x="7" y="12"/>
                  </a:cxn>
                  <a:cxn ang="0">
                    <a:pos x="14" y="12"/>
                  </a:cxn>
                  <a:cxn ang="0">
                    <a:pos x="21" y="9"/>
                  </a:cxn>
                  <a:cxn ang="0">
                    <a:pos x="21" y="0"/>
                  </a:cxn>
                </a:cxnLst>
                <a:rect l="0" t="0" r="r" b="b"/>
                <a:pathLst>
                  <a:path w="26" h="40">
                    <a:moveTo>
                      <a:pt x="21" y="0"/>
                    </a:moveTo>
                    <a:lnTo>
                      <a:pt x="26" y="7"/>
                    </a:lnTo>
                    <a:lnTo>
                      <a:pt x="21" y="14"/>
                    </a:lnTo>
                    <a:lnTo>
                      <a:pt x="9" y="14"/>
                    </a:lnTo>
                    <a:lnTo>
                      <a:pt x="19" y="28"/>
                    </a:lnTo>
                    <a:lnTo>
                      <a:pt x="21" y="35"/>
                    </a:lnTo>
                    <a:lnTo>
                      <a:pt x="14" y="40"/>
                    </a:lnTo>
                    <a:lnTo>
                      <a:pt x="2" y="38"/>
                    </a:lnTo>
                    <a:lnTo>
                      <a:pt x="14" y="35"/>
                    </a:lnTo>
                    <a:lnTo>
                      <a:pt x="16" y="28"/>
                    </a:lnTo>
                    <a:lnTo>
                      <a:pt x="7" y="16"/>
                    </a:lnTo>
                    <a:lnTo>
                      <a:pt x="0" y="7"/>
                    </a:lnTo>
                    <a:lnTo>
                      <a:pt x="0" y="7"/>
                    </a:lnTo>
                    <a:lnTo>
                      <a:pt x="7" y="12"/>
                    </a:lnTo>
                    <a:lnTo>
                      <a:pt x="7" y="12"/>
                    </a:lnTo>
                    <a:lnTo>
                      <a:pt x="14" y="12"/>
                    </a:lnTo>
                    <a:lnTo>
                      <a:pt x="21" y="9"/>
                    </a:lnTo>
                    <a:lnTo>
                      <a:pt x="21"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 name="Freeform 112"/>
              <p:cNvSpPr>
                <a:spLocks/>
              </p:cNvSpPr>
              <p:nvPr/>
            </p:nvSpPr>
            <p:spPr bwMode="auto">
              <a:xfrm>
                <a:off x="3792" y="1885"/>
                <a:ext cx="40" cy="40"/>
              </a:xfrm>
              <a:custGeom>
                <a:avLst/>
                <a:gdLst/>
                <a:ahLst/>
                <a:cxnLst>
                  <a:cxn ang="0">
                    <a:pos x="7" y="5"/>
                  </a:cxn>
                  <a:cxn ang="0">
                    <a:pos x="12" y="0"/>
                  </a:cxn>
                  <a:cxn ang="0">
                    <a:pos x="12" y="0"/>
                  </a:cxn>
                  <a:cxn ang="0">
                    <a:pos x="23" y="14"/>
                  </a:cxn>
                  <a:cxn ang="0">
                    <a:pos x="28" y="23"/>
                  </a:cxn>
                  <a:cxn ang="0">
                    <a:pos x="30" y="26"/>
                  </a:cxn>
                  <a:cxn ang="0">
                    <a:pos x="40" y="38"/>
                  </a:cxn>
                  <a:cxn ang="0">
                    <a:pos x="40" y="40"/>
                  </a:cxn>
                  <a:cxn ang="0">
                    <a:pos x="30" y="33"/>
                  </a:cxn>
                  <a:cxn ang="0">
                    <a:pos x="26" y="26"/>
                  </a:cxn>
                  <a:cxn ang="0">
                    <a:pos x="19" y="14"/>
                  </a:cxn>
                  <a:cxn ang="0">
                    <a:pos x="12" y="9"/>
                  </a:cxn>
                  <a:cxn ang="0">
                    <a:pos x="16" y="16"/>
                  </a:cxn>
                  <a:cxn ang="0">
                    <a:pos x="21" y="28"/>
                  </a:cxn>
                  <a:cxn ang="0">
                    <a:pos x="19" y="23"/>
                  </a:cxn>
                  <a:cxn ang="0">
                    <a:pos x="9" y="9"/>
                  </a:cxn>
                  <a:cxn ang="0">
                    <a:pos x="7" y="9"/>
                  </a:cxn>
                  <a:cxn ang="0">
                    <a:pos x="12" y="19"/>
                  </a:cxn>
                  <a:cxn ang="0">
                    <a:pos x="16" y="33"/>
                  </a:cxn>
                  <a:cxn ang="0">
                    <a:pos x="9" y="23"/>
                  </a:cxn>
                  <a:cxn ang="0">
                    <a:pos x="5" y="16"/>
                  </a:cxn>
                  <a:cxn ang="0">
                    <a:pos x="2" y="14"/>
                  </a:cxn>
                  <a:cxn ang="0">
                    <a:pos x="0" y="9"/>
                  </a:cxn>
                  <a:cxn ang="0">
                    <a:pos x="0" y="7"/>
                  </a:cxn>
                  <a:cxn ang="0">
                    <a:pos x="7" y="5"/>
                  </a:cxn>
                </a:cxnLst>
                <a:rect l="0" t="0" r="r" b="b"/>
                <a:pathLst>
                  <a:path w="40" h="40">
                    <a:moveTo>
                      <a:pt x="7" y="5"/>
                    </a:moveTo>
                    <a:lnTo>
                      <a:pt x="12" y="0"/>
                    </a:lnTo>
                    <a:lnTo>
                      <a:pt x="12" y="0"/>
                    </a:lnTo>
                    <a:lnTo>
                      <a:pt x="23" y="14"/>
                    </a:lnTo>
                    <a:lnTo>
                      <a:pt x="28" y="23"/>
                    </a:lnTo>
                    <a:lnTo>
                      <a:pt x="30" y="26"/>
                    </a:lnTo>
                    <a:lnTo>
                      <a:pt x="40" y="38"/>
                    </a:lnTo>
                    <a:lnTo>
                      <a:pt x="40" y="40"/>
                    </a:lnTo>
                    <a:lnTo>
                      <a:pt x="30" y="33"/>
                    </a:lnTo>
                    <a:lnTo>
                      <a:pt x="26" y="26"/>
                    </a:lnTo>
                    <a:lnTo>
                      <a:pt x="19" y="14"/>
                    </a:lnTo>
                    <a:lnTo>
                      <a:pt x="12" y="9"/>
                    </a:lnTo>
                    <a:lnTo>
                      <a:pt x="16" y="16"/>
                    </a:lnTo>
                    <a:lnTo>
                      <a:pt x="21" y="28"/>
                    </a:lnTo>
                    <a:lnTo>
                      <a:pt x="19" y="23"/>
                    </a:lnTo>
                    <a:lnTo>
                      <a:pt x="9" y="9"/>
                    </a:lnTo>
                    <a:lnTo>
                      <a:pt x="7" y="9"/>
                    </a:lnTo>
                    <a:lnTo>
                      <a:pt x="12" y="19"/>
                    </a:lnTo>
                    <a:lnTo>
                      <a:pt x="16" y="33"/>
                    </a:lnTo>
                    <a:lnTo>
                      <a:pt x="9" y="23"/>
                    </a:lnTo>
                    <a:lnTo>
                      <a:pt x="5" y="16"/>
                    </a:lnTo>
                    <a:lnTo>
                      <a:pt x="2" y="14"/>
                    </a:lnTo>
                    <a:lnTo>
                      <a:pt x="0" y="9"/>
                    </a:lnTo>
                    <a:lnTo>
                      <a:pt x="0" y="7"/>
                    </a:lnTo>
                    <a:lnTo>
                      <a:pt x="7" y="5"/>
                    </a:lnTo>
                    <a:close/>
                  </a:path>
                </a:pathLst>
              </a:custGeom>
              <a:solidFill>
                <a:srgbClr val="1F1F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 name="Freeform 113"/>
              <p:cNvSpPr>
                <a:spLocks/>
              </p:cNvSpPr>
              <p:nvPr/>
            </p:nvSpPr>
            <p:spPr bwMode="auto">
              <a:xfrm>
                <a:off x="3754" y="1887"/>
                <a:ext cx="38" cy="12"/>
              </a:xfrm>
              <a:custGeom>
                <a:avLst/>
                <a:gdLst/>
                <a:ahLst/>
                <a:cxnLst>
                  <a:cxn ang="0">
                    <a:pos x="0" y="5"/>
                  </a:cxn>
                  <a:cxn ang="0">
                    <a:pos x="2" y="0"/>
                  </a:cxn>
                  <a:cxn ang="0">
                    <a:pos x="17" y="3"/>
                  </a:cxn>
                  <a:cxn ang="0">
                    <a:pos x="21" y="3"/>
                  </a:cxn>
                  <a:cxn ang="0">
                    <a:pos x="19" y="5"/>
                  </a:cxn>
                  <a:cxn ang="0">
                    <a:pos x="38" y="12"/>
                  </a:cxn>
                  <a:cxn ang="0">
                    <a:pos x="33" y="12"/>
                  </a:cxn>
                  <a:cxn ang="0">
                    <a:pos x="5" y="5"/>
                  </a:cxn>
                  <a:cxn ang="0">
                    <a:pos x="0" y="5"/>
                  </a:cxn>
                </a:cxnLst>
                <a:rect l="0" t="0" r="r" b="b"/>
                <a:pathLst>
                  <a:path w="38" h="12">
                    <a:moveTo>
                      <a:pt x="0" y="5"/>
                    </a:moveTo>
                    <a:lnTo>
                      <a:pt x="2" y="0"/>
                    </a:lnTo>
                    <a:lnTo>
                      <a:pt x="17" y="3"/>
                    </a:lnTo>
                    <a:lnTo>
                      <a:pt x="21" y="3"/>
                    </a:lnTo>
                    <a:lnTo>
                      <a:pt x="19" y="5"/>
                    </a:lnTo>
                    <a:lnTo>
                      <a:pt x="38" y="12"/>
                    </a:lnTo>
                    <a:lnTo>
                      <a:pt x="33" y="12"/>
                    </a:lnTo>
                    <a:lnTo>
                      <a:pt x="5" y="5"/>
                    </a:lnTo>
                    <a:lnTo>
                      <a:pt x="0" y="5"/>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 name="Freeform 114"/>
              <p:cNvSpPr>
                <a:spLocks/>
              </p:cNvSpPr>
              <p:nvPr/>
            </p:nvSpPr>
            <p:spPr bwMode="auto">
              <a:xfrm>
                <a:off x="3690" y="1887"/>
                <a:ext cx="21" cy="31"/>
              </a:xfrm>
              <a:custGeom>
                <a:avLst/>
                <a:gdLst/>
                <a:ahLst/>
                <a:cxnLst>
                  <a:cxn ang="0">
                    <a:pos x="10" y="17"/>
                  </a:cxn>
                  <a:cxn ang="0">
                    <a:pos x="21" y="0"/>
                  </a:cxn>
                  <a:cxn ang="0">
                    <a:pos x="10" y="19"/>
                  </a:cxn>
                  <a:cxn ang="0">
                    <a:pos x="5" y="26"/>
                  </a:cxn>
                  <a:cxn ang="0">
                    <a:pos x="5" y="31"/>
                  </a:cxn>
                  <a:cxn ang="0">
                    <a:pos x="3" y="31"/>
                  </a:cxn>
                  <a:cxn ang="0">
                    <a:pos x="0" y="31"/>
                  </a:cxn>
                  <a:cxn ang="0">
                    <a:pos x="3" y="31"/>
                  </a:cxn>
                  <a:cxn ang="0">
                    <a:pos x="3" y="24"/>
                  </a:cxn>
                  <a:cxn ang="0">
                    <a:pos x="10" y="17"/>
                  </a:cxn>
                </a:cxnLst>
                <a:rect l="0" t="0" r="r" b="b"/>
                <a:pathLst>
                  <a:path w="21" h="31">
                    <a:moveTo>
                      <a:pt x="10" y="17"/>
                    </a:moveTo>
                    <a:lnTo>
                      <a:pt x="21" y="0"/>
                    </a:lnTo>
                    <a:lnTo>
                      <a:pt x="10" y="19"/>
                    </a:lnTo>
                    <a:lnTo>
                      <a:pt x="5" y="26"/>
                    </a:lnTo>
                    <a:lnTo>
                      <a:pt x="5" y="31"/>
                    </a:lnTo>
                    <a:lnTo>
                      <a:pt x="3" y="31"/>
                    </a:lnTo>
                    <a:lnTo>
                      <a:pt x="0" y="31"/>
                    </a:lnTo>
                    <a:lnTo>
                      <a:pt x="3" y="31"/>
                    </a:lnTo>
                    <a:lnTo>
                      <a:pt x="3" y="24"/>
                    </a:lnTo>
                    <a:lnTo>
                      <a:pt x="10" y="17"/>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 name="Freeform 115"/>
              <p:cNvSpPr>
                <a:spLocks/>
              </p:cNvSpPr>
              <p:nvPr/>
            </p:nvSpPr>
            <p:spPr bwMode="auto">
              <a:xfrm>
                <a:off x="3641" y="1890"/>
                <a:ext cx="19" cy="35"/>
              </a:xfrm>
              <a:custGeom>
                <a:avLst/>
                <a:gdLst/>
                <a:ahLst/>
                <a:cxnLst>
                  <a:cxn ang="0">
                    <a:pos x="7" y="2"/>
                  </a:cxn>
                  <a:cxn ang="0">
                    <a:pos x="9" y="0"/>
                  </a:cxn>
                  <a:cxn ang="0">
                    <a:pos x="19" y="0"/>
                  </a:cxn>
                  <a:cxn ang="0">
                    <a:pos x="16" y="9"/>
                  </a:cxn>
                  <a:cxn ang="0">
                    <a:pos x="11" y="18"/>
                  </a:cxn>
                  <a:cxn ang="0">
                    <a:pos x="9" y="26"/>
                  </a:cxn>
                  <a:cxn ang="0">
                    <a:pos x="9" y="33"/>
                  </a:cxn>
                  <a:cxn ang="0">
                    <a:pos x="11" y="33"/>
                  </a:cxn>
                  <a:cxn ang="0">
                    <a:pos x="7" y="35"/>
                  </a:cxn>
                  <a:cxn ang="0">
                    <a:pos x="7" y="23"/>
                  </a:cxn>
                  <a:cxn ang="0">
                    <a:pos x="11" y="16"/>
                  </a:cxn>
                  <a:cxn ang="0">
                    <a:pos x="14" y="11"/>
                  </a:cxn>
                  <a:cxn ang="0">
                    <a:pos x="16" y="2"/>
                  </a:cxn>
                  <a:cxn ang="0">
                    <a:pos x="19" y="0"/>
                  </a:cxn>
                  <a:cxn ang="0">
                    <a:pos x="19" y="0"/>
                  </a:cxn>
                  <a:cxn ang="0">
                    <a:pos x="11" y="0"/>
                  </a:cxn>
                  <a:cxn ang="0">
                    <a:pos x="4" y="7"/>
                  </a:cxn>
                  <a:cxn ang="0">
                    <a:pos x="0" y="7"/>
                  </a:cxn>
                  <a:cxn ang="0">
                    <a:pos x="7" y="2"/>
                  </a:cxn>
                </a:cxnLst>
                <a:rect l="0" t="0" r="r" b="b"/>
                <a:pathLst>
                  <a:path w="19" h="35">
                    <a:moveTo>
                      <a:pt x="7" y="2"/>
                    </a:moveTo>
                    <a:lnTo>
                      <a:pt x="9" y="0"/>
                    </a:lnTo>
                    <a:lnTo>
                      <a:pt x="19" y="0"/>
                    </a:lnTo>
                    <a:lnTo>
                      <a:pt x="16" y="9"/>
                    </a:lnTo>
                    <a:lnTo>
                      <a:pt x="11" y="18"/>
                    </a:lnTo>
                    <a:lnTo>
                      <a:pt x="9" y="26"/>
                    </a:lnTo>
                    <a:lnTo>
                      <a:pt x="9" y="33"/>
                    </a:lnTo>
                    <a:lnTo>
                      <a:pt x="11" y="33"/>
                    </a:lnTo>
                    <a:lnTo>
                      <a:pt x="7" y="35"/>
                    </a:lnTo>
                    <a:lnTo>
                      <a:pt x="7" y="23"/>
                    </a:lnTo>
                    <a:lnTo>
                      <a:pt x="11" y="16"/>
                    </a:lnTo>
                    <a:lnTo>
                      <a:pt x="14" y="11"/>
                    </a:lnTo>
                    <a:lnTo>
                      <a:pt x="16" y="2"/>
                    </a:lnTo>
                    <a:lnTo>
                      <a:pt x="19" y="0"/>
                    </a:lnTo>
                    <a:lnTo>
                      <a:pt x="19" y="0"/>
                    </a:lnTo>
                    <a:lnTo>
                      <a:pt x="11" y="0"/>
                    </a:lnTo>
                    <a:lnTo>
                      <a:pt x="4" y="7"/>
                    </a:lnTo>
                    <a:lnTo>
                      <a:pt x="0" y="7"/>
                    </a:lnTo>
                    <a:lnTo>
                      <a:pt x="7" y="2"/>
                    </a:lnTo>
                    <a:close/>
                  </a:path>
                </a:pathLst>
              </a:custGeom>
              <a:solidFill>
                <a:srgbClr val="FEFEF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 name="Freeform 116"/>
              <p:cNvSpPr>
                <a:spLocks/>
              </p:cNvSpPr>
              <p:nvPr/>
            </p:nvSpPr>
            <p:spPr bwMode="auto">
              <a:xfrm>
                <a:off x="3634" y="1890"/>
                <a:ext cx="26" cy="21"/>
              </a:xfrm>
              <a:custGeom>
                <a:avLst/>
                <a:gdLst/>
                <a:ahLst/>
                <a:cxnLst>
                  <a:cxn ang="0">
                    <a:pos x="18" y="0"/>
                  </a:cxn>
                  <a:cxn ang="0">
                    <a:pos x="26" y="0"/>
                  </a:cxn>
                  <a:cxn ang="0">
                    <a:pos x="26" y="0"/>
                  </a:cxn>
                  <a:cxn ang="0">
                    <a:pos x="21" y="11"/>
                  </a:cxn>
                  <a:cxn ang="0">
                    <a:pos x="16" y="14"/>
                  </a:cxn>
                  <a:cxn ang="0">
                    <a:pos x="4" y="21"/>
                  </a:cxn>
                  <a:cxn ang="0">
                    <a:pos x="0" y="21"/>
                  </a:cxn>
                  <a:cxn ang="0">
                    <a:pos x="0" y="16"/>
                  </a:cxn>
                  <a:cxn ang="0">
                    <a:pos x="14" y="2"/>
                  </a:cxn>
                  <a:cxn ang="0">
                    <a:pos x="7" y="7"/>
                  </a:cxn>
                  <a:cxn ang="0">
                    <a:pos x="11" y="7"/>
                  </a:cxn>
                  <a:cxn ang="0">
                    <a:pos x="18" y="0"/>
                  </a:cxn>
                </a:cxnLst>
                <a:rect l="0" t="0" r="r" b="b"/>
                <a:pathLst>
                  <a:path w="26" h="21">
                    <a:moveTo>
                      <a:pt x="18" y="0"/>
                    </a:moveTo>
                    <a:lnTo>
                      <a:pt x="26" y="0"/>
                    </a:lnTo>
                    <a:lnTo>
                      <a:pt x="26" y="0"/>
                    </a:lnTo>
                    <a:lnTo>
                      <a:pt x="21" y="11"/>
                    </a:lnTo>
                    <a:lnTo>
                      <a:pt x="16" y="14"/>
                    </a:lnTo>
                    <a:lnTo>
                      <a:pt x="4" y="21"/>
                    </a:lnTo>
                    <a:lnTo>
                      <a:pt x="0" y="21"/>
                    </a:lnTo>
                    <a:lnTo>
                      <a:pt x="0" y="16"/>
                    </a:lnTo>
                    <a:lnTo>
                      <a:pt x="14" y="2"/>
                    </a:lnTo>
                    <a:lnTo>
                      <a:pt x="7" y="7"/>
                    </a:lnTo>
                    <a:lnTo>
                      <a:pt x="11" y="7"/>
                    </a:lnTo>
                    <a:lnTo>
                      <a:pt x="18" y="0"/>
                    </a:lnTo>
                    <a:close/>
                  </a:path>
                </a:pathLst>
              </a:custGeom>
              <a:solidFill>
                <a:srgbClr val="C5C6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 name="Freeform 117"/>
              <p:cNvSpPr>
                <a:spLocks/>
              </p:cNvSpPr>
              <p:nvPr/>
            </p:nvSpPr>
            <p:spPr bwMode="auto">
              <a:xfrm>
                <a:off x="3657" y="1890"/>
                <a:ext cx="3" cy="2"/>
              </a:xfrm>
              <a:custGeom>
                <a:avLst/>
                <a:gdLst/>
                <a:ahLst/>
                <a:cxnLst>
                  <a:cxn ang="0">
                    <a:pos x="0" y="0"/>
                  </a:cxn>
                  <a:cxn ang="0">
                    <a:pos x="3" y="0"/>
                  </a:cxn>
                  <a:cxn ang="0">
                    <a:pos x="0" y="2"/>
                  </a:cxn>
                  <a:cxn ang="0">
                    <a:pos x="0" y="0"/>
                  </a:cxn>
                </a:cxnLst>
                <a:rect l="0" t="0" r="r" b="b"/>
                <a:pathLst>
                  <a:path w="3" h="2">
                    <a:moveTo>
                      <a:pt x="0" y="0"/>
                    </a:moveTo>
                    <a:lnTo>
                      <a:pt x="3" y="0"/>
                    </a:lnTo>
                    <a:lnTo>
                      <a:pt x="0" y="2"/>
                    </a:lnTo>
                    <a:lnTo>
                      <a:pt x="0" y="0"/>
                    </a:lnTo>
                    <a:close/>
                  </a:path>
                </a:pathLst>
              </a:custGeom>
              <a:solidFill>
                <a:srgbClr val="42424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 name="Freeform 118"/>
              <p:cNvSpPr>
                <a:spLocks/>
              </p:cNvSpPr>
              <p:nvPr/>
            </p:nvSpPr>
            <p:spPr bwMode="auto">
              <a:xfrm>
                <a:off x="3745" y="1892"/>
                <a:ext cx="59" cy="104"/>
              </a:xfrm>
              <a:custGeom>
                <a:avLst/>
                <a:gdLst/>
                <a:ahLst/>
                <a:cxnLst>
                  <a:cxn ang="0">
                    <a:pos x="9" y="0"/>
                  </a:cxn>
                  <a:cxn ang="0">
                    <a:pos x="28" y="5"/>
                  </a:cxn>
                  <a:cxn ang="0">
                    <a:pos x="37" y="14"/>
                  </a:cxn>
                  <a:cxn ang="0">
                    <a:pos x="44" y="24"/>
                  </a:cxn>
                  <a:cxn ang="0">
                    <a:pos x="42" y="42"/>
                  </a:cxn>
                  <a:cxn ang="0">
                    <a:pos x="49" y="45"/>
                  </a:cxn>
                  <a:cxn ang="0">
                    <a:pos x="54" y="47"/>
                  </a:cxn>
                  <a:cxn ang="0">
                    <a:pos x="59" y="38"/>
                  </a:cxn>
                  <a:cxn ang="0">
                    <a:pos x="49" y="61"/>
                  </a:cxn>
                  <a:cxn ang="0">
                    <a:pos x="52" y="75"/>
                  </a:cxn>
                  <a:cxn ang="0">
                    <a:pos x="42" y="94"/>
                  </a:cxn>
                  <a:cxn ang="0">
                    <a:pos x="26" y="97"/>
                  </a:cxn>
                  <a:cxn ang="0">
                    <a:pos x="18" y="97"/>
                  </a:cxn>
                  <a:cxn ang="0">
                    <a:pos x="4" y="99"/>
                  </a:cxn>
                  <a:cxn ang="0">
                    <a:pos x="4" y="90"/>
                  </a:cxn>
                  <a:cxn ang="0">
                    <a:pos x="11" y="68"/>
                  </a:cxn>
                  <a:cxn ang="0">
                    <a:pos x="21" y="59"/>
                  </a:cxn>
                  <a:cxn ang="0">
                    <a:pos x="14" y="75"/>
                  </a:cxn>
                  <a:cxn ang="0">
                    <a:pos x="21" y="75"/>
                  </a:cxn>
                  <a:cxn ang="0">
                    <a:pos x="21" y="80"/>
                  </a:cxn>
                  <a:cxn ang="0">
                    <a:pos x="26" y="78"/>
                  </a:cxn>
                  <a:cxn ang="0">
                    <a:pos x="30" y="66"/>
                  </a:cxn>
                  <a:cxn ang="0">
                    <a:pos x="21" y="52"/>
                  </a:cxn>
                  <a:cxn ang="0">
                    <a:pos x="4" y="66"/>
                  </a:cxn>
                  <a:cxn ang="0">
                    <a:pos x="9" y="47"/>
                  </a:cxn>
                  <a:cxn ang="0">
                    <a:pos x="18" y="40"/>
                  </a:cxn>
                  <a:cxn ang="0">
                    <a:pos x="18" y="47"/>
                  </a:cxn>
                  <a:cxn ang="0">
                    <a:pos x="28" y="35"/>
                  </a:cxn>
                  <a:cxn ang="0">
                    <a:pos x="28" y="45"/>
                  </a:cxn>
                  <a:cxn ang="0">
                    <a:pos x="35" y="52"/>
                  </a:cxn>
                  <a:cxn ang="0">
                    <a:pos x="42" y="26"/>
                  </a:cxn>
                  <a:cxn ang="0">
                    <a:pos x="26" y="12"/>
                  </a:cxn>
                  <a:cxn ang="0">
                    <a:pos x="26" y="9"/>
                  </a:cxn>
                  <a:cxn ang="0">
                    <a:pos x="4" y="5"/>
                  </a:cxn>
                </a:cxnLst>
                <a:rect l="0" t="0" r="r" b="b"/>
                <a:pathLst>
                  <a:path w="59" h="104">
                    <a:moveTo>
                      <a:pt x="4" y="5"/>
                    </a:moveTo>
                    <a:lnTo>
                      <a:pt x="9" y="0"/>
                    </a:lnTo>
                    <a:lnTo>
                      <a:pt x="14" y="0"/>
                    </a:lnTo>
                    <a:lnTo>
                      <a:pt x="28" y="5"/>
                    </a:lnTo>
                    <a:lnTo>
                      <a:pt x="37" y="12"/>
                    </a:lnTo>
                    <a:lnTo>
                      <a:pt x="37" y="14"/>
                    </a:lnTo>
                    <a:lnTo>
                      <a:pt x="42" y="24"/>
                    </a:lnTo>
                    <a:lnTo>
                      <a:pt x="44" y="24"/>
                    </a:lnTo>
                    <a:lnTo>
                      <a:pt x="44" y="28"/>
                    </a:lnTo>
                    <a:lnTo>
                      <a:pt x="42" y="42"/>
                    </a:lnTo>
                    <a:lnTo>
                      <a:pt x="47" y="31"/>
                    </a:lnTo>
                    <a:lnTo>
                      <a:pt x="49" y="45"/>
                    </a:lnTo>
                    <a:lnTo>
                      <a:pt x="52" y="54"/>
                    </a:lnTo>
                    <a:lnTo>
                      <a:pt x="54" y="47"/>
                    </a:lnTo>
                    <a:lnTo>
                      <a:pt x="56" y="33"/>
                    </a:lnTo>
                    <a:lnTo>
                      <a:pt x="59" y="38"/>
                    </a:lnTo>
                    <a:lnTo>
                      <a:pt x="56" y="54"/>
                    </a:lnTo>
                    <a:lnTo>
                      <a:pt x="49" y="61"/>
                    </a:lnTo>
                    <a:lnTo>
                      <a:pt x="52" y="61"/>
                    </a:lnTo>
                    <a:lnTo>
                      <a:pt x="52" y="75"/>
                    </a:lnTo>
                    <a:lnTo>
                      <a:pt x="49" y="87"/>
                    </a:lnTo>
                    <a:lnTo>
                      <a:pt x="42" y="94"/>
                    </a:lnTo>
                    <a:lnTo>
                      <a:pt x="33" y="104"/>
                    </a:lnTo>
                    <a:lnTo>
                      <a:pt x="26" y="97"/>
                    </a:lnTo>
                    <a:lnTo>
                      <a:pt x="26" y="90"/>
                    </a:lnTo>
                    <a:lnTo>
                      <a:pt x="18" y="97"/>
                    </a:lnTo>
                    <a:lnTo>
                      <a:pt x="9" y="101"/>
                    </a:lnTo>
                    <a:lnTo>
                      <a:pt x="4" y="99"/>
                    </a:lnTo>
                    <a:lnTo>
                      <a:pt x="4" y="97"/>
                    </a:lnTo>
                    <a:lnTo>
                      <a:pt x="4" y="90"/>
                    </a:lnTo>
                    <a:lnTo>
                      <a:pt x="4" y="85"/>
                    </a:lnTo>
                    <a:lnTo>
                      <a:pt x="11" y="68"/>
                    </a:lnTo>
                    <a:lnTo>
                      <a:pt x="14" y="66"/>
                    </a:lnTo>
                    <a:lnTo>
                      <a:pt x="21" y="59"/>
                    </a:lnTo>
                    <a:lnTo>
                      <a:pt x="21" y="66"/>
                    </a:lnTo>
                    <a:lnTo>
                      <a:pt x="14" y="75"/>
                    </a:lnTo>
                    <a:lnTo>
                      <a:pt x="21" y="71"/>
                    </a:lnTo>
                    <a:lnTo>
                      <a:pt x="21" y="75"/>
                    </a:lnTo>
                    <a:lnTo>
                      <a:pt x="16" y="87"/>
                    </a:lnTo>
                    <a:lnTo>
                      <a:pt x="21" y="80"/>
                    </a:lnTo>
                    <a:lnTo>
                      <a:pt x="23" y="75"/>
                    </a:lnTo>
                    <a:lnTo>
                      <a:pt x="26" y="78"/>
                    </a:lnTo>
                    <a:lnTo>
                      <a:pt x="26" y="87"/>
                    </a:lnTo>
                    <a:lnTo>
                      <a:pt x="30" y="66"/>
                    </a:lnTo>
                    <a:lnTo>
                      <a:pt x="28" y="64"/>
                    </a:lnTo>
                    <a:lnTo>
                      <a:pt x="21" y="52"/>
                    </a:lnTo>
                    <a:lnTo>
                      <a:pt x="16" y="61"/>
                    </a:lnTo>
                    <a:lnTo>
                      <a:pt x="4" y="66"/>
                    </a:lnTo>
                    <a:lnTo>
                      <a:pt x="0" y="64"/>
                    </a:lnTo>
                    <a:lnTo>
                      <a:pt x="9" y="47"/>
                    </a:lnTo>
                    <a:lnTo>
                      <a:pt x="16" y="38"/>
                    </a:lnTo>
                    <a:lnTo>
                      <a:pt x="18" y="40"/>
                    </a:lnTo>
                    <a:lnTo>
                      <a:pt x="9" y="57"/>
                    </a:lnTo>
                    <a:lnTo>
                      <a:pt x="18" y="47"/>
                    </a:lnTo>
                    <a:lnTo>
                      <a:pt x="23" y="40"/>
                    </a:lnTo>
                    <a:lnTo>
                      <a:pt x="28" y="35"/>
                    </a:lnTo>
                    <a:lnTo>
                      <a:pt x="26" y="49"/>
                    </a:lnTo>
                    <a:lnTo>
                      <a:pt x="28" y="45"/>
                    </a:lnTo>
                    <a:lnTo>
                      <a:pt x="28" y="61"/>
                    </a:lnTo>
                    <a:lnTo>
                      <a:pt x="35" y="52"/>
                    </a:lnTo>
                    <a:lnTo>
                      <a:pt x="37" y="26"/>
                    </a:lnTo>
                    <a:lnTo>
                      <a:pt x="42" y="26"/>
                    </a:lnTo>
                    <a:lnTo>
                      <a:pt x="37" y="21"/>
                    </a:lnTo>
                    <a:lnTo>
                      <a:pt x="26" y="12"/>
                    </a:lnTo>
                    <a:lnTo>
                      <a:pt x="21" y="9"/>
                    </a:lnTo>
                    <a:lnTo>
                      <a:pt x="26" y="9"/>
                    </a:lnTo>
                    <a:lnTo>
                      <a:pt x="16" y="9"/>
                    </a:lnTo>
                    <a:lnTo>
                      <a:pt x="4" y="5"/>
                    </a:lnTo>
                    <a:close/>
                  </a:path>
                </a:pathLst>
              </a:custGeom>
              <a:solidFill>
                <a:srgbClr val="DBAC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 name="Freeform 119"/>
              <p:cNvSpPr>
                <a:spLocks/>
              </p:cNvSpPr>
              <p:nvPr/>
            </p:nvSpPr>
            <p:spPr bwMode="auto">
              <a:xfrm>
                <a:off x="3759" y="1892"/>
                <a:ext cx="35" cy="12"/>
              </a:xfrm>
              <a:custGeom>
                <a:avLst/>
                <a:gdLst/>
                <a:ahLst/>
                <a:cxnLst>
                  <a:cxn ang="0">
                    <a:pos x="0" y="0"/>
                  </a:cxn>
                  <a:cxn ang="0">
                    <a:pos x="28" y="7"/>
                  </a:cxn>
                  <a:cxn ang="0">
                    <a:pos x="33" y="7"/>
                  </a:cxn>
                  <a:cxn ang="0">
                    <a:pos x="35" y="9"/>
                  </a:cxn>
                  <a:cxn ang="0">
                    <a:pos x="35" y="12"/>
                  </a:cxn>
                  <a:cxn ang="0">
                    <a:pos x="30" y="12"/>
                  </a:cxn>
                  <a:cxn ang="0">
                    <a:pos x="23" y="12"/>
                  </a:cxn>
                  <a:cxn ang="0">
                    <a:pos x="14" y="5"/>
                  </a:cxn>
                  <a:cxn ang="0">
                    <a:pos x="0" y="0"/>
                  </a:cxn>
                </a:cxnLst>
                <a:rect l="0" t="0" r="r" b="b"/>
                <a:pathLst>
                  <a:path w="35" h="12">
                    <a:moveTo>
                      <a:pt x="0" y="0"/>
                    </a:moveTo>
                    <a:lnTo>
                      <a:pt x="28" y="7"/>
                    </a:lnTo>
                    <a:lnTo>
                      <a:pt x="33" y="7"/>
                    </a:lnTo>
                    <a:lnTo>
                      <a:pt x="35" y="9"/>
                    </a:lnTo>
                    <a:lnTo>
                      <a:pt x="35" y="12"/>
                    </a:lnTo>
                    <a:lnTo>
                      <a:pt x="30" y="12"/>
                    </a:lnTo>
                    <a:lnTo>
                      <a:pt x="23" y="12"/>
                    </a:lnTo>
                    <a:lnTo>
                      <a:pt x="14" y="5"/>
                    </a:lnTo>
                    <a:lnTo>
                      <a:pt x="0"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 name="Freeform 120"/>
              <p:cNvSpPr>
                <a:spLocks/>
              </p:cNvSpPr>
              <p:nvPr/>
            </p:nvSpPr>
            <p:spPr bwMode="auto">
              <a:xfrm>
                <a:off x="3896" y="1892"/>
                <a:ext cx="23" cy="54"/>
              </a:xfrm>
              <a:custGeom>
                <a:avLst/>
                <a:gdLst/>
                <a:ahLst/>
                <a:cxnLst>
                  <a:cxn ang="0">
                    <a:pos x="0" y="7"/>
                  </a:cxn>
                  <a:cxn ang="0">
                    <a:pos x="7" y="0"/>
                  </a:cxn>
                  <a:cxn ang="0">
                    <a:pos x="14" y="9"/>
                  </a:cxn>
                  <a:cxn ang="0">
                    <a:pos x="23" y="21"/>
                  </a:cxn>
                  <a:cxn ang="0">
                    <a:pos x="21" y="28"/>
                  </a:cxn>
                  <a:cxn ang="0">
                    <a:pos x="9" y="31"/>
                  </a:cxn>
                  <a:cxn ang="0">
                    <a:pos x="21" y="33"/>
                  </a:cxn>
                  <a:cxn ang="0">
                    <a:pos x="14" y="35"/>
                  </a:cxn>
                  <a:cxn ang="0">
                    <a:pos x="19" y="45"/>
                  </a:cxn>
                  <a:cxn ang="0">
                    <a:pos x="16" y="49"/>
                  </a:cxn>
                  <a:cxn ang="0">
                    <a:pos x="4" y="54"/>
                  </a:cxn>
                  <a:cxn ang="0">
                    <a:pos x="2" y="52"/>
                  </a:cxn>
                  <a:cxn ang="0">
                    <a:pos x="2" y="52"/>
                  </a:cxn>
                  <a:cxn ang="0">
                    <a:pos x="12" y="49"/>
                  </a:cxn>
                  <a:cxn ang="0">
                    <a:pos x="14" y="40"/>
                  </a:cxn>
                  <a:cxn ang="0">
                    <a:pos x="4" y="26"/>
                  </a:cxn>
                  <a:cxn ang="0">
                    <a:pos x="12" y="24"/>
                  </a:cxn>
                  <a:cxn ang="0">
                    <a:pos x="12" y="19"/>
                  </a:cxn>
                  <a:cxn ang="0">
                    <a:pos x="0" y="7"/>
                  </a:cxn>
                </a:cxnLst>
                <a:rect l="0" t="0" r="r" b="b"/>
                <a:pathLst>
                  <a:path w="23" h="54">
                    <a:moveTo>
                      <a:pt x="0" y="7"/>
                    </a:moveTo>
                    <a:lnTo>
                      <a:pt x="7" y="0"/>
                    </a:lnTo>
                    <a:lnTo>
                      <a:pt x="14" y="9"/>
                    </a:lnTo>
                    <a:lnTo>
                      <a:pt x="23" y="21"/>
                    </a:lnTo>
                    <a:lnTo>
                      <a:pt x="21" y="28"/>
                    </a:lnTo>
                    <a:lnTo>
                      <a:pt x="9" y="31"/>
                    </a:lnTo>
                    <a:lnTo>
                      <a:pt x="21" y="33"/>
                    </a:lnTo>
                    <a:lnTo>
                      <a:pt x="14" y="35"/>
                    </a:lnTo>
                    <a:lnTo>
                      <a:pt x="19" y="45"/>
                    </a:lnTo>
                    <a:lnTo>
                      <a:pt x="16" y="49"/>
                    </a:lnTo>
                    <a:lnTo>
                      <a:pt x="4" y="54"/>
                    </a:lnTo>
                    <a:lnTo>
                      <a:pt x="2" y="52"/>
                    </a:lnTo>
                    <a:lnTo>
                      <a:pt x="2" y="52"/>
                    </a:lnTo>
                    <a:lnTo>
                      <a:pt x="12" y="49"/>
                    </a:lnTo>
                    <a:lnTo>
                      <a:pt x="14" y="40"/>
                    </a:lnTo>
                    <a:lnTo>
                      <a:pt x="4" y="26"/>
                    </a:lnTo>
                    <a:lnTo>
                      <a:pt x="12" y="24"/>
                    </a:lnTo>
                    <a:lnTo>
                      <a:pt x="12" y="19"/>
                    </a:lnTo>
                    <a:lnTo>
                      <a:pt x="0" y="7"/>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 name="Freeform 121"/>
              <p:cNvSpPr>
                <a:spLocks/>
              </p:cNvSpPr>
              <p:nvPr/>
            </p:nvSpPr>
            <p:spPr bwMode="auto">
              <a:xfrm>
                <a:off x="3917" y="1892"/>
                <a:ext cx="78" cy="101"/>
              </a:xfrm>
              <a:custGeom>
                <a:avLst/>
                <a:gdLst/>
                <a:ahLst/>
                <a:cxnLst>
                  <a:cxn ang="0">
                    <a:pos x="6" y="2"/>
                  </a:cxn>
                  <a:cxn ang="0">
                    <a:pos x="7" y="0"/>
                  </a:cxn>
                  <a:cxn ang="0">
                    <a:pos x="10" y="3"/>
                  </a:cxn>
                  <a:cxn ang="0">
                    <a:pos x="16" y="8"/>
                  </a:cxn>
                  <a:cxn ang="0">
                    <a:pos x="31" y="27"/>
                  </a:cxn>
                  <a:cxn ang="0">
                    <a:pos x="31" y="28"/>
                  </a:cxn>
                  <a:cxn ang="0">
                    <a:pos x="31" y="28"/>
                  </a:cxn>
                  <a:cxn ang="0">
                    <a:pos x="33" y="37"/>
                  </a:cxn>
                  <a:cxn ang="0">
                    <a:pos x="33" y="42"/>
                  </a:cxn>
                  <a:cxn ang="0">
                    <a:pos x="27" y="40"/>
                  </a:cxn>
                  <a:cxn ang="0">
                    <a:pos x="24" y="38"/>
                  </a:cxn>
                  <a:cxn ang="0">
                    <a:pos x="24" y="38"/>
                  </a:cxn>
                  <a:cxn ang="0">
                    <a:pos x="24" y="40"/>
                  </a:cxn>
                  <a:cxn ang="0">
                    <a:pos x="23" y="43"/>
                  </a:cxn>
                  <a:cxn ang="0">
                    <a:pos x="21" y="43"/>
                  </a:cxn>
                  <a:cxn ang="0">
                    <a:pos x="17" y="40"/>
                  </a:cxn>
                  <a:cxn ang="0">
                    <a:pos x="18" y="38"/>
                  </a:cxn>
                  <a:cxn ang="0">
                    <a:pos x="21" y="41"/>
                  </a:cxn>
                  <a:cxn ang="0">
                    <a:pos x="21" y="40"/>
                  </a:cxn>
                  <a:cxn ang="0">
                    <a:pos x="21" y="40"/>
                  </a:cxn>
                  <a:cxn ang="0">
                    <a:pos x="21" y="37"/>
                  </a:cxn>
                  <a:cxn ang="0">
                    <a:pos x="22" y="36"/>
                  </a:cxn>
                  <a:cxn ang="0">
                    <a:pos x="21" y="35"/>
                  </a:cxn>
                  <a:cxn ang="0">
                    <a:pos x="15" y="32"/>
                  </a:cxn>
                  <a:cxn ang="0">
                    <a:pos x="10" y="25"/>
                  </a:cxn>
                  <a:cxn ang="0">
                    <a:pos x="14" y="26"/>
                  </a:cxn>
                  <a:cxn ang="0">
                    <a:pos x="11" y="24"/>
                  </a:cxn>
                  <a:cxn ang="0">
                    <a:pos x="6" y="22"/>
                  </a:cxn>
                  <a:cxn ang="0">
                    <a:pos x="0" y="15"/>
                  </a:cxn>
                  <a:cxn ang="0">
                    <a:pos x="3" y="14"/>
                  </a:cxn>
                  <a:cxn ang="0">
                    <a:pos x="4" y="12"/>
                  </a:cxn>
                  <a:cxn ang="0">
                    <a:pos x="6" y="13"/>
                  </a:cxn>
                  <a:cxn ang="0">
                    <a:pos x="15" y="22"/>
                  </a:cxn>
                  <a:cxn ang="0">
                    <a:pos x="19" y="28"/>
                  </a:cxn>
                  <a:cxn ang="0">
                    <a:pos x="23" y="34"/>
                  </a:cxn>
                  <a:cxn ang="0">
                    <a:pos x="28" y="38"/>
                  </a:cxn>
                  <a:cxn ang="0">
                    <a:pos x="30" y="37"/>
                  </a:cxn>
                  <a:cxn ang="0">
                    <a:pos x="30" y="33"/>
                  </a:cxn>
                  <a:cxn ang="0">
                    <a:pos x="23" y="21"/>
                  </a:cxn>
                  <a:cxn ang="0">
                    <a:pos x="10" y="6"/>
                  </a:cxn>
                  <a:cxn ang="0">
                    <a:pos x="6" y="3"/>
                  </a:cxn>
                  <a:cxn ang="0">
                    <a:pos x="6" y="2"/>
                  </a:cxn>
                </a:cxnLst>
                <a:rect l="0" t="0" r="r" b="b"/>
                <a:pathLst>
                  <a:path w="33" h="43">
                    <a:moveTo>
                      <a:pt x="6" y="2"/>
                    </a:moveTo>
                    <a:cubicBezTo>
                      <a:pt x="7" y="0"/>
                      <a:pt x="7" y="0"/>
                      <a:pt x="7" y="0"/>
                    </a:cubicBezTo>
                    <a:cubicBezTo>
                      <a:pt x="10" y="3"/>
                      <a:pt x="10" y="3"/>
                      <a:pt x="10" y="3"/>
                    </a:cubicBezTo>
                    <a:cubicBezTo>
                      <a:pt x="16" y="8"/>
                      <a:pt x="16" y="8"/>
                      <a:pt x="16" y="8"/>
                    </a:cubicBezTo>
                    <a:cubicBezTo>
                      <a:pt x="22" y="13"/>
                      <a:pt x="27" y="20"/>
                      <a:pt x="31" y="27"/>
                    </a:cubicBezTo>
                    <a:cubicBezTo>
                      <a:pt x="31" y="28"/>
                      <a:pt x="31" y="28"/>
                      <a:pt x="31" y="28"/>
                    </a:cubicBezTo>
                    <a:cubicBezTo>
                      <a:pt x="31" y="28"/>
                      <a:pt x="31" y="28"/>
                      <a:pt x="31" y="28"/>
                    </a:cubicBezTo>
                    <a:cubicBezTo>
                      <a:pt x="33" y="37"/>
                      <a:pt x="33" y="37"/>
                      <a:pt x="33" y="37"/>
                    </a:cubicBezTo>
                    <a:cubicBezTo>
                      <a:pt x="33" y="42"/>
                      <a:pt x="33" y="42"/>
                      <a:pt x="33" y="42"/>
                    </a:cubicBezTo>
                    <a:cubicBezTo>
                      <a:pt x="27" y="40"/>
                      <a:pt x="27" y="40"/>
                      <a:pt x="27" y="40"/>
                    </a:cubicBezTo>
                    <a:cubicBezTo>
                      <a:pt x="24" y="38"/>
                      <a:pt x="24" y="38"/>
                      <a:pt x="24" y="38"/>
                    </a:cubicBezTo>
                    <a:cubicBezTo>
                      <a:pt x="24" y="38"/>
                      <a:pt x="24" y="38"/>
                      <a:pt x="24" y="38"/>
                    </a:cubicBezTo>
                    <a:cubicBezTo>
                      <a:pt x="24" y="40"/>
                      <a:pt x="24" y="40"/>
                      <a:pt x="24" y="40"/>
                    </a:cubicBezTo>
                    <a:cubicBezTo>
                      <a:pt x="23" y="43"/>
                      <a:pt x="23" y="43"/>
                      <a:pt x="23" y="43"/>
                    </a:cubicBezTo>
                    <a:cubicBezTo>
                      <a:pt x="21" y="43"/>
                      <a:pt x="21" y="43"/>
                      <a:pt x="21" y="43"/>
                    </a:cubicBezTo>
                    <a:cubicBezTo>
                      <a:pt x="17" y="40"/>
                      <a:pt x="17" y="40"/>
                      <a:pt x="17" y="40"/>
                    </a:cubicBezTo>
                    <a:cubicBezTo>
                      <a:pt x="18" y="38"/>
                      <a:pt x="18" y="38"/>
                      <a:pt x="18" y="38"/>
                    </a:cubicBezTo>
                    <a:cubicBezTo>
                      <a:pt x="21" y="41"/>
                      <a:pt x="21" y="41"/>
                      <a:pt x="21" y="41"/>
                    </a:cubicBezTo>
                    <a:cubicBezTo>
                      <a:pt x="21" y="40"/>
                      <a:pt x="21" y="40"/>
                      <a:pt x="21" y="40"/>
                    </a:cubicBezTo>
                    <a:cubicBezTo>
                      <a:pt x="21" y="40"/>
                      <a:pt x="21" y="40"/>
                      <a:pt x="21" y="40"/>
                    </a:cubicBezTo>
                    <a:cubicBezTo>
                      <a:pt x="21" y="37"/>
                      <a:pt x="21" y="37"/>
                      <a:pt x="21" y="37"/>
                    </a:cubicBezTo>
                    <a:cubicBezTo>
                      <a:pt x="22" y="36"/>
                      <a:pt x="22" y="36"/>
                      <a:pt x="22" y="36"/>
                    </a:cubicBezTo>
                    <a:cubicBezTo>
                      <a:pt x="21" y="35"/>
                      <a:pt x="21" y="35"/>
                      <a:pt x="21" y="35"/>
                    </a:cubicBezTo>
                    <a:cubicBezTo>
                      <a:pt x="15" y="32"/>
                      <a:pt x="15" y="32"/>
                      <a:pt x="15" y="32"/>
                    </a:cubicBezTo>
                    <a:cubicBezTo>
                      <a:pt x="10" y="25"/>
                      <a:pt x="10" y="25"/>
                      <a:pt x="10" y="25"/>
                    </a:cubicBezTo>
                    <a:cubicBezTo>
                      <a:pt x="14" y="26"/>
                      <a:pt x="14" y="26"/>
                      <a:pt x="14" y="26"/>
                    </a:cubicBezTo>
                    <a:cubicBezTo>
                      <a:pt x="11" y="24"/>
                      <a:pt x="11" y="24"/>
                      <a:pt x="11" y="24"/>
                    </a:cubicBezTo>
                    <a:cubicBezTo>
                      <a:pt x="6" y="22"/>
                      <a:pt x="6" y="22"/>
                      <a:pt x="6" y="22"/>
                    </a:cubicBezTo>
                    <a:cubicBezTo>
                      <a:pt x="0" y="15"/>
                      <a:pt x="0" y="15"/>
                      <a:pt x="0" y="15"/>
                    </a:cubicBezTo>
                    <a:cubicBezTo>
                      <a:pt x="3" y="14"/>
                      <a:pt x="3" y="14"/>
                      <a:pt x="3" y="14"/>
                    </a:cubicBezTo>
                    <a:cubicBezTo>
                      <a:pt x="4" y="12"/>
                      <a:pt x="4" y="12"/>
                      <a:pt x="4" y="12"/>
                    </a:cubicBezTo>
                    <a:cubicBezTo>
                      <a:pt x="6" y="13"/>
                      <a:pt x="6" y="13"/>
                      <a:pt x="6" y="13"/>
                    </a:cubicBezTo>
                    <a:cubicBezTo>
                      <a:pt x="15" y="22"/>
                      <a:pt x="15" y="22"/>
                      <a:pt x="15" y="22"/>
                    </a:cubicBezTo>
                    <a:cubicBezTo>
                      <a:pt x="19" y="28"/>
                      <a:pt x="19" y="28"/>
                      <a:pt x="19" y="28"/>
                    </a:cubicBezTo>
                    <a:cubicBezTo>
                      <a:pt x="23" y="34"/>
                      <a:pt x="23" y="34"/>
                      <a:pt x="23" y="34"/>
                    </a:cubicBezTo>
                    <a:cubicBezTo>
                      <a:pt x="28" y="38"/>
                      <a:pt x="28" y="38"/>
                      <a:pt x="28" y="38"/>
                    </a:cubicBezTo>
                    <a:cubicBezTo>
                      <a:pt x="30" y="37"/>
                      <a:pt x="30" y="37"/>
                      <a:pt x="30" y="37"/>
                    </a:cubicBezTo>
                    <a:cubicBezTo>
                      <a:pt x="30" y="33"/>
                      <a:pt x="30" y="33"/>
                      <a:pt x="30" y="33"/>
                    </a:cubicBezTo>
                    <a:cubicBezTo>
                      <a:pt x="23" y="21"/>
                      <a:pt x="23" y="21"/>
                      <a:pt x="23" y="21"/>
                    </a:cubicBezTo>
                    <a:cubicBezTo>
                      <a:pt x="19" y="15"/>
                      <a:pt x="14" y="10"/>
                      <a:pt x="10" y="6"/>
                    </a:cubicBezTo>
                    <a:cubicBezTo>
                      <a:pt x="6" y="3"/>
                      <a:pt x="6" y="3"/>
                      <a:pt x="6" y="3"/>
                    </a:cubicBezTo>
                    <a:lnTo>
                      <a:pt x="6" y="2"/>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 name="Freeform 122"/>
              <p:cNvSpPr>
                <a:spLocks/>
              </p:cNvSpPr>
              <p:nvPr/>
            </p:nvSpPr>
            <p:spPr bwMode="auto">
              <a:xfrm>
                <a:off x="3797" y="1894"/>
                <a:ext cx="18" cy="38"/>
              </a:xfrm>
              <a:custGeom>
                <a:avLst/>
                <a:gdLst/>
                <a:ahLst/>
                <a:cxnLst>
                  <a:cxn ang="0">
                    <a:pos x="2" y="0"/>
                  </a:cxn>
                  <a:cxn ang="0">
                    <a:pos x="4" y="0"/>
                  </a:cxn>
                  <a:cxn ang="0">
                    <a:pos x="14" y="14"/>
                  </a:cxn>
                  <a:cxn ang="0">
                    <a:pos x="16" y="19"/>
                  </a:cxn>
                  <a:cxn ang="0">
                    <a:pos x="11" y="7"/>
                  </a:cxn>
                  <a:cxn ang="0">
                    <a:pos x="16" y="10"/>
                  </a:cxn>
                  <a:cxn ang="0">
                    <a:pos x="18" y="19"/>
                  </a:cxn>
                  <a:cxn ang="0">
                    <a:pos x="18" y="36"/>
                  </a:cxn>
                  <a:cxn ang="0">
                    <a:pos x="16" y="38"/>
                  </a:cxn>
                  <a:cxn ang="0">
                    <a:pos x="7" y="33"/>
                  </a:cxn>
                  <a:cxn ang="0">
                    <a:pos x="4" y="19"/>
                  </a:cxn>
                  <a:cxn ang="0">
                    <a:pos x="0" y="7"/>
                  </a:cxn>
                  <a:cxn ang="0">
                    <a:pos x="4" y="14"/>
                  </a:cxn>
                  <a:cxn ang="0">
                    <a:pos x="11" y="24"/>
                  </a:cxn>
                  <a:cxn ang="0">
                    <a:pos x="7" y="10"/>
                  </a:cxn>
                  <a:cxn ang="0">
                    <a:pos x="2" y="0"/>
                  </a:cxn>
                </a:cxnLst>
                <a:rect l="0" t="0" r="r" b="b"/>
                <a:pathLst>
                  <a:path w="18" h="38">
                    <a:moveTo>
                      <a:pt x="2" y="0"/>
                    </a:moveTo>
                    <a:lnTo>
                      <a:pt x="4" y="0"/>
                    </a:lnTo>
                    <a:lnTo>
                      <a:pt x="14" y="14"/>
                    </a:lnTo>
                    <a:lnTo>
                      <a:pt x="16" y="19"/>
                    </a:lnTo>
                    <a:lnTo>
                      <a:pt x="11" y="7"/>
                    </a:lnTo>
                    <a:lnTo>
                      <a:pt x="16" y="10"/>
                    </a:lnTo>
                    <a:lnTo>
                      <a:pt x="18" y="19"/>
                    </a:lnTo>
                    <a:lnTo>
                      <a:pt x="18" y="36"/>
                    </a:lnTo>
                    <a:lnTo>
                      <a:pt x="16" y="38"/>
                    </a:lnTo>
                    <a:lnTo>
                      <a:pt x="7" y="33"/>
                    </a:lnTo>
                    <a:lnTo>
                      <a:pt x="4" y="19"/>
                    </a:lnTo>
                    <a:lnTo>
                      <a:pt x="0" y="7"/>
                    </a:lnTo>
                    <a:lnTo>
                      <a:pt x="4" y="14"/>
                    </a:lnTo>
                    <a:lnTo>
                      <a:pt x="11" y="24"/>
                    </a:lnTo>
                    <a:lnTo>
                      <a:pt x="7" y="10"/>
                    </a:lnTo>
                    <a:lnTo>
                      <a:pt x="2"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 name="Freeform 123"/>
              <p:cNvSpPr>
                <a:spLocks/>
              </p:cNvSpPr>
              <p:nvPr/>
            </p:nvSpPr>
            <p:spPr bwMode="auto">
              <a:xfrm>
                <a:off x="3804" y="1894"/>
                <a:ext cx="28" cy="33"/>
              </a:xfrm>
              <a:custGeom>
                <a:avLst/>
                <a:gdLst/>
                <a:ahLst/>
                <a:cxnLst>
                  <a:cxn ang="0">
                    <a:pos x="0" y="0"/>
                  </a:cxn>
                  <a:cxn ang="0">
                    <a:pos x="7" y="5"/>
                  </a:cxn>
                  <a:cxn ang="0">
                    <a:pos x="14" y="17"/>
                  </a:cxn>
                  <a:cxn ang="0">
                    <a:pos x="18" y="24"/>
                  </a:cxn>
                  <a:cxn ang="0">
                    <a:pos x="28" y="31"/>
                  </a:cxn>
                  <a:cxn ang="0">
                    <a:pos x="28" y="29"/>
                  </a:cxn>
                  <a:cxn ang="0">
                    <a:pos x="28" y="31"/>
                  </a:cxn>
                  <a:cxn ang="0">
                    <a:pos x="28" y="31"/>
                  </a:cxn>
                  <a:cxn ang="0">
                    <a:pos x="16" y="33"/>
                  </a:cxn>
                  <a:cxn ang="0">
                    <a:pos x="11" y="19"/>
                  </a:cxn>
                  <a:cxn ang="0">
                    <a:pos x="9" y="10"/>
                  </a:cxn>
                  <a:cxn ang="0">
                    <a:pos x="4" y="7"/>
                  </a:cxn>
                  <a:cxn ang="0">
                    <a:pos x="0" y="0"/>
                  </a:cxn>
                </a:cxnLst>
                <a:rect l="0" t="0" r="r" b="b"/>
                <a:pathLst>
                  <a:path w="28" h="33">
                    <a:moveTo>
                      <a:pt x="0" y="0"/>
                    </a:moveTo>
                    <a:lnTo>
                      <a:pt x="7" y="5"/>
                    </a:lnTo>
                    <a:lnTo>
                      <a:pt x="14" y="17"/>
                    </a:lnTo>
                    <a:lnTo>
                      <a:pt x="18" y="24"/>
                    </a:lnTo>
                    <a:lnTo>
                      <a:pt x="28" y="31"/>
                    </a:lnTo>
                    <a:lnTo>
                      <a:pt x="28" y="29"/>
                    </a:lnTo>
                    <a:lnTo>
                      <a:pt x="28" y="31"/>
                    </a:lnTo>
                    <a:lnTo>
                      <a:pt x="28" y="31"/>
                    </a:lnTo>
                    <a:lnTo>
                      <a:pt x="16" y="33"/>
                    </a:lnTo>
                    <a:lnTo>
                      <a:pt x="11" y="19"/>
                    </a:lnTo>
                    <a:lnTo>
                      <a:pt x="9" y="10"/>
                    </a:lnTo>
                    <a:lnTo>
                      <a:pt x="4" y="7"/>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 name="Freeform 124"/>
              <p:cNvSpPr>
                <a:spLocks/>
              </p:cNvSpPr>
              <p:nvPr/>
            </p:nvSpPr>
            <p:spPr bwMode="auto">
              <a:xfrm>
                <a:off x="3830" y="1894"/>
                <a:ext cx="16" cy="7"/>
              </a:xfrm>
              <a:custGeom>
                <a:avLst/>
                <a:gdLst/>
                <a:ahLst/>
                <a:cxnLst>
                  <a:cxn ang="0">
                    <a:pos x="2" y="0"/>
                  </a:cxn>
                  <a:cxn ang="0">
                    <a:pos x="9" y="0"/>
                  </a:cxn>
                  <a:cxn ang="0">
                    <a:pos x="16" y="7"/>
                  </a:cxn>
                  <a:cxn ang="0">
                    <a:pos x="0" y="3"/>
                  </a:cxn>
                  <a:cxn ang="0">
                    <a:pos x="2" y="0"/>
                  </a:cxn>
                </a:cxnLst>
                <a:rect l="0" t="0" r="r" b="b"/>
                <a:pathLst>
                  <a:path w="16" h="7">
                    <a:moveTo>
                      <a:pt x="2" y="0"/>
                    </a:moveTo>
                    <a:lnTo>
                      <a:pt x="9" y="0"/>
                    </a:lnTo>
                    <a:lnTo>
                      <a:pt x="16" y="7"/>
                    </a:lnTo>
                    <a:lnTo>
                      <a:pt x="0" y="3"/>
                    </a:lnTo>
                    <a:lnTo>
                      <a:pt x="2"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 name="Freeform 125"/>
              <p:cNvSpPr>
                <a:spLocks/>
              </p:cNvSpPr>
              <p:nvPr/>
            </p:nvSpPr>
            <p:spPr bwMode="auto">
              <a:xfrm>
                <a:off x="3926" y="1897"/>
                <a:ext cx="62" cy="85"/>
              </a:xfrm>
              <a:custGeom>
                <a:avLst/>
                <a:gdLst/>
                <a:ahLst/>
                <a:cxnLst>
                  <a:cxn ang="0">
                    <a:pos x="1" y="4"/>
                  </a:cxn>
                  <a:cxn ang="0">
                    <a:pos x="2" y="0"/>
                  </a:cxn>
                  <a:cxn ang="0">
                    <a:pos x="2" y="1"/>
                  </a:cxn>
                  <a:cxn ang="0">
                    <a:pos x="6" y="4"/>
                  </a:cxn>
                  <a:cxn ang="0">
                    <a:pos x="19" y="19"/>
                  </a:cxn>
                  <a:cxn ang="0">
                    <a:pos x="26" y="31"/>
                  </a:cxn>
                  <a:cxn ang="0">
                    <a:pos x="26" y="35"/>
                  </a:cxn>
                  <a:cxn ang="0">
                    <a:pos x="24" y="36"/>
                  </a:cxn>
                  <a:cxn ang="0">
                    <a:pos x="19" y="32"/>
                  </a:cxn>
                  <a:cxn ang="0">
                    <a:pos x="15" y="26"/>
                  </a:cxn>
                  <a:cxn ang="0">
                    <a:pos x="11" y="20"/>
                  </a:cxn>
                  <a:cxn ang="0">
                    <a:pos x="2" y="11"/>
                  </a:cxn>
                  <a:cxn ang="0">
                    <a:pos x="0" y="10"/>
                  </a:cxn>
                  <a:cxn ang="0">
                    <a:pos x="1" y="9"/>
                  </a:cxn>
                  <a:cxn ang="0">
                    <a:pos x="5" y="11"/>
                  </a:cxn>
                  <a:cxn ang="0">
                    <a:pos x="19" y="27"/>
                  </a:cxn>
                  <a:cxn ang="0">
                    <a:pos x="23" y="31"/>
                  </a:cxn>
                  <a:cxn ang="0">
                    <a:pos x="24" y="33"/>
                  </a:cxn>
                  <a:cxn ang="0">
                    <a:pos x="22" y="30"/>
                  </a:cxn>
                  <a:cxn ang="0">
                    <a:pos x="20" y="26"/>
                  </a:cxn>
                  <a:cxn ang="0">
                    <a:pos x="10" y="15"/>
                  </a:cxn>
                  <a:cxn ang="0">
                    <a:pos x="6" y="10"/>
                  </a:cxn>
                  <a:cxn ang="0">
                    <a:pos x="2" y="6"/>
                  </a:cxn>
                  <a:cxn ang="0">
                    <a:pos x="1" y="4"/>
                  </a:cxn>
                </a:cxnLst>
                <a:rect l="0" t="0" r="r" b="b"/>
                <a:pathLst>
                  <a:path w="26" h="36">
                    <a:moveTo>
                      <a:pt x="1" y="4"/>
                    </a:moveTo>
                    <a:cubicBezTo>
                      <a:pt x="2" y="0"/>
                      <a:pt x="2" y="0"/>
                      <a:pt x="2" y="0"/>
                    </a:cubicBezTo>
                    <a:cubicBezTo>
                      <a:pt x="2" y="1"/>
                      <a:pt x="2" y="1"/>
                      <a:pt x="2" y="1"/>
                    </a:cubicBezTo>
                    <a:cubicBezTo>
                      <a:pt x="6" y="4"/>
                      <a:pt x="6" y="4"/>
                      <a:pt x="6" y="4"/>
                    </a:cubicBezTo>
                    <a:cubicBezTo>
                      <a:pt x="10" y="8"/>
                      <a:pt x="15" y="13"/>
                      <a:pt x="19" y="19"/>
                    </a:cubicBezTo>
                    <a:cubicBezTo>
                      <a:pt x="26" y="31"/>
                      <a:pt x="26" y="31"/>
                      <a:pt x="26" y="31"/>
                    </a:cubicBezTo>
                    <a:cubicBezTo>
                      <a:pt x="26" y="35"/>
                      <a:pt x="26" y="35"/>
                      <a:pt x="26" y="35"/>
                    </a:cubicBezTo>
                    <a:cubicBezTo>
                      <a:pt x="24" y="36"/>
                      <a:pt x="24" y="36"/>
                      <a:pt x="24" y="36"/>
                    </a:cubicBezTo>
                    <a:cubicBezTo>
                      <a:pt x="19" y="32"/>
                      <a:pt x="19" y="32"/>
                      <a:pt x="19" y="32"/>
                    </a:cubicBezTo>
                    <a:cubicBezTo>
                      <a:pt x="15" y="26"/>
                      <a:pt x="15" y="26"/>
                      <a:pt x="15" y="26"/>
                    </a:cubicBezTo>
                    <a:cubicBezTo>
                      <a:pt x="11" y="20"/>
                      <a:pt x="11" y="20"/>
                      <a:pt x="11" y="20"/>
                    </a:cubicBezTo>
                    <a:cubicBezTo>
                      <a:pt x="2" y="11"/>
                      <a:pt x="2" y="11"/>
                      <a:pt x="2" y="11"/>
                    </a:cubicBezTo>
                    <a:cubicBezTo>
                      <a:pt x="0" y="10"/>
                      <a:pt x="0" y="10"/>
                      <a:pt x="0" y="10"/>
                    </a:cubicBezTo>
                    <a:cubicBezTo>
                      <a:pt x="1" y="9"/>
                      <a:pt x="1" y="9"/>
                      <a:pt x="1" y="9"/>
                    </a:cubicBezTo>
                    <a:cubicBezTo>
                      <a:pt x="5" y="11"/>
                      <a:pt x="5" y="11"/>
                      <a:pt x="5" y="11"/>
                    </a:cubicBezTo>
                    <a:cubicBezTo>
                      <a:pt x="10" y="16"/>
                      <a:pt x="15" y="21"/>
                      <a:pt x="19" y="27"/>
                    </a:cubicBezTo>
                    <a:cubicBezTo>
                      <a:pt x="23" y="31"/>
                      <a:pt x="23" y="31"/>
                      <a:pt x="23" y="31"/>
                    </a:cubicBezTo>
                    <a:cubicBezTo>
                      <a:pt x="24" y="33"/>
                      <a:pt x="24" y="33"/>
                      <a:pt x="24" y="33"/>
                    </a:cubicBezTo>
                    <a:cubicBezTo>
                      <a:pt x="22" y="30"/>
                      <a:pt x="22" y="30"/>
                      <a:pt x="22" y="30"/>
                    </a:cubicBezTo>
                    <a:cubicBezTo>
                      <a:pt x="20" y="26"/>
                      <a:pt x="20" y="26"/>
                      <a:pt x="20" y="26"/>
                    </a:cubicBezTo>
                    <a:cubicBezTo>
                      <a:pt x="10" y="15"/>
                      <a:pt x="10" y="15"/>
                      <a:pt x="10" y="15"/>
                    </a:cubicBezTo>
                    <a:cubicBezTo>
                      <a:pt x="6" y="10"/>
                      <a:pt x="6" y="10"/>
                      <a:pt x="6" y="10"/>
                    </a:cubicBezTo>
                    <a:cubicBezTo>
                      <a:pt x="2" y="6"/>
                      <a:pt x="2" y="6"/>
                      <a:pt x="2" y="6"/>
                    </a:cubicBezTo>
                    <a:lnTo>
                      <a:pt x="1" y="4"/>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 name="Freeform 126"/>
              <p:cNvSpPr>
                <a:spLocks/>
              </p:cNvSpPr>
              <p:nvPr/>
            </p:nvSpPr>
            <p:spPr bwMode="auto">
              <a:xfrm>
                <a:off x="3747" y="1897"/>
                <a:ext cx="35" cy="16"/>
              </a:xfrm>
              <a:custGeom>
                <a:avLst/>
                <a:gdLst/>
                <a:ahLst/>
                <a:cxnLst>
                  <a:cxn ang="0">
                    <a:pos x="0" y="4"/>
                  </a:cxn>
                  <a:cxn ang="0">
                    <a:pos x="2" y="0"/>
                  </a:cxn>
                  <a:cxn ang="0">
                    <a:pos x="14" y="4"/>
                  </a:cxn>
                  <a:cxn ang="0">
                    <a:pos x="24" y="4"/>
                  </a:cxn>
                  <a:cxn ang="0">
                    <a:pos x="19" y="4"/>
                  </a:cxn>
                  <a:cxn ang="0">
                    <a:pos x="24" y="7"/>
                  </a:cxn>
                  <a:cxn ang="0">
                    <a:pos x="35" y="16"/>
                  </a:cxn>
                  <a:cxn ang="0">
                    <a:pos x="35" y="14"/>
                  </a:cxn>
                  <a:cxn ang="0">
                    <a:pos x="14" y="7"/>
                  </a:cxn>
                  <a:cxn ang="0">
                    <a:pos x="21" y="14"/>
                  </a:cxn>
                  <a:cxn ang="0">
                    <a:pos x="12" y="11"/>
                  </a:cxn>
                  <a:cxn ang="0">
                    <a:pos x="7" y="16"/>
                  </a:cxn>
                  <a:cxn ang="0">
                    <a:pos x="7" y="16"/>
                  </a:cxn>
                  <a:cxn ang="0">
                    <a:pos x="12" y="7"/>
                  </a:cxn>
                  <a:cxn ang="0">
                    <a:pos x="9" y="4"/>
                  </a:cxn>
                  <a:cxn ang="0">
                    <a:pos x="0" y="4"/>
                  </a:cxn>
                </a:cxnLst>
                <a:rect l="0" t="0" r="r" b="b"/>
                <a:pathLst>
                  <a:path w="35" h="16">
                    <a:moveTo>
                      <a:pt x="0" y="4"/>
                    </a:moveTo>
                    <a:lnTo>
                      <a:pt x="2" y="0"/>
                    </a:lnTo>
                    <a:lnTo>
                      <a:pt x="14" y="4"/>
                    </a:lnTo>
                    <a:lnTo>
                      <a:pt x="24" y="4"/>
                    </a:lnTo>
                    <a:lnTo>
                      <a:pt x="19" y="4"/>
                    </a:lnTo>
                    <a:lnTo>
                      <a:pt x="24" y="7"/>
                    </a:lnTo>
                    <a:lnTo>
                      <a:pt x="35" y="16"/>
                    </a:lnTo>
                    <a:lnTo>
                      <a:pt x="35" y="14"/>
                    </a:lnTo>
                    <a:lnTo>
                      <a:pt x="14" y="7"/>
                    </a:lnTo>
                    <a:lnTo>
                      <a:pt x="21" y="14"/>
                    </a:lnTo>
                    <a:lnTo>
                      <a:pt x="12" y="11"/>
                    </a:lnTo>
                    <a:lnTo>
                      <a:pt x="7" y="16"/>
                    </a:lnTo>
                    <a:lnTo>
                      <a:pt x="7" y="16"/>
                    </a:lnTo>
                    <a:lnTo>
                      <a:pt x="12" y="7"/>
                    </a:lnTo>
                    <a:lnTo>
                      <a:pt x="9" y="4"/>
                    </a:lnTo>
                    <a:lnTo>
                      <a:pt x="0" y="4"/>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 name="Freeform 127"/>
              <p:cNvSpPr>
                <a:spLocks/>
              </p:cNvSpPr>
              <p:nvPr/>
            </p:nvSpPr>
            <p:spPr bwMode="auto">
              <a:xfrm>
                <a:off x="3957" y="1897"/>
                <a:ext cx="17" cy="16"/>
              </a:xfrm>
              <a:custGeom>
                <a:avLst/>
                <a:gdLst/>
                <a:ahLst/>
                <a:cxnLst>
                  <a:cxn ang="0">
                    <a:pos x="0" y="0"/>
                  </a:cxn>
                  <a:cxn ang="0">
                    <a:pos x="7" y="0"/>
                  </a:cxn>
                  <a:cxn ang="0">
                    <a:pos x="17" y="7"/>
                  </a:cxn>
                  <a:cxn ang="0">
                    <a:pos x="17" y="16"/>
                  </a:cxn>
                  <a:cxn ang="0">
                    <a:pos x="0" y="0"/>
                  </a:cxn>
                </a:cxnLst>
                <a:rect l="0" t="0" r="r" b="b"/>
                <a:pathLst>
                  <a:path w="17" h="16">
                    <a:moveTo>
                      <a:pt x="0" y="0"/>
                    </a:moveTo>
                    <a:lnTo>
                      <a:pt x="7" y="0"/>
                    </a:lnTo>
                    <a:lnTo>
                      <a:pt x="17" y="7"/>
                    </a:lnTo>
                    <a:lnTo>
                      <a:pt x="17" y="16"/>
                    </a:lnTo>
                    <a:lnTo>
                      <a:pt x="0"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 name="Freeform 128"/>
              <p:cNvSpPr>
                <a:spLocks/>
              </p:cNvSpPr>
              <p:nvPr/>
            </p:nvSpPr>
            <p:spPr bwMode="auto">
              <a:xfrm>
                <a:off x="3721" y="1899"/>
                <a:ext cx="14" cy="7"/>
              </a:xfrm>
              <a:custGeom>
                <a:avLst/>
                <a:gdLst/>
                <a:ahLst/>
                <a:cxnLst>
                  <a:cxn ang="0">
                    <a:pos x="0" y="7"/>
                  </a:cxn>
                  <a:cxn ang="0">
                    <a:pos x="12" y="0"/>
                  </a:cxn>
                  <a:cxn ang="0">
                    <a:pos x="14" y="2"/>
                  </a:cxn>
                  <a:cxn ang="0">
                    <a:pos x="0" y="7"/>
                  </a:cxn>
                </a:cxnLst>
                <a:rect l="0" t="0" r="r" b="b"/>
                <a:pathLst>
                  <a:path w="14" h="7">
                    <a:moveTo>
                      <a:pt x="0" y="7"/>
                    </a:moveTo>
                    <a:lnTo>
                      <a:pt x="12" y="0"/>
                    </a:lnTo>
                    <a:lnTo>
                      <a:pt x="14" y="2"/>
                    </a:lnTo>
                    <a:lnTo>
                      <a:pt x="0" y="7"/>
                    </a:lnTo>
                    <a:close/>
                  </a:path>
                </a:pathLst>
              </a:custGeom>
              <a:solidFill>
                <a:srgbClr val="1D22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 name="Freeform 129"/>
              <p:cNvSpPr>
                <a:spLocks/>
              </p:cNvSpPr>
              <p:nvPr/>
            </p:nvSpPr>
            <p:spPr bwMode="auto">
              <a:xfrm>
                <a:off x="3702" y="1899"/>
                <a:ext cx="14" cy="17"/>
              </a:xfrm>
              <a:custGeom>
                <a:avLst/>
                <a:gdLst/>
                <a:ahLst/>
                <a:cxnLst>
                  <a:cxn ang="0">
                    <a:pos x="12" y="0"/>
                  </a:cxn>
                  <a:cxn ang="0">
                    <a:pos x="12" y="0"/>
                  </a:cxn>
                  <a:cxn ang="0">
                    <a:pos x="14" y="7"/>
                  </a:cxn>
                  <a:cxn ang="0">
                    <a:pos x="12" y="14"/>
                  </a:cxn>
                  <a:cxn ang="0">
                    <a:pos x="0" y="17"/>
                  </a:cxn>
                  <a:cxn ang="0">
                    <a:pos x="2" y="17"/>
                  </a:cxn>
                  <a:cxn ang="0">
                    <a:pos x="12" y="12"/>
                  </a:cxn>
                  <a:cxn ang="0">
                    <a:pos x="12" y="0"/>
                  </a:cxn>
                </a:cxnLst>
                <a:rect l="0" t="0" r="r" b="b"/>
                <a:pathLst>
                  <a:path w="14" h="17">
                    <a:moveTo>
                      <a:pt x="12" y="0"/>
                    </a:moveTo>
                    <a:lnTo>
                      <a:pt x="12" y="0"/>
                    </a:lnTo>
                    <a:lnTo>
                      <a:pt x="14" y="7"/>
                    </a:lnTo>
                    <a:lnTo>
                      <a:pt x="12" y="14"/>
                    </a:lnTo>
                    <a:lnTo>
                      <a:pt x="0" y="17"/>
                    </a:lnTo>
                    <a:lnTo>
                      <a:pt x="2" y="17"/>
                    </a:lnTo>
                    <a:lnTo>
                      <a:pt x="12" y="12"/>
                    </a:lnTo>
                    <a:lnTo>
                      <a:pt x="12" y="0"/>
                    </a:lnTo>
                    <a:close/>
                  </a:path>
                </a:pathLst>
              </a:custGeom>
              <a:solidFill>
                <a:srgbClr val="FFF0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 name="Freeform 130"/>
              <p:cNvSpPr>
                <a:spLocks/>
              </p:cNvSpPr>
              <p:nvPr/>
            </p:nvSpPr>
            <p:spPr bwMode="auto">
              <a:xfrm>
                <a:off x="3782" y="1899"/>
                <a:ext cx="38" cy="47"/>
              </a:xfrm>
              <a:custGeom>
                <a:avLst/>
                <a:gdLst/>
                <a:ahLst/>
                <a:cxnLst>
                  <a:cxn ang="0">
                    <a:pos x="12" y="0"/>
                  </a:cxn>
                  <a:cxn ang="0">
                    <a:pos x="15" y="2"/>
                  </a:cxn>
                  <a:cxn ang="0">
                    <a:pos x="19" y="14"/>
                  </a:cxn>
                  <a:cxn ang="0">
                    <a:pos x="22" y="28"/>
                  </a:cxn>
                  <a:cxn ang="0">
                    <a:pos x="31" y="33"/>
                  </a:cxn>
                  <a:cxn ang="0">
                    <a:pos x="33" y="31"/>
                  </a:cxn>
                  <a:cxn ang="0">
                    <a:pos x="33" y="14"/>
                  </a:cxn>
                  <a:cxn ang="0">
                    <a:pos x="38" y="28"/>
                  </a:cxn>
                  <a:cxn ang="0">
                    <a:pos x="38" y="31"/>
                  </a:cxn>
                  <a:cxn ang="0">
                    <a:pos x="33" y="38"/>
                  </a:cxn>
                  <a:cxn ang="0">
                    <a:pos x="31" y="40"/>
                  </a:cxn>
                  <a:cxn ang="0">
                    <a:pos x="22" y="31"/>
                  </a:cxn>
                  <a:cxn ang="0">
                    <a:pos x="19" y="26"/>
                  </a:cxn>
                  <a:cxn ang="0">
                    <a:pos x="17" y="40"/>
                  </a:cxn>
                  <a:cxn ang="0">
                    <a:pos x="15" y="47"/>
                  </a:cxn>
                  <a:cxn ang="0">
                    <a:pos x="12" y="38"/>
                  </a:cxn>
                  <a:cxn ang="0">
                    <a:pos x="10" y="24"/>
                  </a:cxn>
                  <a:cxn ang="0">
                    <a:pos x="5" y="35"/>
                  </a:cxn>
                  <a:cxn ang="0">
                    <a:pos x="7" y="21"/>
                  </a:cxn>
                  <a:cxn ang="0">
                    <a:pos x="7" y="17"/>
                  </a:cxn>
                  <a:cxn ang="0">
                    <a:pos x="5" y="17"/>
                  </a:cxn>
                  <a:cxn ang="0">
                    <a:pos x="0" y="7"/>
                  </a:cxn>
                  <a:cxn ang="0">
                    <a:pos x="7" y="14"/>
                  </a:cxn>
                  <a:cxn ang="0">
                    <a:pos x="10" y="19"/>
                  </a:cxn>
                  <a:cxn ang="0">
                    <a:pos x="12" y="5"/>
                  </a:cxn>
                  <a:cxn ang="0">
                    <a:pos x="12" y="2"/>
                  </a:cxn>
                  <a:cxn ang="0">
                    <a:pos x="12" y="0"/>
                  </a:cxn>
                </a:cxnLst>
                <a:rect l="0" t="0" r="r" b="b"/>
                <a:pathLst>
                  <a:path w="38" h="47">
                    <a:moveTo>
                      <a:pt x="12" y="0"/>
                    </a:moveTo>
                    <a:lnTo>
                      <a:pt x="15" y="2"/>
                    </a:lnTo>
                    <a:lnTo>
                      <a:pt x="19" y="14"/>
                    </a:lnTo>
                    <a:lnTo>
                      <a:pt x="22" y="28"/>
                    </a:lnTo>
                    <a:lnTo>
                      <a:pt x="31" y="33"/>
                    </a:lnTo>
                    <a:lnTo>
                      <a:pt x="33" y="31"/>
                    </a:lnTo>
                    <a:lnTo>
                      <a:pt x="33" y="14"/>
                    </a:lnTo>
                    <a:lnTo>
                      <a:pt x="38" y="28"/>
                    </a:lnTo>
                    <a:lnTo>
                      <a:pt x="38" y="31"/>
                    </a:lnTo>
                    <a:lnTo>
                      <a:pt x="33" y="38"/>
                    </a:lnTo>
                    <a:lnTo>
                      <a:pt x="31" y="40"/>
                    </a:lnTo>
                    <a:lnTo>
                      <a:pt x="22" y="31"/>
                    </a:lnTo>
                    <a:lnTo>
                      <a:pt x="19" y="26"/>
                    </a:lnTo>
                    <a:lnTo>
                      <a:pt x="17" y="40"/>
                    </a:lnTo>
                    <a:lnTo>
                      <a:pt x="15" y="47"/>
                    </a:lnTo>
                    <a:lnTo>
                      <a:pt x="12" y="38"/>
                    </a:lnTo>
                    <a:lnTo>
                      <a:pt x="10" y="24"/>
                    </a:lnTo>
                    <a:lnTo>
                      <a:pt x="5" y="35"/>
                    </a:lnTo>
                    <a:lnTo>
                      <a:pt x="7" y="21"/>
                    </a:lnTo>
                    <a:lnTo>
                      <a:pt x="7" y="17"/>
                    </a:lnTo>
                    <a:lnTo>
                      <a:pt x="5" y="17"/>
                    </a:lnTo>
                    <a:lnTo>
                      <a:pt x="0" y="7"/>
                    </a:lnTo>
                    <a:lnTo>
                      <a:pt x="7" y="14"/>
                    </a:lnTo>
                    <a:lnTo>
                      <a:pt x="10" y="19"/>
                    </a:lnTo>
                    <a:lnTo>
                      <a:pt x="12" y="5"/>
                    </a:lnTo>
                    <a:lnTo>
                      <a:pt x="12" y="2"/>
                    </a:lnTo>
                    <a:lnTo>
                      <a:pt x="12" y="0"/>
                    </a:lnTo>
                    <a:close/>
                  </a:path>
                </a:pathLst>
              </a:custGeom>
              <a:solidFill>
                <a:srgbClr val="B0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 name="Freeform 131"/>
              <p:cNvSpPr>
                <a:spLocks/>
              </p:cNvSpPr>
              <p:nvPr/>
            </p:nvSpPr>
            <p:spPr bwMode="auto">
              <a:xfrm>
                <a:off x="3702" y="1899"/>
                <a:ext cx="12" cy="17"/>
              </a:xfrm>
              <a:custGeom>
                <a:avLst/>
                <a:gdLst/>
                <a:ahLst/>
                <a:cxnLst>
                  <a:cxn ang="0">
                    <a:pos x="7" y="7"/>
                  </a:cxn>
                  <a:cxn ang="0">
                    <a:pos x="12" y="0"/>
                  </a:cxn>
                  <a:cxn ang="0">
                    <a:pos x="12" y="12"/>
                  </a:cxn>
                  <a:cxn ang="0">
                    <a:pos x="2" y="17"/>
                  </a:cxn>
                  <a:cxn ang="0">
                    <a:pos x="0" y="17"/>
                  </a:cxn>
                  <a:cxn ang="0">
                    <a:pos x="2" y="14"/>
                  </a:cxn>
                  <a:cxn ang="0">
                    <a:pos x="9" y="12"/>
                  </a:cxn>
                  <a:cxn ang="0">
                    <a:pos x="7" y="7"/>
                  </a:cxn>
                </a:cxnLst>
                <a:rect l="0" t="0" r="r" b="b"/>
                <a:pathLst>
                  <a:path w="12" h="17">
                    <a:moveTo>
                      <a:pt x="7" y="7"/>
                    </a:moveTo>
                    <a:lnTo>
                      <a:pt x="12" y="0"/>
                    </a:lnTo>
                    <a:lnTo>
                      <a:pt x="12" y="12"/>
                    </a:lnTo>
                    <a:lnTo>
                      <a:pt x="2" y="17"/>
                    </a:lnTo>
                    <a:lnTo>
                      <a:pt x="0" y="17"/>
                    </a:lnTo>
                    <a:lnTo>
                      <a:pt x="2" y="14"/>
                    </a:lnTo>
                    <a:lnTo>
                      <a:pt x="9" y="12"/>
                    </a:lnTo>
                    <a:lnTo>
                      <a:pt x="7" y="7"/>
                    </a:lnTo>
                    <a:close/>
                  </a:path>
                </a:pathLst>
              </a:custGeom>
              <a:solidFill>
                <a:srgbClr val="ED6E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 name="Freeform 132"/>
              <p:cNvSpPr>
                <a:spLocks/>
              </p:cNvSpPr>
              <p:nvPr/>
            </p:nvSpPr>
            <p:spPr bwMode="auto">
              <a:xfrm>
                <a:off x="3742" y="1901"/>
                <a:ext cx="17" cy="12"/>
              </a:xfrm>
              <a:custGeom>
                <a:avLst/>
                <a:gdLst/>
                <a:ahLst/>
                <a:cxnLst>
                  <a:cxn ang="0">
                    <a:pos x="5" y="0"/>
                  </a:cxn>
                  <a:cxn ang="0">
                    <a:pos x="14" y="0"/>
                  </a:cxn>
                  <a:cxn ang="0">
                    <a:pos x="17" y="3"/>
                  </a:cxn>
                  <a:cxn ang="0">
                    <a:pos x="12" y="12"/>
                  </a:cxn>
                  <a:cxn ang="0">
                    <a:pos x="14" y="5"/>
                  </a:cxn>
                  <a:cxn ang="0">
                    <a:pos x="12" y="3"/>
                  </a:cxn>
                  <a:cxn ang="0">
                    <a:pos x="0" y="5"/>
                  </a:cxn>
                  <a:cxn ang="0">
                    <a:pos x="5" y="0"/>
                  </a:cxn>
                </a:cxnLst>
                <a:rect l="0" t="0" r="r" b="b"/>
                <a:pathLst>
                  <a:path w="17" h="12">
                    <a:moveTo>
                      <a:pt x="5" y="0"/>
                    </a:moveTo>
                    <a:lnTo>
                      <a:pt x="14" y="0"/>
                    </a:lnTo>
                    <a:lnTo>
                      <a:pt x="17" y="3"/>
                    </a:lnTo>
                    <a:lnTo>
                      <a:pt x="12" y="12"/>
                    </a:lnTo>
                    <a:lnTo>
                      <a:pt x="14" y="5"/>
                    </a:lnTo>
                    <a:lnTo>
                      <a:pt x="12" y="3"/>
                    </a:lnTo>
                    <a:lnTo>
                      <a:pt x="0" y="5"/>
                    </a:lnTo>
                    <a:lnTo>
                      <a:pt x="5" y="0"/>
                    </a:lnTo>
                    <a:close/>
                  </a:path>
                </a:pathLst>
              </a:custGeom>
              <a:solidFill>
                <a:srgbClr val="DBAC6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 name="Freeform 133"/>
              <p:cNvSpPr>
                <a:spLocks/>
              </p:cNvSpPr>
              <p:nvPr/>
            </p:nvSpPr>
            <p:spPr bwMode="auto">
              <a:xfrm>
                <a:off x="3754" y="1904"/>
                <a:ext cx="33" cy="21"/>
              </a:xfrm>
              <a:custGeom>
                <a:avLst/>
                <a:gdLst/>
                <a:ahLst/>
                <a:cxnLst>
                  <a:cxn ang="0">
                    <a:pos x="7" y="0"/>
                  </a:cxn>
                  <a:cxn ang="0">
                    <a:pos x="28" y="7"/>
                  </a:cxn>
                  <a:cxn ang="0">
                    <a:pos x="28" y="9"/>
                  </a:cxn>
                  <a:cxn ang="0">
                    <a:pos x="33" y="14"/>
                  </a:cxn>
                  <a:cxn ang="0">
                    <a:pos x="28" y="14"/>
                  </a:cxn>
                  <a:cxn ang="0">
                    <a:pos x="26" y="14"/>
                  </a:cxn>
                  <a:cxn ang="0">
                    <a:pos x="19" y="12"/>
                  </a:cxn>
                  <a:cxn ang="0">
                    <a:pos x="9" y="0"/>
                  </a:cxn>
                  <a:cxn ang="0">
                    <a:pos x="17" y="7"/>
                  </a:cxn>
                  <a:cxn ang="0">
                    <a:pos x="17" y="19"/>
                  </a:cxn>
                  <a:cxn ang="0">
                    <a:pos x="12" y="21"/>
                  </a:cxn>
                  <a:cxn ang="0">
                    <a:pos x="9" y="19"/>
                  </a:cxn>
                  <a:cxn ang="0">
                    <a:pos x="9" y="14"/>
                  </a:cxn>
                  <a:cxn ang="0">
                    <a:pos x="0" y="9"/>
                  </a:cxn>
                  <a:cxn ang="0">
                    <a:pos x="0" y="9"/>
                  </a:cxn>
                  <a:cxn ang="0">
                    <a:pos x="5" y="4"/>
                  </a:cxn>
                  <a:cxn ang="0">
                    <a:pos x="14" y="7"/>
                  </a:cxn>
                  <a:cxn ang="0">
                    <a:pos x="7" y="0"/>
                  </a:cxn>
                </a:cxnLst>
                <a:rect l="0" t="0" r="r" b="b"/>
                <a:pathLst>
                  <a:path w="33" h="21">
                    <a:moveTo>
                      <a:pt x="7" y="0"/>
                    </a:moveTo>
                    <a:lnTo>
                      <a:pt x="28" y="7"/>
                    </a:lnTo>
                    <a:lnTo>
                      <a:pt x="28" y="9"/>
                    </a:lnTo>
                    <a:lnTo>
                      <a:pt x="33" y="14"/>
                    </a:lnTo>
                    <a:lnTo>
                      <a:pt x="28" y="14"/>
                    </a:lnTo>
                    <a:lnTo>
                      <a:pt x="26" y="14"/>
                    </a:lnTo>
                    <a:lnTo>
                      <a:pt x="19" y="12"/>
                    </a:lnTo>
                    <a:lnTo>
                      <a:pt x="9" y="0"/>
                    </a:lnTo>
                    <a:lnTo>
                      <a:pt x="17" y="7"/>
                    </a:lnTo>
                    <a:lnTo>
                      <a:pt x="17" y="19"/>
                    </a:lnTo>
                    <a:lnTo>
                      <a:pt x="12" y="21"/>
                    </a:lnTo>
                    <a:lnTo>
                      <a:pt x="9" y="19"/>
                    </a:lnTo>
                    <a:lnTo>
                      <a:pt x="9" y="14"/>
                    </a:lnTo>
                    <a:lnTo>
                      <a:pt x="0" y="9"/>
                    </a:lnTo>
                    <a:lnTo>
                      <a:pt x="0" y="9"/>
                    </a:lnTo>
                    <a:lnTo>
                      <a:pt x="5" y="4"/>
                    </a:lnTo>
                    <a:lnTo>
                      <a:pt x="14" y="7"/>
                    </a:lnTo>
                    <a:lnTo>
                      <a:pt x="7"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 name="Freeform 134"/>
              <p:cNvSpPr>
                <a:spLocks/>
              </p:cNvSpPr>
              <p:nvPr/>
            </p:nvSpPr>
            <p:spPr bwMode="auto">
              <a:xfrm>
                <a:off x="3782" y="1904"/>
                <a:ext cx="12" cy="14"/>
              </a:xfrm>
              <a:custGeom>
                <a:avLst/>
                <a:gdLst/>
                <a:ahLst/>
                <a:cxnLst>
                  <a:cxn ang="0">
                    <a:pos x="0" y="0"/>
                  </a:cxn>
                  <a:cxn ang="0">
                    <a:pos x="7" y="0"/>
                  </a:cxn>
                  <a:cxn ang="0">
                    <a:pos x="12" y="0"/>
                  </a:cxn>
                  <a:cxn ang="0">
                    <a:pos x="10" y="14"/>
                  </a:cxn>
                  <a:cxn ang="0">
                    <a:pos x="7" y="9"/>
                  </a:cxn>
                  <a:cxn ang="0">
                    <a:pos x="0" y="2"/>
                  </a:cxn>
                  <a:cxn ang="0">
                    <a:pos x="0" y="0"/>
                  </a:cxn>
                </a:cxnLst>
                <a:rect l="0" t="0" r="r" b="b"/>
                <a:pathLst>
                  <a:path w="12" h="14">
                    <a:moveTo>
                      <a:pt x="0" y="0"/>
                    </a:moveTo>
                    <a:lnTo>
                      <a:pt x="7" y="0"/>
                    </a:lnTo>
                    <a:lnTo>
                      <a:pt x="12" y="0"/>
                    </a:lnTo>
                    <a:lnTo>
                      <a:pt x="10" y="14"/>
                    </a:lnTo>
                    <a:lnTo>
                      <a:pt x="7" y="9"/>
                    </a:lnTo>
                    <a:lnTo>
                      <a:pt x="0" y="2"/>
                    </a:ln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 name="Freeform 135"/>
              <p:cNvSpPr>
                <a:spLocks/>
              </p:cNvSpPr>
              <p:nvPr/>
            </p:nvSpPr>
            <p:spPr bwMode="auto">
              <a:xfrm>
                <a:off x="3728" y="1906"/>
                <a:ext cx="26" cy="12"/>
              </a:xfrm>
              <a:custGeom>
                <a:avLst/>
                <a:gdLst/>
                <a:ahLst/>
                <a:cxnLst>
                  <a:cxn ang="0">
                    <a:pos x="19" y="2"/>
                  </a:cxn>
                  <a:cxn ang="0">
                    <a:pos x="26" y="0"/>
                  </a:cxn>
                  <a:cxn ang="0">
                    <a:pos x="26" y="0"/>
                  </a:cxn>
                  <a:cxn ang="0">
                    <a:pos x="17" y="10"/>
                  </a:cxn>
                  <a:cxn ang="0">
                    <a:pos x="2" y="12"/>
                  </a:cxn>
                  <a:cxn ang="0">
                    <a:pos x="17" y="5"/>
                  </a:cxn>
                  <a:cxn ang="0">
                    <a:pos x="0" y="7"/>
                  </a:cxn>
                  <a:cxn ang="0">
                    <a:pos x="19" y="2"/>
                  </a:cxn>
                </a:cxnLst>
                <a:rect l="0" t="0" r="r" b="b"/>
                <a:pathLst>
                  <a:path w="26" h="12">
                    <a:moveTo>
                      <a:pt x="19" y="2"/>
                    </a:moveTo>
                    <a:lnTo>
                      <a:pt x="26" y="0"/>
                    </a:lnTo>
                    <a:lnTo>
                      <a:pt x="26" y="0"/>
                    </a:lnTo>
                    <a:lnTo>
                      <a:pt x="17" y="10"/>
                    </a:lnTo>
                    <a:lnTo>
                      <a:pt x="2" y="12"/>
                    </a:lnTo>
                    <a:lnTo>
                      <a:pt x="17" y="5"/>
                    </a:lnTo>
                    <a:lnTo>
                      <a:pt x="0" y="7"/>
                    </a:lnTo>
                    <a:lnTo>
                      <a:pt x="19" y="2"/>
                    </a:lnTo>
                    <a:close/>
                  </a:path>
                </a:pathLst>
              </a:custGeom>
              <a:solidFill>
                <a:srgbClr val="1E20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 name="Freeform 136"/>
              <p:cNvSpPr>
                <a:spLocks/>
              </p:cNvSpPr>
              <p:nvPr/>
            </p:nvSpPr>
            <p:spPr bwMode="auto">
              <a:xfrm>
                <a:off x="3763" y="1904"/>
                <a:ext cx="10" cy="23"/>
              </a:xfrm>
              <a:custGeom>
                <a:avLst/>
                <a:gdLst/>
                <a:ahLst/>
                <a:cxnLst>
                  <a:cxn ang="0">
                    <a:pos x="0" y="0"/>
                  </a:cxn>
                  <a:cxn ang="0">
                    <a:pos x="10" y="12"/>
                  </a:cxn>
                  <a:cxn ang="0">
                    <a:pos x="8" y="23"/>
                  </a:cxn>
                  <a:cxn ang="0">
                    <a:pos x="0" y="19"/>
                  </a:cxn>
                  <a:cxn ang="0">
                    <a:pos x="3" y="21"/>
                  </a:cxn>
                  <a:cxn ang="0">
                    <a:pos x="8" y="19"/>
                  </a:cxn>
                  <a:cxn ang="0">
                    <a:pos x="8" y="7"/>
                  </a:cxn>
                  <a:cxn ang="0">
                    <a:pos x="0" y="0"/>
                  </a:cxn>
                </a:cxnLst>
                <a:rect l="0" t="0" r="r" b="b"/>
                <a:pathLst>
                  <a:path w="10" h="23">
                    <a:moveTo>
                      <a:pt x="0" y="0"/>
                    </a:moveTo>
                    <a:lnTo>
                      <a:pt x="10" y="12"/>
                    </a:lnTo>
                    <a:lnTo>
                      <a:pt x="8" y="23"/>
                    </a:lnTo>
                    <a:lnTo>
                      <a:pt x="0" y="19"/>
                    </a:lnTo>
                    <a:lnTo>
                      <a:pt x="3" y="21"/>
                    </a:lnTo>
                    <a:lnTo>
                      <a:pt x="8" y="19"/>
                    </a:lnTo>
                    <a:lnTo>
                      <a:pt x="8" y="7"/>
                    </a:lnTo>
                    <a:lnTo>
                      <a:pt x="0" y="0"/>
                    </a:lnTo>
                    <a:close/>
                  </a:path>
                </a:pathLst>
              </a:custGeom>
              <a:solidFill>
                <a:srgbClr val="DDAA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 name="Freeform 137"/>
              <p:cNvSpPr>
                <a:spLocks/>
              </p:cNvSpPr>
              <p:nvPr/>
            </p:nvSpPr>
            <p:spPr bwMode="auto">
              <a:xfrm>
                <a:off x="3704" y="1906"/>
                <a:ext cx="7" cy="7"/>
              </a:xfrm>
              <a:custGeom>
                <a:avLst/>
                <a:gdLst/>
                <a:ahLst/>
                <a:cxnLst>
                  <a:cxn ang="0">
                    <a:pos x="5" y="0"/>
                  </a:cxn>
                  <a:cxn ang="0">
                    <a:pos x="7" y="5"/>
                  </a:cxn>
                  <a:cxn ang="0">
                    <a:pos x="0" y="7"/>
                  </a:cxn>
                  <a:cxn ang="0">
                    <a:pos x="5" y="0"/>
                  </a:cxn>
                </a:cxnLst>
                <a:rect l="0" t="0" r="r" b="b"/>
                <a:pathLst>
                  <a:path w="7" h="7">
                    <a:moveTo>
                      <a:pt x="5" y="0"/>
                    </a:moveTo>
                    <a:lnTo>
                      <a:pt x="7" y="5"/>
                    </a:lnTo>
                    <a:lnTo>
                      <a:pt x="0" y="7"/>
                    </a:lnTo>
                    <a:lnTo>
                      <a:pt x="5" y="0"/>
                    </a:lnTo>
                    <a:close/>
                  </a:path>
                </a:pathLst>
              </a:custGeom>
              <a:solidFill>
                <a:srgbClr val="07040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 name="Freeform 138"/>
              <p:cNvSpPr>
                <a:spLocks/>
              </p:cNvSpPr>
              <p:nvPr/>
            </p:nvSpPr>
            <p:spPr bwMode="auto">
              <a:xfrm>
                <a:off x="3707" y="1908"/>
                <a:ext cx="2" cy="3"/>
              </a:xfrm>
              <a:custGeom>
                <a:avLst/>
                <a:gdLst/>
                <a:ahLst/>
                <a:cxnLst>
                  <a:cxn ang="0">
                    <a:pos x="0" y="3"/>
                  </a:cxn>
                  <a:cxn ang="0">
                    <a:pos x="0" y="0"/>
                  </a:cxn>
                  <a:cxn ang="0">
                    <a:pos x="2" y="3"/>
                  </a:cxn>
                  <a:cxn ang="0">
                    <a:pos x="0" y="3"/>
                  </a:cxn>
                </a:cxnLst>
                <a:rect l="0" t="0" r="r" b="b"/>
                <a:pathLst>
                  <a:path w="2" h="3">
                    <a:moveTo>
                      <a:pt x="0" y="3"/>
                    </a:moveTo>
                    <a:lnTo>
                      <a:pt x="0" y="0"/>
                    </a:lnTo>
                    <a:lnTo>
                      <a:pt x="2" y="3"/>
                    </a:lnTo>
                    <a:lnTo>
                      <a:pt x="0" y="3"/>
                    </a:lnTo>
                    <a:close/>
                  </a:path>
                </a:pathLst>
              </a:custGeom>
              <a:solidFill>
                <a:srgbClr val="C5C6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 name="Freeform 139"/>
              <p:cNvSpPr>
                <a:spLocks/>
              </p:cNvSpPr>
              <p:nvPr/>
            </p:nvSpPr>
            <p:spPr bwMode="auto">
              <a:xfrm>
                <a:off x="3837" y="1916"/>
                <a:ext cx="11" cy="7"/>
              </a:xfrm>
              <a:custGeom>
                <a:avLst/>
                <a:gdLst/>
                <a:ahLst/>
                <a:cxnLst>
                  <a:cxn ang="0">
                    <a:pos x="0" y="0"/>
                  </a:cxn>
                  <a:cxn ang="0">
                    <a:pos x="2" y="0"/>
                  </a:cxn>
                  <a:cxn ang="0">
                    <a:pos x="9" y="2"/>
                  </a:cxn>
                  <a:cxn ang="0">
                    <a:pos x="11" y="7"/>
                  </a:cxn>
                  <a:cxn ang="0">
                    <a:pos x="11" y="7"/>
                  </a:cxn>
                  <a:cxn ang="0">
                    <a:pos x="0" y="0"/>
                  </a:cxn>
                </a:cxnLst>
                <a:rect l="0" t="0" r="r" b="b"/>
                <a:pathLst>
                  <a:path w="11" h="7">
                    <a:moveTo>
                      <a:pt x="0" y="0"/>
                    </a:moveTo>
                    <a:lnTo>
                      <a:pt x="2" y="0"/>
                    </a:lnTo>
                    <a:lnTo>
                      <a:pt x="9" y="2"/>
                    </a:lnTo>
                    <a:lnTo>
                      <a:pt x="11" y="7"/>
                    </a:lnTo>
                    <a:lnTo>
                      <a:pt x="11" y="7"/>
                    </a:lnTo>
                    <a:lnTo>
                      <a:pt x="0" y="0"/>
                    </a:lnTo>
                    <a:close/>
                  </a:path>
                </a:pathLst>
              </a:custGeom>
              <a:solidFill>
                <a:srgbClr val="D1A36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 name="Freeform 140"/>
              <p:cNvSpPr>
                <a:spLocks/>
              </p:cNvSpPr>
              <p:nvPr/>
            </p:nvSpPr>
            <p:spPr bwMode="auto">
              <a:xfrm>
                <a:off x="3964" y="1916"/>
                <a:ext cx="52" cy="77"/>
              </a:xfrm>
              <a:custGeom>
                <a:avLst/>
                <a:gdLst/>
                <a:ahLst/>
                <a:cxnLst>
                  <a:cxn ang="0">
                    <a:pos x="0" y="0"/>
                  </a:cxn>
                  <a:cxn ang="0">
                    <a:pos x="2" y="0"/>
                  </a:cxn>
                  <a:cxn ang="0">
                    <a:pos x="7" y="6"/>
                  </a:cxn>
                  <a:cxn ang="0">
                    <a:pos x="14" y="13"/>
                  </a:cxn>
                  <a:cxn ang="0">
                    <a:pos x="17" y="18"/>
                  </a:cxn>
                  <a:cxn ang="0">
                    <a:pos x="17" y="18"/>
                  </a:cxn>
                  <a:cxn ang="0">
                    <a:pos x="19" y="22"/>
                  </a:cxn>
                  <a:cxn ang="0">
                    <a:pos x="20" y="23"/>
                  </a:cxn>
                  <a:cxn ang="0">
                    <a:pos x="21" y="26"/>
                  </a:cxn>
                  <a:cxn ang="0">
                    <a:pos x="22" y="33"/>
                  </a:cxn>
                  <a:cxn ang="0">
                    <a:pos x="21" y="33"/>
                  </a:cxn>
                  <a:cxn ang="0">
                    <a:pos x="17" y="32"/>
                  </a:cxn>
                  <a:cxn ang="0">
                    <a:pos x="17" y="33"/>
                  </a:cxn>
                  <a:cxn ang="0">
                    <a:pos x="16" y="31"/>
                  </a:cxn>
                  <a:cxn ang="0">
                    <a:pos x="11" y="18"/>
                  </a:cxn>
                  <a:cxn ang="0">
                    <a:pos x="11" y="17"/>
                  </a:cxn>
                  <a:cxn ang="0">
                    <a:pos x="8" y="12"/>
                  </a:cxn>
                  <a:cxn ang="0">
                    <a:pos x="5" y="6"/>
                  </a:cxn>
                  <a:cxn ang="0">
                    <a:pos x="0" y="0"/>
                  </a:cxn>
                </a:cxnLst>
                <a:rect l="0" t="0" r="r" b="b"/>
                <a:pathLst>
                  <a:path w="22" h="33">
                    <a:moveTo>
                      <a:pt x="0" y="0"/>
                    </a:moveTo>
                    <a:cubicBezTo>
                      <a:pt x="2" y="0"/>
                      <a:pt x="2" y="0"/>
                      <a:pt x="2" y="0"/>
                    </a:cubicBezTo>
                    <a:cubicBezTo>
                      <a:pt x="7" y="6"/>
                      <a:pt x="7" y="6"/>
                      <a:pt x="7" y="6"/>
                    </a:cubicBezTo>
                    <a:cubicBezTo>
                      <a:pt x="14" y="13"/>
                      <a:pt x="14" y="13"/>
                      <a:pt x="14" y="13"/>
                    </a:cubicBezTo>
                    <a:cubicBezTo>
                      <a:pt x="17" y="18"/>
                      <a:pt x="17" y="18"/>
                      <a:pt x="17" y="18"/>
                    </a:cubicBezTo>
                    <a:cubicBezTo>
                      <a:pt x="17" y="18"/>
                      <a:pt x="17" y="18"/>
                      <a:pt x="17" y="18"/>
                    </a:cubicBezTo>
                    <a:cubicBezTo>
                      <a:pt x="19" y="22"/>
                      <a:pt x="19" y="22"/>
                      <a:pt x="19" y="22"/>
                    </a:cubicBezTo>
                    <a:cubicBezTo>
                      <a:pt x="20" y="23"/>
                      <a:pt x="20" y="23"/>
                      <a:pt x="20" y="23"/>
                    </a:cubicBezTo>
                    <a:cubicBezTo>
                      <a:pt x="21" y="26"/>
                      <a:pt x="21" y="26"/>
                      <a:pt x="21" y="26"/>
                    </a:cubicBezTo>
                    <a:cubicBezTo>
                      <a:pt x="22" y="33"/>
                      <a:pt x="22" y="33"/>
                      <a:pt x="22" y="33"/>
                    </a:cubicBezTo>
                    <a:cubicBezTo>
                      <a:pt x="21" y="33"/>
                      <a:pt x="21" y="33"/>
                      <a:pt x="21" y="33"/>
                    </a:cubicBezTo>
                    <a:cubicBezTo>
                      <a:pt x="17" y="32"/>
                      <a:pt x="17" y="32"/>
                      <a:pt x="17" y="32"/>
                    </a:cubicBezTo>
                    <a:cubicBezTo>
                      <a:pt x="17" y="33"/>
                      <a:pt x="17" y="33"/>
                      <a:pt x="17" y="33"/>
                    </a:cubicBezTo>
                    <a:cubicBezTo>
                      <a:pt x="16" y="31"/>
                      <a:pt x="16" y="31"/>
                      <a:pt x="16" y="31"/>
                    </a:cubicBezTo>
                    <a:cubicBezTo>
                      <a:pt x="15" y="26"/>
                      <a:pt x="14" y="22"/>
                      <a:pt x="11" y="18"/>
                    </a:cubicBezTo>
                    <a:cubicBezTo>
                      <a:pt x="11" y="17"/>
                      <a:pt x="11" y="17"/>
                      <a:pt x="11" y="17"/>
                    </a:cubicBezTo>
                    <a:cubicBezTo>
                      <a:pt x="8" y="12"/>
                      <a:pt x="8" y="12"/>
                      <a:pt x="8" y="12"/>
                    </a:cubicBezTo>
                    <a:cubicBezTo>
                      <a:pt x="5" y="6"/>
                      <a:pt x="5" y="6"/>
                      <a:pt x="5" y="6"/>
                    </a:cubicBez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3" name="Freeform 141"/>
              <p:cNvSpPr>
                <a:spLocks/>
              </p:cNvSpPr>
              <p:nvPr/>
            </p:nvSpPr>
            <p:spPr bwMode="auto">
              <a:xfrm>
                <a:off x="3669" y="1918"/>
                <a:ext cx="24" cy="45"/>
              </a:xfrm>
              <a:custGeom>
                <a:avLst/>
                <a:gdLst/>
                <a:ahLst/>
                <a:cxnLst>
                  <a:cxn ang="0">
                    <a:pos x="21" y="0"/>
                  </a:cxn>
                  <a:cxn ang="0">
                    <a:pos x="21" y="0"/>
                  </a:cxn>
                  <a:cxn ang="0">
                    <a:pos x="24" y="0"/>
                  </a:cxn>
                  <a:cxn ang="0">
                    <a:pos x="16" y="7"/>
                  </a:cxn>
                  <a:cxn ang="0">
                    <a:pos x="16" y="7"/>
                  </a:cxn>
                  <a:cxn ang="0">
                    <a:pos x="21" y="7"/>
                  </a:cxn>
                  <a:cxn ang="0">
                    <a:pos x="21" y="7"/>
                  </a:cxn>
                  <a:cxn ang="0">
                    <a:pos x="21" y="9"/>
                  </a:cxn>
                  <a:cxn ang="0">
                    <a:pos x="16" y="9"/>
                  </a:cxn>
                  <a:cxn ang="0">
                    <a:pos x="14" y="9"/>
                  </a:cxn>
                  <a:cxn ang="0">
                    <a:pos x="7" y="16"/>
                  </a:cxn>
                  <a:cxn ang="0">
                    <a:pos x="0" y="31"/>
                  </a:cxn>
                  <a:cxn ang="0">
                    <a:pos x="9" y="42"/>
                  </a:cxn>
                  <a:cxn ang="0">
                    <a:pos x="9" y="45"/>
                  </a:cxn>
                  <a:cxn ang="0">
                    <a:pos x="2" y="35"/>
                  </a:cxn>
                  <a:cxn ang="0">
                    <a:pos x="0" y="31"/>
                  </a:cxn>
                  <a:cxn ang="0">
                    <a:pos x="0" y="31"/>
                  </a:cxn>
                  <a:cxn ang="0">
                    <a:pos x="2" y="19"/>
                  </a:cxn>
                  <a:cxn ang="0">
                    <a:pos x="5" y="16"/>
                  </a:cxn>
                  <a:cxn ang="0">
                    <a:pos x="5" y="14"/>
                  </a:cxn>
                  <a:cxn ang="0">
                    <a:pos x="14" y="9"/>
                  </a:cxn>
                  <a:cxn ang="0">
                    <a:pos x="16" y="2"/>
                  </a:cxn>
                  <a:cxn ang="0">
                    <a:pos x="21" y="0"/>
                  </a:cxn>
                </a:cxnLst>
                <a:rect l="0" t="0" r="r" b="b"/>
                <a:pathLst>
                  <a:path w="24" h="45">
                    <a:moveTo>
                      <a:pt x="21" y="0"/>
                    </a:moveTo>
                    <a:lnTo>
                      <a:pt x="21" y="0"/>
                    </a:lnTo>
                    <a:lnTo>
                      <a:pt x="24" y="0"/>
                    </a:lnTo>
                    <a:lnTo>
                      <a:pt x="16" y="7"/>
                    </a:lnTo>
                    <a:lnTo>
                      <a:pt x="16" y="7"/>
                    </a:lnTo>
                    <a:lnTo>
                      <a:pt x="21" y="7"/>
                    </a:lnTo>
                    <a:lnTo>
                      <a:pt x="21" y="7"/>
                    </a:lnTo>
                    <a:lnTo>
                      <a:pt x="21" y="9"/>
                    </a:lnTo>
                    <a:lnTo>
                      <a:pt x="16" y="9"/>
                    </a:lnTo>
                    <a:lnTo>
                      <a:pt x="14" y="9"/>
                    </a:lnTo>
                    <a:lnTo>
                      <a:pt x="7" y="16"/>
                    </a:lnTo>
                    <a:lnTo>
                      <a:pt x="0" y="31"/>
                    </a:lnTo>
                    <a:lnTo>
                      <a:pt x="9" y="42"/>
                    </a:lnTo>
                    <a:lnTo>
                      <a:pt x="9" y="45"/>
                    </a:lnTo>
                    <a:lnTo>
                      <a:pt x="2" y="35"/>
                    </a:lnTo>
                    <a:lnTo>
                      <a:pt x="0" y="31"/>
                    </a:lnTo>
                    <a:lnTo>
                      <a:pt x="0" y="31"/>
                    </a:lnTo>
                    <a:lnTo>
                      <a:pt x="2" y="19"/>
                    </a:lnTo>
                    <a:lnTo>
                      <a:pt x="5" y="16"/>
                    </a:lnTo>
                    <a:lnTo>
                      <a:pt x="5" y="14"/>
                    </a:lnTo>
                    <a:lnTo>
                      <a:pt x="14" y="9"/>
                    </a:lnTo>
                    <a:lnTo>
                      <a:pt x="16" y="2"/>
                    </a:lnTo>
                    <a:lnTo>
                      <a:pt x="21" y="0"/>
                    </a:lnTo>
                    <a:close/>
                  </a:path>
                </a:pathLst>
              </a:custGeom>
              <a:solidFill>
                <a:srgbClr val="8A52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4" name="Freeform 142"/>
              <p:cNvSpPr>
                <a:spLocks/>
              </p:cNvSpPr>
              <p:nvPr/>
            </p:nvSpPr>
            <p:spPr bwMode="auto">
              <a:xfrm>
                <a:off x="3685" y="1918"/>
                <a:ext cx="60" cy="14"/>
              </a:xfrm>
              <a:custGeom>
                <a:avLst/>
                <a:gdLst/>
                <a:ahLst/>
                <a:cxnLst>
                  <a:cxn ang="0">
                    <a:pos x="0" y="7"/>
                  </a:cxn>
                  <a:cxn ang="0">
                    <a:pos x="8" y="0"/>
                  </a:cxn>
                  <a:cxn ang="0">
                    <a:pos x="10" y="0"/>
                  </a:cxn>
                  <a:cxn ang="0">
                    <a:pos x="15" y="2"/>
                  </a:cxn>
                  <a:cxn ang="0">
                    <a:pos x="26" y="7"/>
                  </a:cxn>
                  <a:cxn ang="0">
                    <a:pos x="31" y="7"/>
                  </a:cxn>
                  <a:cxn ang="0">
                    <a:pos x="41" y="5"/>
                  </a:cxn>
                  <a:cxn ang="0">
                    <a:pos x="55" y="7"/>
                  </a:cxn>
                  <a:cxn ang="0">
                    <a:pos x="60" y="14"/>
                  </a:cxn>
                  <a:cxn ang="0">
                    <a:pos x="57" y="14"/>
                  </a:cxn>
                  <a:cxn ang="0">
                    <a:pos x="52" y="9"/>
                  </a:cxn>
                  <a:cxn ang="0">
                    <a:pos x="36" y="9"/>
                  </a:cxn>
                  <a:cxn ang="0">
                    <a:pos x="24" y="9"/>
                  </a:cxn>
                  <a:cxn ang="0">
                    <a:pos x="17" y="9"/>
                  </a:cxn>
                  <a:cxn ang="0">
                    <a:pos x="19" y="7"/>
                  </a:cxn>
                  <a:cxn ang="0">
                    <a:pos x="8" y="2"/>
                  </a:cxn>
                  <a:cxn ang="0">
                    <a:pos x="5" y="7"/>
                  </a:cxn>
                  <a:cxn ang="0">
                    <a:pos x="0" y="7"/>
                  </a:cxn>
                  <a:cxn ang="0">
                    <a:pos x="0" y="7"/>
                  </a:cxn>
                </a:cxnLst>
                <a:rect l="0" t="0" r="r" b="b"/>
                <a:pathLst>
                  <a:path w="60" h="14">
                    <a:moveTo>
                      <a:pt x="0" y="7"/>
                    </a:moveTo>
                    <a:lnTo>
                      <a:pt x="8" y="0"/>
                    </a:lnTo>
                    <a:lnTo>
                      <a:pt x="10" y="0"/>
                    </a:lnTo>
                    <a:lnTo>
                      <a:pt x="15" y="2"/>
                    </a:lnTo>
                    <a:lnTo>
                      <a:pt x="26" y="7"/>
                    </a:lnTo>
                    <a:lnTo>
                      <a:pt x="31" y="7"/>
                    </a:lnTo>
                    <a:lnTo>
                      <a:pt x="41" y="5"/>
                    </a:lnTo>
                    <a:lnTo>
                      <a:pt x="55" y="7"/>
                    </a:lnTo>
                    <a:lnTo>
                      <a:pt x="60" y="14"/>
                    </a:lnTo>
                    <a:lnTo>
                      <a:pt x="57" y="14"/>
                    </a:lnTo>
                    <a:lnTo>
                      <a:pt x="52" y="9"/>
                    </a:lnTo>
                    <a:lnTo>
                      <a:pt x="36" y="9"/>
                    </a:lnTo>
                    <a:lnTo>
                      <a:pt x="24" y="9"/>
                    </a:lnTo>
                    <a:lnTo>
                      <a:pt x="17" y="9"/>
                    </a:lnTo>
                    <a:lnTo>
                      <a:pt x="19" y="7"/>
                    </a:lnTo>
                    <a:lnTo>
                      <a:pt x="8" y="2"/>
                    </a:lnTo>
                    <a:lnTo>
                      <a:pt x="5" y="7"/>
                    </a:lnTo>
                    <a:lnTo>
                      <a:pt x="0" y="7"/>
                    </a:lnTo>
                    <a:lnTo>
                      <a:pt x="0" y="7"/>
                    </a:lnTo>
                    <a:close/>
                  </a:path>
                </a:pathLst>
              </a:custGeom>
              <a:solidFill>
                <a:srgbClr val="FAE9A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 name="Freeform 143"/>
              <p:cNvSpPr>
                <a:spLocks/>
              </p:cNvSpPr>
              <p:nvPr/>
            </p:nvSpPr>
            <p:spPr bwMode="auto">
              <a:xfrm>
                <a:off x="3745" y="1918"/>
                <a:ext cx="14" cy="7"/>
              </a:xfrm>
              <a:custGeom>
                <a:avLst/>
                <a:gdLst/>
                <a:ahLst/>
                <a:cxnLst>
                  <a:cxn ang="0">
                    <a:pos x="0" y="2"/>
                  </a:cxn>
                  <a:cxn ang="0">
                    <a:pos x="4" y="0"/>
                  </a:cxn>
                  <a:cxn ang="0">
                    <a:pos x="11" y="7"/>
                  </a:cxn>
                  <a:cxn ang="0">
                    <a:pos x="14" y="2"/>
                  </a:cxn>
                  <a:cxn ang="0">
                    <a:pos x="14" y="5"/>
                  </a:cxn>
                  <a:cxn ang="0">
                    <a:pos x="7" y="5"/>
                  </a:cxn>
                  <a:cxn ang="0">
                    <a:pos x="0" y="2"/>
                  </a:cxn>
                </a:cxnLst>
                <a:rect l="0" t="0" r="r" b="b"/>
                <a:pathLst>
                  <a:path w="14" h="7">
                    <a:moveTo>
                      <a:pt x="0" y="2"/>
                    </a:moveTo>
                    <a:lnTo>
                      <a:pt x="4" y="0"/>
                    </a:lnTo>
                    <a:lnTo>
                      <a:pt x="11" y="7"/>
                    </a:lnTo>
                    <a:lnTo>
                      <a:pt x="14" y="2"/>
                    </a:lnTo>
                    <a:lnTo>
                      <a:pt x="14" y="5"/>
                    </a:lnTo>
                    <a:lnTo>
                      <a:pt x="7" y="5"/>
                    </a:lnTo>
                    <a:lnTo>
                      <a:pt x="0" y="2"/>
                    </a:lnTo>
                    <a:close/>
                  </a:path>
                </a:pathLst>
              </a:custGeom>
              <a:solidFill>
                <a:srgbClr val="A96B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 name="Freeform 144"/>
              <p:cNvSpPr>
                <a:spLocks/>
              </p:cNvSpPr>
              <p:nvPr/>
            </p:nvSpPr>
            <p:spPr bwMode="auto">
              <a:xfrm>
                <a:off x="3771" y="1918"/>
                <a:ext cx="11" cy="35"/>
              </a:xfrm>
              <a:custGeom>
                <a:avLst/>
                <a:gdLst/>
                <a:ahLst/>
                <a:cxnLst>
                  <a:cxn ang="0">
                    <a:pos x="9" y="0"/>
                  </a:cxn>
                  <a:cxn ang="0">
                    <a:pos x="11" y="0"/>
                  </a:cxn>
                  <a:cxn ang="0">
                    <a:pos x="9" y="26"/>
                  </a:cxn>
                  <a:cxn ang="0">
                    <a:pos x="2" y="35"/>
                  </a:cxn>
                  <a:cxn ang="0">
                    <a:pos x="2" y="19"/>
                  </a:cxn>
                  <a:cxn ang="0">
                    <a:pos x="0" y="23"/>
                  </a:cxn>
                  <a:cxn ang="0">
                    <a:pos x="2" y="9"/>
                  </a:cxn>
                  <a:cxn ang="0">
                    <a:pos x="2" y="12"/>
                  </a:cxn>
                  <a:cxn ang="0">
                    <a:pos x="7" y="23"/>
                  </a:cxn>
                  <a:cxn ang="0">
                    <a:pos x="9" y="14"/>
                  </a:cxn>
                  <a:cxn ang="0">
                    <a:pos x="9" y="0"/>
                  </a:cxn>
                </a:cxnLst>
                <a:rect l="0" t="0" r="r" b="b"/>
                <a:pathLst>
                  <a:path w="11" h="35">
                    <a:moveTo>
                      <a:pt x="9" y="0"/>
                    </a:moveTo>
                    <a:lnTo>
                      <a:pt x="11" y="0"/>
                    </a:lnTo>
                    <a:lnTo>
                      <a:pt x="9" y="26"/>
                    </a:lnTo>
                    <a:lnTo>
                      <a:pt x="2" y="35"/>
                    </a:lnTo>
                    <a:lnTo>
                      <a:pt x="2" y="19"/>
                    </a:lnTo>
                    <a:lnTo>
                      <a:pt x="0" y="23"/>
                    </a:lnTo>
                    <a:lnTo>
                      <a:pt x="2" y="9"/>
                    </a:lnTo>
                    <a:lnTo>
                      <a:pt x="2" y="12"/>
                    </a:lnTo>
                    <a:lnTo>
                      <a:pt x="7" y="23"/>
                    </a:lnTo>
                    <a:lnTo>
                      <a:pt x="9" y="14"/>
                    </a:lnTo>
                    <a:lnTo>
                      <a:pt x="9" y="0"/>
                    </a:lnTo>
                    <a:close/>
                  </a:path>
                </a:pathLst>
              </a:custGeom>
              <a:solidFill>
                <a:srgbClr val="B0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 name="Freeform 145"/>
              <p:cNvSpPr>
                <a:spLocks/>
              </p:cNvSpPr>
              <p:nvPr/>
            </p:nvSpPr>
            <p:spPr bwMode="auto">
              <a:xfrm>
                <a:off x="3740" y="1920"/>
                <a:ext cx="12" cy="5"/>
              </a:xfrm>
              <a:custGeom>
                <a:avLst/>
                <a:gdLst/>
                <a:ahLst/>
                <a:cxnLst>
                  <a:cxn ang="0">
                    <a:pos x="0" y="3"/>
                  </a:cxn>
                  <a:cxn ang="0">
                    <a:pos x="5" y="0"/>
                  </a:cxn>
                  <a:cxn ang="0">
                    <a:pos x="12" y="3"/>
                  </a:cxn>
                  <a:cxn ang="0">
                    <a:pos x="12" y="5"/>
                  </a:cxn>
                  <a:cxn ang="0">
                    <a:pos x="5" y="3"/>
                  </a:cxn>
                  <a:cxn ang="0">
                    <a:pos x="0" y="3"/>
                  </a:cxn>
                </a:cxnLst>
                <a:rect l="0" t="0" r="r" b="b"/>
                <a:pathLst>
                  <a:path w="12" h="5">
                    <a:moveTo>
                      <a:pt x="0" y="3"/>
                    </a:moveTo>
                    <a:lnTo>
                      <a:pt x="5" y="0"/>
                    </a:lnTo>
                    <a:lnTo>
                      <a:pt x="12" y="3"/>
                    </a:lnTo>
                    <a:lnTo>
                      <a:pt x="12" y="5"/>
                    </a:lnTo>
                    <a:lnTo>
                      <a:pt x="5" y="3"/>
                    </a:lnTo>
                    <a:lnTo>
                      <a:pt x="0" y="3"/>
                    </a:lnTo>
                    <a:close/>
                  </a:path>
                </a:pathLst>
              </a:custGeom>
              <a:solidFill>
                <a:srgbClr val="1E21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 name="Freeform 146"/>
              <p:cNvSpPr>
                <a:spLocks/>
              </p:cNvSpPr>
              <p:nvPr/>
            </p:nvSpPr>
            <p:spPr bwMode="auto">
              <a:xfrm>
                <a:off x="3674" y="1920"/>
                <a:ext cx="30" cy="38"/>
              </a:xfrm>
              <a:custGeom>
                <a:avLst/>
                <a:gdLst/>
                <a:ahLst/>
                <a:cxnLst>
                  <a:cxn ang="0">
                    <a:pos x="16" y="5"/>
                  </a:cxn>
                  <a:cxn ang="0">
                    <a:pos x="19" y="0"/>
                  </a:cxn>
                  <a:cxn ang="0">
                    <a:pos x="30" y="5"/>
                  </a:cxn>
                  <a:cxn ang="0">
                    <a:pos x="28" y="7"/>
                  </a:cxn>
                  <a:cxn ang="0">
                    <a:pos x="9" y="21"/>
                  </a:cxn>
                  <a:cxn ang="0">
                    <a:pos x="9" y="36"/>
                  </a:cxn>
                  <a:cxn ang="0">
                    <a:pos x="11" y="38"/>
                  </a:cxn>
                  <a:cxn ang="0">
                    <a:pos x="0" y="29"/>
                  </a:cxn>
                  <a:cxn ang="0">
                    <a:pos x="2" y="19"/>
                  </a:cxn>
                  <a:cxn ang="0">
                    <a:pos x="11" y="7"/>
                  </a:cxn>
                  <a:cxn ang="0">
                    <a:pos x="16" y="7"/>
                  </a:cxn>
                  <a:cxn ang="0">
                    <a:pos x="16" y="5"/>
                  </a:cxn>
                  <a:cxn ang="0">
                    <a:pos x="16" y="5"/>
                  </a:cxn>
                </a:cxnLst>
                <a:rect l="0" t="0" r="r" b="b"/>
                <a:pathLst>
                  <a:path w="30" h="38">
                    <a:moveTo>
                      <a:pt x="16" y="5"/>
                    </a:moveTo>
                    <a:lnTo>
                      <a:pt x="19" y="0"/>
                    </a:lnTo>
                    <a:lnTo>
                      <a:pt x="30" y="5"/>
                    </a:lnTo>
                    <a:lnTo>
                      <a:pt x="28" y="7"/>
                    </a:lnTo>
                    <a:lnTo>
                      <a:pt x="9" y="21"/>
                    </a:lnTo>
                    <a:lnTo>
                      <a:pt x="9" y="36"/>
                    </a:lnTo>
                    <a:lnTo>
                      <a:pt x="11" y="38"/>
                    </a:lnTo>
                    <a:lnTo>
                      <a:pt x="0" y="29"/>
                    </a:lnTo>
                    <a:lnTo>
                      <a:pt x="2" y="19"/>
                    </a:lnTo>
                    <a:lnTo>
                      <a:pt x="11" y="7"/>
                    </a:lnTo>
                    <a:lnTo>
                      <a:pt x="16" y="7"/>
                    </a:lnTo>
                    <a:lnTo>
                      <a:pt x="16" y="5"/>
                    </a:lnTo>
                    <a:lnTo>
                      <a:pt x="16" y="5"/>
                    </a:lnTo>
                    <a:close/>
                  </a:path>
                </a:pathLst>
              </a:custGeom>
              <a:solidFill>
                <a:srgbClr val="FAF2D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 name="Freeform 147"/>
              <p:cNvSpPr>
                <a:spLocks/>
              </p:cNvSpPr>
              <p:nvPr/>
            </p:nvSpPr>
            <p:spPr bwMode="auto">
              <a:xfrm>
                <a:off x="3983" y="1923"/>
                <a:ext cx="10" cy="9"/>
              </a:xfrm>
              <a:custGeom>
                <a:avLst/>
                <a:gdLst/>
                <a:ahLst/>
                <a:cxnLst>
                  <a:cxn ang="0">
                    <a:pos x="0" y="0"/>
                  </a:cxn>
                  <a:cxn ang="0">
                    <a:pos x="5" y="0"/>
                  </a:cxn>
                  <a:cxn ang="0">
                    <a:pos x="10" y="0"/>
                  </a:cxn>
                  <a:cxn ang="0">
                    <a:pos x="10" y="7"/>
                  </a:cxn>
                  <a:cxn ang="0">
                    <a:pos x="5" y="9"/>
                  </a:cxn>
                  <a:cxn ang="0">
                    <a:pos x="0" y="0"/>
                  </a:cxn>
                </a:cxnLst>
                <a:rect l="0" t="0" r="r" b="b"/>
                <a:pathLst>
                  <a:path w="10" h="9">
                    <a:moveTo>
                      <a:pt x="0" y="0"/>
                    </a:moveTo>
                    <a:lnTo>
                      <a:pt x="5" y="0"/>
                    </a:lnTo>
                    <a:lnTo>
                      <a:pt x="10" y="0"/>
                    </a:lnTo>
                    <a:lnTo>
                      <a:pt x="10" y="7"/>
                    </a:lnTo>
                    <a:lnTo>
                      <a:pt x="5" y="9"/>
                    </a:lnTo>
                    <a:lnTo>
                      <a:pt x="0"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 name="Freeform 148"/>
              <p:cNvSpPr>
                <a:spLocks/>
              </p:cNvSpPr>
              <p:nvPr/>
            </p:nvSpPr>
            <p:spPr bwMode="auto">
              <a:xfrm>
                <a:off x="3740" y="1925"/>
                <a:ext cx="21" cy="14"/>
              </a:xfrm>
              <a:custGeom>
                <a:avLst/>
                <a:gdLst/>
                <a:ahLst/>
                <a:cxnLst>
                  <a:cxn ang="0">
                    <a:pos x="0" y="0"/>
                  </a:cxn>
                  <a:cxn ang="0">
                    <a:pos x="14" y="12"/>
                  </a:cxn>
                  <a:cxn ang="0">
                    <a:pos x="16" y="9"/>
                  </a:cxn>
                  <a:cxn ang="0">
                    <a:pos x="19" y="2"/>
                  </a:cxn>
                  <a:cxn ang="0">
                    <a:pos x="21" y="2"/>
                  </a:cxn>
                  <a:cxn ang="0">
                    <a:pos x="21" y="5"/>
                  </a:cxn>
                  <a:cxn ang="0">
                    <a:pos x="14" y="14"/>
                  </a:cxn>
                  <a:cxn ang="0">
                    <a:pos x="12" y="14"/>
                  </a:cxn>
                  <a:cxn ang="0">
                    <a:pos x="12" y="14"/>
                  </a:cxn>
                  <a:cxn ang="0">
                    <a:pos x="9" y="7"/>
                  </a:cxn>
                  <a:cxn ang="0">
                    <a:pos x="5" y="5"/>
                  </a:cxn>
                  <a:cxn ang="0">
                    <a:pos x="5" y="5"/>
                  </a:cxn>
                  <a:cxn ang="0">
                    <a:pos x="0" y="0"/>
                  </a:cxn>
                </a:cxnLst>
                <a:rect l="0" t="0" r="r" b="b"/>
                <a:pathLst>
                  <a:path w="21" h="14">
                    <a:moveTo>
                      <a:pt x="0" y="0"/>
                    </a:moveTo>
                    <a:lnTo>
                      <a:pt x="14" y="12"/>
                    </a:lnTo>
                    <a:lnTo>
                      <a:pt x="16" y="9"/>
                    </a:lnTo>
                    <a:lnTo>
                      <a:pt x="19" y="2"/>
                    </a:lnTo>
                    <a:lnTo>
                      <a:pt x="21" y="2"/>
                    </a:lnTo>
                    <a:lnTo>
                      <a:pt x="21" y="5"/>
                    </a:lnTo>
                    <a:lnTo>
                      <a:pt x="14" y="14"/>
                    </a:lnTo>
                    <a:lnTo>
                      <a:pt x="12" y="14"/>
                    </a:lnTo>
                    <a:lnTo>
                      <a:pt x="12" y="14"/>
                    </a:lnTo>
                    <a:lnTo>
                      <a:pt x="9" y="7"/>
                    </a:lnTo>
                    <a:lnTo>
                      <a:pt x="5" y="5"/>
                    </a:lnTo>
                    <a:lnTo>
                      <a:pt x="5" y="5"/>
                    </a:lnTo>
                    <a:lnTo>
                      <a:pt x="0" y="0"/>
                    </a:lnTo>
                    <a:close/>
                  </a:path>
                </a:pathLst>
              </a:custGeom>
              <a:solidFill>
                <a:srgbClr val="6C41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 name="Freeform 149"/>
              <p:cNvSpPr>
                <a:spLocks/>
              </p:cNvSpPr>
              <p:nvPr/>
            </p:nvSpPr>
            <p:spPr bwMode="auto">
              <a:xfrm>
                <a:off x="3820" y="1925"/>
                <a:ext cx="12" cy="5"/>
              </a:xfrm>
              <a:custGeom>
                <a:avLst/>
                <a:gdLst/>
                <a:ahLst/>
                <a:cxnLst>
                  <a:cxn ang="0">
                    <a:pos x="0" y="2"/>
                  </a:cxn>
                  <a:cxn ang="0">
                    <a:pos x="12" y="0"/>
                  </a:cxn>
                  <a:cxn ang="0">
                    <a:pos x="10" y="5"/>
                  </a:cxn>
                  <a:cxn ang="0">
                    <a:pos x="0" y="5"/>
                  </a:cxn>
                  <a:cxn ang="0">
                    <a:pos x="0" y="5"/>
                  </a:cxn>
                  <a:cxn ang="0">
                    <a:pos x="0" y="2"/>
                  </a:cxn>
                </a:cxnLst>
                <a:rect l="0" t="0" r="r" b="b"/>
                <a:pathLst>
                  <a:path w="12" h="5">
                    <a:moveTo>
                      <a:pt x="0" y="2"/>
                    </a:moveTo>
                    <a:lnTo>
                      <a:pt x="12" y="0"/>
                    </a:lnTo>
                    <a:lnTo>
                      <a:pt x="10" y="5"/>
                    </a:lnTo>
                    <a:lnTo>
                      <a:pt x="0" y="5"/>
                    </a:lnTo>
                    <a:lnTo>
                      <a:pt x="0" y="5"/>
                    </a:lnTo>
                    <a:lnTo>
                      <a:pt x="0" y="2"/>
                    </a:lnTo>
                    <a:close/>
                  </a:path>
                </a:pathLst>
              </a:custGeom>
              <a:solidFill>
                <a:srgbClr val="874E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 name="Freeform 150"/>
              <p:cNvSpPr>
                <a:spLocks/>
              </p:cNvSpPr>
              <p:nvPr/>
            </p:nvSpPr>
            <p:spPr bwMode="auto">
              <a:xfrm>
                <a:off x="3669" y="1927"/>
                <a:ext cx="76" cy="38"/>
              </a:xfrm>
              <a:custGeom>
                <a:avLst/>
                <a:gdLst/>
                <a:ahLst/>
                <a:cxnLst>
                  <a:cxn ang="0">
                    <a:pos x="52" y="0"/>
                  </a:cxn>
                  <a:cxn ang="0">
                    <a:pos x="68" y="0"/>
                  </a:cxn>
                  <a:cxn ang="0">
                    <a:pos x="73" y="5"/>
                  </a:cxn>
                  <a:cxn ang="0">
                    <a:pos x="76" y="7"/>
                  </a:cxn>
                  <a:cxn ang="0">
                    <a:pos x="64" y="14"/>
                  </a:cxn>
                  <a:cxn ang="0">
                    <a:pos x="50" y="19"/>
                  </a:cxn>
                  <a:cxn ang="0">
                    <a:pos x="45" y="17"/>
                  </a:cxn>
                  <a:cxn ang="0">
                    <a:pos x="59" y="12"/>
                  </a:cxn>
                  <a:cxn ang="0">
                    <a:pos x="61" y="10"/>
                  </a:cxn>
                  <a:cxn ang="0">
                    <a:pos x="59" y="5"/>
                  </a:cxn>
                  <a:cxn ang="0">
                    <a:pos x="45" y="10"/>
                  </a:cxn>
                  <a:cxn ang="0">
                    <a:pos x="38" y="10"/>
                  </a:cxn>
                  <a:cxn ang="0">
                    <a:pos x="38" y="10"/>
                  </a:cxn>
                  <a:cxn ang="0">
                    <a:pos x="26" y="12"/>
                  </a:cxn>
                  <a:cxn ang="0">
                    <a:pos x="16" y="24"/>
                  </a:cxn>
                  <a:cxn ang="0">
                    <a:pos x="24" y="38"/>
                  </a:cxn>
                  <a:cxn ang="0">
                    <a:pos x="9" y="33"/>
                  </a:cxn>
                  <a:cxn ang="0">
                    <a:pos x="0" y="22"/>
                  </a:cxn>
                  <a:cxn ang="0">
                    <a:pos x="7" y="7"/>
                  </a:cxn>
                  <a:cxn ang="0">
                    <a:pos x="14" y="0"/>
                  </a:cxn>
                  <a:cxn ang="0">
                    <a:pos x="16" y="0"/>
                  </a:cxn>
                  <a:cxn ang="0">
                    <a:pos x="7" y="12"/>
                  </a:cxn>
                  <a:cxn ang="0">
                    <a:pos x="5" y="22"/>
                  </a:cxn>
                  <a:cxn ang="0">
                    <a:pos x="16" y="31"/>
                  </a:cxn>
                  <a:cxn ang="0">
                    <a:pos x="14" y="29"/>
                  </a:cxn>
                  <a:cxn ang="0">
                    <a:pos x="14" y="14"/>
                  </a:cxn>
                  <a:cxn ang="0">
                    <a:pos x="33" y="0"/>
                  </a:cxn>
                  <a:cxn ang="0">
                    <a:pos x="40" y="0"/>
                  </a:cxn>
                  <a:cxn ang="0">
                    <a:pos x="52" y="0"/>
                  </a:cxn>
                </a:cxnLst>
                <a:rect l="0" t="0" r="r" b="b"/>
                <a:pathLst>
                  <a:path w="76" h="38">
                    <a:moveTo>
                      <a:pt x="52" y="0"/>
                    </a:moveTo>
                    <a:lnTo>
                      <a:pt x="68" y="0"/>
                    </a:lnTo>
                    <a:lnTo>
                      <a:pt x="73" y="5"/>
                    </a:lnTo>
                    <a:lnTo>
                      <a:pt x="76" y="7"/>
                    </a:lnTo>
                    <a:lnTo>
                      <a:pt x="64" y="14"/>
                    </a:lnTo>
                    <a:lnTo>
                      <a:pt x="50" y="19"/>
                    </a:lnTo>
                    <a:lnTo>
                      <a:pt x="45" y="17"/>
                    </a:lnTo>
                    <a:lnTo>
                      <a:pt x="59" y="12"/>
                    </a:lnTo>
                    <a:lnTo>
                      <a:pt x="61" y="10"/>
                    </a:lnTo>
                    <a:lnTo>
                      <a:pt x="59" y="5"/>
                    </a:lnTo>
                    <a:lnTo>
                      <a:pt x="45" y="10"/>
                    </a:lnTo>
                    <a:lnTo>
                      <a:pt x="38" y="10"/>
                    </a:lnTo>
                    <a:lnTo>
                      <a:pt x="38" y="10"/>
                    </a:lnTo>
                    <a:lnTo>
                      <a:pt x="26" y="12"/>
                    </a:lnTo>
                    <a:lnTo>
                      <a:pt x="16" y="24"/>
                    </a:lnTo>
                    <a:lnTo>
                      <a:pt x="24" y="38"/>
                    </a:lnTo>
                    <a:lnTo>
                      <a:pt x="9" y="33"/>
                    </a:lnTo>
                    <a:lnTo>
                      <a:pt x="0" y="22"/>
                    </a:lnTo>
                    <a:lnTo>
                      <a:pt x="7" y="7"/>
                    </a:lnTo>
                    <a:lnTo>
                      <a:pt x="14" y="0"/>
                    </a:lnTo>
                    <a:lnTo>
                      <a:pt x="16" y="0"/>
                    </a:lnTo>
                    <a:lnTo>
                      <a:pt x="7" y="12"/>
                    </a:lnTo>
                    <a:lnTo>
                      <a:pt x="5" y="22"/>
                    </a:lnTo>
                    <a:lnTo>
                      <a:pt x="16" y="31"/>
                    </a:lnTo>
                    <a:lnTo>
                      <a:pt x="14" y="29"/>
                    </a:lnTo>
                    <a:lnTo>
                      <a:pt x="14" y="14"/>
                    </a:lnTo>
                    <a:lnTo>
                      <a:pt x="33" y="0"/>
                    </a:lnTo>
                    <a:lnTo>
                      <a:pt x="40" y="0"/>
                    </a:lnTo>
                    <a:lnTo>
                      <a:pt x="52" y="0"/>
                    </a:lnTo>
                    <a:close/>
                  </a:path>
                </a:pathLst>
              </a:custGeom>
              <a:solidFill>
                <a:srgbClr val="F7C7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 name="Freeform 151"/>
              <p:cNvSpPr>
                <a:spLocks/>
              </p:cNvSpPr>
              <p:nvPr/>
            </p:nvSpPr>
            <p:spPr bwMode="auto">
              <a:xfrm>
                <a:off x="3856" y="1927"/>
                <a:ext cx="61" cy="85"/>
              </a:xfrm>
              <a:custGeom>
                <a:avLst/>
                <a:gdLst/>
                <a:ahLst/>
                <a:cxnLst>
                  <a:cxn ang="0">
                    <a:pos x="54" y="0"/>
                  </a:cxn>
                  <a:cxn ang="0">
                    <a:pos x="61" y="12"/>
                  </a:cxn>
                  <a:cxn ang="0">
                    <a:pos x="54" y="22"/>
                  </a:cxn>
                  <a:cxn ang="0">
                    <a:pos x="47" y="22"/>
                  </a:cxn>
                  <a:cxn ang="0">
                    <a:pos x="49" y="33"/>
                  </a:cxn>
                  <a:cxn ang="0">
                    <a:pos x="40" y="43"/>
                  </a:cxn>
                  <a:cxn ang="0">
                    <a:pos x="37" y="43"/>
                  </a:cxn>
                  <a:cxn ang="0">
                    <a:pos x="37" y="57"/>
                  </a:cxn>
                  <a:cxn ang="0">
                    <a:pos x="26" y="66"/>
                  </a:cxn>
                  <a:cxn ang="0">
                    <a:pos x="21" y="66"/>
                  </a:cxn>
                  <a:cxn ang="0">
                    <a:pos x="21" y="71"/>
                  </a:cxn>
                  <a:cxn ang="0">
                    <a:pos x="18" y="76"/>
                  </a:cxn>
                  <a:cxn ang="0">
                    <a:pos x="9" y="83"/>
                  </a:cxn>
                  <a:cxn ang="0">
                    <a:pos x="2" y="85"/>
                  </a:cxn>
                  <a:cxn ang="0">
                    <a:pos x="0" y="83"/>
                  </a:cxn>
                  <a:cxn ang="0">
                    <a:pos x="4" y="83"/>
                  </a:cxn>
                  <a:cxn ang="0">
                    <a:pos x="16" y="76"/>
                  </a:cxn>
                  <a:cxn ang="0">
                    <a:pos x="18" y="64"/>
                  </a:cxn>
                  <a:cxn ang="0">
                    <a:pos x="14" y="57"/>
                  </a:cxn>
                  <a:cxn ang="0">
                    <a:pos x="11" y="52"/>
                  </a:cxn>
                  <a:cxn ang="0">
                    <a:pos x="11" y="50"/>
                  </a:cxn>
                  <a:cxn ang="0">
                    <a:pos x="18" y="59"/>
                  </a:cxn>
                  <a:cxn ang="0">
                    <a:pos x="26" y="62"/>
                  </a:cxn>
                  <a:cxn ang="0">
                    <a:pos x="33" y="55"/>
                  </a:cxn>
                  <a:cxn ang="0">
                    <a:pos x="33" y="48"/>
                  </a:cxn>
                  <a:cxn ang="0">
                    <a:pos x="26" y="38"/>
                  </a:cxn>
                  <a:cxn ang="0">
                    <a:pos x="26" y="31"/>
                  </a:cxn>
                  <a:cxn ang="0">
                    <a:pos x="33" y="38"/>
                  </a:cxn>
                  <a:cxn ang="0">
                    <a:pos x="35" y="40"/>
                  </a:cxn>
                  <a:cxn ang="0">
                    <a:pos x="44" y="38"/>
                  </a:cxn>
                  <a:cxn ang="0">
                    <a:pos x="47" y="31"/>
                  </a:cxn>
                  <a:cxn ang="0">
                    <a:pos x="40" y="22"/>
                  </a:cxn>
                  <a:cxn ang="0">
                    <a:pos x="40" y="17"/>
                  </a:cxn>
                  <a:cxn ang="0">
                    <a:pos x="44" y="22"/>
                  </a:cxn>
                  <a:cxn ang="0">
                    <a:pos x="44" y="19"/>
                  </a:cxn>
                  <a:cxn ang="0">
                    <a:pos x="56" y="14"/>
                  </a:cxn>
                  <a:cxn ang="0">
                    <a:pos x="59" y="10"/>
                  </a:cxn>
                  <a:cxn ang="0">
                    <a:pos x="54" y="0"/>
                  </a:cxn>
                </a:cxnLst>
                <a:rect l="0" t="0" r="r" b="b"/>
                <a:pathLst>
                  <a:path w="61" h="85">
                    <a:moveTo>
                      <a:pt x="54" y="0"/>
                    </a:moveTo>
                    <a:lnTo>
                      <a:pt x="61" y="12"/>
                    </a:lnTo>
                    <a:lnTo>
                      <a:pt x="54" y="22"/>
                    </a:lnTo>
                    <a:lnTo>
                      <a:pt x="47" y="22"/>
                    </a:lnTo>
                    <a:lnTo>
                      <a:pt x="49" y="33"/>
                    </a:lnTo>
                    <a:lnTo>
                      <a:pt x="40" y="43"/>
                    </a:lnTo>
                    <a:lnTo>
                      <a:pt x="37" y="43"/>
                    </a:lnTo>
                    <a:lnTo>
                      <a:pt x="37" y="57"/>
                    </a:lnTo>
                    <a:lnTo>
                      <a:pt x="26" y="66"/>
                    </a:lnTo>
                    <a:lnTo>
                      <a:pt x="21" y="66"/>
                    </a:lnTo>
                    <a:lnTo>
                      <a:pt x="21" y="71"/>
                    </a:lnTo>
                    <a:lnTo>
                      <a:pt x="18" y="76"/>
                    </a:lnTo>
                    <a:lnTo>
                      <a:pt x="9" y="83"/>
                    </a:lnTo>
                    <a:lnTo>
                      <a:pt x="2" y="85"/>
                    </a:lnTo>
                    <a:lnTo>
                      <a:pt x="0" y="83"/>
                    </a:lnTo>
                    <a:lnTo>
                      <a:pt x="4" y="83"/>
                    </a:lnTo>
                    <a:lnTo>
                      <a:pt x="16" y="76"/>
                    </a:lnTo>
                    <a:lnTo>
                      <a:pt x="18" y="64"/>
                    </a:lnTo>
                    <a:lnTo>
                      <a:pt x="14" y="57"/>
                    </a:lnTo>
                    <a:lnTo>
                      <a:pt x="11" y="52"/>
                    </a:lnTo>
                    <a:lnTo>
                      <a:pt x="11" y="50"/>
                    </a:lnTo>
                    <a:lnTo>
                      <a:pt x="18" y="59"/>
                    </a:lnTo>
                    <a:lnTo>
                      <a:pt x="26" y="62"/>
                    </a:lnTo>
                    <a:lnTo>
                      <a:pt x="33" y="55"/>
                    </a:lnTo>
                    <a:lnTo>
                      <a:pt x="33" y="48"/>
                    </a:lnTo>
                    <a:lnTo>
                      <a:pt x="26" y="38"/>
                    </a:lnTo>
                    <a:lnTo>
                      <a:pt x="26" y="31"/>
                    </a:lnTo>
                    <a:lnTo>
                      <a:pt x="33" y="38"/>
                    </a:lnTo>
                    <a:lnTo>
                      <a:pt x="35" y="40"/>
                    </a:lnTo>
                    <a:lnTo>
                      <a:pt x="44" y="38"/>
                    </a:lnTo>
                    <a:lnTo>
                      <a:pt x="47" y="31"/>
                    </a:lnTo>
                    <a:lnTo>
                      <a:pt x="40" y="22"/>
                    </a:lnTo>
                    <a:lnTo>
                      <a:pt x="40" y="17"/>
                    </a:lnTo>
                    <a:lnTo>
                      <a:pt x="44" y="22"/>
                    </a:lnTo>
                    <a:lnTo>
                      <a:pt x="44" y="19"/>
                    </a:lnTo>
                    <a:lnTo>
                      <a:pt x="56" y="14"/>
                    </a:lnTo>
                    <a:lnTo>
                      <a:pt x="59" y="10"/>
                    </a:lnTo>
                    <a:lnTo>
                      <a:pt x="54"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 name="Freeform 152"/>
              <p:cNvSpPr>
                <a:spLocks/>
              </p:cNvSpPr>
              <p:nvPr/>
            </p:nvSpPr>
            <p:spPr bwMode="auto">
              <a:xfrm>
                <a:off x="3636" y="1930"/>
                <a:ext cx="38" cy="23"/>
              </a:xfrm>
              <a:custGeom>
                <a:avLst/>
                <a:gdLst/>
                <a:ahLst/>
                <a:cxnLst>
                  <a:cxn ang="0">
                    <a:pos x="7" y="2"/>
                  </a:cxn>
                  <a:cxn ang="0">
                    <a:pos x="16" y="0"/>
                  </a:cxn>
                  <a:cxn ang="0">
                    <a:pos x="16" y="0"/>
                  </a:cxn>
                  <a:cxn ang="0">
                    <a:pos x="14" y="2"/>
                  </a:cxn>
                  <a:cxn ang="0">
                    <a:pos x="12" y="11"/>
                  </a:cxn>
                  <a:cxn ang="0">
                    <a:pos x="14" y="11"/>
                  </a:cxn>
                  <a:cxn ang="0">
                    <a:pos x="21" y="4"/>
                  </a:cxn>
                  <a:cxn ang="0">
                    <a:pos x="24" y="4"/>
                  </a:cxn>
                  <a:cxn ang="0">
                    <a:pos x="26" y="11"/>
                  </a:cxn>
                  <a:cxn ang="0">
                    <a:pos x="33" y="4"/>
                  </a:cxn>
                  <a:cxn ang="0">
                    <a:pos x="38" y="4"/>
                  </a:cxn>
                  <a:cxn ang="0">
                    <a:pos x="35" y="7"/>
                  </a:cxn>
                  <a:cxn ang="0">
                    <a:pos x="33" y="4"/>
                  </a:cxn>
                  <a:cxn ang="0">
                    <a:pos x="26" y="11"/>
                  </a:cxn>
                  <a:cxn ang="0">
                    <a:pos x="33" y="19"/>
                  </a:cxn>
                  <a:cxn ang="0">
                    <a:pos x="33" y="19"/>
                  </a:cxn>
                  <a:cxn ang="0">
                    <a:pos x="26" y="14"/>
                  </a:cxn>
                  <a:cxn ang="0">
                    <a:pos x="24" y="23"/>
                  </a:cxn>
                  <a:cxn ang="0">
                    <a:pos x="19" y="23"/>
                  </a:cxn>
                  <a:cxn ang="0">
                    <a:pos x="12" y="14"/>
                  </a:cxn>
                  <a:cxn ang="0">
                    <a:pos x="7" y="21"/>
                  </a:cxn>
                  <a:cxn ang="0">
                    <a:pos x="12" y="14"/>
                  </a:cxn>
                  <a:cxn ang="0">
                    <a:pos x="9" y="7"/>
                  </a:cxn>
                  <a:cxn ang="0">
                    <a:pos x="14" y="2"/>
                  </a:cxn>
                  <a:cxn ang="0">
                    <a:pos x="0" y="9"/>
                  </a:cxn>
                  <a:cxn ang="0">
                    <a:pos x="0" y="4"/>
                  </a:cxn>
                  <a:cxn ang="0">
                    <a:pos x="7" y="2"/>
                  </a:cxn>
                </a:cxnLst>
                <a:rect l="0" t="0" r="r" b="b"/>
                <a:pathLst>
                  <a:path w="38" h="23">
                    <a:moveTo>
                      <a:pt x="7" y="2"/>
                    </a:moveTo>
                    <a:lnTo>
                      <a:pt x="16" y="0"/>
                    </a:lnTo>
                    <a:lnTo>
                      <a:pt x="16" y="0"/>
                    </a:lnTo>
                    <a:lnTo>
                      <a:pt x="14" y="2"/>
                    </a:lnTo>
                    <a:lnTo>
                      <a:pt x="12" y="11"/>
                    </a:lnTo>
                    <a:lnTo>
                      <a:pt x="14" y="11"/>
                    </a:lnTo>
                    <a:lnTo>
                      <a:pt x="21" y="4"/>
                    </a:lnTo>
                    <a:lnTo>
                      <a:pt x="24" y="4"/>
                    </a:lnTo>
                    <a:lnTo>
                      <a:pt x="26" y="11"/>
                    </a:lnTo>
                    <a:lnTo>
                      <a:pt x="33" y="4"/>
                    </a:lnTo>
                    <a:lnTo>
                      <a:pt x="38" y="4"/>
                    </a:lnTo>
                    <a:lnTo>
                      <a:pt x="35" y="7"/>
                    </a:lnTo>
                    <a:lnTo>
                      <a:pt x="33" y="4"/>
                    </a:lnTo>
                    <a:lnTo>
                      <a:pt x="26" y="11"/>
                    </a:lnTo>
                    <a:lnTo>
                      <a:pt x="33" y="19"/>
                    </a:lnTo>
                    <a:lnTo>
                      <a:pt x="33" y="19"/>
                    </a:lnTo>
                    <a:lnTo>
                      <a:pt x="26" y="14"/>
                    </a:lnTo>
                    <a:lnTo>
                      <a:pt x="24" y="23"/>
                    </a:lnTo>
                    <a:lnTo>
                      <a:pt x="19" y="23"/>
                    </a:lnTo>
                    <a:lnTo>
                      <a:pt x="12" y="14"/>
                    </a:lnTo>
                    <a:lnTo>
                      <a:pt x="7" y="21"/>
                    </a:lnTo>
                    <a:lnTo>
                      <a:pt x="12" y="14"/>
                    </a:lnTo>
                    <a:lnTo>
                      <a:pt x="9" y="7"/>
                    </a:lnTo>
                    <a:lnTo>
                      <a:pt x="14" y="2"/>
                    </a:lnTo>
                    <a:lnTo>
                      <a:pt x="0" y="9"/>
                    </a:lnTo>
                    <a:lnTo>
                      <a:pt x="0" y="4"/>
                    </a:lnTo>
                    <a:lnTo>
                      <a:pt x="7" y="2"/>
                    </a:lnTo>
                    <a:close/>
                  </a:path>
                </a:pathLst>
              </a:custGeom>
              <a:solidFill>
                <a:srgbClr val="FEFEF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 name="Freeform 153"/>
              <p:cNvSpPr>
                <a:spLocks/>
              </p:cNvSpPr>
              <p:nvPr/>
            </p:nvSpPr>
            <p:spPr bwMode="auto">
              <a:xfrm>
                <a:off x="3815" y="1930"/>
                <a:ext cx="19" cy="35"/>
              </a:xfrm>
              <a:custGeom>
                <a:avLst/>
                <a:gdLst/>
                <a:ahLst/>
                <a:cxnLst>
                  <a:cxn ang="0">
                    <a:pos x="5" y="0"/>
                  </a:cxn>
                  <a:cxn ang="0">
                    <a:pos x="5" y="0"/>
                  </a:cxn>
                  <a:cxn ang="0">
                    <a:pos x="15" y="0"/>
                  </a:cxn>
                  <a:cxn ang="0">
                    <a:pos x="19" y="26"/>
                  </a:cxn>
                  <a:cxn ang="0">
                    <a:pos x="17" y="30"/>
                  </a:cxn>
                  <a:cxn ang="0">
                    <a:pos x="17" y="35"/>
                  </a:cxn>
                  <a:cxn ang="0">
                    <a:pos x="19" y="33"/>
                  </a:cxn>
                  <a:cxn ang="0">
                    <a:pos x="17" y="35"/>
                  </a:cxn>
                  <a:cxn ang="0">
                    <a:pos x="15" y="33"/>
                  </a:cxn>
                  <a:cxn ang="0">
                    <a:pos x="10" y="19"/>
                  </a:cxn>
                  <a:cxn ang="0">
                    <a:pos x="7" y="11"/>
                  </a:cxn>
                  <a:cxn ang="0">
                    <a:pos x="3" y="9"/>
                  </a:cxn>
                  <a:cxn ang="0">
                    <a:pos x="0" y="9"/>
                  </a:cxn>
                  <a:cxn ang="0">
                    <a:pos x="0" y="7"/>
                  </a:cxn>
                  <a:cxn ang="0">
                    <a:pos x="5" y="0"/>
                  </a:cxn>
                </a:cxnLst>
                <a:rect l="0" t="0" r="r" b="b"/>
                <a:pathLst>
                  <a:path w="19" h="35">
                    <a:moveTo>
                      <a:pt x="5" y="0"/>
                    </a:moveTo>
                    <a:lnTo>
                      <a:pt x="5" y="0"/>
                    </a:lnTo>
                    <a:lnTo>
                      <a:pt x="15" y="0"/>
                    </a:lnTo>
                    <a:lnTo>
                      <a:pt x="19" y="26"/>
                    </a:lnTo>
                    <a:lnTo>
                      <a:pt x="17" y="30"/>
                    </a:lnTo>
                    <a:lnTo>
                      <a:pt x="17" y="35"/>
                    </a:lnTo>
                    <a:lnTo>
                      <a:pt x="19" y="33"/>
                    </a:lnTo>
                    <a:lnTo>
                      <a:pt x="17" y="35"/>
                    </a:lnTo>
                    <a:lnTo>
                      <a:pt x="15" y="33"/>
                    </a:lnTo>
                    <a:lnTo>
                      <a:pt x="10" y="19"/>
                    </a:lnTo>
                    <a:lnTo>
                      <a:pt x="7" y="11"/>
                    </a:lnTo>
                    <a:lnTo>
                      <a:pt x="3" y="9"/>
                    </a:lnTo>
                    <a:lnTo>
                      <a:pt x="0" y="9"/>
                    </a:lnTo>
                    <a:lnTo>
                      <a:pt x="0" y="7"/>
                    </a:lnTo>
                    <a:lnTo>
                      <a:pt x="5" y="0"/>
                    </a:lnTo>
                    <a:close/>
                  </a:path>
                </a:pathLst>
              </a:custGeom>
              <a:solidFill>
                <a:srgbClr val="1E21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 name="Freeform 154"/>
              <p:cNvSpPr>
                <a:spLocks/>
              </p:cNvSpPr>
              <p:nvPr/>
            </p:nvSpPr>
            <p:spPr bwMode="auto">
              <a:xfrm>
                <a:off x="3794" y="1930"/>
                <a:ext cx="19" cy="37"/>
              </a:xfrm>
              <a:custGeom>
                <a:avLst/>
                <a:gdLst/>
                <a:ahLst/>
                <a:cxnLst>
                  <a:cxn ang="0">
                    <a:pos x="10" y="0"/>
                  </a:cxn>
                  <a:cxn ang="0">
                    <a:pos x="19" y="9"/>
                  </a:cxn>
                  <a:cxn ang="0">
                    <a:pos x="19" y="9"/>
                  </a:cxn>
                  <a:cxn ang="0">
                    <a:pos x="14" y="35"/>
                  </a:cxn>
                  <a:cxn ang="0">
                    <a:pos x="12" y="37"/>
                  </a:cxn>
                  <a:cxn ang="0">
                    <a:pos x="12" y="35"/>
                  </a:cxn>
                  <a:cxn ang="0">
                    <a:pos x="12" y="11"/>
                  </a:cxn>
                  <a:cxn ang="0">
                    <a:pos x="3" y="23"/>
                  </a:cxn>
                  <a:cxn ang="0">
                    <a:pos x="0" y="23"/>
                  </a:cxn>
                  <a:cxn ang="0">
                    <a:pos x="7" y="16"/>
                  </a:cxn>
                  <a:cxn ang="0">
                    <a:pos x="10" y="0"/>
                  </a:cxn>
                </a:cxnLst>
                <a:rect l="0" t="0" r="r" b="b"/>
                <a:pathLst>
                  <a:path w="19" h="37">
                    <a:moveTo>
                      <a:pt x="10" y="0"/>
                    </a:moveTo>
                    <a:lnTo>
                      <a:pt x="19" y="9"/>
                    </a:lnTo>
                    <a:lnTo>
                      <a:pt x="19" y="9"/>
                    </a:lnTo>
                    <a:lnTo>
                      <a:pt x="14" y="35"/>
                    </a:lnTo>
                    <a:lnTo>
                      <a:pt x="12" y="37"/>
                    </a:lnTo>
                    <a:lnTo>
                      <a:pt x="12" y="35"/>
                    </a:lnTo>
                    <a:lnTo>
                      <a:pt x="12" y="11"/>
                    </a:lnTo>
                    <a:lnTo>
                      <a:pt x="3" y="23"/>
                    </a:lnTo>
                    <a:lnTo>
                      <a:pt x="0" y="23"/>
                    </a:lnTo>
                    <a:lnTo>
                      <a:pt x="7" y="16"/>
                    </a:lnTo>
                    <a:lnTo>
                      <a:pt x="10" y="0"/>
                    </a:lnTo>
                    <a:close/>
                  </a:path>
                </a:pathLst>
              </a:custGeom>
              <a:solidFill>
                <a:srgbClr val="1E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 name="Freeform 155"/>
              <p:cNvSpPr>
                <a:spLocks/>
              </p:cNvSpPr>
              <p:nvPr/>
            </p:nvSpPr>
            <p:spPr bwMode="auto">
              <a:xfrm>
                <a:off x="3636" y="1932"/>
                <a:ext cx="14" cy="21"/>
              </a:xfrm>
              <a:custGeom>
                <a:avLst/>
                <a:gdLst/>
                <a:ahLst/>
                <a:cxnLst>
                  <a:cxn ang="0">
                    <a:pos x="0" y="7"/>
                  </a:cxn>
                  <a:cxn ang="0">
                    <a:pos x="14" y="0"/>
                  </a:cxn>
                  <a:cxn ang="0">
                    <a:pos x="9" y="5"/>
                  </a:cxn>
                  <a:cxn ang="0">
                    <a:pos x="12" y="12"/>
                  </a:cxn>
                  <a:cxn ang="0">
                    <a:pos x="7" y="19"/>
                  </a:cxn>
                  <a:cxn ang="0">
                    <a:pos x="7" y="21"/>
                  </a:cxn>
                  <a:cxn ang="0">
                    <a:pos x="0" y="7"/>
                  </a:cxn>
                </a:cxnLst>
                <a:rect l="0" t="0" r="r" b="b"/>
                <a:pathLst>
                  <a:path w="14" h="21">
                    <a:moveTo>
                      <a:pt x="0" y="7"/>
                    </a:moveTo>
                    <a:lnTo>
                      <a:pt x="14" y="0"/>
                    </a:lnTo>
                    <a:lnTo>
                      <a:pt x="9" y="5"/>
                    </a:lnTo>
                    <a:lnTo>
                      <a:pt x="12" y="12"/>
                    </a:lnTo>
                    <a:lnTo>
                      <a:pt x="7" y="19"/>
                    </a:lnTo>
                    <a:lnTo>
                      <a:pt x="7" y="21"/>
                    </a:lnTo>
                    <a:lnTo>
                      <a:pt x="0" y="7"/>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 name="Freeform 156"/>
              <p:cNvSpPr>
                <a:spLocks/>
              </p:cNvSpPr>
              <p:nvPr/>
            </p:nvSpPr>
            <p:spPr bwMode="auto">
              <a:xfrm>
                <a:off x="3707" y="1932"/>
                <a:ext cx="23" cy="12"/>
              </a:xfrm>
              <a:custGeom>
                <a:avLst/>
                <a:gdLst/>
                <a:ahLst/>
                <a:cxnLst>
                  <a:cxn ang="0">
                    <a:pos x="7" y="5"/>
                  </a:cxn>
                  <a:cxn ang="0">
                    <a:pos x="21" y="0"/>
                  </a:cxn>
                  <a:cxn ang="0">
                    <a:pos x="23" y="5"/>
                  </a:cxn>
                  <a:cxn ang="0">
                    <a:pos x="21" y="7"/>
                  </a:cxn>
                  <a:cxn ang="0">
                    <a:pos x="7" y="12"/>
                  </a:cxn>
                  <a:cxn ang="0">
                    <a:pos x="4" y="9"/>
                  </a:cxn>
                  <a:cxn ang="0">
                    <a:pos x="0" y="5"/>
                  </a:cxn>
                  <a:cxn ang="0">
                    <a:pos x="7" y="5"/>
                  </a:cxn>
                </a:cxnLst>
                <a:rect l="0" t="0" r="r" b="b"/>
                <a:pathLst>
                  <a:path w="23" h="12">
                    <a:moveTo>
                      <a:pt x="7" y="5"/>
                    </a:moveTo>
                    <a:lnTo>
                      <a:pt x="21" y="0"/>
                    </a:lnTo>
                    <a:lnTo>
                      <a:pt x="23" y="5"/>
                    </a:lnTo>
                    <a:lnTo>
                      <a:pt x="21" y="7"/>
                    </a:lnTo>
                    <a:lnTo>
                      <a:pt x="7" y="12"/>
                    </a:lnTo>
                    <a:lnTo>
                      <a:pt x="4" y="9"/>
                    </a:lnTo>
                    <a:lnTo>
                      <a:pt x="0" y="5"/>
                    </a:lnTo>
                    <a:lnTo>
                      <a:pt x="7" y="5"/>
                    </a:lnTo>
                    <a:close/>
                  </a:path>
                </a:pathLst>
              </a:custGeom>
              <a:solidFill>
                <a:srgbClr val="BE7F2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 name="Freeform 157"/>
              <p:cNvSpPr>
                <a:spLocks/>
              </p:cNvSpPr>
              <p:nvPr/>
            </p:nvSpPr>
            <p:spPr bwMode="auto">
              <a:xfrm>
                <a:off x="3709" y="1934"/>
                <a:ext cx="19" cy="7"/>
              </a:xfrm>
              <a:custGeom>
                <a:avLst/>
                <a:gdLst/>
                <a:ahLst/>
                <a:cxnLst>
                  <a:cxn ang="0">
                    <a:pos x="2" y="5"/>
                  </a:cxn>
                  <a:cxn ang="0">
                    <a:pos x="19" y="0"/>
                  </a:cxn>
                  <a:cxn ang="0">
                    <a:pos x="2" y="7"/>
                  </a:cxn>
                  <a:cxn ang="0">
                    <a:pos x="0" y="5"/>
                  </a:cxn>
                  <a:cxn ang="0">
                    <a:pos x="2" y="5"/>
                  </a:cxn>
                </a:cxnLst>
                <a:rect l="0" t="0" r="r" b="b"/>
                <a:pathLst>
                  <a:path w="19" h="7">
                    <a:moveTo>
                      <a:pt x="2" y="5"/>
                    </a:moveTo>
                    <a:lnTo>
                      <a:pt x="19" y="0"/>
                    </a:lnTo>
                    <a:lnTo>
                      <a:pt x="2" y="7"/>
                    </a:lnTo>
                    <a:lnTo>
                      <a:pt x="0" y="5"/>
                    </a:lnTo>
                    <a:lnTo>
                      <a:pt x="2" y="5"/>
                    </a:lnTo>
                    <a:close/>
                  </a:path>
                </a:pathLst>
              </a:custGeom>
              <a:solidFill>
                <a:srgbClr val="5136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 name="Freeform 158"/>
              <p:cNvSpPr>
                <a:spLocks/>
              </p:cNvSpPr>
              <p:nvPr/>
            </p:nvSpPr>
            <p:spPr bwMode="auto">
              <a:xfrm>
                <a:off x="3662" y="1934"/>
                <a:ext cx="9" cy="15"/>
              </a:xfrm>
              <a:custGeom>
                <a:avLst/>
                <a:gdLst/>
                <a:ahLst/>
                <a:cxnLst>
                  <a:cxn ang="0">
                    <a:pos x="0" y="7"/>
                  </a:cxn>
                  <a:cxn ang="0">
                    <a:pos x="7" y="0"/>
                  </a:cxn>
                  <a:cxn ang="0">
                    <a:pos x="9" y="3"/>
                  </a:cxn>
                  <a:cxn ang="0">
                    <a:pos x="7" y="15"/>
                  </a:cxn>
                  <a:cxn ang="0">
                    <a:pos x="0" y="7"/>
                  </a:cxn>
                </a:cxnLst>
                <a:rect l="0" t="0" r="r" b="b"/>
                <a:pathLst>
                  <a:path w="9" h="15">
                    <a:moveTo>
                      <a:pt x="0" y="7"/>
                    </a:moveTo>
                    <a:lnTo>
                      <a:pt x="7" y="0"/>
                    </a:lnTo>
                    <a:lnTo>
                      <a:pt x="9" y="3"/>
                    </a:lnTo>
                    <a:lnTo>
                      <a:pt x="7" y="15"/>
                    </a:lnTo>
                    <a:lnTo>
                      <a:pt x="0" y="7"/>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 name="Freeform 159"/>
              <p:cNvSpPr>
                <a:spLocks/>
              </p:cNvSpPr>
              <p:nvPr/>
            </p:nvSpPr>
            <p:spPr bwMode="auto">
              <a:xfrm>
                <a:off x="3650" y="1937"/>
                <a:ext cx="10" cy="14"/>
              </a:xfrm>
              <a:custGeom>
                <a:avLst/>
                <a:gdLst/>
                <a:ahLst/>
                <a:cxnLst>
                  <a:cxn ang="0">
                    <a:pos x="0" y="4"/>
                  </a:cxn>
                  <a:cxn ang="0">
                    <a:pos x="7" y="0"/>
                  </a:cxn>
                  <a:cxn ang="0">
                    <a:pos x="10" y="4"/>
                  </a:cxn>
                  <a:cxn ang="0">
                    <a:pos x="7" y="14"/>
                  </a:cxn>
                  <a:cxn ang="0">
                    <a:pos x="0" y="4"/>
                  </a:cxn>
                </a:cxnLst>
                <a:rect l="0" t="0" r="r" b="b"/>
                <a:pathLst>
                  <a:path w="10" h="14">
                    <a:moveTo>
                      <a:pt x="0" y="4"/>
                    </a:moveTo>
                    <a:lnTo>
                      <a:pt x="7" y="0"/>
                    </a:lnTo>
                    <a:lnTo>
                      <a:pt x="10" y="4"/>
                    </a:lnTo>
                    <a:lnTo>
                      <a:pt x="7" y="14"/>
                    </a:lnTo>
                    <a:lnTo>
                      <a:pt x="0" y="4"/>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 name="Freeform 160"/>
              <p:cNvSpPr>
                <a:spLocks/>
              </p:cNvSpPr>
              <p:nvPr/>
            </p:nvSpPr>
            <p:spPr bwMode="auto">
              <a:xfrm>
                <a:off x="3678" y="1937"/>
                <a:ext cx="29" cy="30"/>
              </a:xfrm>
              <a:custGeom>
                <a:avLst/>
                <a:gdLst/>
                <a:ahLst/>
                <a:cxnLst>
                  <a:cxn ang="0">
                    <a:pos x="17" y="2"/>
                  </a:cxn>
                  <a:cxn ang="0">
                    <a:pos x="29" y="0"/>
                  </a:cxn>
                  <a:cxn ang="0">
                    <a:pos x="29" y="0"/>
                  </a:cxn>
                  <a:cxn ang="0">
                    <a:pos x="12" y="7"/>
                  </a:cxn>
                  <a:cxn ang="0">
                    <a:pos x="10" y="16"/>
                  </a:cxn>
                  <a:cxn ang="0">
                    <a:pos x="10" y="16"/>
                  </a:cxn>
                  <a:cxn ang="0">
                    <a:pos x="19" y="26"/>
                  </a:cxn>
                  <a:cxn ang="0">
                    <a:pos x="19" y="28"/>
                  </a:cxn>
                  <a:cxn ang="0">
                    <a:pos x="15" y="30"/>
                  </a:cxn>
                  <a:cxn ang="0">
                    <a:pos x="0" y="26"/>
                  </a:cxn>
                  <a:cxn ang="0">
                    <a:pos x="0" y="23"/>
                  </a:cxn>
                  <a:cxn ang="0">
                    <a:pos x="15" y="28"/>
                  </a:cxn>
                  <a:cxn ang="0">
                    <a:pos x="7" y="14"/>
                  </a:cxn>
                  <a:cxn ang="0">
                    <a:pos x="17" y="2"/>
                  </a:cxn>
                </a:cxnLst>
                <a:rect l="0" t="0" r="r" b="b"/>
                <a:pathLst>
                  <a:path w="29" h="30">
                    <a:moveTo>
                      <a:pt x="17" y="2"/>
                    </a:moveTo>
                    <a:lnTo>
                      <a:pt x="29" y="0"/>
                    </a:lnTo>
                    <a:lnTo>
                      <a:pt x="29" y="0"/>
                    </a:lnTo>
                    <a:lnTo>
                      <a:pt x="12" y="7"/>
                    </a:lnTo>
                    <a:lnTo>
                      <a:pt x="10" y="16"/>
                    </a:lnTo>
                    <a:lnTo>
                      <a:pt x="10" y="16"/>
                    </a:lnTo>
                    <a:lnTo>
                      <a:pt x="19" y="26"/>
                    </a:lnTo>
                    <a:lnTo>
                      <a:pt x="19" y="28"/>
                    </a:lnTo>
                    <a:lnTo>
                      <a:pt x="15" y="30"/>
                    </a:lnTo>
                    <a:lnTo>
                      <a:pt x="0" y="26"/>
                    </a:lnTo>
                    <a:lnTo>
                      <a:pt x="0" y="23"/>
                    </a:lnTo>
                    <a:lnTo>
                      <a:pt x="15" y="28"/>
                    </a:lnTo>
                    <a:lnTo>
                      <a:pt x="7" y="14"/>
                    </a:lnTo>
                    <a:lnTo>
                      <a:pt x="17" y="2"/>
                    </a:lnTo>
                    <a:close/>
                  </a:path>
                </a:pathLst>
              </a:custGeom>
              <a:solidFill>
                <a:srgbClr val="8E47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 name="Freeform 161"/>
              <p:cNvSpPr>
                <a:spLocks/>
              </p:cNvSpPr>
              <p:nvPr/>
            </p:nvSpPr>
            <p:spPr bwMode="auto">
              <a:xfrm>
                <a:off x="3690" y="1937"/>
                <a:ext cx="19" cy="12"/>
              </a:xfrm>
              <a:custGeom>
                <a:avLst/>
                <a:gdLst/>
                <a:ahLst/>
                <a:cxnLst>
                  <a:cxn ang="0">
                    <a:pos x="0" y="7"/>
                  </a:cxn>
                  <a:cxn ang="0">
                    <a:pos x="17" y="0"/>
                  </a:cxn>
                  <a:cxn ang="0">
                    <a:pos x="19" y="2"/>
                  </a:cxn>
                  <a:cxn ang="0">
                    <a:pos x="5" y="12"/>
                  </a:cxn>
                  <a:cxn ang="0">
                    <a:pos x="0" y="7"/>
                  </a:cxn>
                </a:cxnLst>
                <a:rect l="0" t="0" r="r" b="b"/>
                <a:pathLst>
                  <a:path w="19" h="12">
                    <a:moveTo>
                      <a:pt x="0" y="7"/>
                    </a:moveTo>
                    <a:lnTo>
                      <a:pt x="17" y="0"/>
                    </a:lnTo>
                    <a:lnTo>
                      <a:pt x="19" y="2"/>
                    </a:lnTo>
                    <a:lnTo>
                      <a:pt x="5" y="12"/>
                    </a:lnTo>
                    <a:lnTo>
                      <a:pt x="0" y="7"/>
                    </a:lnTo>
                    <a:close/>
                  </a:path>
                </a:pathLst>
              </a:custGeom>
              <a:solidFill>
                <a:srgbClr val="FB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 name="Freeform 162"/>
              <p:cNvSpPr>
                <a:spLocks/>
              </p:cNvSpPr>
              <p:nvPr/>
            </p:nvSpPr>
            <p:spPr bwMode="auto">
              <a:xfrm>
                <a:off x="3778" y="1937"/>
                <a:ext cx="54" cy="92"/>
              </a:xfrm>
              <a:custGeom>
                <a:avLst/>
                <a:gdLst/>
                <a:ahLst/>
                <a:cxnLst>
                  <a:cxn ang="0">
                    <a:pos x="35" y="2"/>
                  </a:cxn>
                  <a:cxn ang="0">
                    <a:pos x="37" y="0"/>
                  </a:cxn>
                  <a:cxn ang="0">
                    <a:pos x="37" y="2"/>
                  </a:cxn>
                  <a:cxn ang="0">
                    <a:pos x="40" y="9"/>
                  </a:cxn>
                  <a:cxn ang="0">
                    <a:pos x="42" y="28"/>
                  </a:cxn>
                  <a:cxn ang="0">
                    <a:pos x="42" y="12"/>
                  </a:cxn>
                  <a:cxn ang="0">
                    <a:pos x="44" y="14"/>
                  </a:cxn>
                  <a:cxn ang="0">
                    <a:pos x="47" y="30"/>
                  </a:cxn>
                  <a:cxn ang="0">
                    <a:pos x="54" y="40"/>
                  </a:cxn>
                  <a:cxn ang="0">
                    <a:pos x="54" y="42"/>
                  </a:cxn>
                  <a:cxn ang="0">
                    <a:pos x="52" y="45"/>
                  </a:cxn>
                  <a:cxn ang="0">
                    <a:pos x="44" y="40"/>
                  </a:cxn>
                  <a:cxn ang="0">
                    <a:pos x="40" y="30"/>
                  </a:cxn>
                  <a:cxn ang="0">
                    <a:pos x="30" y="52"/>
                  </a:cxn>
                  <a:cxn ang="0">
                    <a:pos x="23" y="54"/>
                  </a:cxn>
                  <a:cxn ang="0">
                    <a:pos x="23" y="54"/>
                  </a:cxn>
                  <a:cxn ang="0">
                    <a:pos x="21" y="52"/>
                  </a:cxn>
                  <a:cxn ang="0">
                    <a:pos x="21" y="54"/>
                  </a:cxn>
                  <a:cxn ang="0">
                    <a:pos x="19" y="61"/>
                  </a:cxn>
                  <a:cxn ang="0">
                    <a:pos x="19" y="75"/>
                  </a:cxn>
                  <a:cxn ang="0">
                    <a:pos x="21" y="80"/>
                  </a:cxn>
                  <a:cxn ang="0">
                    <a:pos x="11" y="73"/>
                  </a:cxn>
                  <a:cxn ang="0">
                    <a:pos x="11" y="78"/>
                  </a:cxn>
                  <a:cxn ang="0">
                    <a:pos x="14" y="85"/>
                  </a:cxn>
                  <a:cxn ang="0">
                    <a:pos x="19" y="92"/>
                  </a:cxn>
                  <a:cxn ang="0">
                    <a:pos x="19" y="92"/>
                  </a:cxn>
                  <a:cxn ang="0">
                    <a:pos x="11" y="90"/>
                  </a:cxn>
                  <a:cxn ang="0">
                    <a:pos x="11" y="90"/>
                  </a:cxn>
                  <a:cxn ang="0">
                    <a:pos x="11" y="90"/>
                  </a:cxn>
                  <a:cxn ang="0">
                    <a:pos x="7" y="75"/>
                  </a:cxn>
                  <a:cxn ang="0">
                    <a:pos x="0" y="85"/>
                  </a:cxn>
                  <a:cxn ang="0">
                    <a:pos x="2" y="75"/>
                  </a:cxn>
                  <a:cxn ang="0">
                    <a:pos x="7" y="68"/>
                  </a:cxn>
                  <a:cxn ang="0">
                    <a:pos x="7" y="61"/>
                  </a:cxn>
                  <a:cxn ang="0">
                    <a:pos x="19" y="52"/>
                  </a:cxn>
                  <a:cxn ang="0">
                    <a:pos x="21" y="49"/>
                  </a:cxn>
                  <a:cxn ang="0">
                    <a:pos x="16" y="42"/>
                  </a:cxn>
                  <a:cxn ang="0">
                    <a:pos x="19" y="30"/>
                  </a:cxn>
                  <a:cxn ang="0">
                    <a:pos x="19" y="16"/>
                  </a:cxn>
                  <a:cxn ang="0">
                    <a:pos x="28" y="4"/>
                  </a:cxn>
                  <a:cxn ang="0">
                    <a:pos x="28" y="28"/>
                  </a:cxn>
                  <a:cxn ang="0">
                    <a:pos x="26" y="35"/>
                  </a:cxn>
                  <a:cxn ang="0">
                    <a:pos x="23" y="42"/>
                  </a:cxn>
                  <a:cxn ang="0">
                    <a:pos x="30" y="35"/>
                  </a:cxn>
                  <a:cxn ang="0">
                    <a:pos x="26" y="49"/>
                  </a:cxn>
                  <a:cxn ang="0">
                    <a:pos x="33" y="40"/>
                  </a:cxn>
                  <a:cxn ang="0">
                    <a:pos x="37" y="14"/>
                  </a:cxn>
                  <a:cxn ang="0">
                    <a:pos x="35" y="2"/>
                  </a:cxn>
                  <a:cxn ang="0">
                    <a:pos x="35" y="2"/>
                  </a:cxn>
                </a:cxnLst>
                <a:rect l="0" t="0" r="r" b="b"/>
                <a:pathLst>
                  <a:path w="54" h="92">
                    <a:moveTo>
                      <a:pt x="35" y="2"/>
                    </a:moveTo>
                    <a:lnTo>
                      <a:pt x="37" y="0"/>
                    </a:lnTo>
                    <a:lnTo>
                      <a:pt x="37" y="2"/>
                    </a:lnTo>
                    <a:lnTo>
                      <a:pt x="40" y="9"/>
                    </a:lnTo>
                    <a:lnTo>
                      <a:pt x="42" y="28"/>
                    </a:lnTo>
                    <a:lnTo>
                      <a:pt x="42" y="12"/>
                    </a:lnTo>
                    <a:lnTo>
                      <a:pt x="44" y="14"/>
                    </a:lnTo>
                    <a:lnTo>
                      <a:pt x="47" y="30"/>
                    </a:lnTo>
                    <a:lnTo>
                      <a:pt x="54" y="40"/>
                    </a:lnTo>
                    <a:lnTo>
                      <a:pt x="54" y="42"/>
                    </a:lnTo>
                    <a:lnTo>
                      <a:pt x="52" y="45"/>
                    </a:lnTo>
                    <a:lnTo>
                      <a:pt x="44" y="40"/>
                    </a:lnTo>
                    <a:lnTo>
                      <a:pt x="40" y="30"/>
                    </a:lnTo>
                    <a:lnTo>
                      <a:pt x="30" y="52"/>
                    </a:lnTo>
                    <a:lnTo>
                      <a:pt x="23" y="54"/>
                    </a:lnTo>
                    <a:lnTo>
                      <a:pt x="23" y="54"/>
                    </a:lnTo>
                    <a:lnTo>
                      <a:pt x="21" y="52"/>
                    </a:lnTo>
                    <a:lnTo>
                      <a:pt x="21" y="54"/>
                    </a:lnTo>
                    <a:lnTo>
                      <a:pt x="19" y="61"/>
                    </a:lnTo>
                    <a:lnTo>
                      <a:pt x="19" y="75"/>
                    </a:lnTo>
                    <a:lnTo>
                      <a:pt x="21" y="80"/>
                    </a:lnTo>
                    <a:lnTo>
                      <a:pt x="11" y="73"/>
                    </a:lnTo>
                    <a:lnTo>
                      <a:pt x="11" y="78"/>
                    </a:lnTo>
                    <a:lnTo>
                      <a:pt x="14" y="85"/>
                    </a:lnTo>
                    <a:lnTo>
                      <a:pt x="19" y="92"/>
                    </a:lnTo>
                    <a:lnTo>
                      <a:pt x="19" y="92"/>
                    </a:lnTo>
                    <a:lnTo>
                      <a:pt x="11" y="90"/>
                    </a:lnTo>
                    <a:lnTo>
                      <a:pt x="11" y="90"/>
                    </a:lnTo>
                    <a:lnTo>
                      <a:pt x="11" y="90"/>
                    </a:lnTo>
                    <a:lnTo>
                      <a:pt x="7" y="75"/>
                    </a:lnTo>
                    <a:lnTo>
                      <a:pt x="0" y="85"/>
                    </a:lnTo>
                    <a:lnTo>
                      <a:pt x="2" y="75"/>
                    </a:lnTo>
                    <a:lnTo>
                      <a:pt x="7" y="68"/>
                    </a:lnTo>
                    <a:lnTo>
                      <a:pt x="7" y="61"/>
                    </a:lnTo>
                    <a:lnTo>
                      <a:pt x="19" y="52"/>
                    </a:lnTo>
                    <a:lnTo>
                      <a:pt x="21" y="49"/>
                    </a:lnTo>
                    <a:lnTo>
                      <a:pt x="16" y="42"/>
                    </a:lnTo>
                    <a:lnTo>
                      <a:pt x="19" y="30"/>
                    </a:lnTo>
                    <a:lnTo>
                      <a:pt x="19" y="16"/>
                    </a:lnTo>
                    <a:lnTo>
                      <a:pt x="28" y="4"/>
                    </a:lnTo>
                    <a:lnTo>
                      <a:pt x="28" y="28"/>
                    </a:lnTo>
                    <a:lnTo>
                      <a:pt x="26" y="35"/>
                    </a:lnTo>
                    <a:lnTo>
                      <a:pt x="23" y="42"/>
                    </a:lnTo>
                    <a:lnTo>
                      <a:pt x="30" y="35"/>
                    </a:lnTo>
                    <a:lnTo>
                      <a:pt x="26" y="49"/>
                    </a:lnTo>
                    <a:lnTo>
                      <a:pt x="33" y="40"/>
                    </a:lnTo>
                    <a:lnTo>
                      <a:pt x="37" y="14"/>
                    </a:lnTo>
                    <a:lnTo>
                      <a:pt x="35" y="2"/>
                    </a:lnTo>
                    <a:lnTo>
                      <a:pt x="35" y="2"/>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 name="Freeform 163"/>
              <p:cNvSpPr>
                <a:spLocks/>
              </p:cNvSpPr>
              <p:nvPr/>
            </p:nvSpPr>
            <p:spPr bwMode="auto">
              <a:xfrm>
                <a:off x="3745" y="1939"/>
                <a:ext cx="9" cy="17"/>
              </a:xfrm>
              <a:custGeom>
                <a:avLst/>
                <a:gdLst/>
                <a:ahLst/>
                <a:cxnLst>
                  <a:cxn ang="0">
                    <a:pos x="7" y="0"/>
                  </a:cxn>
                  <a:cxn ang="0">
                    <a:pos x="9" y="0"/>
                  </a:cxn>
                  <a:cxn ang="0">
                    <a:pos x="0" y="17"/>
                  </a:cxn>
                  <a:cxn ang="0">
                    <a:pos x="2" y="12"/>
                  </a:cxn>
                  <a:cxn ang="0">
                    <a:pos x="7" y="0"/>
                  </a:cxn>
                </a:cxnLst>
                <a:rect l="0" t="0" r="r" b="b"/>
                <a:pathLst>
                  <a:path w="9" h="17">
                    <a:moveTo>
                      <a:pt x="7" y="0"/>
                    </a:moveTo>
                    <a:lnTo>
                      <a:pt x="9" y="0"/>
                    </a:lnTo>
                    <a:lnTo>
                      <a:pt x="0" y="17"/>
                    </a:lnTo>
                    <a:lnTo>
                      <a:pt x="2" y="12"/>
                    </a:lnTo>
                    <a:lnTo>
                      <a:pt x="7" y="0"/>
                    </a:lnTo>
                    <a:close/>
                  </a:path>
                </a:pathLst>
              </a:custGeom>
              <a:solidFill>
                <a:srgbClr val="A873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 name="Freeform 164"/>
              <p:cNvSpPr>
                <a:spLocks/>
              </p:cNvSpPr>
              <p:nvPr/>
            </p:nvSpPr>
            <p:spPr bwMode="auto">
              <a:xfrm>
                <a:off x="3815" y="1939"/>
                <a:ext cx="5" cy="26"/>
              </a:xfrm>
              <a:custGeom>
                <a:avLst/>
                <a:gdLst/>
                <a:ahLst/>
                <a:cxnLst>
                  <a:cxn ang="0">
                    <a:pos x="0" y="0"/>
                  </a:cxn>
                  <a:cxn ang="0">
                    <a:pos x="3" y="0"/>
                  </a:cxn>
                  <a:cxn ang="0">
                    <a:pos x="5" y="10"/>
                  </a:cxn>
                  <a:cxn ang="0">
                    <a:pos x="5" y="26"/>
                  </a:cxn>
                  <a:cxn ang="0">
                    <a:pos x="3" y="7"/>
                  </a:cxn>
                  <a:cxn ang="0">
                    <a:pos x="0" y="0"/>
                  </a:cxn>
                </a:cxnLst>
                <a:rect l="0" t="0" r="r" b="b"/>
                <a:pathLst>
                  <a:path w="5" h="26">
                    <a:moveTo>
                      <a:pt x="0" y="0"/>
                    </a:moveTo>
                    <a:lnTo>
                      <a:pt x="3" y="0"/>
                    </a:lnTo>
                    <a:lnTo>
                      <a:pt x="5" y="10"/>
                    </a:lnTo>
                    <a:lnTo>
                      <a:pt x="5" y="26"/>
                    </a:lnTo>
                    <a:lnTo>
                      <a:pt x="3" y="7"/>
                    </a:lnTo>
                    <a:lnTo>
                      <a:pt x="0" y="0"/>
                    </a:lnTo>
                    <a:close/>
                  </a:path>
                </a:pathLst>
              </a:custGeom>
              <a:solidFill>
                <a:srgbClr val="AA6C2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 name="Freeform 165"/>
              <p:cNvSpPr>
                <a:spLocks/>
              </p:cNvSpPr>
              <p:nvPr/>
            </p:nvSpPr>
            <p:spPr bwMode="auto">
              <a:xfrm>
                <a:off x="3818" y="1939"/>
                <a:ext cx="28" cy="71"/>
              </a:xfrm>
              <a:custGeom>
                <a:avLst/>
                <a:gdLst/>
                <a:ahLst/>
                <a:cxnLst>
                  <a:cxn ang="0">
                    <a:pos x="0" y="0"/>
                  </a:cxn>
                  <a:cxn ang="0">
                    <a:pos x="2" y="1"/>
                  </a:cxn>
                  <a:cxn ang="0">
                    <a:pos x="3" y="4"/>
                  </a:cxn>
                  <a:cxn ang="0">
                    <a:pos x="5" y="10"/>
                  </a:cxn>
                  <a:cxn ang="0">
                    <a:pos x="6" y="11"/>
                  </a:cxn>
                  <a:cxn ang="0">
                    <a:pos x="7" y="13"/>
                  </a:cxn>
                  <a:cxn ang="0">
                    <a:pos x="6" y="17"/>
                  </a:cxn>
                  <a:cxn ang="0">
                    <a:pos x="7" y="18"/>
                  </a:cxn>
                  <a:cxn ang="0">
                    <a:pos x="10" y="21"/>
                  </a:cxn>
                  <a:cxn ang="0">
                    <a:pos x="11" y="21"/>
                  </a:cxn>
                  <a:cxn ang="0">
                    <a:pos x="12" y="24"/>
                  </a:cxn>
                  <a:cxn ang="0">
                    <a:pos x="12" y="24"/>
                  </a:cxn>
                  <a:cxn ang="0">
                    <a:pos x="11" y="26"/>
                  </a:cxn>
                  <a:cxn ang="0">
                    <a:pos x="9" y="26"/>
                  </a:cxn>
                  <a:cxn ang="0">
                    <a:pos x="9" y="30"/>
                  </a:cxn>
                  <a:cxn ang="0">
                    <a:pos x="6" y="17"/>
                  </a:cxn>
                  <a:cxn ang="0">
                    <a:pos x="6" y="16"/>
                  </a:cxn>
                  <a:cxn ang="0">
                    <a:pos x="3" y="12"/>
                  </a:cxn>
                  <a:cxn ang="0">
                    <a:pos x="2" y="5"/>
                  </a:cxn>
                  <a:cxn ang="0">
                    <a:pos x="1" y="4"/>
                  </a:cxn>
                  <a:cxn ang="0">
                    <a:pos x="0" y="0"/>
                  </a:cxn>
                </a:cxnLst>
                <a:rect l="0" t="0" r="r" b="b"/>
                <a:pathLst>
                  <a:path w="12" h="30">
                    <a:moveTo>
                      <a:pt x="0" y="0"/>
                    </a:moveTo>
                    <a:cubicBezTo>
                      <a:pt x="2" y="1"/>
                      <a:pt x="2" y="1"/>
                      <a:pt x="2" y="1"/>
                    </a:cubicBezTo>
                    <a:cubicBezTo>
                      <a:pt x="3" y="4"/>
                      <a:pt x="3" y="4"/>
                      <a:pt x="3" y="4"/>
                    </a:cubicBezTo>
                    <a:cubicBezTo>
                      <a:pt x="5" y="10"/>
                      <a:pt x="5" y="10"/>
                      <a:pt x="5" y="10"/>
                    </a:cubicBezTo>
                    <a:cubicBezTo>
                      <a:pt x="6" y="11"/>
                      <a:pt x="6" y="11"/>
                      <a:pt x="6" y="11"/>
                    </a:cubicBezTo>
                    <a:cubicBezTo>
                      <a:pt x="7" y="13"/>
                      <a:pt x="7" y="13"/>
                      <a:pt x="7" y="13"/>
                    </a:cubicBezTo>
                    <a:cubicBezTo>
                      <a:pt x="6" y="17"/>
                      <a:pt x="6" y="17"/>
                      <a:pt x="6" y="17"/>
                    </a:cubicBezTo>
                    <a:cubicBezTo>
                      <a:pt x="7" y="18"/>
                      <a:pt x="7" y="18"/>
                      <a:pt x="7" y="18"/>
                    </a:cubicBezTo>
                    <a:cubicBezTo>
                      <a:pt x="10" y="21"/>
                      <a:pt x="10" y="21"/>
                      <a:pt x="10" y="21"/>
                    </a:cubicBezTo>
                    <a:cubicBezTo>
                      <a:pt x="11" y="21"/>
                      <a:pt x="11" y="21"/>
                      <a:pt x="11" y="21"/>
                    </a:cubicBezTo>
                    <a:cubicBezTo>
                      <a:pt x="12" y="24"/>
                      <a:pt x="12" y="24"/>
                      <a:pt x="12" y="24"/>
                    </a:cubicBezTo>
                    <a:cubicBezTo>
                      <a:pt x="12" y="24"/>
                      <a:pt x="12" y="24"/>
                      <a:pt x="12" y="24"/>
                    </a:cubicBezTo>
                    <a:cubicBezTo>
                      <a:pt x="11" y="26"/>
                      <a:pt x="11" y="26"/>
                      <a:pt x="11" y="26"/>
                    </a:cubicBezTo>
                    <a:cubicBezTo>
                      <a:pt x="9" y="26"/>
                      <a:pt x="9" y="26"/>
                      <a:pt x="9" y="26"/>
                    </a:cubicBezTo>
                    <a:cubicBezTo>
                      <a:pt x="9" y="30"/>
                      <a:pt x="9" y="30"/>
                      <a:pt x="9" y="30"/>
                    </a:cubicBezTo>
                    <a:cubicBezTo>
                      <a:pt x="9" y="26"/>
                      <a:pt x="7" y="21"/>
                      <a:pt x="6" y="17"/>
                    </a:cubicBezTo>
                    <a:cubicBezTo>
                      <a:pt x="6" y="16"/>
                      <a:pt x="6" y="16"/>
                      <a:pt x="6" y="16"/>
                    </a:cubicBezTo>
                    <a:cubicBezTo>
                      <a:pt x="3" y="12"/>
                      <a:pt x="3" y="12"/>
                      <a:pt x="3" y="12"/>
                    </a:cubicBezTo>
                    <a:cubicBezTo>
                      <a:pt x="2" y="5"/>
                      <a:pt x="2" y="5"/>
                      <a:pt x="2" y="5"/>
                    </a:cubicBezTo>
                    <a:cubicBezTo>
                      <a:pt x="1" y="4"/>
                      <a:pt x="1" y="4"/>
                      <a:pt x="1" y="4"/>
                    </a:cubicBez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 name="Freeform 166"/>
              <p:cNvSpPr>
                <a:spLocks/>
              </p:cNvSpPr>
              <p:nvPr/>
            </p:nvSpPr>
            <p:spPr bwMode="auto">
              <a:xfrm>
                <a:off x="3884" y="1937"/>
                <a:ext cx="12" cy="30"/>
              </a:xfrm>
              <a:custGeom>
                <a:avLst/>
                <a:gdLst/>
                <a:ahLst/>
                <a:cxnLst>
                  <a:cxn ang="0">
                    <a:pos x="0" y="12"/>
                  </a:cxn>
                  <a:cxn ang="0">
                    <a:pos x="5" y="0"/>
                  </a:cxn>
                  <a:cxn ang="0">
                    <a:pos x="7" y="2"/>
                  </a:cxn>
                  <a:cxn ang="0">
                    <a:pos x="9" y="12"/>
                  </a:cxn>
                  <a:cxn ang="0">
                    <a:pos x="12" y="26"/>
                  </a:cxn>
                  <a:cxn ang="0">
                    <a:pos x="7" y="30"/>
                  </a:cxn>
                  <a:cxn ang="0">
                    <a:pos x="5" y="28"/>
                  </a:cxn>
                  <a:cxn ang="0">
                    <a:pos x="7" y="28"/>
                  </a:cxn>
                  <a:cxn ang="0">
                    <a:pos x="5" y="19"/>
                  </a:cxn>
                  <a:cxn ang="0">
                    <a:pos x="0" y="12"/>
                  </a:cxn>
                </a:cxnLst>
                <a:rect l="0" t="0" r="r" b="b"/>
                <a:pathLst>
                  <a:path w="12" h="30">
                    <a:moveTo>
                      <a:pt x="0" y="12"/>
                    </a:moveTo>
                    <a:lnTo>
                      <a:pt x="5" y="0"/>
                    </a:lnTo>
                    <a:lnTo>
                      <a:pt x="7" y="2"/>
                    </a:lnTo>
                    <a:lnTo>
                      <a:pt x="9" y="12"/>
                    </a:lnTo>
                    <a:lnTo>
                      <a:pt x="12" y="26"/>
                    </a:lnTo>
                    <a:lnTo>
                      <a:pt x="7" y="30"/>
                    </a:lnTo>
                    <a:lnTo>
                      <a:pt x="5" y="28"/>
                    </a:lnTo>
                    <a:lnTo>
                      <a:pt x="7" y="28"/>
                    </a:lnTo>
                    <a:lnTo>
                      <a:pt x="5" y="19"/>
                    </a:lnTo>
                    <a:lnTo>
                      <a:pt x="0" y="12"/>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 name="Freeform 167"/>
              <p:cNvSpPr>
                <a:spLocks/>
              </p:cNvSpPr>
              <p:nvPr/>
            </p:nvSpPr>
            <p:spPr bwMode="auto">
              <a:xfrm>
                <a:off x="3801" y="1939"/>
                <a:ext cx="14" cy="47"/>
              </a:xfrm>
              <a:custGeom>
                <a:avLst/>
                <a:gdLst/>
                <a:ahLst/>
                <a:cxnLst>
                  <a:cxn ang="0">
                    <a:pos x="12" y="0"/>
                  </a:cxn>
                  <a:cxn ang="0">
                    <a:pos x="14" y="12"/>
                  </a:cxn>
                  <a:cxn ang="0">
                    <a:pos x="10" y="38"/>
                  </a:cxn>
                  <a:cxn ang="0">
                    <a:pos x="3" y="47"/>
                  </a:cxn>
                  <a:cxn ang="0">
                    <a:pos x="7" y="33"/>
                  </a:cxn>
                  <a:cxn ang="0">
                    <a:pos x="0" y="40"/>
                  </a:cxn>
                  <a:cxn ang="0">
                    <a:pos x="3" y="33"/>
                  </a:cxn>
                  <a:cxn ang="0">
                    <a:pos x="5" y="26"/>
                  </a:cxn>
                  <a:cxn ang="0">
                    <a:pos x="5" y="28"/>
                  </a:cxn>
                  <a:cxn ang="0">
                    <a:pos x="7" y="26"/>
                  </a:cxn>
                  <a:cxn ang="0">
                    <a:pos x="12" y="0"/>
                  </a:cxn>
                </a:cxnLst>
                <a:rect l="0" t="0" r="r" b="b"/>
                <a:pathLst>
                  <a:path w="14" h="47">
                    <a:moveTo>
                      <a:pt x="12" y="0"/>
                    </a:moveTo>
                    <a:lnTo>
                      <a:pt x="14" y="12"/>
                    </a:lnTo>
                    <a:lnTo>
                      <a:pt x="10" y="38"/>
                    </a:lnTo>
                    <a:lnTo>
                      <a:pt x="3" y="47"/>
                    </a:lnTo>
                    <a:lnTo>
                      <a:pt x="7" y="33"/>
                    </a:lnTo>
                    <a:lnTo>
                      <a:pt x="0" y="40"/>
                    </a:lnTo>
                    <a:lnTo>
                      <a:pt x="3" y="33"/>
                    </a:lnTo>
                    <a:lnTo>
                      <a:pt x="5" y="26"/>
                    </a:lnTo>
                    <a:lnTo>
                      <a:pt x="5" y="28"/>
                    </a:lnTo>
                    <a:lnTo>
                      <a:pt x="7" y="26"/>
                    </a:lnTo>
                    <a:lnTo>
                      <a:pt x="12"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 name="Freeform 168"/>
              <p:cNvSpPr>
                <a:spLocks/>
              </p:cNvSpPr>
              <p:nvPr/>
            </p:nvSpPr>
            <p:spPr bwMode="auto">
              <a:xfrm>
                <a:off x="3778" y="1939"/>
                <a:ext cx="16" cy="28"/>
              </a:xfrm>
              <a:custGeom>
                <a:avLst/>
                <a:gdLst/>
                <a:ahLst/>
                <a:cxnLst>
                  <a:cxn ang="0">
                    <a:pos x="7" y="0"/>
                  </a:cxn>
                  <a:cxn ang="0">
                    <a:pos x="16" y="14"/>
                  </a:cxn>
                  <a:cxn ang="0">
                    <a:pos x="16" y="17"/>
                  </a:cxn>
                  <a:cxn ang="0">
                    <a:pos x="7" y="26"/>
                  </a:cxn>
                  <a:cxn ang="0">
                    <a:pos x="0" y="28"/>
                  </a:cxn>
                  <a:cxn ang="0">
                    <a:pos x="9" y="12"/>
                  </a:cxn>
                  <a:cxn ang="0">
                    <a:pos x="7" y="12"/>
                  </a:cxn>
                  <a:cxn ang="0">
                    <a:pos x="0" y="17"/>
                  </a:cxn>
                  <a:cxn ang="0">
                    <a:pos x="7" y="0"/>
                  </a:cxn>
                </a:cxnLst>
                <a:rect l="0" t="0" r="r" b="b"/>
                <a:pathLst>
                  <a:path w="16" h="28">
                    <a:moveTo>
                      <a:pt x="7" y="0"/>
                    </a:moveTo>
                    <a:lnTo>
                      <a:pt x="16" y="14"/>
                    </a:lnTo>
                    <a:lnTo>
                      <a:pt x="16" y="17"/>
                    </a:lnTo>
                    <a:lnTo>
                      <a:pt x="7" y="26"/>
                    </a:lnTo>
                    <a:lnTo>
                      <a:pt x="0" y="28"/>
                    </a:lnTo>
                    <a:lnTo>
                      <a:pt x="9" y="12"/>
                    </a:lnTo>
                    <a:lnTo>
                      <a:pt x="7" y="12"/>
                    </a:lnTo>
                    <a:lnTo>
                      <a:pt x="0" y="17"/>
                    </a:lnTo>
                    <a:lnTo>
                      <a:pt x="7"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 name="Freeform 169"/>
              <p:cNvSpPr>
                <a:spLocks/>
              </p:cNvSpPr>
              <p:nvPr/>
            </p:nvSpPr>
            <p:spPr bwMode="auto">
              <a:xfrm>
                <a:off x="3891" y="1939"/>
                <a:ext cx="12" cy="28"/>
              </a:xfrm>
              <a:custGeom>
                <a:avLst/>
                <a:gdLst/>
                <a:ahLst/>
                <a:cxnLst>
                  <a:cxn ang="0">
                    <a:pos x="2" y="10"/>
                  </a:cxn>
                  <a:cxn ang="0">
                    <a:pos x="0" y="0"/>
                  </a:cxn>
                  <a:cxn ang="0">
                    <a:pos x="5" y="5"/>
                  </a:cxn>
                  <a:cxn ang="0">
                    <a:pos x="5" y="10"/>
                  </a:cxn>
                  <a:cxn ang="0">
                    <a:pos x="12" y="19"/>
                  </a:cxn>
                  <a:cxn ang="0">
                    <a:pos x="9" y="26"/>
                  </a:cxn>
                  <a:cxn ang="0">
                    <a:pos x="0" y="28"/>
                  </a:cxn>
                  <a:cxn ang="0">
                    <a:pos x="5" y="24"/>
                  </a:cxn>
                  <a:cxn ang="0">
                    <a:pos x="2" y="10"/>
                  </a:cxn>
                </a:cxnLst>
                <a:rect l="0" t="0" r="r" b="b"/>
                <a:pathLst>
                  <a:path w="12" h="28">
                    <a:moveTo>
                      <a:pt x="2" y="10"/>
                    </a:moveTo>
                    <a:lnTo>
                      <a:pt x="0" y="0"/>
                    </a:lnTo>
                    <a:lnTo>
                      <a:pt x="5" y="5"/>
                    </a:lnTo>
                    <a:lnTo>
                      <a:pt x="5" y="10"/>
                    </a:lnTo>
                    <a:lnTo>
                      <a:pt x="12" y="19"/>
                    </a:lnTo>
                    <a:lnTo>
                      <a:pt x="9" y="26"/>
                    </a:lnTo>
                    <a:lnTo>
                      <a:pt x="0" y="28"/>
                    </a:lnTo>
                    <a:lnTo>
                      <a:pt x="5" y="24"/>
                    </a:lnTo>
                    <a:lnTo>
                      <a:pt x="2" y="1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 name="Freeform 170"/>
              <p:cNvSpPr>
                <a:spLocks/>
              </p:cNvSpPr>
              <p:nvPr/>
            </p:nvSpPr>
            <p:spPr bwMode="auto">
              <a:xfrm>
                <a:off x="3697" y="1941"/>
                <a:ext cx="17" cy="12"/>
              </a:xfrm>
              <a:custGeom>
                <a:avLst/>
                <a:gdLst/>
                <a:ahLst/>
                <a:cxnLst>
                  <a:cxn ang="0">
                    <a:pos x="0" y="10"/>
                  </a:cxn>
                  <a:cxn ang="0">
                    <a:pos x="12" y="0"/>
                  </a:cxn>
                  <a:cxn ang="0">
                    <a:pos x="17" y="3"/>
                  </a:cxn>
                  <a:cxn ang="0">
                    <a:pos x="3" y="12"/>
                  </a:cxn>
                  <a:cxn ang="0">
                    <a:pos x="0" y="10"/>
                  </a:cxn>
                </a:cxnLst>
                <a:rect l="0" t="0" r="r" b="b"/>
                <a:pathLst>
                  <a:path w="17" h="12">
                    <a:moveTo>
                      <a:pt x="0" y="10"/>
                    </a:moveTo>
                    <a:lnTo>
                      <a:pt x="12" y="0"/>
                    </a:lnTo>
                    <a:lnTo>
                      <a:pt x="17" y="3"/>
                    </a:lnTo>
                    <a:lnTo>
                      <a:pt x="3" y="12"/>
                    </a:lnTo>
                    <a:lnTo>
                      <a:pt x="0" y="10"/>
                    </a:lnTo>
                    <a:close/>
                  </a:path>
                </a:pathLst>
              </a:custGeom>
              <a:solidFill>
                <a:srgbClr val="FB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 name="Freeform 171"/>
              <p:cNvSpPr>
                <a:spLocks/>
              </p:cNvSpPr>
              <p:nvPr/>
            </p:nvSpPr>
            <p:spPr bwMode="auto">
              <a:xfrm>
                <a:off x="3733" y="1944"/>
                <a:ext cx="42" cy="40"/>
              </a:xfrm>
              <a:custGeom>
                <a:avLst/>
                <a:gdLst/>
                <a:ahLst/>
                <a:cxnLst>
                  <a:cxn ang="0">
                    <a:pos x="28" y="9"/>
                  </a:cxn>
                  <a:cxn ang="0">
                    <a:pos x="33" y="0"/>
                  </a:cxn>
                  <a:cxn ang="0">
                    <a:pos x="40" y="12"/>
                  </a:cxn>
                  <a:cxn ang="0">
                    <a:pos x="42" y="14"/>
                  </a:cxn>
                  <a:cxn ang="0">
                    <a:pos x="38" y="35"/>
                  </a:cxn>
                  <a:cxn ang="0">
                    <a:pos x="38" y="26"/>
                  </a:cxn>
                  <a:cxn ang="0">
                    <a:pos x="35" y="23"/>
                  </a:cxn>
                  <a:cxn ang="0">
                    <a:pos x="33" y="28"/>
                  </a:cxn>
                  <a:cxn ang="0">
                    <a:pos x="28" y="35"/>
                  </a:cxn>
                  <a:cxn ang="0">
                    <a:pos x="33" y="23"/>
                  </a:cxn>
                  <a:cxn ang="0">
                    <a:pos x="33" y="19"/>
                  </a:cxn>
                  <a:cxn ang="0">
                    <a:pos x="26" y="23"/>
                  </a:cxn>
                  <a:cxn ang="0">
                    <a:pos x="33" y="14"/>
                  </a:cxn>
                  <a:cxn ang="0">
                    <a:pos x="33" y="7"/>
                  </a:cxn>
                  <a:cxn ang="0">
                    <a:pos x="26" y="14"/>
                  </a:cxn>
                  <a:cxn ang="0">
                    <a:pos x="23" y="16"/>
                  </a:cxn>
                  <a:cxn ang="0">
                    <a:pos x="16" y="33"/>
                  </a:cxn>
                  <a:cxn ang="0">
                    <a:pos x="16" y="38"/>
                  </a:cxn>
                  <a:cxn ang="0">
                    <a:pos x="14" y="40"/>
                  </a:cxn>
                  <a:cxn ang="0">
                    <a:pos x="21" y="16"/>
                  </a:cxn>
                  <a:cxn ang="0">
                    <a:pos x="16" y="16"/>
                  </a:cxn>
                  <a:cxn ang="0">
                    <a:pos x="9" y="28"/>
                  </a:cxn>
                  <a:cxn ang="0">
                    <a:pos x="4" y="40"/>
                  </a:cxn>
                  <a:cxn ang="0">
                    <a:pos x="0" y="40"/>
                  </a:cxn>
                  <a:cxn ang="0">
                    <a:pos x="4" y="33"/>
                  </a:cxn>
                  <a:cxn ang="0">
                    <a:pos x="16" y="14"/>
                  </a:cxn>
                  <a:cxn ang="0">
                    <a:pos x="28" y="9"/>
                  </a:cxn>
                </a:cxnLst>
                <a:rect l="0" t="0" r="r" b="b"/>
                <a:pathLst>
                  <a:path w="42" h="40">
                    <a:moveTo>
                      <a:pt x="28" y="9"/>
                    </a:moveTo>
                    <a:lnTo>
                      <a:pt x="33" y="0"/>
                    </a:lnTo>
                    <a:lnTo>
                      <a:pt x="40" y="12"/>
                    </a:lnTo>
                    <a:lnTo>
                      <a:pt x="42" y="14"/>
                    </a:lnTo>
                    <a:lnTo>
                      <a:pt x="38" y="35"/>
                    </a:lnTo>
                    <a:lnTo>
                      <a:pt x="38" y="26"/>
                    </a:lnTo>
                    <a:lnTo>
                      <a:pt x="35" y="23"/>
                    </a:lnTo>
                    <a:lnTo>
                      <a:pt x="33" y="28"/>
                    </a:lnTo>
                    <a:lnTo>
                      <a:pt x="28" y="35"/>
                    </a:lnTo>
                    <a:lnTo>
                      <a:pt x="33" y="23"/>
                    </a:lnTo>
                    <a:lnTo>
                      <a:pt x="33" y="19"/>
                    </a:lnTo>
                    <a:lnTo>
                      <a:pt x="26" y="23"/>
                    </a:lnTo>
                    <a:lnTo>
                      <a:pt x="33" y="14"/>
                    </a:lnTo>
                    <a:lnTo>
                      <a:pt x="33" y="7"/>
                    </a:lnTo>
                    <a:lnTo>
                      <a:pt x="26" y="14"/>
                    </a:lnTo>
                    <a:lnTo>
                      <a:pt x="23" y="16"/>
                    </a:lnTo>
                    <a:lnTo>
                      <a:pt x="16" y="33"/>
                    </a:lnTo>
                    <a:lnTo>
                      <a:pt x="16" y="38"/>
                    </a:lnTo>
                    <a:lnTo>
                      <a:pt x="14" y="40"/>
                    </a:lnTo>
                    <a:lnTo>
                      <a:pt x="21" y="16"/>
                    </a:lnTo>
                    <a:lnTo>
                      <a:pt x="16" y="16"/>
                    </a:lnTo>
                    <a:lnTo>
                      <a:pt x="9" y="28"/>
                    </a:lnTo>
                    <a:lnTo>
                      <a:pt x="4" y="40"/>
                    </a:lnTo>
                    <a:lnTo>
                      <a:pt x="0" y="40"/>
                    </a:lnTo>
                    <a:lnTo>
                      <a:pt x="4" y="33"/>
                    </a:lnTo>
                    <a:lnTo>
                      <a:pt x="16" y="14"/>
                    </a:lnTo>
                    <a:lnTo>
                      <a:pt x="28" y="9"/>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 name="Freeform 172"/>
              <p:cNvSpPr>
                <a:spLocks/>
              </p:cNvSpPr>
              <p:nvPr/>
            </p:nvSpPr>
            <p:spPr bwMode="auto">
              <a:xfrm>
                <a:off x="3917" y="1944"/>
                <a:ext cx="43" cy="42"/>
              </a:xfrm>
              <a:custGeom>
                <a:avLst/>
                <a:gdLst/>
                <a:ahLst/>
                <a:cxnLst>
                  <a:cxn ang="0">
                    <a:pos x="0" y="2"/>
                  </a:cxn>
                  <a:cxn ang="0">
                    <a:pos x="0" y="0"/>
                  </a:cxn>
                  <a:cxn ang="0">
                    <a:pos x="12" y="7"/>
                  </a:cxn>
                  <a:cxn ang="0">
                    <a:pos x="24" y="19"/>
                  </a:cxn>
                  <a:cxn ang="0">
                    <a:pos x="31" y="23"/>
                  </a:cxn>
                  <a:cxn ang="0">
                    <a:pos x="43" y="38"/>
                  </a:cxn>
                  <a:cxn ang="0">
                    <a:pos x="40" y="42"/>
                  </a:cxn>
                  <a:cxn ang="0">
                    <a:pos x="33" y="35"/>
                  </a:cxn>
                  <a:cxn ang="0">
                    <a:pos x="28" y="31"/>
                  </a:cxn>
                  <a:cxn ang="0">
                    <a:pos x="5" y="7"/>
                  </a:cxn>
                  <a:cxn ang="0">
                    <a:pos x="0" y="2"/>
                  </a:cxn>
                </a:cxnLst>
                <a:rect l="0" t="0" r="r" b="b"/>
                <a:pathLst>
                  <a:path w="43" h="42">
                    <a:moveTo>
                      <a:pt x="0" y="2"/>
                    </a:moveTo>
                    <a:lnTo>
                      <a:pt x="0" y="0"/>
                    </a:lnTo>
                    <a:lnTo>
                      <a:pt x="12" y="7"/>
                    </a:lnTo>
                    <a:lnTo>
                      <a:pt x="24" y="19"/>
                    </a:lnTo>
                    <a:lnTo>
                      <a:pt x="31" y="23"/>
                    </a:lnTo>
                    <a:lnTo>
                      <a:pt x="43" y="38"/>
                    </a:lnTo>
                    <a:lnTo>
                      <a:pt x="40" y="42"/>
                    </a:lnTo>
                    <a:lnTo>
                      <a:pt x="33" y="35"/>
                    </a:lnTo>
                    <a:lnTo>
                      <a:pt x="28" y="31"/>
                    </a:lnTo>
                    <a:lnTo>
                      <a:pt x="5" y="7"/>
                    </a:lnTo>
                    <a:lnTo>
                      <a:pt x="0" y="2"/>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 name="Freeform 173"/>
              <p:cNvSpPr>
                <a:spLocks/>
              </p:cNvSpPr>
              <p:nvPr/>
            </p:nvSpPr>
            <p:spPr bwMode="auto">
              <a:xfrm>
                <a:off x="3688" y="1944"/>
                <a:ext cx="12" cy="9"/>
              </a:xfrm>
              <a:custGeom>
                <a:avLst/>
                <a:gdLst/>
                <a:ahLst/>
                <a:cxnLst>
                  <a:cxn ang="0">
                    <a:pos x="0" y="9"/>
                  </a:cxn>
                  <a:cxn ang="0">
                    <a:pos x="2" y="0"/>
                  </a:cxn>
                  <a:cxn ang="0">
                    <a:pos x="7" y="5"/>
                  </a:cxn>
                  <a:cxn ang="0">
                    <a:pos x="7" y="5"/>
                  </a:cxn>
                  <a:cxn ang="0">
                    <a:pos x="9" y="7"/>
                  </a:cxn>
                  <a:cxn ang="0">
                    <a:pos x="12" y="9"/>
                  </a:cxn>
                  <a:cxn ang="0">
                    <a:pos x="12" y="9"/>
                  </a:cxn>
                  <a:cxn ang="0">
                    <a:pos x="0" y="9"/>
                  </a:cxn>
                  <a:cxn ang="0">
                    <a:pos x="0" y="9"/>
                  </a:cxn>
                </a:cxnLst>
                <a:rect l="0" t="0" r="r" b="b"/>
                <a:pathLst>
                  <a:path w="12" h="9">
                    <a:moveTo>
                      <a:pt x="0" y="9"/>
                    </a:moveTo>
                    <a:lnTo>
                      <a:pt x="2" y="0"/>
                    </a:lnTo>
                    <a:lnTo>
                      <a:pt x="7" y="5"/>
                    </a:lnTo>
                    <a:lnTo>
                      <a:pt x="7" y="5"/>
                    </a:lnTo>
                    <a:lnTo>
                      <a:pt x="9" y="7"/>
                    </a:lnTo>
                    <a:lnTo>
                      <a:pt x="12" y="9"/>
                    </a:lnTo>
                    <a:lnTo>
                      <a:pt x="12" y="9"/>
                    </a:lnTo>
                    <a:lnTo>
                      <a:pt x="0" y="9"/>
                    </a:lnTo>
                    <a:lnTo>
                      <a:pt x="0" y="9"/>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 name="Freeform 174"/>
              <p:cNvSpPr>
                <a:spLocks/>
              </p:cNvSpPr>
              <p:nvPr/>
            </p:nvSpPr>
            <p:spPr bwMode="auto">
              <a:xfrm>
                <a:off x="3700" y="1944"/>
                <a:ext cx="19" cy="14"/>
              </a:xfrm>
              <a:custGeom>
                <a:avLst/>
                <a:gdLst/>
                <a:ahLst/>
                <a:cxnLst>
                  <a:cxn ang="0">
                    <a:pos x="0" y="9"/>
                  </a:cxn>
                  <a:cxn ang="0">
                    <a:pos x="14" y="0"/>
                  </a:cxn>
                  <a:cxn ang="0">
                    <a:pos x="19" y="5"/>
                  </a:cxn>
                  <a:cxn ang="0">
                    <a:pos x="19" y="7"/>
                  </a:cxn>
                  <a:cxn ang="0">
                    <a:pos x="4" y="14"/>
                  </a:cxn>
                  <a:cxn ang="0">
                    <a:pos x="2" y="12"/>
                  </a:cxn>
                  <a:cxn ang="0">
                    <a:pos x="0" y="9"/>
                  </a:cxn>
                </a:cxnLst>
                <a:rect l="0" t="0" r="r" b="b"/>
                <a:pathLst>
                  <a:path w="19" h="14">
                    <a:moveTo>
                      <a:pt x="0" y="9"/>
                    </a:moveTo>
                    <a:lnTo>
                      <a:pt x="14" y="0"/>
                    </a:lnTo>
                    <a:lnTo>
                      <a:pt x="19" y="5"/>
                    </a:lnTo>
                    <a:lnTo>
                      <a:pt x="19" y="7"/>
                    </a:lnTo>
                    <a:lnTo>
                      <a:pt x="4" y="14"/>
                    </a:lnTo>
                    <a:lnTo>
                      <a:pt x="2" y="12"/>
                    </a:lnTo>
                    <a:lnTo>
                      <a:pt x="0" y="9"/>
                    </a:lnTo>
                    <a:close/>
                  </a:path>
                </a:pathLst>
              </a:custGeom>
              <a:solidFill>
                <a:srgbClr val="FA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 name="Freeform 175"/>
              <p:cNvSpPr>
                <a:spLocks/>
              </p:cNvSpPr>
              <p:nvPr/>
            </p:nvSpPr>
            <p:spPr bwMode="auto">
              <a:xfrm>
                <a:off x="4000" y="1946"/>
                <a:ext cx="11" cy="10"/>
              </a:xfrm>
              <a:custGeom>
                <a:avLst/>
                <a:gdLst/>
                <a:ahLst/>
                <a:cxnLst>
                  <a:cxn ang="0">
                    <a:pos x="0" y="0"/>
                  </a:cxn>
                  <a:cxn ang="0">
                    <a:pos x="4" y="0"/>
                  </a:cxn>
                  <a:cxn ang="0">
                    <a:pos x="4" y="3"/>
                  </a:cxn>
                  <a:cxn ang="0">
                    <a:pos x="11" y="5"/>
                  </a:cxn>
                  <a:cxn ang="0">
                    <a:pos x="4" y="10"/>
                  </a:cxn>
                  <a:cxn ang="0">
                    <a:pos x="0" y="0"/>
                  </a:cxn>
                </a:cxnLst>
                <a:rect l="0" t="0" r="r" b="b"/>
                <a:pathLst>
                  <a:path w="11" h="10">
                    <a:moveTo>
                      <a:pt x="0" y="0"/>
                    </a:moveTo>
                    <a:lnTo>
                      <a:pt x="4" y="0"/>
                    </a:lnTo>
                    <a:lnTo>
                      <a:pt x="4" y="3"/>
                    </a:lnTo>
                    <a:lnTo>
                      <a:pt x="11" y="5"/>
                    </a:lnTo>
                    <a:lnTo>
                      <a:pt x="4" y="10"/>
                    </a:lnTo>
                    <a:lnTo>
                      <a:pt x="0" y="0"/>
                    </a:lnTo>
                    <a:close/>
                  </a:path>
                </a:pathLst>
              </a:custGeom>
              <a:solidFill>
                <a:srgbClr val="D1A3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 name="Freeform 176"/>
              <p:cNvSpPr>
                <a:spLocks/>
              </p:cNvSpPr>
              <p:nvPr/>
            </p:nvSpPr>
            <p:spPr bwMode="auto">
              <a:xfrm>
                <a:off x="3915" y="1946"/>
                <a:ext cx="35" cy="47"/>
              </a:xfrm>
              <a:custGeom>
                <a:avLst/>
                <a:gdLst/>
                <a:ahLst/>
                <a:cxnLst>
                  <a:cxn ang="0">
                    <a:pos x="2" y="0"/>
                  </a:cxn>
                  <a:cxn ang="0">
                    <a:pos x="7" y="5"/>
                  </a:cxn>
                  <a:cxn ang="0">
                    <a:pos x="30" y="29"/>
                  </a:cxn>
                  <a:cxn ang="0">
                    <a:pos x="35" y="33"/>
                  </a:cxn>
                  <a:cxn ang="0">
                    <a:pos x="35" y="33"/>
                  </a:cxn>
                  <a:cxn ang="0">
                    <a:pos x="35" y="47"/>
                  </a:cxn>
                  <a:cxn ang="0">
                    <a:pos x="28" y="40"/>
                  </a:cxn>
                  <a:cxn ang="0">
                    <a:pos x="28" y="33"/>
                  </a:cxn>
                  <a:cxn ang="0">
                    <a:pos x="23" y="31"/>
                  </a:cxn>
                  <a:cxn ang="0">
                    <a:pos x="7" y="14"/>
                  </a:cxn>
                  <a:cxn ang="0">
                    <a:pos x="0" y="5"/>
                  </a:cxn>
                  <a:cxn ang="0">
                    <a:pos x="0" y="3"/>
                  </a:cxn>
                  <a:cxn ang="0">
                    <a:pos x="2" y="0"/>
                  </a:cxn>
                </a:cxnLst>
                <a:rect l="0" t="0" r="r" b="b"/>
                <a:pathLst>
                  <a:path w="35" h="47">
                    <a:moveTo>
                      <a:pt x="2" y="0"/>
                    </a:moveTo>
                    <a:lnTo>
                      <a:pt x="7" y="5"/>
                    </a:lnTo>
                    <a:lnTo>
                      <a:pt x="30" y="29"/>
                    </a:lnTo>
                    <a:lnTo>
                      <a:pt x="35" y="33"/>
                    </a:lnTo>
                    <a:lnTo>
                      <a:pt x="35" y="33"/>
                    </a:lnTo>
                    <a:lnTo>
                      <a:pt x="35" y="47"/>
                    </a:lnTo>
                    <a:lnTo>
                      <a:pt x="28" y="40"/>
                    </a:lnTo>
                    <a:lnTo>
                      <a:pt x="28" y="33"/>
                    </a:lnTo>
                    <a:lnTo>
                      <a:pt x="23" y="31"/>
                    </a:lnTo>
                    <a:lnTo>
                      <a:pt x="7" y="14"/>
                    </a:lnTo>
                    <a:lnTo>
                      <a:pt x="0" y="5"/>
                    </a:lnTo>
                    <a:lnTo>
                      <a:pt x="0" y="3"/>
                    </a:lnTo>
                    <a:lnTo>
                      <a:pt x="2"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9" name="Freeform 177"/>
              <p:cNvSpPr>
                <a:spLocks/>
              </p:cNvSpPr>
              <p:nvPr/>
            </p:nvSpPr>
            <p:spPr bwMode="auto">
              <a:xfrm>
                <a:off x="3908" y="1949"/>
                <a:ext cx="30" cy="30"/>
              </a:xfrm>
              <a:custGeom>
                <a:avLst/>
                <a:gdLst/>
                <a:ahLst/>
                <a:cxnLst>
                  <a:cxn ang="0">
                    <a:pos x="0" y="2"/>
                  </a:cxn>
                  <a:cxn ang="0">
                    <a:pos x="7" y="0"/>
                  </a:cxn>
                  <a:cxn ang="0">
                    <a:pos x="7" y="2"/>
                  </a:cxn>
                  <a:cxn ang="0">
                    <a:pos x="14" y="11"/>
                  </a:cxn>
                  <a:cxn ang="0">
                    <a:pos x="30" y="28"/>
                  </a:cxn>
                  <a:cxn ang="0">
                    <a:pos x="26" y="30"/>
                  </a:cxn>
                  <a:cxn ang="0">
                    <a:pos x="9" y="14"/>
                  </a:cxn>
                  <a:cxn ang="0">
                    <a:pos x="0" y="2"/>
                  </a:cxn>
                </a:cxnLst>
                <a:rect l="0" t="0" r="r" b="b"/>
                <a:pathLst>
                  <a:path w="30" h="30">
                    <a:moveTo>
                      <a:pt x="0" y="2"/>
                    </a:moveTo>
                    <a:lnTo>
                      <a:pt x="7" y="0"/>
                    </a:lnTo>
                    <a:lnTo>
                      <a:pt x="7" y="2"/>
                    </a:lnTo>
                    <a:lnTo>
                      <a:pt x="14" y="11"/>
                    </a:lnTo>
                    <a:lnTo>
                      <a:pt x="30" y="28"/>
                    </a:lnTo>
                    <a:lnTo>
                      <a:pt x="26" y="30"/>
                    </a:lnTo>
                    <a:lnTo>
                      <a:pt x="9" y="14"/>
                    </a:lnTo>
                    <a:lnTo>
                      <a:pt x="0" y="2"/>
                    </a:lnTo>
                    <a:close/>
                  </a:path>
                </a:pathLst>
              </a:custGeom>
              <a:solidFill>
                <a:srgbClr val="4C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 name="Freeform 178"/>
              <p:cNvSpPr>
                <a:spLocks/>
              </p:cNvSpPr>
              <p:nvPr/>
            </p:nvSpPr>
            <p:spPr bwMode="auto">
              <a:xfrm>
                <a:off x="3688" y="1953"/>
                <a:ext cx="14" cy="12"/>
              </a:xfrm>
              <a:custGeom>
                <a:avLst/>
                <a:gdLst/>
                <a:ahLst/>
                <a:cxnLst>
                  <a:cxn ang="0">
                    <a:pos x="0" y="0"/>
                  </a:cxn>
                  <a:cxn ang="0">
                    <a:pos x="0" y="0"/>
                  </a:cxn>
                  <a:cxn ang="0">
                    <a:pos x="12" y="0"/>
                  </a:cxn>
                  <a:cxn ang="0">
                    <a:pos x="12" y="0"/>
                  </a:cxn>
                  <a:cxn ang="0">
                    <a:pos x="14" y="3"/>
                  </a:cxn>
                  <a:cxn ang="0">
                    <a:pos x="12" y="12"/>
                  </a:cxn>
                  <a:cxn ang="0">
                    <a:pos x="9" y="10"/>
                  </a:cxn>
                  <a:cxn ang="0">
                    <a:pos x="14" y="3"/>
                  </a:cxn>
                  <a:cxn ang="0">
                    <a:pos x="0" y="0"/>
                  </a:cxn>
                  <a:cxn ang="0">
                    <a:pos x="0" y="0"/>
                  </a:cxn>
                </a:cxnLst>
                <a:rect l="0" t="0" r="r" b="b"/>
                <a:pathLst>
                  <a:path w="14" h="12">
                    <a:moveTo>
                      <a:pt x="0" y="0"/>
                    </a:moveTo>
                    <a:lnTo>
                      <a:pt x="0" y="0"/>
                    </a:lnTo>
                    <a:lnTo>
                      <a:pt x="12" y="0"/>
                    </a:lnTo>
                    <a:lnTo>
                      <a:pt x="12" y="0"/>
                    </a:lnTo>
                    <a:lnTo>
                      <a:pt x="14" y="3"/>
                    </a:lnTo>
                    <a:lnTo>
                      <a:pt x="12" y="12"/>
                    </a:lnTo>
                    <a:lnTo>
                      <a:pt x="9" y="10"/>
                    </a:lnTo>
                    <a:lnTo>
                      <a:pt x="14" y="3"/>
                    </a:lnTo>
                    <a:lnTo>
                      <a:pt x="0" y="0"/>
                    </a:lnTo>
                    <a:lnTo>
                      <a:pt x="0" y="0"/>
                    </a:lnTo>
                    <a:close/>
                  </a:path>
                </a:pathLst>
              </a:custGeom>
              <a:solidFill>
                <a:srgbClr val="FEFDF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 name="Freeform 179"/>
              <p:cNvSpPr>
                <a:spLocks/>
              </p:cNvSpPr>
              <p:nvPr/>
            </p:nvSpPr>
            <p:spPr bwMode="auto">
              <a:xfrm>
                <a:off x="3688" y="1953"/>
                <a:ext cx="14" cy="10"/>
              </a:xfrm>
              <a:custGeom>
                <a:avLst/>
                <a:gdLst/>
                <a:ahLst/>
                <a:cxnLst>
                  <a:cxn ang="0">
                    <a:pos x="0" y="0"/>
                  </a:cxn>
                  <a:cxn ang="0">
                    <a:pos x="14" y="3"/>
                  </a:cxn>
                  <a:cxn ang="0">
                    <a:pos x="9" y="10"/>
                  </a:cxn>
                  <a:cxn ang="0">
                    <a:pos x="9" y="10"/>
                  </a:cxn>
                  <a:cxn ang="0">
                    <a:pos x="0" y="0"/>
                  </a:cxn>
                </a:cxnLst>
                <a:rect l="0" t="0" r="r" b="b"/>
                <a:pathLst>
                  <a:path w="14" h="10">
                    <a:moveTo>
                      <a:pt x="0" y="0"/>
                    </a:moveTo>
                    <a:lnTo>
                      <a:pt x="14" y="3"/>
                    </a:lnTo>
                    <a:lnTo>
                      <a:pt x="9" y="10"/>
                    </a:lnTo>
                    <a:lnTo>
                      <a:pt x="9" y="10"/>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 name="Freeform 180"/>
              <p:cNvSpPr>
                <a:spLocks/>
              </p:cNvSpPr>
              <p:nvPr/>
            </p:nvSpPr>
            <p:spPr bwMode="auto">
              <a:xfrm>
                <a:off x="3778" y="1956"/>
                <a:ext cx="16" cy="37"/>
              </a:xfrm>
              <a:custGeom>
                <a:avLst/>
                <a:gdLst/>
                <a:ahLst/>
                <a:cxnLst>
                  <a:cxn ang="0">
                    <a:pos x="3" y="4"/>
                  </a:cxn>
                  <a:cxn ang="0">
                    <a:pos x="7" y="0"/>
                  </a:cxn>
                  <a:cxn ang="0">
                    <a:pos x="3" y="12"/>
                  </a:cxn>
                  <a:cxn ang="0">
                    <a:pos x="0" y="16"/>
                  </a:cxn>
                  <a:cxn ang="0">
                    <a:pos x="3" y="7"/>
                  </a:cxn>
                  <a:cxn ang="0">
                    <a:pos x="3" y="4"/>
                  </a:cxn>
                </a:cxnLst>
                <a:rect l="0" t="0" r="r" b="b"/>
                <a:pathLst>
                  <a:path w="7" h="16">
                    <a:moveTo>
                      <a:pt x="3" y="4"/>
                    </a:moveTo>
                    <a:cubicBezTo>
                      <a:pt x="7" y="0"/>
                      <a:pt x="7" y="0"/>
                      <a:pt x="7" y="0"/>
                    </a:cubicBezTo>
                    <a:cubicBezTo>
                      <a:pt x="7" y="4"/>
                      <a:pt x="6" y="9"/>
                      <a:pt x="3" y="12"/>
                    </a:cubicBezTo>
                    <a:cubicBezTo>
                      <a:pt x="0" y="16"/>
                      <a:pt x="0" y="16"/>
                      <a:pt x="0" y="16"/>
                    </a:cubicBezTo>
                    <a:cubicBezTo>
                      <a:pt x="3" y="7"/>
                      <a:pt x="3" y="7"/>
                      <a:pt x="3" y="7"/>
                    </a:cubicBezTo>
                    <a:lnTo>
                      <a:pt x="3" y="4"/>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 name="Freeform 181"/>
              <p:cNvSpPr>
                <a:spLocks/>
              </p:cNvSpPr>
              <p:nvPr/>
            </p:nvSpPr>
            <p:spPr bwMode="auto">
              <a:xfrm>
                <a:off x="3711" y="1958"/>
                <a:ext cx="12" cy="12"/>
              </a:xfrm>
              <a:custGeom>
                <a:avLst/>
                <a:gdLst/>
                <a:ahLst/>
                <a:cxnLst>
                  <a:cxn ang="0">
                    <a:pos x="0" y="7"/>
                  </a:cxn>
                  <a:cxn ang="0">
                    <a:pos x="12" y="0"/>
                  </a:cxn>
                  <a:cxn ang="0">
                    <a:pos x="12" y="7"/>
                  </a:cxn>
                  <a:cxn ang="0">
                    <a:pos x="5" y="12"/>
                  </a:cxn>
                  <a:cxn ang="0">
                    <a:pos x="0" y="9"/>
                  </a:cxn>
                  <a:cxn ang="0">
                    <a:pos x="0" y="9"/>
                  </a:cxn>
                  <a:cxn ang="0">
                    <a:pos x="0" y="7"/>
                  </a:cxn>
                </a:cxnLst>
                <a:rect l="0" t="0" r="r" b="b"/>
                <a:pathLst>
                  <a:path w="12" h="12">
                    <a:moveTo>
                      <a:pt x="0" y="7"/>
                    </a:moveTo>
                    <a:lnTo>
                      <a:pt x="12" y="0"/>
                    </a:lnTo>
                    <a:lnTo>
                      <a:pt x="12" y="7"/>
                    </a:lnTo>
                    <a:lnTo>
                      <a:pt x="5" y="12"/>
                    </a:lnTo>
                    <a:lnTo>
                      <a:pt x="0" y="9"/>
                    </a:lnTo>
                    <a:lnTo>
                      <a:pt x="0" y="9"/>
                    </a:lnTo>
                    <a:lnTo>
                      <a:pt x="0" y="7"/>
                    </a:lnTo>
                    <a:close/>
                  </a:path>
                </a:pathLst>
              </a:custGeom>
              <a:solidFill>
                <a:srgbClr val="F9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 name="Freeform 182"/>
              <p:cNvSpPr>
                <a:spLocks/>
              </p:cNvSpPr>
              <p:nvPr/>
            </p:nvSpPr>
            <p:spPr bwMode="auto">
              <a:xfrm>
                <a:off x="3872" y="1958"/>
                <a:ext cx="14" cy="31"/>
              </a:xfrm>
              <a:custGeom>
                <a:avLst/>
                <a:gdLst/>
                <a:ahLst/>
                <a:cxnLst>
                  <a:cxn ang="0">
                    <a:pos x="5" y="2"/>
                  </a:cxn>
                  <a:cxn ang="0">
                    <a:pos x="5" y="0"/>
                  </a:cxn>
                  <a:cxn ang="0">
                    <a:pos x="7" y="2"/>
                  </a:cxn>
                  <a:cxn ang="0">
                    <a:pos x="7" y="5"/>
                  </a:cxn>
                  <a:cxn ang="0">
                    <a:pos x="14" y="17"/>
                  </a:cxn>
                  <a:cxn ang="0">
                    <a:pos x="14" y="26"/>
                  </a:cxn>
                  <a:cxn ang="0">
                    <a:pos x="10" y="31"/>
                  </a:cxn>
                  <a:cxn ang="0">
                    <a:pos x="5" y="28"/>
                  </a:cxn>
                  <a:cxn ang="0">
                    <a:pos x="7" y="19"/>
                  </a:cxn>
                  <a:cxn ang="0">
                    <a:pos x="0" y="12"/>
                  </a:cxn>
                  <a:cxn ang="0">
                    <a:pos x="5" y="7"/>
                  </a:cxn>
                  <a:cxn ang="0">
                    <a:pos x="5" y="2"/>
                  </a:cxn>
                </a:cxnLst>
                <a:rect l="0" t="0" r="r" b="b"/>
                <a:pathLst>
                  <a:path w="14" h="31">
                    <a:moveTo>
                      <a:pt x="5" y="2"/>
                    </a:moveTo>
                    <a:lnTo>
                      <a:pt x="5" y="0"/>
                    </a:lnTo>
                    <a:lnTo>
                      <a:pt x="7" y="2"/>
                    </a:lnTo>
                    <a:lnTo>
                      <a:pt x="7" y="5"/>
                    </a:lnTo>
                    <a:lnTo>
                      <a:pt x="14" y="17"/>
                    </a:lnTo>
                    <a:lnTo>
                      <a:pt x="14" y="26"/>
                    </a:lnTo>
                    <a:lnTo>
                      <a:pt x="10" y="31"/>
                    </a:lnTo>
                    <a:lnTo>
                      <a:pt x="5" y="28"/>
                    </a:lnTo>
                    <a:lnTo>
                      <a:pt x="7" y="19"/>
                    </a:lnTo>
                    <a:lnTo>
                      <a:pt x="0" y="12"/>
                    </a:lnTo>
                    <a:lnTo>
                      <a:pt x="5" y="7"/>
                    </a:lnTo>
                    <a:lnTo>
                      <a:pt x="5" y="2"/>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 name="Freeform 183"/>
              <p:cNvSpPr>
                <a:spLocks/>
              </p:cNvSpPr>
              <p:nvPr/>
            </p:nvSpPr>
            <p:spPr bwMode="auto">
              <a:xfrm>
                <a:off x="3874" y="1958"/>
                <a:ext cx="15" cy="31"/>
              </a:xfrm>
              <a:custGeom>
                <a:avLst/>
                <a:gdLst/>
                <a:ahLst/>
                <a:cxnLst>
                  <a:cxn ang="0">
                    <a:pos x="5" y="2"/>
                  </a:cxn>
                  <a:cxn ang="0">
                    <a:pos x="8" y="0"/>
                  </a:cxn>
                  <a:cxn ang="0">
                    <a:pos x="8" y="7"/>
                  </a:cxn>
                  <a:cxn ang="0">
                    <a:pos x="15" y="17"/>
                  </a:cxn>
                  <a:cxn ang="0">
                    <a:pos x="15" y="24"/>
                  </a:cxn>
                  <a:cxn ang="0">
                    <a:pos x="8" y="31"/>
                  </a:cxn>
                  <a:cxn ang="0">
                    <a:pos x="0" y="28"/>
                  </a:cxn>
                  <a:cxn ang="0">
                    <a:pos x="3" y="28"/>
                  </a:cxn>
                  <a:cxn ang="0">
                    <a:pos x="8" y="31"/>
                  </a:cxn>
                  <a:cxn ang="0">
                    <a:pos x="12" y="26"/>
                  </a:cxn>
                  <a:cxn ang="0">
                    <a:pos x="12" y="17"/>
                  </a:cxn>
                  <a:cxn ang="0">
                    <a:pos x="5" y="5"/>
                  </a:cxn>
                  <a:cxn ang="0">
                    <a:pos x="5" y="2"/>
                  </a:cxn>
                </a:cxnLst>
                <a:rect l="0" t="0" r="r" b="b"/>
                <a:pathLst>
                  <a:path w="15" h="31">
                    <a:moveTo>
                      <a:pt x="5" y="2"/>
                    </a:moveTo>
                    <a:lnTo>
                      <a:pt x="8" y="0"/>
                    </a:lnTo>
                    <a:lnTo>
                      <a:pt x="8" y="7"/>
                    </a:lnTo>
                    <a:lnTo>
                      <a:pt x="15" y="17"/>
                    </a:lnTo>
                    <a:lnTo>
                      <a:pt x="15" y="24"/>
                    </a:lnTo>
                    <a:lnTo>
                      <a:pt x="8" y="31"/>
                    </a:lnTo>
                    <a:lnTo>
                      <a:pt x="0" y="28"/>
                    </a:lnTo>
                    <a:lnTo>
                      <a:pt x="3" y="28"/>
                    </a:lnTo>
                    <a:lnTo>
                      <a:pt x="8" y="31"/>
                    </a:lnTo>
                    <a:lnTo>
                      <a:pt x="12" y="26"/>
                    </a:lnTo>
                    <a:lnTo>
                      <a:pt x="12" y="17"/>
                    </a:lnTo>
                    <a:lnTo>
                      <a:pt x="5" y="5"/>
                    </a:lnTo>
                    <a:lnTo>
                      <a:pt x="5" y="2"/>
                    </a:lnTo>
                    <a:close/>
                  </a:path>
                </a:pathLst>
              </a:custGeom>
              <a:solidFill>
                <a:srgbClr val="8D46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 name="Freeform 184"/>
              <p:cNvSpPr>
                <a:spLocks/>
              </p:cNvSpPr>
              <p:nvPr/>
            </p:nvSpPr>
            <p:spPr bwMode="auto">
              <a:xfrm>
                <a:off x="3971" y="1958"/>
                <a:ext cx="12" cy="17"/>
              </a:xfrm>
              <a:custGeom>
                <a:avLst/>
                <a:gdLst/>
                <a:ahLst/>
                <a:cxnLst>
                  <a:cxn ang="0">
                    <a:pos x="3" y="0"/>
                  </a:cxn>
                  <a:cxn ang="0">
                    <a:pos x="7" y="9"/>
                  </a:cxn>
                  <a:cxn ang="0">
                    <a:pos x="12" y="17"/>
                  </a:cxn>
                  <a:cxn ang="0">
                    <a:pos x="10" y="12"/>
                  </a:cxn>
                  <a:cxn ang="0">
                    <a:pos x="0" y="2"/>
                  </a:cxn>
                  <a:cxn ang="0">
                    <a:pos x="3" y="0"/>
                  </a:cxn>
                </a:cxnLst>
                <a:rect l="0" t="0" r="r" b="b"/>
                <a:pathLst>
                  <a:path w="12" h="17">
                    <a:moveTo>
                      <a:pt x="3" y="0"/>
                    </a:moveTo>
                    <a:lnTo>
                      <a:pt x="7" y="9"/>
                    </a:lnTo>
                    <a:lnTo>
                      <a:pt x="12" y="17"/>
                    </a:lnTo>
                    <a:lnTo>
                      <a:pt x="10" y="12"/>
                    </a:lnTo>
                    <a:lnTo>
                      <a:pt x="0" y="2"/>
                    </a:lnTo>
                    <a:lnTo>
                      <a:pt x="3" y="0"/>
                    </a:lnTo>
                    <a:close/>
                  </a:path>
                </a:pathLst>
              </a:custGeom>
              <a:solidFill>
                <a:srgbClr val="38231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 name="Freeform 185"/>
              <p:cNvSpPr>
                <a:spLocks/>
              </p:cNvSpPr>
              <p:nvPr/>
            </p:nvSpPr>
            <p:spPr bwMode="auto">
              <a:xfrm>
                <a:off x="3974" y="1958"/>
                <a:ext cx="28" cy="38"/>
              </a:xfrm>
              <a:custGeom>
                <a:avLst/>
                <a:gdLst/>
                <a:ahLst/>
                <a:cxnLst>
                  <a:cxn ang="0">
                    <a:pos x="7" y="0"/>
                  </a:cxn>
                  <a:cxn ang="0">
                    <a:pos x="7" y="0"/>
                  </a:cxn>
                  <a:cxn ang="0">
                    <a:pos x="12" y="13"/>
                  </a:cxn>
                  <a:cxn ang="0">
                    <a:pos x="12" y="14"/>
                  </a:cxn>
                  <a:cxn ang="0">
                    <a:pos x="11" y="16"/>
                  </a:cxn>
                  <a:cxn ang="0">
                    <a:pos x="10" y="16"/>
                  </a:cxn>
                  <a:cxn ang="0">
                    <a:pos x="1" y="11"/>
                  </a:cxn>
                  <a:cxn ang="0">
                    <a:pos x="0" y="10"/>
                  </a:cxn>
                  <a:cxn ang="0">
                    <a:pos x="3" y="12"/>
                  </a:cxn>
                  <a:cxn ang="0">
                    <a:pos x="9" y="14"/>
                  </a:cxn>
                  <a:cxn ang="0">
                    <a:pos x="9" y="9"/>
                  </a:cxn>
                  <a:cxn ang="0">
                    <a:pos x="7" y="0"/>
                  </a:cxn>
                </a:cxnLst>
                <a:rect l="0" t="0" r="r" b="b"/>
                <a:pathLst>
                  <a:path w="12" h="16">
                    <a:moveTo>
                      <a:pt x="7" y="0"/>
                    </a:moveTo>
                    <a:cubicBezTo>
                      <a:pt x="7" y="0"/>
                      <a:pt x="7" y="0"/>
                      <a:pt x="7" y="0"/>
                    </a:cubicBezTo>
                    <a:cubicBezTo>
                      <a:pt x="10" y="4"/>
                      <a:pt x="11" y="8"/>
                      <a:pt x="12" y="13"/>
                    </a:cubicBezTo>
                    <a:cubicBezTo>
                      <a:pt x="12" y="14"/>
                      <a:pt x="12" y="14"/>
                      <a:pt x="12" y="14"/>
                    </a:cubicBezTo>
                    <a:cubicBezTo>
                      <a:pt x="11" y="16"/>
                      <a:pt x="11" y="16"/>
                      <a:pt x="11" y="16"/>
                    </a:cubicBezTo>
                    <a:cubicBezTo>
                      <a:pt x="10" y="16"/>
                      <a:pt x="10" y="16"/>
                      <a:pt x="10" y="16"/>
                    </a:cubicBezTo>
                    <a:cubicBezTo>
                      <a:pt x="1" y="11"/>
                      <a:pt x="1" y="11"/>
                      <a:pt x="1" y="11"/>
                    </a:cubicBezTo>
                    <a:cubicBezTo>
                      <a:pt x="0" y="10"/>
                      <a:pt x="0" y="10"/>
                      <a:pt x="0" y="10"/>
                    </a:cubicBezTo>
                    <a:cubicBezTo>
                      <a:pt x="3" y="12"/>
                      <a:pt x="3" y="12"/>
                      <a:pt x="3" y="12"/>
                    </a:cubicBezTo>
                    <a:cubicBezTo>
                      <a:pt x="9" y="14"/>
                      <a:pt x="9" y="14"/>
                      <a:pt x="9" y="14"/>
                    </a:cubicBezTo>
                    <a:cubicBezTo>
                      <a:pt x="9" y="9"/>
                      <a:pt x="9" y="9"/>
                      <a:pt x="9" y="9"/>
                    </a:cubicBezTo>
                    <a:lnTo>
                      <a:pt x="7"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 name="Freeform 186"/>
              <p:cNvSpPr>
                <a:spLocks/>
              </p:cNvSpPr>
              <p:nvPr/>
            </p:nvSpPr>
            <p:spPr bwMode="auto">
              <a:xfrm>
                <a:off x="3737" y="1960"/>
                <a:ext cx="17" cy="24"/>
              </a:xfrm>
              <a:custGeom>
                <a:avLst/>
                <a:gdLst/>
                <a:ahLst/>
                <a:cxnLst>
                  <a:cxn ang="0">
                    <a:pos x="12" y="0"/>
                  </a:cxn>
                  <a:cxn ang="0">
                    <a:pos x="17" y="0"/>
                  </a:cxn>
                  <a:cxn ang="0">
                    <a:pos x="10" y="24"/>
                  </a:cxn>
                  <a:cxn ang="0">
                    <a:pos x="0" y="24"/>
                  </a:cxn>
                  <a:cxn ang="0">
                    <a:pos x="0" y="24"/>
                  </a:cxn>
                  <a:cxn ang="0">
                    <a:pos x="5" y="12"/>
                  </a:cxn>
                  <a:cxn ang="0">
                    <a:pos x="12" y="0"/>
                  </a:cxn>
                </a:cxnLst>
                <a:rect l="0" t="0" r="r" b="b"/>
                <a:pathLst>
                  <a:path w="17" h="24">
                    <a:moveTo>
                      <a:pt x="12" y="0"/>
                    </a:moveTo>
                    <a:lnTo>
                      <a:pt x="17" y="0"/>
                    </a:lnTo>
                    <a:lnTo>
                      <a:pt x="10" y="24"/>
                    </a:lnTo>
                    <a:lnTo>
                      <a:pt x="0" y="24"/>
                    </a:lnTo>
                    <a:lnTo>
                      <a:pt x="0" y="24"/>
                    </a:lnTo>
                    <a:lnTo>
                      <a:pt x="5" y="12"/>
                    </a:lnTo>
                    <a:lnTo>
                      <a:pt x="12" y="0"/>
                    </a:lnTo>
                    <a:close/>
                  </a:path>
                </a:pathLst>
              </a:custGeom>
              <a:solidFill>
                <a:srgbClr val="D9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 name="Freeform 187"/>
              <p:cNvSpPr>
                <a:spLocks/>
              </p:cNvSpPr>
              <p:nvPr/>
            </p:nvSpPr>
            <p:spPr bwMode="auto">
              <a:xfrm>
                <a:off x="3910" y="1963"/>
                <a:ext cx="33" cy="28"/>
              </a:xfrm>
              <a:custGeom>
                <a:avLst/>
                <a:gdLst/>
                <a:ahLst/>
                <a:cxnLst>
                  <a:cxn ang="0">
                    <a:pos x="0" y="0"/>
                  </a:cxn>
                  <a:cxn ang="0">
                    <a:pos x="5" y="2"/>
                  </a:cxn>
                  <a:cxn ang="0">
                    <a:pos x="21" y="16"/>
                  </a:cxn>
                  <a:cxn ang="0">
                    <a:pos x="28" y="21"/>
                  </a:cxn>
                  <a:cxn ang="0">
                    <a:pos x="33" y="28"/>
                  </a:cxn>
                  <a:cxn ang="0">
                    <a:pos x="31" y="28"/>
                  </a:cxn>
                  <a:cxn ang="0">
                    <a:pos x="16" y="16"/>
                  </a:cxn>
                  <a:cxn ang="0">
                    <a:pos x="14" y="16"/>
                  </a:cxn>
                  <a:cxn ang="0">
                    <a:pos x="14" y="23"/>
                  </a:cxn>
                  <a:cxn ang="0">
                    <a:pos x="9" y="16"/>
                  </a:cxn>
                  <a:cxn ang="0">
                    <a:pos x="5" y="12"/>
                  </a:cxn>
                  <a:cxn ang="0">
                    <a:pos x="5" y="9"/>
                  </a:cxn>
                  <a:cxn ang="0">
                    <a:pos x="0" y="4"/>
                  </a:cxn>
                  <a:cxn ang="0">
                    <a:pos x="0" y="0"/>
                  </a:cxn>
                </a:cxnLst>
                <a:rect l="0" t="0" r="r" b="b"/>
                <a:pathLst>
                  <a:path w="33" h="28">
                    <a:moveTo>
                      <a:pt x="0" y="0"/>
                    </a:moveTo>
                    <a:lnTo>
                      <a:pt x="5" y="2"/>
                    </a:lnTo>
                    <a:lnTo>
                      <a:pt x="21" y="16"/>
                    </a:lnTo>
                    <a:lnTo>
                      <a:pt x="28" y="21"/>
                    </a:lnTo>
                    <a:lnTo>
                      <a:pt x="33" y="28"/>
                    </a:lnTo>
                    <a:lnTo>
                      <a:pt x="31" y="28"/>
                    </a:lnTo>
                    <a:lnTo>
                      <a:pt x="16" y="16"/>
                    </a:lnTo>
                    <a:lnTo>
                      <a:pt x="14" y="16"/>
                    </a:lnTo>
                    <a:lnTo>
                      <a:pt x="14" y="23"/>
                    </a:lnTo>
                    <a:lnTo>
                      <a:pt x="9" y="16"/>
                    </a:lnTo>
                    <a:lnTo>
                      <a:pt x="5" y="12"/>
                    </a:lnTo>
                    <a:lnTo>
                      <a:pt x="5" y="9"/>
                    </a:lnTo>
                    <a:lnTo>
                      <a:pt x="0" y="4"/>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 name="Freeform 188"/>
              <p:cNvSpPr>
                <a:spLocks/>
              </p:cNvSpPr>
              <p:nvPr/>
            </p:nvSpPr>
            <p:spPr bwMode="auto">
              <a:xfrm>
                <a:off x="3711" y="1967"/>
                <a:ext cx="5" cy="5"/>
              </a:xfrm>
              <a:custGeom>
                <a:avLst/>
                <a:gdLst/>
                <a:ahLst/>
                <a:cxnLst>
                  <a:cxn ang="0">
                    <a:pos x="3" y="5"/>
                  </a:cxn>
                  <a:cxn ang="0">
                    <a:pos x="0" y="3"/>
                  </a:cxn>
                  <a:cxn ang="0">
                    <a:pos x="0" y="0"/>
                  </a:cxn>
                  <a:cxn ang="0">
                    <a:pos x="5" y="3"/>
                  </a:cxn>
                  <a:cxn ang="0">
                    <a:pos x="3" y="5"/>
                  </a:cxn>
                </a:cxnLst>
                <a:rect l="0" t="0" r="r" b="b"/>
                <a:pathLst>
                  <a:path w="5" h="5">
                    <a:moveTo>
                      <a:pt x="3" y="5"/>
                    </a:moveTo>
                    <a:lnTo>
                      <a:pt x="0" y="3"/>
                    </a:lnTo>
                    <a:lnTo>
                      <a:pt x="0" y="0"/>
                    </a:lnTo>
                    <a:lnTo>
                      <a:pt x="5" y="3"/>
                    </a:lnTo>
                    <a:lnTo>
                      <a:pt x="3" y="5"/>
                    </a:lnTo>
                    <a:close/>
                  </a:path>
                </a:pathLst>
              </a:custGeom>
              <a:solidFill>
                <a:srgbClr val="AD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 name="Freeform 189"/>
              <p:cNvSpPr>
                <a:spLocks/>
              </p:cNvSpPr>
              <p:nvPr/>
            </p:nvSpPr>
            <p:spPr bwMode="auto">
              <a:xfrm>
                <a:off x="4009" y="1967"/>
                <a:ext cx="7" cy="3"/>
              </a:xfrm>
              <a:custGeom>
                <a:avLst/>
                <a:gdLst/>
                <a:ahLst/>
                <a:cxnLst>
                  <a:cxn ang="0">
                    <a:pos x="0" y="0"/>
                  </a:cxn>
                  <a:cxn ang="0">
                    <a:pos x="7" y="0"/>
                  </a:cxn>
                  <a:cxn ang="0">
                    <a:pos x="2" y="3"/>
                  </a:cxn>
                  <a:cxn ang="0">
                    <a:pos x="0" y="0"/>
                  </a:cxn>
                </a:cxnLst>
                <a:rect l="0" t="0" r="r" b="b"/>
                <a:pathLst>
                  <a:path w="7" h="3">
                    <a:moveTo>
                      <a:pt x="0" y="0"/>
                    </a:moveTo>
                    <a:lnTo>
                      <a:pt x="7" y="0"/>
                    </a:lnTo>
                    <a:lnTo>
                      <a:pt x="2" y="3"/>
                    </a:lnTo>
                    <a:lnTo>
                      <a:pt x="0" y="0"/>
                    </a:lnTo>
                    <a:close/>
                  </a:path>
                </a:pathLst>
              </a:custGeom>
              <a:solidFill>
                <a:srgbClr val="C1905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 name="Freeform 190"/>
              <p:cNvSpPr>
                <a:spLocks/>
              </p:cNvSpPr>
              <p:nvPr/>
            </p:nvSpPr>
            <p:spPr bwMode="auto">
              <a:xfrm>
                <a:off x="3719" y="1965"/>
                <a:ext cx="4" cy="7"/>
              </a:xfrm>
              <a:custGeom>
                <a:avLst/>
                <a:gdLst/>
                <a:ahLst/>
                <a:cxnLst>
                  <a:cxn ang="0">
                    <a:pos x="0" y="5"/>
                  </a:cxn>
                  <a:cxn ang="0">
                    <a:pos x="4" y="0"/>
                  </a:cxn>
                  <a:cxn ang="0">
                    <a:pos x="4" y="7"/>
                  </a:cxn>
                  <a:cxn ang="0">
                    <a:pos x="2" y="7"/>
                  </a:cxn>
                  <a:cxn ang="0">
                    <a:pos x="0" y="5"/>
                  </a:cxn>
                </a:cxnLst>
                <a:rect l="0" t="0" r="r" b="b"/>
                <a:pathLst>
                  <a:path w="4" h="7">
                    <a:moveTo>
                      <a:pt x="0" y="5"/>
                    </a:moveTo>
                    <a:lnTo>
                      <a:pt x="4" y="0"/>
                    </a:lnTo>
                    <a:lnTo>
                      <a:pt x="4" y="7"/>
                    </a:lnTo>
                    <a:lnTo>
                      <a:pt x="2" y="7"/>
                    </a:lnTo>
                    <a:lnTo>
                      <a:pt x="0" y="5"/>
                    </a:lnTo>
                    <a:close/>
                  </a:path>
                </a:pathLst>
              </a:custGeom>
              <a:solidFill>
                <a:srgbClr val="F9CA4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 name="Freeform 191"/>
              <p:cNvSpPr>
                <a:spLocks/>
              </p:cNvSpPr>
              <p:nvPr/>
            </p:nvSpPr>
            <p:spPr bwMode="auto">
              <a:xfrm>
                <a:off x="3645" y="1967"/>
                <a:ext cx="66" cy="95"/>
              </a:xfrm>
              <a:custGeom>
                <a:avLst/>
                <a:gdLst/>
                <a:ahLst/>
                <a:cxnLst>
                  <a:cxn ang="0">
                    <a:pos x="55" y="0"/>
                  </a:cxn>
                  <a:cxn ang="0">
                    <a:pos x="66" y="0"/>
                  </a:cxn>
                  <a:cxn ang="0">
                    <a:pos x="59" y="10"/>
                  </a:cxn>
                  <a:cxn ang="0">
                    <a:pos x="66" y="22"/>
                  </a:cxn>
                  <a:cxn ang="0">
                    <a:pos x="66" y="24"/>
                  </a:cxn>
                  <a:cxn ang="0">
                    <a:pos x="55" y="34"/>
                  </a:cxn>
                  <a:cxn ang="0">
                    <a:pos x="40" y="36"/>
                  </a:cxn>
                  <a:cxn ang="0">
                    <a:pos x="40" y="48"/>
                  </a:cxn>
                  <a:cxn ang="0">
                    <a:pos x="31" y="55"/>
                  </a:cxn>
                  <a:cxn ang="0">
                    <a:pos x="19" y="60"/>
                  </a:cxn>
                  <a:cxn ang="0">
                    <a:pos x="19" y="69"/>
                  </a:cxn>
                  <a:cxn ang="0">
                    <a:pos x="19" y="76"/>
                  </a:cxn>
                  <a:cxn ang="0">
                    <a:pos x="19" y="81"/>
                  </a:cxn>
                  <a:cxn ang="0">
                    <a:pos x="15" y="88"/>
                  </a:cxn>
                  <a:cxn ang="0">
                    <a:pos x="19" y="90"/>
                  </a:cxn>
                  <a:cxn ang="0">
                    <a:pos x="5" y="95"/>
                  </a:cxn>
                  <a:cxn ang="0">
                    <a:pos x="10" y="88"/>
                  </a:cxn>
                  <a:cxn ang="0">
                    <a:pos x="3" y="83"/>
                  </a:cxn>
                  <a:cxn ang="0">
                    <a:pos x="12" y="74"/>
                  </a:cxn>
                  <a:cxn ang="0">
                    <a:pos x="5" y="52"/>
                  </a:cxn>
                  <a:cxn ang="0">
                    <a:pos x="17" y="57"/>
                  </a:cxn>
                  <a:cxn ang="0">
                    <a:pos x="17" y="36"/>
                  </a:cxn>
                  <a:cxn ang="0">
                    <a:pos x="26" y="31"/>
                  </a:cxn>
                  <a:cxn ang="0">
                    <a:pos x="38" y="34"/>
                  </a:cxn>
                  <a:cxn ang="0">
                    <a:pos x="40" y="19"/>
                  </a:cxn>
                  <a:cxn ang="0">
                    <a:pos x="50" y="34"/>
                  </a:cxn>
                  <a:cxn ang="0">
                    <a:pos x="40" y="19"/>
                  </a:cxn>
                  <a:cxn ang="0">
                    <a:pos x="50" y="19"/>
                  </a:cxn>
                  <a:cxn ang="0">
                    <a:pos x="50" y="8"/>
                  </a:cxn>
                  <a:cxn ang="0">
                    <a:pos x="55" y="5"/>
                  </a:cxn>
                  <a:cxn ang="0">
                    <a:pos x="57" y="8"/>
                  </a:cxn>
                  <a:cxn ang="0">
                    <a:pos x="59" y="3"/>
                  </a:cxn>
                </a:cxnLst>
                <a:rect l="0" t="0" r="r" b="b"/>
                <a:pathLst>
                  <a:path w="66" h="95">
                    <a:moveTo>
                      <a:pt x="55" y="0"/>
                    </a:moveTo>
                    <a:lnTo>
                      <a:pt x="55" y="0"/>
                    </a:lnTo>
                    <a:lnTo>
                      <a:pt x="66" y="0"/>
                    </a:lnTo>
                    <a:lnTo>
                      <a:pt x="66" y="0"/>
                    </a:lnTo>
                    <a:lnTo>
                      <a:pt x="66" y="3"/>
                    </a:lnTo>
                    <a:lnTo>
                      <a:pt x="59" y="10"/>
                    </a:lnTo>
                    <a:lnTo>
                      <a:pt x="62" y="17"/>
                    </a:lnTo>
                    <a:lnTo>
                      <a:pt x="66" y="22"/>
                    </a:lnTo>
                    <a:lnTo>
                      <a:pt x="66" y="22"/>
                    </a:lnTo>
                    <a:lnTo>
                      <a:pt x="66" y="24"/>
                    </a:lnTo>
                    <a:lnTo>
                      <a:pt x="50" y="24"/>
                    </a:lnTo>
                    <a:lnTo>
                      <a:pt x="55" y="34"/>
                    </a:lnTo>
                    <a:lnTo>
                      <a:pt x="52" y="36"/>
                    </a:lnTo>
                    <a:lnTo>
                      <a:pt x="40" y="36"/>
                    </a:lnTo>
                    <a:lnTo>
                      <a:pt x="43" y="45"/>
                    </a:lnTo>
                    <a:lnTo>
                      <a:pt x="40" y="48"/>
                    </a:lnTo>
                    <a:lnTo>
                      <a:pt x="29" y="45"/>
                    </a:lnTo>
                    <a:lnTo>
                      <a:pt x="31" y="55"/>
                    </a:lnTo>
                    <a:lnTo>
                      <a:pt x="29" y="57"/>
                    </a:lnTo>
                    <a:lnTo>
                      <a:pt x="19" y="60"/>
                    </a:lnTo>
                    <a:lnTo>
                      <a:pt x="24" y="64"/>
                    </a:lnTo>
                    <a:lnTo>
                      <a:pt x="19" y="69"/>
                    </a:lnTo>
                    <a:lnTo>
                      <a:pt x="15" y="74"/>
                    </a:lnTo>
                    <a:lnTo>
                      <a:pt x="19" y="76"/>
                    </a:lnTo>
                    <a:lnTo>
                      <a:pt x="19" y="78"/>
                    </a:lnTo>
                    <a:lnTo>
                      <a:pt x="19" y="81"/>
                    </a:lnTo>
                    <a:lnTo>
                      <a:pt x="17" y="81"/>
                    </a:lnTo>
                    <a:lnTo>
                      <a:pt x="15" y="88"/>
                    </a:lnTo>
                    <a:lnTo>
                      <a:pt x="17" y="88"/>
                    </a:lnTo>
                    <a:lnTo>
                      <a:pt x="19" y="90"/>
                    </a:lnTo>
                    <a:lnTo>
                      <a:pt x="12" y="88"/>
                    </a:lnTo>
                    <a:lnTo>
                      <a:pt x="5" y="95"/>
                    </a:lnTo>
                    <a:lnTo>
                      <a:pt x="5" y="93"/>
                    </a:lnTo>
                    <a:lnTo>
                      <a:pt x="10" y="88"/>
                    </a:lnTo>
                    <a:lnTo>
                      <a:pt x="10" y="88"/>
                    </a:lnTo>
                    <a:lnTo>
                      <a:pt x="3" y="83"/>
                    </a:lnTo>
                    <a:lnTo>
                      <a:pt x="0" y="78"/>
                    </a:lnTo>
                    <a:lnTo>
                      <a:pt x="12" y="74"/>
                    </a:lnTo>
                    <a:lnTo>
                      <a:pt x="3" y="60"/>
                    </a:lnTo>
                    <a:lnTo>
                      <a:pt x="5" y="52"/>
                    </a:lnTo>
                    <a:lnTo>
                      <a:pt x="10" y="57"/>
                    </a:lnTo>
                    <a:lnTo>
                      <a:pt x="17" y="57"/>
                    </a:lnTo>
                    <a:lnTo>
                      <a:pt x="15" y="38"/>
                    </a:lnTo>
                    <a:lnTo>
                      <a:pt x="17" y="36"/>
                    </a:lnTo>
                    <a:lnTo>
                      <a:pt x="26" y="43"/>
                    </a:lnTo>
                    <a:lnTo>
                      <a:pt x="26" y="31"/>
                    </a:lnTo>
                    <a:lnTo>
                      <a:pt x="26" y="29"/>
                    </a:lnTo>
                    <a:lnTo>
                      <a:pt x="38" y="34"/>
                    </a:lnTo>
                    <a:lnTo>
                      <a:pt x="38" y="22"/>
                    </a:lnTo>
                    <a:lnTo>
                      <a:pt x="40" y="19"/>
                    </a:lnTo>
                    <a:lnTo>
                      <a:pt x="40" y="34"/>
                    </a:lnTo>
                    <a:lnTo>
                      <a:pt x="50" y="34"/>
                    </a:lnTo>
                    <a:lnTo>
                      <a:pt x="50" y="22"/>
                    </a:lnTo>
                    <a:lnTo>
                      <a:pt x="40" y="19"/>
                    </a:lnTo>
                    <a:lnTo>
                      <a:pt x="43" y="19"/>
                    </a:lnTo>
                    <a:lnTo>
                      <a:pt x="50" y="19"/>
                    </a:lnTo>
                    <a:lnTo>
                      <a:pt x="50" y="12"/>
                    </a:lnTo>
                    <a:lnTo>
                      <a:pt x="50" y="8"/>
                    </a:lnTo>
                    <a:lnTo>
                      <a:pt x="57" y="10"/>
                    </a:lnTo>
                    <a:lnTo>
                      <a:pt x="55" y="5"/>
                    </a:lnTo>
                    <a:lnTo>
                      <a:pt x="55" y="3"/>
                    </a:lnTo>
                    <a:lnTo>
                      <a:pt x="57" y="8"/>
                    </a:lnTo>
                    <a:lnTo>
                      <a:pt x="66" y="3"/>
                    </a:lnTo>
                    <a:lnTo>
                      <a:pt x="59" y="3"/>
                    </a:lnTo>
                    <a:lnTo>
                      <a:pt x="55" y="0"/>
                    </a:lnTo>
                    <a:close/>
                  </a:path>
                </a:pathLst>
              </a:custGeom>
              <a:solidFill>
                <a:srgbClr val="FEFEF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 name="Freeform 192"/>
              <p:cNvSpPr>
                <a:spLocks/>
              </p:cNvSpPr>
              <p:nvPr/>
            </p:nvSpPr>
            <p:spPr bwMode="auto">
              <a:xfrm>
                <a:off x="3896" y="1967"/>
                <a:ext cx="23" cy="24"/>
              </a:xfrm>
              <a:custGeom>
                <a:avLst/>
                <a:gdLst/>
                <a:ahLst/>
                <a:cxnLst>
                  <a:cxn ang="0">
                    <a:pos x="7" y="5"/>
                  </a:cxn>
                  <a:cxn ang="0">
                    <a:pos x="9" y="0"/>
                  </a:cxn>
                  <a:cxn ang="0">
                    <a:pos x="14" y="3"/>
                  </a:cxn>
                  <a:cxn ang="0">
                    <a:pos x="16" y="5"/>
                  </a:cxn>
                  <a:cxn ang="0">
                    <a:pos x="16" y="10"/>
                  </a:cxn>
                  <a:cxn ang="0">
                    <a:pos x="23" y="22"/>
                  </a:cxn>
                  <a:cxn ang="0">
                    <a:pos x="16" y="22"/>
                  </a:cxn>
                  <a:cxn ang="0">
                    <a:pos x="14" y="24"/>
                  </a:cxn>
                  <a:cxn ang="0">
                    <a:pos x="2" y="10"/>
                  </a:cxn>
                  <a:cxn ang="0">
                    <a:pos x="0" y="8"/>
                  </a:cxn>
                  <a:cxn ang="0">
                    <a:pos x="7" y="5"/>
                  </a:cxn>
                </a:cxnLst>
                <a:rect l="0" t="0" r="r" b="b"/>
                <a:pathLst>
                  <a:path w="23" h="24">
                    <a:moveTo>
                      <a:pt x="7" y="5"/>
                    </a:moveTo>
                    <a:lnTo>
                      <a:pt x="9" y="0"/>
                    </a:lnTo>
                    <a:lnTo>
                      <a:pt x="14" y="3"/>
                    </a:lnTo>
                    <a:lnTo>
                      <a:pt x="16" y="5"/>
                    </a:lnTo>
                    <a:lnTo>
                      <a:pt x="16" y="10"/>
                    </a:lnTo>
                    <a:lnTo>
                      <a:pt x="23" y="22"/>
                    </a:lnTo>
                    <a:lnTo>
                      <a:pt x="16" y="22"/>
                    </a:lnTo>
                    <a:lnTo>
                      <a:pt x="14" y="24"/>
                    </a:lnTo>
                    <a:lnTo>
                      <a:pt x="2" y="10"/>
                    </a:lnTo>
                    <a:lnTo>
                      <a:pt x="0" y="8"/>
                    </a:lnTo>
                    <a:lnTo>
                      <a:pt x="7" y="5"/>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5" name="Freeform 193"/>
              <p:cNvSpPr>
                <a:spLocks/>
              </p:cNvSpPr>
              <p:nvPr/>
            </p:nvSpPr>
            <p:spPr bwMode="auto">
              <a:xfrm>
                <a:off x="3808" y="1967"/>
                <a:ext cx="26" cy="62"/>
              </a:xfrm>
              <a:custGeom>
                <a:avLst/>
                <a:gdLst/>
                <a:ahLst/>
                <a:cxnLst>
                  <a:cxn ang="0">
                    <a:pos x="10" y="0"/>
                  </a:cxn>
                  <a:cxn ang="0">
                    <a:pos x="14" y="10"/>
                  </a:cxn>
                  <a:cxn ang="0">
                    <a:pos x="22" y="15"/>
                  </a:cxn>
                  <a:cxn ang="0">
                    <a:pos x="22" y="15"/>
                  </a:cxn>
                  <a:cxn ang="0">
                    <a:pos x="26" y="41"/>
                  </a:cxn>
                  <a:cxn ang="0">
                    <a:pos x="19" y="22"/>
                  </a:cxn>
                  <a:cxn ang="0">
                    <a:pos x="14" y="15"/>
                  </a:cxn>
                  <a:cxn ang="0">
                    <a:pos x="12" y="15"/>
                  </a:cxn>
                  <a:cxn ang="0">
                    <a:pos x="12" y="19"/>
                  </a:cxn>
                  <a:cxn ang="0">
                    <a:pos x="12" y="26"/>
                  </a:cxn>
                  <a:cxn ang="0">
                    <a:pos x="14" y="34"/>
                  </a:cxn>
                  <a:cxn ang="0">
                    <a:pos x="7" y="19"/>
                  </a:cxn>
                  <a:cxn ang="0">
                    <a:pos x="10" y="36"/>
                  </a:cxn>
                  <a:cxn ang="0">
                    <a:pos x="5" y="31"/>
                  </a:cxn>
                  <a:cxn ang="0">
                    <a:pos x="10" y="45"/>
                  </a:cxn>
                  <a:cxn ang="0">
                    <a:pos x="3" y="41"/>
                  </a:cxn>
                  <a:cxn ang="0">
                    <a:pos x="10" y="60"/>
                  </a:cxn>
                  <a:cxn ang="0">
                    <a:pos x="10" y="62"/>
                  </a:cxn>
                  <a:cxn ang="0">
                    <a:pos x="3" y="45"/>
                  </a:cxn>
                  <a:cxn ang="0">
                    <a:pos x="0" y="22"/>
                  </a:cxn>
                  <a:cxn ang="0">
                    <a:pos x="10" y="0"/>
                  </a:cxn>
                </a:cxnLst>
                <a:rect l="0" t="0" r="r" b="b"/>
                <a:pathLst>
                  <a:path w="26" h="62">
                    <a:moveTo>
                      <a:pt x="10" y="0"/>
                    </a:moveTo>
                    <a:lnTo>
                      <a:pt x="14" y="10"/>
                    </a:lnTo>
                    <a:lnTo>
                      <a:pt x="22" y="15"/>
                    </a:lnTo>
                    <a:lnTo>
                      <a:pt x="22" y="15"/>
                    </a:lnTo>
                    <a:lnTo>
                      <a:pt x="26" y="41"/>
                    </a:lnTo>
                    <a:lnTo>
                      <a:pt x="19" y="22"/>
                    </a:lnTo>
                    <a:lnTo>
                      <a:pt x="14" y="15"/>
                    </a:lnTo>
                    <a:lnTo>
                      <a:pt x="12" y="15"/>
                    </a:lnTo>
                    <a:lnTo>
                      <a:pt x="12" y="19"/>
                    </a:lnTo>
                    <a:lnTo>
                      <a:pt x="12" y="26"/>
                    </a:lnTo>
                    <a:lnTo>
                      <a:pt x="14" y="34"/>
                    </a:lnTo>
                    <a:lnTo>
                      <a:pt x="7" y="19"/>
                    </a:lnTo>
                    <a:lnTo>
                      <a:pt x="10" y="36"/>
                    </a:lnTo>
                    <a:lnTo>
                      <a:pt x="5" y="31"/>
                    </a:lnTo>
                    <a:lnTo>
                      <a:pt x="10" y="45"/>
                    </a:lnTo>
                    <a:lnTo>
                      <a:pt x="3" y="41"/>
                    </a:lnTo>
                    <a:lnTo>
                      <a:pt x="10" y="60"/>
                    </a:lnTo>
                    <a:lnTo>
                      <a:pt x="10" y="62"/>
                    </a:lnTo>
                    <a:lnTo>
                      <a:pt x="3" y="45"/>
                    </a:lnTo>
                    <a:lnTo>
                      <a:pt x="0" y="22"/>
                    </a:lnTo>
                    <a:lnTo>
                      <a:pt x="10" y="0"/>
                    </a:lnTo>
                    <a:close/>
                  </a:path>
                </a:pathLst>
              </a:custGeom>
              <a:solidFill>
                <a:srgbClr val="1E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 name="Freeform 194"/>
              <p:cNvSpPr>
                <a:spLocks/>
              </p:cNvSpPr>
              <p:nvPr/>
            </p:nvSpPr>
            <p:spPr bwMode="auto">
              <a:xfrm>
                <a:off x="3910" y="1967"/>
                <a:ext cx="19" cy="24"/>
              </a:xfrm>
              <a:custGeom>
                <a:avLst/>
                <a:gdLst/>
                <a:ahLst/>
                <a:cxnLst>
                  <a:cxn ang="0">
                    <a:pos x="0" y="0"/>
                  </a:cxn>
                  <a:cxn ang="0">
                    <a:pos x="5" y="5"/>
                  </a:cxn>
                  <a:cxn ang="0">
                    <a:pos x="5" y="8"/>
                  </a:cxn>
                  <a:cxn ang="0">
                    <a:pos x="9" y="12"/>
                  </a:cxn>
                  <a:cxn ang="0">
                    <a:pos x="14" y="19"/>
                  </a:cxn>
                  <a:cxn ang="0">
                    <a:pos x="19" y="24"/>
                  </a:cxn>
                  <a:cxn ang="0">
                    <a:pos x="16" y="24"/>
                  </a:cxn>
                  <a:cxn ang="0">
                    <a:pos x="9" y="15"/>
                  </a:cxn>
                  <a:cxn ang="0">
                    <a:pos x="2" y="5"/>
                  </a:cxn>
                  <a:cxn ang="0">
                    <a:pos x="0" y="3"/>
                  </a:cxn>
                  <a:cxn ang="0">
                    <a:pos x="0" y="3"/>
                  </a:cxn>
                  <a:cxn ang="0">
                    <a:pos x="0" y="0"/>
                  </a:cxn>
                </a:cxnLst>
                <a:rect l="0" t="0" r="r" b="b"/>
                <a:pathLst>
                  <a:path w="19" h="24">
                    <a:moveTo>
                      <a:pt x="0" y="0"/>
                    </a:moveTo>
                    <a:lnTo>
                      <a:pt x="5" y="5"/>
                    </a:lnTo>
                    <a:lnTo>
                      <a:pt x="5" y="8"/>
                    </a:lnTo>
                    <a:lnTo>
                      <a:pt x="9" y="12"/>
                    </a:lnTo>
                    <a:lnTo>
                      <a:pt x="14" y="19"/>
                    </a:lnTo>
                    <a:lnTo>
                      <a:pt x="19" y="24"/>
                    </a:lnTo>
                    <a:lnTo>
                      <a:pt x="16" y="24"/>
                    </a:lnTo>
                    <a:lnTo>
                      <a:pt x="9" y="15"/>
                    </a:lnTo>
                    <a:lnTo>
                      <a:pt x="2" y="5"/>
                    </a:lnTo>
                    <a:lnTo>
                      <a:pt x="0" y="3"/>
                    </a:lnTo>
                    <a:lnTo>
                      <a:pt x="0" y="3"/>
                    </a:lnTo>
                    <a:lnTo>
                      <a:pt x="0" y="0"/>
                    </a:lnTo>
                    <a:close/>
                  </a:path>
                </a:pathLst>
              </a:custGeom>
              <a:solidFill>
                <a:srgbClr val="33211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 name="Freeform 195"/>
              <p:cNvSpPr>
                <a:spLocks/>
              </p:cNvSpPr>
              <p:nvPr/>
            </p:nvSpPr>
            <p:spPr bwMode="auto">
              <a:xfrm>
                <a:off x="3832" y="1970"/>
                <a:ext cx="12" cy="19"/>
              </a:xfrm>
              <a:custGeom>
                <a:avLst/>
                <a:gdLst/>
                <a:ahLst/>
                <a:cxnLst>
                  <a:cxn ang="0">
                    <a:pos x="0" y="9"/>
                  </a:cxn>
                  <a:cxn ang="0">
                    <a:pos x="2" y="0"/>
                  </a:cxn>
                  <a:cxn ang="0">
                    <a:pos x="7" y="9"/>
                  </a:cxn>
                  <a:cxn ang="0">
                    <a:pos x="12" y="19"/>
                  </a:cxn>
                  <a:cxn ang="0">
                    <a:pos x="9" y="19"/>
                  </a:cxn>
                  <a:cxn ang="0">
                    <a:pos x="2" y="12"/>
                  </a:cxn>
                  <a:cxn ang="0">
                    <a:pos x="0" y="9"/>
                  </a:cxn>
                </a:cxnLst>
                <a:rect l="0" t="0" r="r" b="b"/>
                <a:pathLst>
                  <a:path w="12" h="19">
                    <a:moveTo>
                      <a:pt x="0" y="9"/>
                    </a:moveTo>
                    <a:lnTo>
                      <a:pt x="2" y="0"/>
                    </a:lnTo>
                    <a:lnTo>
                      <a:pt x="7" y="9"/>
                    </a:lnTo>
                    <a:lnTo>
                      <a:pt x="12" y="19"/>
                    </a:lnTo>
                    <a:lnTo>
                      <a:pt x="9" y="19"/>
                    </a:lnTo>
                    <a:lnTo>
                      <a:pt x="2" y="12"/>
                    </a:lnTo>
                    <a:lnTo>
                      <a:pt x="0" y="9"/>
                    </a:lnTo>
                    <a:close/>
                  </a:path>
                </a:pathLst>
              </a:custGeom>
              <a:solidFill>
                <a:srgbClr val="20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 name="Freeform 196"/>
              <p:cNvSpPr>
                <a:spLocks/>
              </p:cNvSpPr>
              <p:nvPr/>
            </p:nvSpPr>
            <p:spPr bwMode="auto">
              <a:xfrm>
                <a:off x="3714" y="1970"/>
                <a:ext cx="7" cy="7"/>
              </a:xfrm>
              <a:custGeom>
                <a:avLst/>
                <a:gdLst/>
                <a:ahLst/>
                <a:cxnLst>
                  <a:cxn ang="0">
                    <a:pos x="0" y="2"/>
                  </a:cxn>
                  <a:cxn ang="0">
                    <a:pos x="5" y="0"/>
                  </a:cxn>
                  <a:cxn ang="0">
                    <a:pos x="7" y="2"/>
                  </a:cxn>
                  <a:cxn ang="0">
                    <a:pos x="0" y="7"/>
                  </a:cxn>
                  <a:cxn ang="0">
                    <a:pos x="0" y="2"/>
                  </a:cxn>
                </a:cxnLst>
                <a:rect l="0" t="0" r="r" b="b"/>
                <a:pathLst>
                  <a:path w="7" h="7">
                    <a:moveTo>
                      <a:pt x="0" y="2"/>
                    </a:moveTo>
                    <a:lnTo>
                      <a:pt x="5" y="0"/>
                    </a:lnTo>
                    <a:lnTo>
                      <a:pt x="7" y="2"/>
                    </a:lnTo>
                    <a:lnTo>
                      <a:pt x="0" y="7"/>
                    </a:lnTo>
                    <a:lnTo>
                      <a:pt x="0" y="2"/>
                    </a:lnTo>
                    <a:close/>
                  </a:path>
                </a:pathLst>
              </a:custGeom>
              <a:solidFill>
                <a:srgbClr val="AD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 name="Freeform 197"/>
              <p:cNvSpPr>
                <a:spLocks/>
              </p:cNvSpPr>
              <p:nvPr/>
            </p:nvSpPr>
            <p:spPr bwMode="auto">
              <a:xfrm>
                <a:off x="3957" y="1972"/>
                <a:ext cx="12" cy="14"/>
              </a:xfrm>
              <a:custGeom>
                <a:avLst/>
                <a:gdLst/>
                <a:ahLst/>
                <a:cxnLst>
                  <a:cxn ang="0">
                    <a:pos x="0" y="0"/>
                  </a:cxn>
                  <a:cxn ang="0">
                    <a:pos x="10" y="3"/>
                  </a:cxn>
                  <a:cxn ang="0">
                    <a:pos x="12" y="5"/>
                  </a:cxn>
                  <a:cxn ang="0">
                    <a:pos x="10" y="7"/>
                  </a:cxn>
                  <a:cxn ang="0">
                    <a:pos x="10" y="14"/>
                  </a:cxn>
                  <a:cxn ang="0">
                    <a:pos x="10" y="14"/>
                  </a:cxn>
                  <a:cxn ang="0">
                    <a:pos x="3" y="7"/>
                  </a:cxn>
                  <a:cxn ang="0">
                    <a:pos x="0" y="0"/>
                  </a:cxn>
                </a:cxnLst>
                <a:rect l="0" t="0" r="r" b="b"/>
                <a:pathLst>
                  <a:path w="12" h="14">
                    <a:moveTo>
                      <a:pt x="0" y="0"/>
                    </a:moveTo>
                    <a:lnTo>
                      <a:pt x="10" y="3"/>
                    </a:lnTo>
                    <a:lnTo>
                      <a:pt x="12" y="5"/>
                    </a:lnTo>
                    <a:lnTo>
                      <a:pt x="10" y="7"/>
                    </a:lnTo>
                    <a:lnTo>
                      <a:pt x="10" y="14"/>
                    </a:lnTo>
                    <a:lnTo>
                      <a:pt x="10" y="14"/>
                    </a:lnTo>
                    <a:lnTo>
                      <a:pt x="3" y="7"/>
                    </a:lnTo>
                    <a:lnTo>
                      <a:pt x="0" y="0"/>
                    </a:lnTo>
                    <a:close/>
                  </a:path>
                </a:pathLst>
              </a:custGeom>
              <a:solidFill>
                <a:srgbClr val="D1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 name="Freeform 198"/>
              <p:cNvSpPr>
                <a:spLocks/>
              </p:cNvSpPr>
              <p:nvPr/>
            </p:nvSpPr>
            <p:spPr bwMode="auto">
              <a:xfrm>
                <a:off x="3910" y="1972"/>
                <a:ext cx="21" cy="40"/>
              </a:xfrm>
              <a:custGeom>
                <a:avLst/>
                <a:gdLst/>
                <a:ahLst/>
                <a:cxnLst>
                  <a:cxn ang="0">
                    <a:pos x="2" y="5"/>
                  </a:cxn>
                  <a:cxn ang="0">
                    <a:pos x="2" y="0"/>
                  </a:cxn>
                  <a:cxn ang="0">
                    <a:pos x="9" y="10"/>
                  </a:cxn>
                  <a:cxn ang="0">
                    <a:pos x="16" y="19"/>
                  </a:cxn>
                  <a:cxn ang="0">
                    <a:pos x="19" y="24"/>
                  </a:cxn>
                  <a:cxn ang="0">
                    <a:pos x="21" y="36"/>
                  </a:cxn>
                  <a:cxn ang="0">
                    <a:pos x="16" y="40"/>
                  </a:cxn>
                  <a:cxn ang="0">
                    <a:pos x="2" y="36"/>
                  </a:cxn>
                  <a:cxn ang="0">
                    <a:pos x="2" y="36"/>
                  </a:cxn>
                  <a:cxn ang="0">
                    <a:pos x="14" y="36"/>
                  </a:cxn>
                  <a:cxn ang="0">
                    <a:pos x="14" y="33"/>
                  </a:cxn>
                  <a:cxn ang="0">
                    <a:pos x="0" y="19"/>
                  </a:cxn>
                  <a:cxn ang="0">
                    <a:pos x="2" y="17"/>
                  </a:cxn>
                  <a:cxn ang="0">
                    <a:pos x="9" y="17"/>
                  </a:cxn>
                  <a:cxn ang="0">
                    <a:pos x="2" y="5"/>
                  </a:cxn>
                </a:cxnLst>
                <a:rect l="0" t="0" r="r" b="b"/>
                <a:pathLst>
                  <a:path w="21" h="40">
                    <a:moveTo>
                      <a:pt x="2" y="5"/>
                    </a:moveTo>
                    <a:lnTo>
                      <a:pt x="2" y="0"/>
                    </a:lnTo>
                    <a:lnTo>
                      <a:pt x="9" y="10"/>
                    </a:lnTo>
                    <a:lnTo>
                      <a:pt x="16" y="19"/>
                    </a:lnTo>
                    <a:lnTo>
                      <a:pt x="19" y="24"/>
                    </a:lnTo>
                    <a:lnTo>
                      <a:pt x="21" y="36"/>
                    </a:lnTo>
                    <a:lnTo>
                      <a:pt x="16" y="40"/>
                    </a:lnTo>
                    <a:lnTo>
                      <a:pt x="2" y="36"/>
                    </a:lnTo>
                    <a:lnTo>
                      <a:pt x="2" y="36"/>
                    </a:lnTo>
                    <a:lnTo>
                      <a:pt x="14" y="36"/>
                    </a:lnTo>
                    <a:lnTo>
                      <a:pt x="14" y="33"/>
                    </a:lnTo>
                    <a:lnTo>
                      <a:pt x="0" y="19"/>
                    </a:lnTo>
                    <a:lnTo>
                      <a:pt x="2" y="17"/>
                    </a:lnTo>
                    <a:lnTo>
                      <a:pt x="9" y="17"/>
                    </a:lnTo>
                    <a:lnTo>
                      <a:pt x="2" y="5"/>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 name="Freeform 199"/>
              <p:cNvSpPr>
                <a:spLocks/>
              </p:cNvSpPr>
              <p:nvPr/>
            </p:nvSpPr>
            <p:spPr bwMode="auto">
              <a:xfrm>
                <a:off x="3714" y="1975"/>
                <a:ext cx="7" cy="7"/>
              </a:xfrm>
              <a:custGeom>
                <a:avLst/>
                <a:gdLst/>
                <a:ahLst/>
                <a:cxnLst>
                  <a:cxn ang="0">
                    <a:pos x="0" y="4"/>
                  </a:cxn>
                  <a:cxn ang="0">
                    <a:pos x="7" y="0"/>
                  </a:cxn>
                  <a:cxn ang="0">
                    <a:pos x="7" y="4"/>
                  </a:cxn>
                  <a:cxn ang="0">
                    <a:pos x="0" y="7"/>
                  </a:cxn>
                  <a:cxn ang="0">
                    <a:pos x="0" y="4"/>
                  </a:cxn>
                </a:cxnLst>
                <a:rect l="0" t="0" r="r" b="b"/>
                <a:pathLst>
                  <a:path w="7" h="7">
                    <a:moveTo>
                      <a:pt x="0" y="4"/>
                    </a:moveTo>
                    <a:lnTo>
                      <a:pt x="7" y="0"/>
                    </a:lnTo>
                    <a:lnTo>
                      <a:pt x="7" y="4"/>
                    </a:lnTo>
                    <a:lnTo>
                      <a:pt x="0" y="7"/>
                    </a:lnTo>
                    <a:lnTo>
                      <a:pt x="0" y="4"/>
                    </a:lnTo>
                    <a:close/>
                  </a:path>
                </a:pathLst>
              </a:custGeom>
              <a:solidFill>
                <a:srgbClr val="AE70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 name="Freeform 200"/>
              <p:cNvSpPr>
                <a:spLocks/>
              </p:cNvSpPr>
              <p:nvPr/>
            </p:nvSpPr>
            <p:spPr bwMode="auto">
              <a:xfrm>
                <a:off x="3695" y="1977"/>
                <a:ext cx="14" cy="12"/>
              </a:xfrm>
              <a:custGeom>
                <a:avLst/>
                <a:gdLst/>
                <a:ahLst/>
                <a:cxnLst>
                  <a:cxn ang="0">
                    <a:pos x="0" y="0"/>
                  </a:cxn>
                  <a:cxn ang="0">
                    <a:pos x="7" y="0"/>
                  </a:cxn>
                  <a:cxn ang="0">
                    <a:pos x="7" y="2"/>
                  </a:cxn>
                  <a:cxn ang="0">
                    <a:pos x="14" y="12"/>
                  </a:cxn>
                  <a:cxn ang="0">
                    <a:pos x="0" y="12"/>
                  </a:cxn>
                  <a:cxn ang="0">
                    <a:pos x="0" y="9"/>
                  </a:cxn>
                  <a:cxn ang="0">
                    <a:pos x="0" y="0"/>
                  </a:cxn>
                </a:cxnLst>
                <a:rect l="0" t="0" r="r" b="b"/>
                <a:pathLst>
                  <a:path w="14" h="12">
                    <a:moveTo>
                      <a:pt x="0" y="0"/>
                    </a:moveTo>
                    <a:lnTo>
                      <a:pt x="7" y="0"/>
                    </a:lnTo>
                    <a:lnTo>
                      <a:pt x="7" y="2"/>
                    </a:lnTo>
                    <a:lnTo>
                      <a:pt x="14" y="12"/>
                    </a:lnTo>
                    <a:lnTo>
                      <a:pt x="0" y="12"/>
                    </a:lnTo>
                    <a:lnTo>
                      <a:pt x="0" y="9"/>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 name="Freeform 201"/>
              <p:cNvSpPr>
                <a:spLocks/>
              </p:cNvSpPr>
              <p:nvPr/>
            </p:nvSpPr>
            <p:spPr bwMode="auto">
              <a:xfrm>
                <a:off x="3931" y="1977"/>
                <a:ext cx="43" cy="26"/>
              </a:xfrm>
              <a:custGeom>
                <a:avLst/>
                <a:gdLst/>
                <a:ahLst/>
                <a:cxnLst>
                  <a:cxn ang="0">
                    <a:pos x="3" y="2"/>
                  </a:cxn>
                  <a:cxn ang="0">
                    <a:pos x="7" y="0"/>
                  </a:cxn>
                  <a:cxn ang="0">
                    <a:pos x="12" y="2"/>
                  </a:cxn>
                  <a:cxn ang="0">
                    <a:pos x="12" y="9"/>
                  </a:cxn>
                  <a:cxn ang="0">
                    <a:pos x="19" y="16"/>
                  </a:cxn>
                  <a:cxn ang="0">
                    <a:pos x="19" y="2"/>
                  </a:cxn>
                  <a:cxn ang="0">
                    <a:pos x="19" y="2"/>
                  </a:cxn>
                  <a:cxn ang="0">
                    <a:pos x="26" y="9"/>
                  </a:cxn>
                  <a:cxn ang="0">
                    <a:pos x="36" y="16"/>
                  </a:cxn>
                  <a:cxn ang="0">
                    <a:pos x="40" y="16"/>
                  </a:cxn>
                  <a:cxn ang="0">
                    <a:pos x="43" y="9"/>
                  </a:cxn>
                  <a:cxn ang="0">
                    <a:pos x="43" y="21"/>
                  </a:cxn>
                  <a:cxn ang="0">
                    <a:pos x="40" y="21"/>
                  </a:cxn>
                  <a:cxn ang="0">
                    <a:pos x="33" y="19"/>
                  </a:cxn>
                  <a:cxn ang="0">
                    <a:pos x="24" y="14"/>
                  </a:cxn>
                  <a:cxn ang="0">
                    <a:pos x="24" y="19"/>
                  </a:cxn>
                  <a:cxn ang="0">
                    <a:pos x="24" y="26"/>
                  </a:cxn>
                  <a:cxn ang="0">
                    <a:pos x="17" y="26"/>
                  </a:cxn>
                  <a:cxn ang="0">
                    <a:pos x="0" y="19"/>
                  </a:cxn>
                  <a:cxn ang="0">
                    <a:pos x="0" y="19"/>
                  </a:cxn>
                  <a:cxn ang="0">
                    <a:pos x="19" y="21"/>
                  </a:cxn>
                  <a:cxn ang="0">
                    <a:pos x="12" y="14"/>
                  </a:cxn>
                  <a:cxn ang="0">
                    <a:pos x="7" y="7"/>
                  </a:cxn>
                  <a:cxn ang="0">
                    <a:pos x="3" y="2"/>
                  </a:cxn>
                </a:cxnLst>
                <a:rect l="0" t="0" r="r" b="b"/>
                <a:pathLst>
                  <a:path w="43" h="26">
                    <a:moveTo>
                      <a:pt x="3" y="2"/>
                    </a:moveTo>
                    <a:lnTo>
                      <a:pt x="7" y="0"/>
                    </a:lnTo>
                    <a:lnTo>
                      <a:pt x="12" y="2"/>
                    </a:lnTo>
                    <a:lnTo>
                      <a:pt x="12" y="9"/>
                    </a:lnTo>
                    <a:lnTo>
                      <a:pt x="19" y="16"/>
                    </a:lnTo>
                    <a:lnTo>
                      <a:pt x="19" y="2"/>
                    </a:lnTo>
                    <a:lnTo>
                      <a:pt x="19" y="2"/>
                    </a:lnTo>
                    <a:lnTo>
                      <a:pt x="26" y="9"/>
                    </a:lnTo>
                    <a:lnTo>
                      <a:pt x="36" y="16"/>
                    </a:lnTo>
                    <a:lnTo>
                      <a:pt x="40" y="16"/>
                    </a:lnTo>
                    <a:lnTo>
                      <a:pt x="43" y="9"/>
                    </a:lnTo>
                    <a:lnTo>
                      <a:pt x="43" y="21"/>
                    </a:lnTo>
                    <a:lnTo>
                      <a:pt x="40" y="21"/>
                    </a:lnTo>
                    <a:lnTo>
                      <a:pt x="33" y="19"/>
                    </a:lnTo>
                    <a:lnTo>
                      <a:pt x="24" y="14"/>
                    </a:lnTo>
                    <a:lnTo>
                      <a:pt x="24" y="19"/>
                    </a:lnTo>
                    <a:lnTo>
                      <a:pt x="24" y="26"/>
                    </a:lnTo>
                    <a:lnTo>
                      <a:pt x="17" y="26"/>
                    </a:lnTo>
                    <a:lnTo>
                      <a:pt x="0" y="19"/>
                    </a:lnTo>
                    <a:lnTo>
                      <a:pt x="0" y="19"/>
                    </a:lnTo>
                    <a:lnTo>
                      <a:pt x="19" y="21"/>
                    </a:lnTo>
                    <a:lnTo>
                      <a:pt x="12" y="14"/>
                    </a:lnTo>
                    <a:lnTo>
                      <a:pt x="7" y="7"/>
                    </a:lnTo>
                    <a:lnTo>
                      <a:pt x="3" y="2"/>
                    </a:lnTo>
                    <a:close/>
                  </a:path>
                </a:pathLst>
              </a:custGeom>
              <a:solidFill>
                <a:srgbClr val="D1A46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 name="Freeform 202"/>
              <p:cNvSpPr>
                <a:spLocks/>
              </p:cNvSpPr>
              <p:nvPr/>
            </p:nvSpPr>
            <p:spPr bwMode="auto">
              <a:xfrm>
                <a:off x="3848" y="1977"/>
                <a:ext cx="22" cy="26"/>
              </a:xfrm>
              <a:custGeom>
                <a:avLst/>
                <a:gdLst/>
                <a:ahLst/>
                <a:cxnLst>
                  <a:cxn ang="0">
                    <a:pos x="19" y="0"/>
                  </a:cxn>
                  <a:cxn ang="0">
                    <a:pos x="19" y="0"/>
                  </a:cxn>
                  <a:cxn ang="0">
                    <a:pos x="19" y="2"/>
                  </a:cxn>
                  <a:cxn ang="0">
                    <a:pos x="22" y="7"/>
                  </a:cxn>
                  <a:cxn ang="0">
                    <a:pos x="19" y="19"/>
                  </a:cxn>
                  <a:cxn ang="0">
                    <a:pos x="12" y="26"/>
                  </a:cxn>
                  <a:cxn ang="0">
                    <a:pos x="0" y="21"/>
                  </a:cxn>
                  <a:cxn ang="0">
                    <a:pos x="0" y="24"/>
                  </a:cxn>
                  <a:cxn ang="0">
                    <a:pos x="0" y="21"/>
                  </a:cxn>
                  <a:cxn ang="0">
                    <a:pos x="8" y="19"/>
                  </a:cxn>
                  <a:cxn ang="0">
                    <a:pos x="15" y="19"/>
                  </a:cxn>
                  <a:cxn ang="0">
                    <a:pos x="10" y="12"/>
                  </a:cxn>
                  <a:cxn ang="0">
                    <a:pos x="12" y="9"/>
                  </a:cxn>
                  <a:cxn ang="0">
                    <a:pos x="19" y="0"/>
                  </a:cxn>
                </a:cxnLst>
                <a:rect l="0" t="0" r="r" b="b"/>
                <a:pathLst>
                  <a:path w="22" h="26">
                    <a:moveTo>
                      <a:pt x="19" y="0"/>
                    </a:moveTo>
                    <a:lnTo>
                      <a:pt x="19" y="0"/>
                    </a:lnTo>
                    <a:lnTo>
                      <a:pt x="19" y="2"/>
                    </a:lnTo>
                    <a:lnTo>
                      <a:pt x="22" y="7"/>
                    </a:lnTo>
                    <a:lnTo>
                      <a:pt x="19" y="19"/>
                    </a:lnTo>
                    <a:lnTo>
                      <a:pt x="12" y="26"/>
                    </a:lnTo>
                    <a:lnTo>
                      <a:pt x="0" y="21"/>
                    </a:lnTo>
                    <a:lnTo>
                      <a:pt x="0" y="24"/>
                    </a:lnTo>
                    <a:lnTo>
                      <a:pt x="0" y="21"/>
                    </a:lnTo>
                    <a:lnTo>
                      <a:pt x="8" y="19"/>
                    </a:lnTo>
                    <a:lnTo>
                      <a:pt x="15" y="19"/>
                    </a:lnTo>
                    <a:lnTo>
                      <a:pt x="10" y="12"/>
                    </a:lnTo>
                    <a:lnTo>
                      <a:pt x="12" y="9"/>
                    </a:lnTo>
                    <a:lnTo>
                      <a:pt x="19"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 name="Freeform 203"/>
              <p:cNvSpPr>
                <a:spLocks/>
              </p:cNvSpPr>
              <p:nvPr/>
            </p:nvSpPr>
            <p:spPr bwMode="auto">
              <a:xfrm>
                <a:off x="3830" y="1979"/>
                <a:ext cx="9" cy="38"/>
              </a:xfrm>
              <a:custGeom>
                <a:avLst/>
                <a:gdLst/>
                <a:ahLst/>
                <a:cxnLst>
                  <a:cxn ang="0">
                    <a:pos x="0" y="1"/>
                  </a:cxn>
                  <a:cxn ang="0">
                    <a:pos x="1" y="0"/>
                  </a:cxn>
                  <a:cxn ang="0">
                    <a:pos x="4" y="13"/>
                  </a:cxn>
                  <a:cxn ang="0">
                    <a:pos x="3" y="16"/>
                  </a:cxn>
                  <a:cxn ang="0">
                    <a:pos x="1" y="16"/>
                  </a:cxn>
                  <a:cxn ang="0">
                    <a:pos x="3" y="14"/>
                  </a:cxn>
                  <a:cxn ang="0">
                    <a:pos x="2" y="5"/>
                  </a:cxn>
                  <a:cxn ang="0">
                    <a:pos x="0" y="2"/>
                  </a:cxn>
                  <a:cxn ang="0">
                    <a:pos x="0" y="1"/>
                  </a:cxn>
                </a:cxnLst>
                <a:rect l="0" t="0" r="r" b="b"/>
                <a:pathLst>
                  <a:path w="4" h="16">
                    <a:moveTo>
                      <a:pt x="0" y="1"/>
                    </a:moveTo>
                    <a:cubicBezTo>
                      <a:pt x="1" y="0"/>
                      <a:pt x="1" y="0"/>
                      <a:pt x="1" y="0"/>
                    </a:cubicBezTo>
                    <a:cubicBezTo>
                      <a:pt x="2" y="4"/>
                      <a:pt x="4" y="9"/>
                      <a:pt x="4" y="13"/>
                    </a:cubicBezTo>
                    <a:cubicBezTo>
                      <a:pt x="3" y="16"/>
                      <a:pt x="3" y="16"/>
                      <a:pt x="3" y="16"/>
                    </a:cubicBezTo>
                    <a:cubicBezTo>
                      <a:pt x="1" y="16"/>
                      <a:pt x="1" y="16"/>
                      <a:pt x="1" y="16"/>
                    </a:cubicBezTo>
                    <a:cubicBezTo>
                      <a:pt x="3" y="14"/>
                      <a:pt x="3" y="14"/>
                      <a:pt x="3" y="14"/>
                    </a:cubicBezTo>
                    <a:cubicBezTo>
                      <a:pt x="2" y="5"/>
                      <a:pt x="2" y="5"/>
                      <a:pt x="2" y="5"/>
                    </a:cubicBezTo>
                    <a:cubicBezTo>
                      <a:pt x="0" y="2"/>
                      <a:pt x="0" y="2"/>
                      <a:pt x="0" y="2"/>
                    </a:cubicBezTo>
                    <a:cubicBezTo>
                      <a:pt x="0" y="1"/>
                      <a:pt x="0" y="1"/>
                      <a:pt x="0" y="1"/>
                    </a:cubicBezTo>
                    <a:close/>
                  </a:path>
                </a:pathLst>
              </a:custGeom>
              <a:solidFill>
                <a:srgbClr val="5A38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 name="Freeform 204"/>
              <p:cNvSpPr>
                <a:spLocks/>
              </p:cNvSpPr>
              <p:nvPr/>
            </p:nvSpPr>
            <p:spPr bwMode="auto">
              <a:xfrm>
                <a:off x="3775" y="1979"/>
                <a:ext cx="24" cy="22"/>
              </a:xfrm>
              <a:custGeom>
                <a:avLst/>
                <a:gdLst/>
                <a:ahLst/>
                <a:cxnLst>
                  <a:cxn ang="0">
                    <a:pos x="19" y="0"/>
                  </a:cxn>
                  <a:cxn ang="0">
                    <a:pos x="24" y="7"/>
                  </a:cxn>
                  <a:cxn ang="0">
                    <a:pos x="22" y="10"/>
                  </a:cxn>
                  <a:cxn ang="0">
                    <a:pos x="10" y="19"/>
                  </a:cxn>
                  <a:cxn ang="0">
                    <a:pos x="3" y="22"/>
                  </a:cxn>
                  <a:cxn ang="0">
                    <a:pos x="0" y="17"/>
                  </a:cxn>
                  <a:cxn ang="0">
                    <a:pos x="3" y="17"/>
                  </a:cxn>
                  <a:cxn ang="0">
                    <a:pos x="12" y="7"/>
                  </a:cxn>
                  <a:cxn ang="0">
                    <a:pos x="19" y="0"/>
                  </a:cxn>
                </a:cxnLst>
                <a:rect l="0" t="0" r="r" b="b"/>
                <a:pathLst>
                  <a:path w="24" h="22">
                    <a:moveTo>
                      <a:pt x="19" y="0"/>
                    </a:moveTo>
                    <a:lnTo>
                      <a:pt x="24" y="7"/>
                    </a:lnTo>
                    <a:lnTo>
                      <a:pt x="22" y="10"/>
                    </a:lnTo>
                    <a:lnTo>
                      <a:pt x="10" y="19"/>
                    </a:lnTo>
                    <a:lnTo>
                      <a:pt x="3" y="22"/>
                    </a:lnTo>
                    <a:lnTo>
                      <a:pt x="0" y="17"/>
                    </a:lnTo>
                    <a:lnTo>
                      <a:pt x="3" y="17"/>
                    </a:lnTo>
                    <a:lnTo>
                      <a:pt x="12" y="7"/>
                    </a:lnTo>
                    <a:lnTo>
                      <a:pt x="19" y="0"/>
                    </a:lnTo>
                    <a:close/>
                  </a:path>
                </a:pathLst>
              </a:custGeom>
              <a:solidFill>
                <a:srgbClr val="1E21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 name="Freeform 205"/>
              <p:cNvSpPr>
                <a:spLocks/>
              </p:cNvSpPr>
              <p:nvPr/>
            </p:nvSpPr>
            <p:spPr bwMode="auto">
              <a:xfrm>
                <a:off x="3924" y="1979"/>
                <a:ext cx="26" cy="19"/>
              </a:xfrm>
              <a:custGeom>
                <a:avLst/>
                <a:gdLst/>
                <a:ahLst/>
                <a:cxnLst>
                  <a:cxn ang="0">
                    <a:pos x="0" y="0"/>
                  </a:cxn>
                  <a:cxn ang="0">
                    <a:pos x="2" y="0"/>
                  </a:cxn>
                  <a:cxn ang="0">
                    <a:pos x="17" y="12"/>
                  </a:cxn>
                  <a:cxn ang="0">
                    <a:pos x="19" y="12"/>
                  </a:cxn>
                  <a:cxn ang="0">
                    <a:pos x="26" y="19"/>
                  </a:cxn>
                  <a:cxn ang="0">
                    <a:pos x="7" y="17"/>
                  </a:cxn>
                  <a:cxn ang="0">
                    <a:pos x="5" y="17"/>
                  </a:cxn>
                  <a:cxn ang="0">
                    <a:pos x="2" y="12"/>
                  </a:cxn>
                  <a:cxn ang="0">
                    <a:pos x="5" y="12"/>
                  </a:cxn>
                  <a:cxn ang="0">
                    <a:pos x="0" y="7"/>
                  </a:cxn>
                  <a:cxn ang="0">
                    <a:pos x="0" y="0"/>
                  </a:cxn>
                </a:cxnLst>
                <a:rect l="0" t="0" r="r" b="b"/>
                <a:pathLst>
                  <a:path w="26" h="19">
                    <a:moveTo>
                      <a:pt x="0" y="0"/>
                    </a:moveTo>
                    <a:lnTo>
                      <a:pt x="2" y="0"/>
                    </a:lnTo>
                    <a:lnTo>
                      <a:pt x="17" y="12"/>
                    </a:lnTo>
                    <a:lnTo>
                      <a:pt x="19" y="12"/>
                    </a:lnTo>
                    <a:lnTo>
                      <a:pt x="26" y="19"/>
                    </a:lnTo>
                    <a:lnTo>
                      <a:pt x="7" y="17"/>
                    </a:lnTo>
                    <a:lnTo>
                      <a:pt x="5" y="17"/>
                    </a:lnTo>
                    <a:lnTo>
                      <a:pt x="2" y="12"/>
                    </a:lnTo>
                    <a:lnTo>
                      <a:pt x="5" y="12"/>
                    </a:lnTo>
                    <a:lnTo>
                      <a:pt x="0" y="7"/>
                    </a:ln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 name="Freeform 206"/>
              <p:cNvSpPr>
                <a:spLocks/>
              </p:cNvSpPr>
              <p:nvPr/>
            </p:nvSpPr>
            <p:spPr bwMode="auto">
              <a:xfrm>
                <a:off x="3820" y="1982"/>
                <a:ext cx="17" cy="35"/>
              </a:xfrm>
              <a:custGeom>
                <a:avLst/>
                <a:gdLst/>
                <a:ahLst/>
                <a:cxnLst>
                  <a:cxn ang="0">
                    <a:pos x="0" y="0"/>
                  </a:cxn>
                  <a:cxn ang="0">
                    <a:pos x="2" y="0"/>
                  </a:cxn>
                  <a:cxn ang="0">
                    <a:pos x="7" y="7"/>
                  </a:cxn>
                  <a:cxn ang="0">
                    <a:pos x="14" y="26"/>
                  </a:cxn>
                  <a:cxn ang="0">
                    <a:pos x="10" y="0"/>
                  </a:cxn>
                  <a:cxn ang="0">
                    <a:pos x="10" y="2"/>
                  </a:cxn>
                  <a:cxn ang="0">
                    <a:pos x="14" y="9"/>
                  </a:cxn>
                  <a:cxn ang="0">
                    <a:pos x="17" y="30"/>
                  </a:cxn>
                  <a:cxn ang="0">
                    <a:pos x="12" y="35"/>
                  </a:cxn>
                  <a:cxn ang="0">
                    <a:pos x="10" y="33"/>
                  </a:cxn>
                  <a:cxn ang="0">
                    <a:pos x="5" y="26"/>
                  </a:cxn>
                  <a:cxn ang="0">
                    <a:pos x="5" y="19"/>
                  </a:cxn>
                  <a:cxn ang="0">
                    <a:pos x="0" y="4"/>
                  </a:cxn>
                  <a:cxn ang="0">
                    <a:pos x="0" y="0"/>
                  </a:cxn>
                </a:cxnLst>
                <a:rect l="0" t="0" r="r" b="b"/>
                <a:pathLst>
                  <a:path w="17" h="35">
                    <a:moveTo>
                      <a:pt x="0" y="0"/>
                    </a:moveTo>
                    <a:lnTo>
                      <a:pt x="2" y="0"/>
                    </a:lnTo>
                    <a:lnTo>
                      <a:pt x="7" y="7"/>
                    </a:lnTo>
                    <a:lnTo>
                      <a:pt x="14" y="26"/>
                    </a:lnTo>
                    <a:lnTo>
                      <a:pt x="10" y="0"/>
                    </a:lnTo>
                    <a:lnTo>
                      <a:pt x="10" y="2"/>
                    </a:lnTo>
                    <a:lnTo>
                      <a:pt x="14" y="9"/>
                    </a:lnTo>
                    <a:lnTo>
                      <a:pt x="17" y="30"/>
                    </a:lnTo>
                    <a:lnTo>
                      <a:pt x="12" y="35"/>
                    </a:lnTo>
                    <a:lnTo>
                      <a:pt x="10" y="33"/>
                    </a:lnTo>
                    <a:lnTo>
                      <a:pt x="5" y="26"/>
                    </a:lnTo>
                    <a:lnTo>
                      <a:pt x="5" y="19"/>
                    </a:lnTo>
                    <a:lnTo>
                      <a:pt x="0" y="4"/>
                    </a:ln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4" name="Group 408"/>
            <p:cNvGrpSpPr>
              <a:grpSpLocks/>
            </p:cNvGrpSpPr>
            <p:nvPr/>
          </p:nvGrpSpPr>
          <p:grpSpPr bwMode="auto">
            <a:xfrm>
              <a:off x="5532452" y="3075042"/>
              <a:ext cx="1030291" cy="658825"/>
              <a:chOff x="3485" y="1937"/>
              <a:chExt cx="649" cy="415"/>
            </a:xfrm>
          </p:grpSpPr>
          <p:sp>
            <p:nvSpPr>
              <p:cNvPr id="269" name="Freeform 208"/>
              <p:cNvSpPr>
                <a:spLocks/>
              </p:cNvSpPr>
              <p:nvPr/>
            </p:nvSpPr>
            <p:spPr bwMode="auto">
              <a:xfrm>
                <a:off x="3749" y="1982"/>
                <a:ext cx="22" cy="19"/>
              </a:xfrm>
              <a:custGeom>
                <a:avLst/>
                <a:gdLst/>
                <a:ahLst/>
                <a:cxnLst>
                  <a:cxn ang="0">
                    <a:pos x="14" y="7"/>
                  </a:cxn>
                  <a:cxn ang="0">
                    <a:pos x="22" y="0"/>
                  </a:cxn>
                  <a:cxn ang="0">
                    <a:pos x="22" y="7"/>
                  </a:cxn>
                  <a:cxn ang="0">
                    <a:pos x="22" y="7"/>
                  </a:cxn>
                  <a:cxn ang="0">
                    <a:pos x="12" y="14"/>
                  </a:cxn>
                  <a:cxn ang="0">
                    <a:pos x="5" y="19"/>
                  </a:cxn>
                  <a:cxn ang="0">
                    <a:pos x="3" y="16"/>
                  </a:cxn>
                  <a:cxn ang="0">
                    <a:pos x="0" y="9"/>
                  </a:cxn>
                  <a:cxn ang="0">
                    <a:pos x="5" y="11"/>
                  </a:cxn>
                  <a:cxn ang="0">
                    <a:pos x="14" y="7"/>
                  </a:cxn>
                </a:cxnLst>
                <a:rect l="0" t="0" r="r" b="b"/>
                <a:pathLst>
                  <a:path w="22" h="19">
                    <a:moveTo>
                      <a:pt x="14" y="7"/>
                    </a:moveTo>
                    <a:lnTo>
                      <a:pt x="22" y="0"/>
                    </a:lnTo>
                    <a:lnTo>
                      <a:pt x="22" y="7"/>
                    </a:lnTo>
                    <a:lnTo>
                      <a:pt x="22" y="7"/>
                    </a:lnTo>
                    <a:lnTo>
                      <a:pt x="12" y="14"/>
                    </a:lnTo>
                    <a:lnTo>
                      <a:pt x="5" y="19"/>
                    </a:lnTo>
                    <a:lnTo>
                      <a:pt x="3" y="16"/>
                    </a:lnTo>
                    <a:lnTo>
                      <a:pt x="0" y="9"/>
                    </a:lnTo>
                    <a:lnTo>
                      <a:pt x="5" y="11"/>
                    </a:lnTo>
                    <a:lnTo>
                      <a:pt x="14" y="7"/>
                    </a:lnTo>
                    <a:close/>
                  </a:path>
                </a:pathLst>
              </a:custGeom>
              <a:solidFill>
                <a:srgbClr val="1E21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209"/>
              <p:cNvSpPr>
                <a:spLocks/>
              </p:cNvSpPr>
              <p:nvPr/>
            </p:nvSpPr>
            <p:spPr bwMode="auto">
              <a:xfrm>
                <a:off x="3711" y="1982"/>
                <a:ext cx="8" cy="7"/>
              </a:xfrm>
              <a:custGeom>
                <a:avLst/>
                <a:gdLst/>
                <a:ahLst/>
                <a:cxnLst>
                  <a:cxn ang="0">
                    <a:pos x="3" y="0"/>
                  </a:cxn>
                  <a:cxn ang="0">
                    <a:pos x="8" y="0"/>
                  </a:cxn>
                  <a:cxn ang="0">
                    <a:pos x="0" y="7"/>
                  </a:cxn>
                  <a:cxn ang="0">
                    <a:pos x="0" y="7"/>
                  </a:cxn>
                  <a:cxn ang="0">
                    <a:pos x="3" y="0"/>
                  </a:cxn>
                </a:cxnLst>
                <a:rect l="0" t="0" r="r" b="b"/>
                <a:pathLst>
                  <a:path w="8" h="7">
                    <a:moveTo>
                      <a:pt x="3" y="0"/>
                    </a:moveTo>
                    <a:lnTo>
                      <a:pt x="8" y="0"/>
                    </a:lnTo>
                    <a:lnTo>
                      <a:pt x="0" y="7"/>
                    </a:lnTo>
                    <a:lnTo>
                      <a:pt x="0" y="7"/>
                    </a:lnTo>
                    <a:lnTo>
                      <a:pt x="3" y="0"/>
                    </a:lnTo>
                    <a:close/>
                  </a:path>
                </a:pathLst>
              </a:custGeom>
              <a:solidFill>
                <a:srgbClr val="AA71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210"/>
              <p:cNvSpPr>
                <a:spLocks/>
              </p:cNvSpPr>
              <p:nvPr/>
            </p:nvSpPr>
            <p:spPr bwMode="auto">
              <a:xfrm>
                <a:off x="3737" y="1982"/>
                <a:ext cx="12" cy="9"/>
              </a:xfrm>
              <a:custGeom>
                <a:avLst/>
                <a:gdLst/>
                <a:ahLst/>
                <a:cxnLst>
                  <a:cxn ang="0">
                    <a:pos x="10" y="2"/>
                  </a:cxn>
                  <a:cxn ang="0">
                    <a:pos x="12" y="0"/>
                  </a:cxn>
                  <a:cxn ang="0">
                    <a:pos x="12" y="7"/>
                  </a:cxn>
                  <a:cxn ang="0">
                    <a:pos x="12" y="9"/>
                  </a:cxn>
                  <a:cxn ang="0">
                    <a:pos x="3" y="9"/>
                  </a:cxn>
                  <a:cxn ang="0">
                    <a:pos x="3" y="7"/>
                  </a:cxn>
                  <a:cxn ang="0">
                    <a:pos x="0" y="7"/>
                  </a:cxn>
                  <a:cxn ang="0">
                    <a:pos x="0" y="2"/>
                  </a:cxn>
                  <a:cxn ang="0">
                    <a:pos x="10" y="2"/>
                  </a:cxn>
                </a:cxnLst>
                <a:rect l="0" t="0" r="r" b="b"/>
                <a:pathLst>
                  <a:path w="12" h="9">
                    <a:moveTo>
                      <a:pt x="10" y="2"/>
                    </a:moveTo>
                    <a:lnTo>
                      <a:pt x="12" y="0"/>
                    </a:lnTo>
                    <a:lnTo>
                      <a:pt x="12" y="7"/>
                    </a:lnTo>
                    <a:lnTo>
                      <a:pt x="12" y="9"/>
                    </a:lnTo>
                    <a:lnTo>
                      <a:pt x="3" y="9"/>
                    </a:lnTo>
                    <a:lnTo>
                      <a:pt x="3" y="7"/>
                    </a:lnTo>
                    <a:lnTo>
                      <a:pt x="0" y="7"/>
                    </a:lnTo>
                    <a:lnTo>
                      <a:pt x="0" y="2"/>
                    </a:lnTo>
                    <a:lnTo>
                      <a:pt x="10" y="2"/>
                    </a:lnTo>
                    <a:close/>
                  </a:path>
                </a:pathLst>
              </a:custGeom>
              <a:solidFill>
                <a:srgbClr val="1E21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211"/>
              <p:cNvSpPr>
                <a:spLocks/>
              </p:cNvSpPr>
              <p:nvPr/>
            </p:nvSpPr>
            <p:spPr bwMode="auto">
              <a:xfrm>
                <a:off x="3974" y="1982"/>
                <a:ext cx="40" cy="134"/>
              </a:xfrm>
              <a:custGeom>
                <a:avLst/>
                <a:gdLst/>
                <a:ahLst/>
                <a:cxnLst>
                  <a:cxn ang="0">
                    <a:pos x="0" y="0"/>
                  </a:cxn>
                  <a:cxn ang="0">
                    <a:pos x="0" y="0"/>
                  </a:cxn>
                  <a:cxn ang="0">
                    <a:pos x="1" y="1"/>
                  </a:cxn>
                  <a:cxn ang="0">
                    <a:pos x="1" y="2"/>
                  </a:cxn>
                  <a:cxn ang="0">
                    <a:pos x="5" y="6"/>
                  </a:cxn>
                  <a:cxn ang="0">
                    <a:pos x="8" y="8"/>
                  </a:cxn>
                  <a:cxn ang="0">
                    <a:pos x="9" y="9"/>
                  </a:cxn>
                  <a:cxn ang="0">
                    <a:pos x="10" y="17"/>
                  </a:cxn>
                  <a:cxn ang="0">
                    <a:pos x="16" y="30"/>
                  </a:cxn>
                  <a:cxn ang="0">
                    <a:pos x="16" y="34"/>
                  </a:cxn>
                  <a:cxn ang="0">
                    <a:pos x="17" y="52"/>
                  </a:cxn>
                  <a:cxn ang="0">
                    <a:pos x="17" y="57"/>
                  </a:cxn>
                  <a:cxn ang="0">
                    <a:pos x="15" y="54"/>
                  </a:cxn>
                  <a:cxn ang="0">
                    <a:pos x="16" y="49"/>
                  </a:cxn>
                  <a:cxn ang="0">
                    <a:pos x="15" y="33"/>
                  </a:cxn>
                  <a:cxn ang="0">
                    <a:pos x="13" y="29"/>
                  </a:cxn>
                  <a:cxn ang="0">
                    <a:pos x="11" y="22"/>
                  </a:cxn>
                  <a:cxn ang="0">
                    <a:pos x="8" y="13"/>
                  </a:cxn>
                  <a:cxn ang="0">
                    <a:pos x="6" y="9"/>
                  </a:cxn>
                  <a:cxn ang="0">
                    <a:pos x="3" y="6"/>
                  </a:cxn>
                  <a:cxn ang="0">
                    <a:pos x="3" y="8"/>
                  </a:cxn>
                  <a:cxn ang="0">
                    <a:pos x="0" y="7"/>
                  </a:cxn>
                  <a:cxn ang="0">
                    <a:pos x="0" y="2"/>
                  </a:cxn>
                  <a:cxn ang="0">
                    <a:pos x="0" y="0"/>
                  </a:cxn>
                </a:cxnLst>
                <a:rect l="0" t="0" r="r" b="b"/>
                <a:pathLst>
                  <a:path w="17" h="57">
                    <a:moveTo>
                      <a:pt x="0" y="0"/>
                    </a:moveTo>
                    <a:cubicBezTo>
                      <a:pt x="0" y="0"/>
                      <a:pt x="0" y="0"/>
                      <a:pt x="0" y="0"/>
                    </a:cubicBezTo>
                    <a:cubicBezTo>
                      <a:pt x="1" y="1"/>
                      <a:pt x="1" y="1"/>
                      <a:pt x="1" y="1"/>
                    </a:cubicBezTo>
                    <a:cubicBezTo>
                      <a:pt x="1" y="2"/>
                      <a:pt x="1" y="2"/>
                      <a:pt x="1" y="2"/>
                    </a:cubicBezTo>
                    <a:cubicBezTo>
                      <a:pt x="5" y="6"/>
                      <a:pt x="5" y="6"/>
                      <a:pt x="5" y="6"/>
                    </a:cubicBezTo>
                    <a:cubicBezTo>
                      <a:pt x="8" y="8"/>
                      <a:pt x="8" y="8"/>
                      <a:pt x="8" y="8"/>
                    </a:cubicBezTo>
                    <a:cubicBezTo>
                      <a:pt x="9" y="9"/>
                      <a:pt x="9" y="9"/>
                      <a:pt x="9" y="9"/>
                    </a:cubicBezTo>
                    <a:cubicBezTo>
                      <a:pt x="10" y="17"/>
                      <a:pt x="10" y="17"/>
                      <a:pt x="10" y="17"/>
                    </a:cubicBezTo>
                    <a:cubicBezTo>
                      <a:pt x="12" y="21"/>
                      <a:pt x="14" y="26"/>
                      <a:pt x="16" y="30"/>
                    </a:cubicBezTo>
                    <a:cubicBezTo>
                      <a:pt x="16" y="34"/>
                      <a:pt x="16" y="34"/>
                      <a:pt x="16" y="34"/>
                    </a:cubicBezTo>
                    <a:cubicBezTo>
                      <a:pt x="17" y="40"/>
                      <a:pt x="17" y="46"/>
                      <a:pt x="17" y="52"/>
                    </a:cubicBezTo>
                    <a:cubicBezTo>
                      <a:pt x="17" y="57"/>
                      <a:pt x="17" y="57"/>
                      <a:pt x="17" y="57"/>
                    </a:cubicBezTo>
                    <a:cubicBezTo>
                      <a:pt x="15" y="54"/>
                      <a:pt x="15" y="54"/>
                      <a:pt x="15" y="54"/>
                    </a:cubicBezTo>
                    <a:cubicBezTo>
                      <a:pt x="16" y="49"/>
                      <a:pt x="16" y="49"/>
                      <a:pt x="16" y="49"/>
                    </a:cubicBezTo>
                    <a:cubicBezTo>
                      <a:pt x="16" y="44"/>
                      <a:pt x="16" y="39"/>
                      <a:pt x="15" y="33"/>
                    </a:cubicBezTo>
                    <a:cubicBezTo>
                      <a:pt x="13" y="29"/>
                      <a:pt x="13" y="29"/>
                      <a:pt x="13" y="29"/>
                    </a:cubicBezTo>
                    <a:cubicBezTo>
                      <a:pt x="11" y="22"/>
                      <a:pt x="11" y="22"/>
                      <a:pt x="11" y="22"/>
                    </a:cubicBezTo>
                    <a:cubicBezTo>
                      <a:pt x="8" y="13"/>
                      <a:pt x="8" y="13"/>
                      <a:pt x="8" y="13"/>
                    </a:cubicBezTo>
                    <a:cubicBezTo>
                      <a:pt x="6" y="9"/>
                      <a:pt x="6" y="9"/>
                      <a:pt x="6" y="9"/>
                    </a:cubicBezTo>
                    <a:cubicBezTo>
                      <a:pt x="3" y="6"/>
                      <a:pt x="3" y="6"/>
                      <a:pt x="3" y="6"/>
                    </a:cubicBezTo>
                    <a:cubicBezTo>
                      <a:pt x="3" y="8"/>
                      <a:pt x="3" y="8"/>
                      <a:pt x="3" y="8"/>
                    </a:cubicBezTo>
                    <a:cubicBezTo>
                      <a:pt x="0" y="7"/>
                      <a:pt x="0" y="7"/>
                      <a:pt x="0" y="7"/>
                    </a:cubicBezTo>
                    <a:cubicBezTo>
                      <a:pt x="0" y="2"/>
                      <a:pt x="0" y="2"/>
                      <a:pt x="0" y="2"/>
                    </a:cubicBez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212"/>
              <p:cNvSpPr>
                <a:spLocks/>
              </p:cNvSpPr>
              <p:nvPr/>
            </p:nvSpPr>
            <p:spPr bwMode="auto">
              <a:xfrm>
                <a:off x="3848" y="1984"/>
                <a:ext cx="26" cy="26"/>
              </a:xfrm>
              <a:custGeom>
                <a:avLst/>
                <a:gdLst/>
                <a:ahLst/>
                <a:cxnLst>
                  <a:cxn ang="0">
                    <a:pos x="22" y="0"/>
                  </a:cxn>
                  <a:cxn ang="0">
                    <a:pos x="26" y="7"/>
                  </a:cxn>
                  <a:cxn ang="0">
                    <a:pos x="24" y="19"/>
                  </a:cxn>
                  <a:cxn ang="0">
                    <a:pos x="12" y="26"/>
                  </a:cxn>
                  <a:cxn ang="0">
                    <a:pos x="8" y="26"/>
                  </a:cxn>
                  <a:cxn ang="0">
                    <a:pos x="0" y="17"/>
                  </a:cxn>
                  <a:cxn ang="0">
                    <a:pos x="0" y="14"/>
                  </a:cxn>
                  <a:cxn ang="0">
                    <a:pos x="12" y="19"/>
                  </a:cxn>
                  <a:cxn ang="0">
                    <a:pos x="19" y="12"/>
                  </a:cxn>
                  <a:cxn ang="0">
                    <a:pos x="22" y="0"/>
                  </a:cxn>
                </a:cxnLst>
                <a:rect l="0" t="0" r="r" b="b"/>
                <a:pathLst>
                  <a:path w="26" h="26">
                    <a:moveTo>
                      <a:pt x="22" y="0"/>
                    </a:moveTo>
                    <a:lnTo>
                      <a:pt x="26" y="7"/>
                    </a:lnTo>
                    <a:lnTo>
                      <a:pt x="24" y="19"/>
                    </a:lnTo>
                    <a:lnTo>
                      <a:pt x="12" y="26"/>
                    </a:lnTo>
                    <a:lnTo>
                      <a:pt x="8" y="26"/>
                    </a:lnTo>
                    <a:lnTo>
                      <a:pt x="0" y="17"/>
                    </a:lnTo>
                    <a:lnTo>
                      <a:pt x="0" y="14"/>
                    </a:lnTo>
                    <a:lnTo>
                      <a:pt x="12" y="19"/>
                    </a:lnTo>
                    <a:lnTo>
                      <a:pt x="19" y="12"/>
                    </a:lnTo>
                    <a:lnTo>
                      <a:pt x="22"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213"/>
              <p:cNvSpPr>
                <a:spLocks/>
              </p:cNvSpPr>
              <p:nvPr/>
            </p:nvSpPr>
            <p:spPr bwMode="auto">
              <a:xfrm>
                <a:off x="3976" y="1984"/>
                <a:ext cx="43" cy="175"/>
              </a:xfrm>
              <a:custGeom>
                <a:avLst/>
                <a:gdLst/>
                <a:ahLst/>
                <a:cxnLst>
                  <a:cxn ang="0">
                    <a:pos x="0" y="0"/>
                  </a:cxn>
                  <a:cxn ang="0">
                    <a:pos x="9" y="5"/>
                  </a:cxn>
                  <a:cxn ang="0">
                    <a:pos x="10" y="11"/>
                  </a:cxn>
                  <a:cxn ang="0">
                    <a:pos x="12" y="17"/>
                  </a:cxn>
                  <a:cxn ang="0">
                    <a:pos x="15" y="23"/>
                  </a:cxn>
                  <a:cxn ang="0">
                    <a:pos x="17" y="25"/>
                  </a:cxn>
                  <a:cxn ang="0">
                    <a:pos x="17" y="25"/>
                  </a:cxn>
                  <a:cxn ang="0">
                    <a:pos x="16" y="25"/>
                  </a:cxn>
                  <a:cxn ang="0">
                    <a:pos x="17" y="41"/>
                  </a:cxn>
                  <a:cxn ang="0">
                    <a:pos x="18" y="57"/>
                  </a:cxn>
                  <a:cxn ang="0">
                    <a:pos x="17" y="71"/>
                  </a:cxn>
                  <a:cxn ang="0">
                    <a:pos x="16" y="74"/>
                  </a:cxn>
                  <a:cxn ang="0">
                    <a:pos x="15" y="72"/>
                  </a:cxn>
                  <a:cxn ang="0">
                    <a:pos x="15" y="59"/>
                  </a:cxn>
                  <a:cxn ang="0">
                    <a:pos x="13" y="52"/>
                  </a:cxn>
                  <a:cxn ang="0">
                    <a:pos x="12" y="49"/>
                  </a:cxn>
                  <a:cxn ang="0">
                    <a:pos x="12" y="50"/>
                  </a:cxn>
                  <a:cxn ang="0">
                    <a:pos x="12" y="49"/>
                  </a:cxn>
                  <a:cxn ang="0">
                    <a:pos x="14" y="53"/>
                  </a:cxn>
                  <a:cxn ang="0">
                    <a:pos x="16" y="56"/>
                  </a:cxn>
                  <a:cxn ang="0">
                    <a:pos x="16" y="51"/>
                  </a:cxn>
                  <a:cxn ang="0">
                    <a:pos x="15" y="33"/>
                  </a:cxn>
                  <a:cxn ang="0">
                    <a:pos x="15" y="29"/>
                  </a:cxn>
                  <a:cxn ang="0">
                    <a:pos x="9" y="16"/>
                  </a:cxn>
                  <a:cxn ang="0">
                    <a:pos x="8" y="8"/>
                  </a:cxn>
                  <a:cxn ang="0">
                    <a:pos x="7" y="7"/>
                  </a:cxn>
                  <a:cxn ang="0">
                    <a:pos x="4" y="5"/>
                  </a:cxn>
                  <a:cxn ang="0">
                    <a:pos x="0" y="1"/>
                  </a:cxn>
                  <a:cxn ang="0">
                    <a:pos x="0" y="0"/>
                  </a:cxn>
                </a:cxnLst>
                <a:rect l="0" t="0" r="r" b="b"/>
                <a:pathLst>
                  <a:path w="18" h="74">
                    <a:moveTo>
                      <a:pt x="0" y="0"/>
                    </a:moveTo>
                    <a:cubicBezTo>
                      <a:pt x="9" y="5"/>
                      <a:pt x="9" y="5"/>
                      <a:pt x="9" y="5"/>
                    </a:cubicBezTo>
                    <a:cubicBezTo>
                      <a:pt x="10" y="11"/>
                      <a:pt x="10" y="11"/>
                      <a:pt x="10" y="11"/>
                    </a:cubicBezTo>
                    <a:cubicBezTo>
                      <a:pt x="12" y="17"/>
                      <a:pt x="12" y="17"/>
                      <a:pt x="12" y="17"/>
                    </a:cubicBezTo>
                    <a:cubicBezTo>
                      <a:pt x="15" y="23"/>
                      <a:pt x="15" y="23"/>
                      <a:pt x="15" y="23"/>
                    </a:cubicBezTo>
                    <a:cubicBezTo>
                      <a:pt x="17" y="25"/>
                      <a:pt x="17" y="25"/>
                      <a:pt x="17" y="25"/>
                    </a:cubicBezTo>
                    <a:cubicBezTo>
                      <a:pt x="17" y="25"/>
                      <a:pt x="17" y="25"/>
                      <a:pt x="17" y="25"/>
                    </a:cubicBezTo>
                    <a:cubicBezTo>
                      <a:pt x="16" y="25"/>
                      <a:pt x="16" y="25"/>
                      <a:pt x="16" y="25"/>
                    </a:cubicBezTo>
                    <a:cubicBezTo>
                      <a:pt x="17" y="30"/>
                      <a:pt x="17" y="35"/>
                      <a:pt x="17" y="41"/>
                    </a:cubicBezTo>
                    <a:cubicBezTo>
                      <a:pt x="17" y="46"/>
                      <a:pt x="18" y="51"/>
                      <a:pt x="18" y="57"/>
                    </a:cubicBezTo>
                    <a:cubicBezTo>
                      <a:pt x="18" y="61"/>
                      <a:pt x="18" y="66"/>
                      <a:pt x="17" y="71"/>
                    </a:cubicBezTo>
                    <a:cubicBezTo>
                      <a:pt x="16" y="74"/>
                      <a:pt x="16" y="74"/>
                      <a:pt x="16" y="74"/>
                    </a:cubicBezTo>
                    <a:cubicBezTo>
                      <a:pt x="15" y="72"/>
                      <a:pt x="15" y="72"/>
                      <a:pt x="15" y="72"/>
                    </a:cubicBezTo>
                    <a:cubicBezTo>
                      <a:pt x="14" y="68"/>
                      <a:pt x="15" y="63"/>
                      <a:pt x="15" y="59"/>
                    </a:cubicBezTo>
                    <a:cubicBezTo>
                      <a:pt x="13" y="52"/>
                      <a:pt x="13" y="52"/>
                      <a:pt x="13" y="52"/>
                    </a:cubicBezTo>
                    <a:cubicBezTo>
                      <a:pt x="12" y="49"/>
                      <a:pt x="12" y="49"/>
                      <a:pt x="12" y="49"/>
                    </a:cubicBezTo>
                    <a:cubicBezTo>
                      <a:pt x="12" y="50"/>
                      <a:pt x="12" y="50"/>
                      <a:pt x="12" y="50"/>
                    </a:cubicBezTo>
                    <a:cubicBezTo>
                      <a:pt x="12" y="49"/>
                      <a:pt x="12" y="49"/>
                      <a:pt x="12" y="49"/>
                    </a:cubicBezTo>
                    <a:cubicBezTo>
                      <a:pt x="14" y="53"/>
                      <a:pt x="14" y="53"/>
                      <a:pt x="14" y="53"/>
                    </a:cubicBezTo>
                    <a:cubicBezTo>
                      <a:pt x="16" y="56"/>
                      <a:pt x="16" y="56"/>
                      <a:pt x="16" y="56"/>
                    </a:cubicBezTo>
                    <a:cubicBezTo>
                      <a:pt x="16" y="51"/>
                      <a:pt x="16" y="51"/>
                      <a:pt x="16" y="51"/>
                    </a:cubicBezTo>
                    <a:cubicBezTo>
                      <a:pt x="16" y="45"/>
                      <a:pt x="16" y="39"/>
                      <a:pt x="15" y="33"/>
                    </a:cubicBezTo>
                    <a:cubicBezTo>
                      <a:pt x="15" y="29"/>
                      <a:pt x="15" y="29"/>
                      <a:pt x="15" y="29"/>
                    </a:cubicBezTo>
                    <a:cubicBezTo>
                      <a:pt x="13" y="25"/>
                      <a:pt x="11" y="20"/>
                      <a:pt x="9" y="16"/>
                    </a:cubicBezTo>
                    <a:cubicBezTo>
                      <a:pt x="8" y="8"/>
                      <a:pt x="8" y="8"/>
                      <a:pt x="8" y="8"/>
                    </a:cubicBezTo>
                    <a:cubicBezTo>
                      <a:pt x="7" y="7"/>
                      <a:pt x="7" y="7"/>
                      <a:pt x="7" y="7"/>
                    </a:cubicBezTo>
                    <a:cubicBezTo>
                      <a:pt x="4" y="5"/>
                      <a:pt x="4" y="5"/>
                      <a:pt x="4" y="5"/>
                    </a:cubicBezTo>
                    <a:cubicBezTo>
                      <a:pt x="0" y="1"/>
                      <a:pt x="0" y="1"/>
                      <a:pt x="0" y="1"/>
                    </a:cubicBez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214"/>
              <p:cNvSpPr>
                <a:spLocks/>
              </p:cNvSpPr>
              <p:nvPr/>
            </p:nvSpPr>
            <p:spPr bwMode="auto">
              <a:xfrm>
                <a:off x="3685" y="1986"/>
                <a:ext cx="10" cy="15"/>
              </a:xfrm>
              <a:custGeom>
                <a:avLst/>
                <a:gdLst/>
                <a:ahLst/>
                <a:cxnLst>
                  <a:cxn ang="0">
                    <a:pos x="0" y="0"/>
                  </a:cxn>
                  <a:cxn ang="0">
                    <a:pos x="0" y="0"/>
                  </a:cxn>
                  <a:cxn ang="0">
                    <a:pos x="10" y="3"/>
                  </a:cxn>
                  <a:cxn ang="0">
                    <a:pos x="10" y="15"/>
                  </a:cxn>
                  <a:cxn ang="0">
                    <a:pos x="0" y="15"/>
                  </a:cxn>
                  <a:cxn ang="0">
                    <a:pos x="0" y="0"/>
                  </a:cxn>
                </a:cxnLst>
                <a:rect l="0" t="0" r="r" b="b"/>
                <a:pathLst>
                  <a:path w="10" h="15">
                    <a:moveTo>
                      <a:pt x="0" y="0"/>
                    </a:moveTo>
                    <a:lnTo>
                      <a:pt x="0" y="0"/>
                    </a:lnTo>
                    <a:lnTo>
                      <a:pt x="10" y="3"/>
                    </a:lnTo>
                    <a:lnTo>
                      <a:pt x="10" y="15"/>
                    </a:lnTo>
                    <a:lnTo>
                      <a:pt x="0" y="15"/>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215"/>
              <p:cNvSpPr>
                <a:spLocks/>
              </p:cNvSpPr>
              <p:nvPr/>
            </p:nvSpPr>
            <p:spPr bwMode="auto">
              <a:xfrm>
                <a:off x="3811" y="1986"/>
                <a:ext cx="11" cy="45"/>
              </a:xfrm>
              <a:custGeom>
                <a:avLst/>
                <a:gdLst/>
                <a:ahLst/>
                <a:cxnLst>
                  <a:cxn ang="0">
                    <a:pos x="7" y="17"/>
                  </a:cxn>
                  <a:cxn ang="0">
                    <a:pos x="4" y="0"/>
                  </a:cxn>
                  <a:cxn ang="0">
                    <a:pos x="11" y="15"/>
                  </a:cxn>
                  <a:cxn ang="0">
                    <a:pos x="9" y="7"/>
                  </a:cxn>
                  <a:cxn ang="0">
                    <a:pos x="11" y="17"/>
                  </a:cxn>
                  <a:cxn ang="0">
                    <a:pos x="11" y="31"/>
                  </a:cxn>
                  <a:cxn ang="0">
                    <a:pos x="11" y="43"/>
                  </a:cxn>
                  <a:cxn ang="0">
                    <a:pos x="9" y="45"/>
                  </a:cxn>
                  <a:cxn ang="0">
                    <a:pos x="7" y="43"/>
                  </a:cxn>
                  <a:cxn ang="0">
                    <a:pos x="7" y="41"/>
                  </a:cxn>
                  <a:cxn ang="0">
                    <a:pos x="0" y="22"/>
                  </a:cxn>
                  <a:cxn ang="0">
                    <a:pos x="7" y="26"/>
                  </a:cxn>
                  <a:cxn ang="0">
                    <a:pos x="2" y="12"/>
                  </a:cxn>
                  <a:cxn ang="0">
                    <a:pos x="7" y="17"/>
                  </a:cxn>
                </a:cxnLst>
                <a:rect l="0" t="0" r="r" b="b"/>
                <a:pathLst>
                  <a:path w="11" h="45">
                    <a:moveTo>
                      <a:pt x="7" y="17"/>
                    </a:moveTo>
                    <a:lnTo>
                      <a:pt x="4" y="0"/>
                    </a:lnTo>
                    <a:lnTo>
                      <a:pt x="11" y="15"/>
                    </a:lnTo>
                    <a:lnTo>
                      <a:pt x="9" y="7"/>
                    </a:lnTo>
                    <a:lnTo>
                      <a:pt x="11" y="17"/>
                    </a:lnTo>
                    <a:lnTo>
                      <a:pt x="11" y="31"/>
                    </a:lnTo>
                    <a:lnTo>
                      <a:pt x="11" y="43"/>
                    </a:lnTo>
                    <a:lnTo>
                      <a:pt x="9" y="45"/>
                    </a:lnTo>
                    <a:lnTo>
                      <a:pt x="7" y="43"/>
                    </a:lnTo>
                    <a:lnTo>
                      <a:pt x="7" y="41"/>
                    </a:lnTo>
                    <a:lnTo>
                      <a:pt x="0" y="22"/>
                    </a:lnTo>
                    <a:lnTo>
                      <a:pt x="7" y="26"/>
                    </a:lnTo>
                    <a:lnTo>
                      <a:pt x="2" y="12"/>
                    </a:lnTo>
                    <a:lnTo>
                      <a:pt x="7" y="17"/>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216"/>
              <p:cNvSpPr>
                <a:spLocks/>
              </p:cNvSpPr>
              <p:nvPr/>
            </p:nvSpPr>
            <p:spPr bwMode="auto">
              <a:xfrm>
                <a:off x="3820" y="1986"/>
                <a:ext cx="10" cy="48"/>
              </a:xfrm>
              <a:custGeom>
                <a:avLst/>
                <a:gdLst/>
                <a:ahLst/>
                <a:cxnLst>
                  <a:cxn ang="0">
                    <a:pos x="0" y="0"/>
                  </a:cxn>
                  <a:cxn ang="0">
                    <a:pos x="5" y="15"/>
                  </a:cxn>
                  <a:cxn ang="0">
                    <a:pos x="5" y="22"/>
                  </a:cxn>
                  <a:cxn ang="0">
                    <a:pos x="10" y="29"/>
                  </a:cxn>
                  <a:cxn ang="0">
                    <a:pos x="5" y="24"/>
                  </a:cxn>
                  <a:cxn ang="0">
                    <a:pos x="2" y="48"/>
                  </a:cxn>
                  <a:cxn ang="0">
                    <a:pos x="0" y="45"/>
                  </a:cxn>
                  <a:cxn ang="0">
                    <a:pos x="2" y="43"/>
                  </a:cxn>
                  <a:cxn ang="0">
                    <a:pos x="2" y="31"/>
                  </a:cxn>
                  <a:cxn ang="0">
                    <a:pos x="2" y="17"/>
                  </a:cxn>
                  <a:cxn ang="0">
                    <a:pos x="0" y="7"/>
                  </a:cxn>
                  <a:cxn ang="0">
                    <a:pos x="0" y="0"/>
                  </a:cxn>
                </a:cxnLst>
                <a:rect l="0" t="0" r="r" b="b"/>
                <a:pathLst>
                  <a:path w="10" h="48">
                    <a:moveTo>
                      <a:pt x="0" y="0"/>
                    </a:moveTo>
                    <a:lnTo>
                      <a:pt x="5" y="15"/>
                    </a:lnTo>
                    <a:lnTo>
                      <a:pt x="5" y="22"/>
                    </a:lnTo>
                    <a:lnTo>
                      <a:pt x="10" y="29"/>
                    </a:lnTo>
                    <a:lnTo>
                      <a:pt x="5" y="24"/>
                    </a:lnTo>
                    <a:lnTo>
                      <a:pt x="2" y="48"/>
                    </a:lnTo>
                    <a:lnTo>
                      <a:pt x="0" y="45"/>
                    </a:lnTo>
                    <a:lnTo>
                      <a:pt x="2" y="43"/>
                    </a:lnTo>
                    <a:lnTo>
                      <a:pt x="2" y="31"/>
                    </a:lnTo>
                    <a:lnTo>
                      <a:pt x="2" y="17"/>
                    </a:lnTo>
                    <a:lnTo>
                      <a:pt x="0" y="7"/>
                    </a:lnTo>
                    <a:lnTo>
                      <a:pt x="0" y="0"/>
                    </a:lnTo>
                    <a:close/>
                  </a:path>
                </a:pathLst>
              </a:custGeom>
              <a:solidFill>
                <a:srgbClr val="5B381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217"/>
              <p:cNvSpPr>
                <a:spLocks/>
              </p:cNvSpPr>
              <p:nvPr/>
            </p:nvSpPr>
            <p:spPr bwMode="auto">
              <a:xfrm>
                <a:off x="3900" y="1986"/>
                <a:ext cx="69" cy="100"/>
              </a:xfrm>
              <a:custGeom>
                <a:avLst/>
                <a:gdLst/>
                <a:ahLst/>
                <a:cxnLst>
                  <a:cxn ang="0">
                    <a:pos x="0" y="0"/>
                  </a:cxn>
                  <a:cxn ang="0">
                    <a:pos x="7" y="6"/>
                  </a:cxn>
                  <a:cxn ang="0">
                    <a:pos x="10" y="8"/>
                  </a:cxn>
                  <a:cxn ang="0">
                    <a:pos x="10" y="9"/>
                  </a:cxn>
                  <a:cxn ang="0">
                    <a:pos x="5" y="9"/>
                  </a:cxn>
                  <a:cxn ang="0">
                    <a:pos x="5" y="9"/>
                  </a:cxn>
                  <a:cxn ang="0">
                    <a:pos x="11" y="11"/>
                  </a:cxn>
                  <a:cxn ang="0">
                    <a:pos x="13" y="9"/>
                  </a:cxn>
                  <a:cxn ang="0">
                    <a:pos x="14" y="12"/>
                  </a:cxn>
                  <a:cxn ang="0">
                    <a:pos x="22" y="22"/>
                  </a:cxn>
                  <a:cxn ang="0">
                    <a:pos x="25" y="26"/>
                  </a:cxn>
                  <a:cxn ang="0">
                    <a:pos x="27" y="28"/>
                  </a:cxn>
                  <a:cxn ang="0">
                    <a:pos x="29" y="35"/>
                  </a:cxn>
                  <a:cxn ang="0">
                    <a:pos x="29" y="42"/>
                  </a:cxn>
                  <a:cxn ang="0">
                    <a:pos x="28" y="39"/>
                  </a:cxn>
                  <a:cxn ang="0">
                    <a:pos x="23" y="26"/>
                  </a:cxn>
                  <a:cxn ang="0">
                    <a:pos x="21" y="26"/>
                  </a:cxn>
                  <a:cxn ang="0">
                    <a:pos x="21" y="25"/>
                  </a:cxn>
                  <a:cxn ang="0">
                    <a:pos x="19" y="22"/>
                  </a:cxn>
                  <a:cxn ang="0">
                    <a:pos x="16" y="17"/>
                  </a:cxn>
                  <a:cxn ang="0">
                    <a:pos x="12" y="12"/>
                  </a:cxn>
                  <a:cxn ang="0">
                    <a:pos x="10" y="11"/>
                  </a:cxn>
                  <a:cxn ang="0">
                    <a:pos x="11" y="13"/>
                  </a:cxn>
                  <a:cxn ang="0">
                    <a:pos x="11" y="14"/>
                  </a:cxn>
                  <a:cxn ang="0">
                    <a:pos x="10" y="11"/>
                  </a:cxn>
                  <a:cxn ang="0">
                    <a:pos x="7" y="11"/>
                  </a:cxn>
                  <a:cxn ang="0">
                    <a:pos x="4" y="9"/>
                  </a:cxn>
                  <a:cxn ang="0">
                    <a:pos x="3" y="7"/>
                  </a:cxn>
                  <a:cxn ang="0">
                    <a:pos x="0" y="2"/>
                  </a:cxn>
                  <a:cxn ang="0">
                    <a:pos x="0" y="0"/>
                  </a:cxn>
                </a:cxnLst>
                <a:rect l="0" t="0" r="r" b="b"/>
                <a:pathLst>
                  <a:path w="29" h="42">
                    <a:moveTo>
                      <a:pt x="0" y="0"/>
                    </a:moveTo>
                    <a:cubicBezTo>
                      <a:pt x="7" y="6"/>
                      <a:pt x="7" y="6"/>
                      <a:pt x="7" y="6"/>
                    </a:cubicBezTo>
                    <a:cubicBezTo>
                      <a:pt x="10" y="8"/>
                      <a:pt x="10" y="8"/>
                      <a:pt x="10" y="8"/>
                    </a:cubicBezTo>
                    <a:cubicBezTo>
                      <a:pt x="10" y="9"/>
                      <a:pt x="10" y="9"/>
                      <a:pt x="10" y="9"/>
                    </a:cubicBezTo>
                    <a:cubicBezTo>
                      <a:pt x="5" y="9"/>
                      <a:pt x="5" y="9"/>
                      <a:pt x="5" y="9"/>
                    </a:cubicBezTo>
                    <a:cubicBezTo>
                      <a:pt x="5" y="9"/>
                      <a:pt x="5" y="9"/>
                      <a:pt x="5" y="9"/>
                    </a:cubicBezTo>
                    <a:cubicBezTo>
                      <a:pt x="11" y="11"/>
                      <a:pt x="11" y="11"/>
                      <a:pt x="11" y="11"/>
                    </a:cubicBezTo>
                    <a:cubicBezTo>
                      <a:pt x="13" y="9"/>
                      <a:pt x="13" y="9"/>
                      <a:pt x="13" y="9"/>
                    </a:cubicBezTo>
                    <a:cubicBezTo>
                      <a:pt x="14" y="12"/>
                      <a:pt x="14" y="12"/>
                      <a:pt x="14" y="12"/>
                    </a:cubicBezTo>
                    <a:cubicBezTo>
                      <a:pt x="22" y="22"/>
                      <a:pt x="22" y="22"/>
                      <a:pt x="22" y="22"/>
                    </a:cubicBezTo>
                    <a:cubicBezTo>
                      <a:pt x="25" y="26"/>
                      <a:pt x="25" y="26"/>
                      <a:pt x="25" y="26"/>
                    </a:cubicBezTo>
                    <a:cubicBezTo>
                      <a:pt x="27" y="28"/>
                      <a:pt x="27" y="28"/>
                      <a:pt x="27" y="28"/>
                    </a:cubicBezTo>
                    <a:cubicBezTo>
                      <a:pt x="29" y="35"/>
                      <a:pt x="29" y="35"/>
                      <a:pt x="29" y="35"/>
                    </a:cubicBezTo>
                    <a:cubicBezTo>
                      <a:pt x="29" y="42"/>
                      <a:pt x="29" y="42"/>
                      <a:pt x="29" y="42"/>
                    </a:cubicBezTo>
                    <a:cubicBezTo>
                      <a:pt x="28" y="39"/>
                      <a:pt x="28" y="39"/>
                      <a:pt x="28" y="39"/>
                    </a:cubicBezTo>
                    <a:cubicBezTo>
                      <a:pt x="27" y="34"/>
                      <a:pt x="26" y="30"/>
                      <a:pt x="23" y="26"/>
                    </a:cubicBezTo>
                    <a:cubicBezTo>
                      <a:pt x="21" y="26"/>
                      <a:pt x="21" y="26"/>
                      <a:pt x="21" y="26"/>
                    </a:cubicBezTo>
                    <a:cubicBezTo>
                      <a:pt x="21" y="25"/>
                      <a:pt x="21" y="25"/>
                      <a:pt x="21" y="25"/>
                    </a:cubicBezTo>
                    <a:cubicBezTo>
                      <a:pt x="19" y="22"/>
                      <a:pt x="19" y="22"/>
                      <a:pt x="19" y="22"/>
                    </a:cubicBezTo>
                    <a:cubicBezTo>
                      <a:pt x="16" y="17"/>
                      <a:pt x="16" y="17"/>
                      <a:pt x="16" y="17"/>
                    </a:cubicBezTo>
                    <a:cubicBezTo>
                      <a:pt x="12" y="12"/>
                      <a:pt x="12" y="12"/>
                      <a:pt x="12" y="12"/>
                    </a:cubicBezTo>
                    <a:cubicBezTo>
                      <a:pt x="10" y="11"/>
                      <a:pt x="10" y="11"/>
                      <a:pt x="10" y="11"/>
                    </a:cubicBezTo>
                    <a:cubicBezTo>
                      <a:pt x="11" y="13"/>
                      <a:pt x="11" y="13"/>
                      <a:pt x="11" y="13"/>
                    </a:cubicBezTo>
                    <a:cubicBezTo>
                      <a:pt x="11" y="14"/>
                      <a:pt x="11" y="14"/>
                      <a:pt x="11" y="14"/>
                    </a:cubicBezTo>
                    <a:cubicBezTo>
                      <a:pt x="10" y="11"/>
                      <a:pt x="10" y="11"/>
                      <a:pt x="10" y="11"/>
                    </a:cubicBezTo>
                    <a:cubicBezTo>
                      <a:pt x="7" y="11"/>
                      <a:pt x="7" y="11"/>
                      <a:pt x="7" y="11"/>
                    </a:cubicBezTo>
                    <a:cubicBezTo>
                      <a:pt x="4" y="9"/>
                      <a:pt x="4" y="9"/>
                      <a:pt x="4" y="9"/>
                    </a:cubicBezTo>
                    <a:cubicBezTo>
                      <a:pt x="3" y="7"/>
                      <a:pt x="3" y="7"/>
                      <a:pt x="3" y="7"/>
                    </a:cubicBezTo>
                    <a:cubicBezTo>
                      <a:pt x="0" y="2"/>
                      <a:pt x="0" y="2"/>
                      <a:pt x="0" y="2"/>
                    </a:cubicBez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218"/>
              <p:cNvSpPr>
                <a:spLocks/>
              </p:cNvSpPr>
              <p:nvPr/>
            </p:nvSpPr>
            <p:spPr bwMode="auto">
              <a:xfrm>
                <a:off x="3752" y="1989"/>
                <a:ext cx="26" cy="49"/>
              </a:xfrm>
              <a:custGeom>
                <a:avLst/>
                <a:gdLst/>
                <a:ahLst/>
                <a:cxnLst>
                  <a:cxn ang="0">
                    <a:pos x="9" y="7"/>
                  </a:cxn>
                  <a:cxn ang="0">
                    <a:pos x="19" y="0"/>
                  </a:cxn>
                  <a:cxn ang="0">
                    <a:pos x="19" y="0"/>
                  </a:cxn>
                  <a:cxn ang="0">
                    <a:pos x="26" y="7"/>
                  </a:cxn>
                  <a:cxn ang="0">
                    <a:pos x="23" y="7"/>
                  </a:cxn>
                  <a:cxn ang="0">
                    <a:pos x="21" y="9"/>
                  </a:cxn>
                  <a:cxn ang="0">
                    <a:pos x="19" y="12"/>
                  </a:cxn>
                  <a:cxn ang="0">
                    <a:pos x="16" y="26"/>
                  </a:cxn>
                  <a:cxn ang="0">
                    <a:pos x="21" y="30"/>
                  </a:cxn>
                  <a:cxn ang="0">
                    <a:pos x="14" y="38"/>
                  </a:cxn>
                  <a:cxn ang="0">
                    <a:pos x="11" y="45"/>
                  </a:cxn>
                  <a:cxn ang="0">
                    <a:pos x="9" y="42"/>
                  </a:cxn>
                  <a:cxn ang="0">
                    <a:pos x="9" y="38"/>
                  </a:cxn>
                  <a:cxn ang="0">
                    <a:pos x="4" y="49"/>
                  </a:cxn>
                  <a:cxn ang="0">
                    <a:pos x="4" y="35"/>
                  </a:cxn>
                  <a:cxn ang="0">
                    <a:pos x="7" y="30"/>
                  </a:cxn>
                  <a:cxn ang="0">
                    <a:pos x="7" y="21"/>
                  </a:cxn>
                  <a:cxn ang="0">
                    <a:pos x="0" y="30"/>
                  </a:cxn>
                  <a:cxn ang="0">
                    <a:pos x="2" y="21"/>
                  </a:cxn>
                  <a:cxn ang="0">
                    <a:pos x="9" y="12"/>
                  </a:cxn>
                  <a:cxn ang="0">
                    <a:pos x="9" y="7"/>
                  </a:cxn>
                </a:cxnLst>
                <a:rect l="0" t="0" r="r" b="b"/>
                <a:pathLst>
                  <a:path w="26" h="49">
                    <a:moveTo>
                      <a:pt x="9" y="7"/>
                    </a:moveTo>
                    <a:lnTo>
                      <a:pt x="19" y="0"/>
                    </a:lnTo>
                    <a:lnTo>
                      <a:pt x="19" y="0"/>
                    </a:lnTo>
                    <a:lnTo>
                      <a:pt x="26" y="7"/>
                    </a:lnTo>
                    <a:lnTo>
                      <a:pt x="23" y="7"/>
                    </a:lnTo>
                    <a:lnTo>
                      <a:pt x="21" y="9"/>
                    </a:lnTo>
                    <a:lnTo>
                      <a:pt x="19" y="12"/>
                    </a:lnTo>
                    <a:lnTo>
                      <a:pt x="16" y="26"/>
                    </a:lnTo>
                    <a:lnTo>
                      <a:pt x="21" y="30"/>
                    </a:lnTo>
                    <a:lnTo>
                      <a:pt x="14" y="38"/>
                    </a:lnTo>
                    <a:lnTo>
                      <a:pt x="11" y="45"/>
                    </a:lnTo>
                    <a:lnTo>
                      <a:pt x="9" y="42"/>
                    </a:lnTo>
                    <a:lnTo>
                      <a:pt x="9" y="38"/>
                    </a:lnTo>
                    <a:lnTo>
                      <a:pt x="4" y="49"/>
                    </a:lnTo>
                    <a:lnTo>
                      <a:pt x="4" y="35"/>
                    </a:lnTo>
                    <a:lnTo>
                      <a:pt x="7" y="30"/>
                    </a:lnTo>
                    <a:lnTo>
                      <a:pt x="7" y="21"/>
                    </a:lnTo>
                    <a:lnTo>
                      <a:pt x="0" y="30"/>
                    </a:lnTo>
                    <a:lnTo>
                      <a:pt x="2" y="21"/>
                    </a:lnTo>
                    <a:lnTo>
                      <a:pt x="9" y="12"/>
                    </a:lnTo>
                    <a:lnTo>
                      <a:pt x="9" y="7"/>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219"/>
              <p:cNvSpPr>
                <a:spLocks/>
              </p:cNvSpPr>
              <p:nvPr/>
            </p:nvSpPr>
            <p:spPr bwMode="auto">
              <a:xfrm>
                <a:off x="3789" y="1989"/>
                <a:ext cx="15" cy="61"/>
              </a:xfrm>
              <a:custGeom>
                <a:avLst/>
                <a:gdLst/>
                <a:ahLst/>
                <a:cxnLst>
                  <a:cxn ang="0">
                    <a:pos x="10" y="0"/>
                  </a:cxn>
                  <a:cxn ang="0">
                    <a:pos x="12" y="2"/>
                  </a:cxn>
                  <a:cxn ang="0">
                    <a:pos x="12" y="26"/>
                  </a:cxn>
                  <a:cxn ang="0">
                    <a:pos x="15" y="38"/>
                  </a:cxn>
                  <a:cxn ang="0">
                    <a:pos x="15" y="47"/>
                  </a:cxn>
                  <a:cxn ang="0">
                    <a:pos x="12" y="54"/>
                  </a:cxn>
                  <a:cxn ang="0">
                    <a:pos x="12" y="54"/>
                  </a:cxn>
                  <a:cxn ang="0">
                    <a:pos x="8" y="59"/>
                  </a:cxn>
                  <a:cxn ang="0">
                    <a:pos x="5" y="61"/>
                  </a:cxn>
                  <a:cxn ang="0">
                    <a:pos x="5" y="56"/>
                  </a:cxn>
                  <a:cxn ang="0">
                    <a:pos x="0" y="38"/>
                  </a:cxn>
                  <a:cxn ang="0">
                    <a:pos x="0" y="38"/>
                  </a:cxn>
                  <a:cxn ang="0">
                    <a:pos x="0" y="40"/>
                  </a:cxn>
                  <a:cxn ang="0">
                    <a:pos x="8" y="40"/>
                  </a:cxn>
                  <a:cxn ang="0">
                    <a:pos x="8" y="40"/>
                  </a:cxn>
                  <a:cxn ang="0">
                    <a:pos x="8" y="40"/>
                  </a:cxn>
                  <a:cxn ang="0">
                    <a:pos x="3" y="33"/>
                  </a:cxn>
                  <a:cxn ang="0">
                    <a:pos x="0" y="26"/>
                  </a:cxn>
                  <a:cxn ang="0">
                    <a:pos x="10" y="30"/>
                  </a:cxn>
                  <a:cxn ang="0">
                    <a:pos x="10" y="28"/>
                  </a:cxn>
                  <a:cxn ang="0">
                    <a:pos x="8" y="23"/>
                  </a:cxn>
                  <a:cxn ang="0">
                    <a:pos x="8" y="9"/>
                  </a:cxn>
                  <a:cxn ang="0">
                    <a:pos x="10" y="2"/>
                  </a:cxn>
                  <a:cxn ang="0">
                    <a:pos x="10" y="0"/>
                  </a:cxn>
                </a:cxnLst>
                <a:rect l="0" t="0" r="r" b="b"/>
                <a:pathLst>
                  <a:path w="15" h="61">
                    <a:moveTo>
                      <a:pt x="10" y="0"/>
                    </a:moveTo>
                    <a:lnTo>
                      <a:pt x="12" y="2"/>
                    </a:lnTo>
                    <a:lnTo>
                      <a:pt x="12" y="26"/>
                    </a:lnTo>
                    <a:lnTo>
                      <a:pt x="15" y="38"/>
                    </a:lnTo>
                    <a:lnTo>
                      <a:pt x="15" y="47"/>
                    </a:lnTo>
                    <a:lnTo>
                      <a:pt x="12" y="54"/>
                    </a:lnTo>
                    <a:lnTo>
                      <a:pt x="12" y="54"/>
                    </a:lnTo>
                    <a:lnTo>
                      <a:pt x="8" y="59"/>
                    </a:lnTo>
                    <a:lnTo>
                      <a:pt x="5" y="61"/>
                    </a:lnTo>
                    <a:lnTo>
                      <a:pt x="5" y="56"/>
                    </a:lnTo>
                    <a:lnTo>
                      <a:pt x="0" y="38"/>
                    </a:lnTo>
                    <a:lnTo>
                      <a:pt x="0" y="38"/>
                    </a:lnTo>
                    <a:lnTo>
                      <a:pt x="0" y="40"/>
                    </a:lnTo>
                    <a:lnTo>
                      <a:pt x="8" y="40"/>
                    </a:lnTo>
                    <a:lnTo>
                      <a:pt x="8" y="40"/>
                    </a:lnTo>
                    <a:lnTo>
                      <a:pt x="8" y="40"/>
                    </a:lnTo>
                    <a:lnTo>
                      <a:pt x="3" y="33"/>
                    </a:lnTo>
                    <a:lnTo>
                      <a:pt x="0" y="26"/>
                    </a:lnTo>
                    <a:lnTo>
                      <a:pt x="10" y="30"/>
                    </a:lnTo>
                    <a:lnTo>
                      <a:pt x="10" y="28"/>
                    </a:lnTo>
                    <a:lnTo>
                      <a:pt x="8" y="23"/>
                    </a:lnTo>
                    <a:lnTo>
                      <a:pt x="8" y="9"/>
                    </a:lnTo>
                    <a:lnTo>
                      <a:pt x="10" y="2"/>
                    </a:lnTo>
                    <a:lnTo>
                      <a:pt x="10"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220"/>
              <p:cNvSpPr>
                <a:spLocks/>
              </p:cNvSpPr>
              <p:nvPr/>
            </p:nvSpPr>
            <p:spPr bwMode="auto">
              <a:xfrm>
                <a:off x="3801" y="1989"/>
                <a:ext cx="10" cy="26"/>
              </a:xfrm>
              <a:custGeom>
                <a:avLst/>
                <a:gdLst/>
                <a:ahLst/>
                <a:cxnLst>
                  <a:cxn ang="0">
                    <a:pos x="0" y="2"/>
                  </a:cxn>
                  <a:cxn ang="0">
                    <a:pos x="7" y="0"/>
                  </a:cxn>
                  <a:cxn ang="0">
                    <a:pos x="10" y="23"/>
                  </a:cxn>
                  <a:cxn ang="0">
                    <a:pos x="0" y="26"/>
                  </a:cxn>
                  <a:cxn ang="0">
                    <a:pos x="0" y="2"/>
                  </a:cxn>
                  <a:cxn ang="0">
                    <a:pos x="0" y="2"/>
                  </a:cxn>
                </a:cxnLst>
                <a:rect l="0" t="0" r="r" b="b"/>
                <a:pathLst>
                  <a:path w="10" h="26">
                    <a:moveTo>
                      <a:pt x="0" y="2"/>
                    </a:moveTo>
                    <a:lnTo>
                      <a:pt x="7" y="0"/>
                    </a:lnTo>
                    <a:lnTo>
                      <a:pt x="10" y="23"/>
                    </a:lnTo>
                    <a:lnTo>
                      <a:pt x="0" y="26"/>
                    </a:lnTo>
                    <a:lnTo>
                      <a:pt x="0" y="2"/>
                    </a:lnTo>
                    <a:lnTo>
                      <a:pt x="0" y="2"/>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221"/>
              <p:cNvSpPr>
                <a:spLocks/>
              </p:cNvSpPr>
              <p:nvPr/>
            </p:nvSpPr>
            <p:spPr bwMode="auto">
              <a:xfrm>
                <a:off x="3882" y="1989"/>
                <a:ext cx="18" cy="21"/>
              </a:xfrm>
              <a:custGeom>
                <a:avLst/>
                <a:gdLst/>
                <a:ahLst/>
                <a:cxnLst>
                  <a:cxn ang="0">
                    <a:pos x="7" y="4"/>
                  </a:cxn>
                  <a:cxn ang="0">
                    <a:pos x="11" y="0"/>
                  </a:cxn>
                  <a:cxn ang="0">
                    <a:pos x="14" y="0"/>
                  </a:cxn>
                  <a:cxn ang="0">
                    <a:pos x="18" y="19"/>
                  </a:cxn>
                  <a:cxn ang="0">
                    <a:pos x="9" y="19"/>
                  </a:cxn>
                  <a:cxn ang="0">
                    <a:pos x="9" y="21"/>
                  </a:cxn>
                  <a:cxn ang="0">
                    <a:pos x="2" y="12"/>
                  </a:cxn>
                  <a:cxn ang="0">
                    <a:pos x="0" y="7"/>
                  </a:cxn>
                  <a:cxn ang="0">
                    <a:pos x="7" y="4"/>
                  </a:cxn>
                </a:cxnLst>
                <a:rect l="0" t="0" r="r" b="b"/>
                <a:pathLst>
                  <a:path w="18" h="21">
                    <a:moveTo>
                      <a:pt x="7" y="4"/>
                    </a:moveTo>
                    <a:lnTo>
                      <a:pt x="11" y="0"/>
                    </a:lnTo>
                    <a:lnTo>
                      <a:pt x="14" y="0"/>
                    </a:lnTo>
                    <a:lnTo>
                      <a:pt x="18" y="19"/>
                    </a:lnTo>
                    <a:lnTo>
                      <a:pt x="9" y="19"/>
                    </a:lnTo>
                    <a:lnTo>
                      <a:pt x="9" y="21"/>
                    </a:lnTo>
                    <a:lnTo>
                      <a:pt x="2" y="12"/>
                    </a:lnTo>
                    <a:lnTo>
                      <a:pt x="0" y="7"/>
                    </a:lnTo>
                    <a:lnTo>
                      <a:pt x="7" y="4"/>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222"/>
              <p:cNvSpPr>
                <a:spLocks/>
              </p:cNvSpPr>
              <p:nvPr/>
            </p:nvSpPr>
            <p:spPr bwMode="auto">
              <a:xfrm>
                <a:off x="3728" y="1989"/>
                <a:ext cx="12" cy="68"/>
              </a:xfrm>
              <a:custGeom>
                <a:avLst/>
                <a:gdLst/>
                <a:ahLst/>
                <a:cxnLst>
                  <a:cxn ang="0">
                    <a:pos x="0" y="19"/>
                  </a:cxn>
                  <a:cxn ang="0">
                    <a:pos x="9" y="0"/>
                  </a:cxn>
                  <a:cxn ang="0">
                    <a:pos x="12" y="0"/>
                  </a:cxn>
                  <a:cxn ang="0">
                    <a:pos x="5" y="9"/>
                  </a:cxn>
                  <a:cxn ang="0">
                    <a:pos x="0" y="28"/>
                  </a:cxn>
                  <a:cxn ang="0">
                    <a:pos x="5" y="40"/>
                  </a:cxn>
                  <a:cxn ang="0">
                    <a:pos x="9" y="66"/>
                  </a:cxn>
                  <a:cxn ang="0">
                    <a:pos x="7" y="68"/>
                  </a:cxn>
                  <a:cxn ang="0">
                    <a:pos x="2" y="40"/>
                  </a:cxn>
                  <a:cxn ang="0">
                    <a:pos x="0" y="30"/>
                  </a:cxn>
                  <a:cxn ang="0">
                    <a:pos x="0" y="19"/>
                  </a:cxn>
                </a:cxnLst>
                <a:rect l="0" t="0" r="r" b="b"/>
                <a:pathLst>
                  <a:path w="12" h="68">
                    <a:moveTo>
                      <a:pt x="0" y="19"/>
                    </a:moveTo>
                    <a:lnTo>
                      <a:pt x="9" y="0"/>
                    </a:lnTo>
                    <a:lnTo>
                      <a:pt x="12" y="0"/>
                    </a:lnTo>
                    <a:lnTo>
                      <a:pt x="5" y="9"/>
                    </a:lnTo>
                    <a:lnTo>
                      <a:pt x="0" y="28"/>
                    </a:lnTo>
                    <a:lnTo>
                      <a:pt x="5" y="40"/>
                    </a:lnTo>
                    <a:lnTo>
                      <a:pt x="9" y="66"/>
                    </a:lnTo>
                    <a:lnTo>
                      <a:pt x="7" y="68"/>
                    </a:lnTo>
                    <a:lnTo>
                      <a:pt x="2" y="40"/>
                    </a:lnTo>
                    <a:lnTo>
                      <a:pt x="0" y="30"/>
                    </a:lnTo>
                    <a:lnTo>
                      <a:pt x="0" y="19"/>
                    </a:lnTo>
                    <a:close/>
                  </a:path>
                </a:pathLst>
              </a:custGeom>
              <a:solidFill>
                <a:srgbClr val="48382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223"/>
              <p:cNvSpPr>
                <a:spLocks/>
              </p:cNvSpPr>
              <p:nvPr/>
            </p:nvSpPr>
            <p:spPr bwMode="auto">
              <a:xfrm>
                <a:off x="3891" y="1989"/>
                <a:ext cx="17" cy="38"/>
              </a:xfrm>
              <a:custGeom>
                <a:avLst/>
                <a:gdLst/>
                <a:ahLst/>
                <a:cxnLst>
                  <a:cxn ang="0">
                    <a:pos x="9" y="19"/>
                  </a:cxn>
                  <a:cxn ang="0">
                    <a:pos x="5" y="0"/>
                  </a:cxn>
                  <a:cxn ang="0">
                    <a:pos x="14" y="16"/>
                  </a:cxn>
                  <a:cxn ang="0">
                    <a:pos x="17" y="30"/>
                  </a:cxn>
                  <a:cxn ang="0">
                    <a:pos x="12" y="35"/>
                  </a:cxn>
                  <a:cxn ang="0">
                    <a:pos x="9" y="35"/>
                  </a:cxn>
                  <a:cxn ang="0">
                    <a:pos x="7" y="38"/>
                  </a:cxn>
                  <a:cxn ang="0">
                    <a:pos x="2" y="35"/>
                  </a:cxn>
                  <a:cxn ang="0">
                    <a:pos x="9" y="33"/>
                  </a:cxn>
                  <a:cxn ang="0">
                    <a:pos x="9" y="28"/>
                  </a:cxn>
                  <a:cxn ang="0">
                    <a:pos x="0" y="21"/>
                  </a:cxn>
                  <a:cxn ang="0">
                    <a:pos x="0" y="19"/>
                  </a:cxn>
                  <a:cxn ang="0">
                    <a:pos x="9" y="19"/>
                  </a:cxn>
                </a:cxnLst>
                <a:rect l="0" t="0" r="r" b="b"/>
                <a:pathLst>
                  <a:path w="17" h="38">
                    <a:moveTo>
                      <a:pt x="9" y="19"/>
                    </a:moveTo>
                    <a:lnTo>
                      <a:pt x="5" y="0"/>
                    </a:lnTo>
                    <a:lnTo>
                      <a:pt x="14" y="16"/>
                    </a:lnTo>
                    <a:lnTo>
                      <a:pt x="17" y="30"/>
                    </a:lnTo>
                    <a:lnTo>
                      <a:pt x="12" y="35"/>
                    </a:lnTo>
                    <a:lnTo>
                      <a:pt x="9" y="35"/>
                    </a:lnTo>
                    <a:lnTo>
                      <a:pt x="7" y="38"/>
                    </a:lnTo>
                    <a:lnTo>
                      <a:pt x="2" y="35"/>
                    </a:lnTo>
                    <a:lnTo>
                      <a:pt x="9" y="33"/>
                    </a:lnTo>
                    <a:lnTo>
                      <a:pt x="9" y="28"/>
                    </a:lnTo>
                    <a:lnTo>
                      <a:pt x="0" y="21"/>
                    </a:lnTo>
                    <a:lnTo>
                      <a:pt x="0" y="19"/>
                    </a:lnTo>
                    <a:lnTo>
                      <a:pt x="9" y="19"/>
                    </a:lnTo>
                    <a:close/>
                  </a:path>
                </a:pathLst>
              </a:custGeom>
              <a:solidFill>
                <a:srgbClr val="D1A3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224"/>
              <p:cNvSpPr>
                <a:spLocks/>
              </p:cNvSpPr>
              <p:nvPr/>
            </p:nvSpPr>
            <p:spPr bwMode="auto">
              <a:xfrm>
                <a:off x="4002" y="1989"/>
                <a:ext cx="50" cy="184"/>
              </a:xfrm>
              <a:custGeom>
                <a:avLst/>
                <a:gdLst/>
                <a:ahLst/>
                <a:cxnLst>
                  <a:cxn ang="0">
                    <a:pos x="0" y="0"/>
                  </a:cxn>
                  <a:cxn ang="0">
                    <a:pos x="1" y="2"/>
                  </a:cxn>
                  <a:cxn ang="0">
                    <a:pos x="12" y="6"/>
                  </a:cxn>
                  <a:cxn ang="0">
                    <a:pos x="17" y="7"/>
                  </a:cxn>
                  <a:cxn ang="0">
                    <a:pos x="20" y="6"/>
                  </a:cxn>
                  <a:cxn ang="0">
                    <a:pos x="20" y="6"/>
                  </a:cxn>
                  <a:cxn ang="0">
                    <a:pos x="15" y="2"/>
                  </a:cxn>
                  <a:cxn ang="0">
                    <a:pos x="16" y="1"/>
                  </a:cxn>
                  <a:cxn ang="0">
                    <a:pos x="17" y="3"/>
                  </a:cxn>
                  <a:cxn ang="0">
                    <a:pos x="21" y="6"/>
                  </a:cxn>
                  <a:cxn ang="0">
                    <a:pos x="20" y="7"/>
                  </a:cxn>
                  <a:cxn ang="0">
                    <a:pos x="17" y="8"/>
                  </a:cxn>
                  <a:cxn ang="0">
                    <a:pos x="20" y="29"/>
                  </a:cxn>
                  <a:cxn ang="0">
                    <a:pos x="19" y="35"/>
                  </a:cxn>
                  <a:cxn ang="0">
                    <a:pos x="16" y="56"/>
                  </a:cxn>
                  <a:cxn ang="0">
                    <a:pos x="15" y="69"/>
                  </a:cxn>
                  <a:cxn ang="0">
                    <a:pos x="13" y="72"/>
                  </a:cxn>
                  <a:cxn ang="0">
                    <a:pos x="13" y="77"/>
                  </a:cxn>
                  <a:cxn ang="0">
                    <a:pos x="12" y="78"/>
                  </a:cxn>
                  <a:cxn ang="0">
                    <a:pos x="11" y="76"/>
                  </a:cxn>
                  <a:cxn ang="0">
                    <a:pos x="11" y="72"/>
                  </a:cxn>
                  <a:cxn ang="0">
                    <a:pos x="11" y="58"/>
                  </a:cxn>
                  <a:cxn ang="0">
                    <a:pos x="10" y="50"/>
                  </a:cxn>
                  <a:cxn ang="0">
                    <a:pos x="9" y="34"/>
                  </a:cxn>
                  <a:cxn ang="0">
                    <a:pos x="9" y="28"/>
                  </a:cxn>
                  <a:cxn ang="0">
                    <a:pos x="6" y="23"/>
                  </a:cxn>
                  <a:cxn ang="0">
                    <a:pos x="7" y="24"/>
                  </a:cxn>
                  <a:cxn ang="0">
                    <a:pos x="9" y="28"/>
                  </a:cxn>
                  <a:cxn ang="0">
                    <a:pos x="10" y="41"/>
                  </a:cxn>
                  <a:cxn ang="0">
                    <a:pos x="11" y="51"/>
                  </a:cxn>
                  <a:cxn ang="0">
                    <a:pos x="11" y="53"/>
                  </a:cxn>
                  <a:cxn ang="0">
                    <a:pos x="12" y="50"/>
                  </a:cxn>
                  <a:cxn ang="0">
                    <a:pos x="13" y="40"/>
                  </a:cxn>
                  <a:cxn ang="0">
                    <a:pos x="13" y="35"/>
                  </a:cxn>
                  <a:cxn ang="0">
                    <a:pos x="12" y="21"/>
                  </a:cxn>
                  <a:cxn ang="0">
                    <a:pos x="11" y="17"/>
                  </a:cxn>
                  <a:cxn ang="0">
                    <a:pos x="14" y="20"/>
                  </a:cxn>
                  <a:cxn ang="0">
                    <a:pos x="14" y="20"/>
                  </a:cxn>
                  <a:cxn ang="0">
                    <a:pos x="12" y="19"/>
                  </a:cxn>
                  <a:cxn ang="0">
                    <a:pos x="12" y="20"/>
                  </a:cxn>
                  <a:cxn ang="0">
                    <a:pos x="14" y="29"/>
                  </a:cxn>
                  <a:cxn ang="0">
                    <a:pos x="14" y="42"/>
                  </a:cxn>
                  <a:cxn ang="0">
                    <a:pos x="13" y="58"/>
                  </a:cxn>
                  <a:cxn ang="0">
                    <a:pos x="14" y="61"/>
                  </a:cxn>
                  <a:cxn ang="0">
                    <a:pos x="15" y="57"/>
                  </a:cxn>
                  <a:cxn ang="0">
                    <a:pos x="17" y="40"/>
                  </a:cxn>
                  <a:cxn ang="0">
                    <a:pos x="19" y="32"/>
                  </a:cxn>
                  <a:cxn ang="0">
                    <a:pos x="19" y="24"/>
                  </a:cxn>
                  <a:cxn ang="0">
                    <a:pos x="18" y="16"/>
                  </a:cxn>
                  <a:cxn ang="0">
                    <a:pos x="15" y="9"/>
                  </a:cxn>
                  <a:cxn ang="0">
                    <a:pos x="13" y="8"/>
                  </a:cxn>
                  <a:cxn ang="0">
                    <a:pos x="7" y="6"/>
                  </a:cxn>
                  <a:cxn ang="0">
                    <a:pos x="0" y="2"/>
                  </a:cxn>
                  <a:cxn ang="0">
                    <a:pos x="0" y="1"/>
                  </a:cxn>
                  <a:cxn ang="0">
                    <a:pos x="0" y="0"/>
                  </a:cxn>
                </a:cxnLst>
                <a:rect l="0" t="0" r="r" b="b"/>
                <a:pathLst>
                  <a:path w="21" h="78">
                    <a:moveTo>
                      <a:pt x="0" y="0"/>
                    </a:moveTo>
                    <a:cubicBezTo>
                      <a:pt x="1" y="2"/>
                      <a:pt x="1" y="2"/>
                      <a:pt x="1" y="2"/>
                    </a:cubicBezTo>
                    <a:cubicBezTo>
                      <a:pt x="12" y="6"/>
                      <a:pt x="12" y="6"/>
                      <a:pt x="12" y="6"/>
                    </a:cubicBezTo>
                    <a:cubicBezTo>
                      <a:pt x="17" y="7"/>
                      <a:pt x="17" y="7"/>
                      <a:pt x="17" y="7"/>
                    </a:cubicBezTo>
                    <a:cubicBezTo>
                      <a:pt x="20" y="6"/>
                      <a:pt x="20" y="6"/>
                      <a:pt x="20" y="6"/>
                    </a:cubicBezTo>
                    <a:cubicBezTo>
                      <a:pt x="20" y="6"/>
                      <a:pt x="20" y="6"/>
                      <a:pt x="20" y="6"/>
                    </a:cubicBezTo>
                    <a:cubicBezTo>
                      <a:pt x="15" y="2"/>
                      <a:pt x="15" y="2"/>
                      <a:pt x="15" y="2"/>
                    </a:cubicBezTo>
                    <a:cubicBezTo>
                      <a:pt x="16" y="1"/>
                      <a:pt x="16" y="1"/>
                      <a:pt x="16" y="1"/>
                    </a:cubicBezTo>
                    <a:cubicBezTo>
                      <a:pt x="17" y="3"/>
                      <a:pt x="17" y="3"/>
                      <a:pt x="17" y="3"/>
                    </a:cubicBezTo>
                    <a:cubicBezTo>
                      <a:pt x="21" y="6"/>
                      <a:pt x="21" y="6"/>
                      <a:pt x="21" y="6"/>
                    </a:cubicBezTo>
                    <a:cubicBezTo>
                      <a:pt x="20" y="7"/>
                      <a:pt x="20" y="7"/>
                      <a:pt x="20" y="7"/>
                    </a:cubicBezTo>
                    <a:cubicBezTo>
                      <a:pt x="17" y="8"/>
                      <a:pt x="17" y="8"/>
                      <a:pt x="17" y="8"/>
                    </a:cubicBezTo>
                    <a:cubicBezTo>
                      <a:pt x="20" y="14"/>
                      <a:pt x="21" y="22"/>
                      <a:pt x="20" y="29"/>
                    </a:cubicBezTo>
                    <a:cubicBezTo>
                      <a:pt x="19" y="35"/>
                      <a:pt x="19" y="35"/>
                      <a:pt x="19" y="35"/>
                    </a:cubicBezTo>
                    <a:cubicBezTo>
                      <a:pt x="17" y="42"/>
                      <a:pt x="16" y="49"/>
                      <a:pt x="16" y="56"/>
                    </a:cubicBezTo>
                    <a:cubicBezTo>
                      <a:pt x="15" y="69"/>
                      <a:pt x="15" y="69"/>
                      <a:pt x="15" y="69"/>
                    </a:cubicBezTo>
                    <a:cubicBezTo>
                      <a:pt x="13" y="72"/>
                      <a:pt x="13" y="72"/>
                      <a:pt x="13" y="72"/>
                    </a:cubicBezTo>
                    <a:cubicBezTo>
                      <a:pt x="13" y="77"/>
                      <a:pt x="13" y="77"/>
                      <a:pt x="13" y="77"/>
                    </a:cubicBezTo>
                    <a:cubicBezTo>
                      <a:pt x="12" y="78"/>
                      <a:pt x="12" y="78"/>
                      <a:pt x="12" y="78"/>
                    </a:cubicBezTo>
                    <a:cubicBezTo>
                      <a:pt x="11" y="76"/>
                      <a:pt x="11" y="76"/>
                      <a:pt x="11" y="76"/>
                    </a:cubicBezTo>
                    <a:cubicBezTo>
                      <a:pt x="11" y="72"/>
                      <a:pt x="11" y="72"/>
                      <a:pt x="11" y="72"/>
                    </a:cubicBezTo>
                    <a:cubicBezTo>
                      <a:pt x="11" y="58"/>
                      <a:pt x="11" y="58"/>
                      <a:pt x="11" y="58"/>
                    </a:cubicBezTo>
                    <a:cubicBezTo>
                      <a:pt x="10" y="50"/>
                      <a:pt x="10" y="50"/>
                      <a:pt x="10" y="50"/>
                    </a:cubicBezTo>
                    <a:cubicBezTo>
                      <a:pt x="10" y="45"/>
                      <a:pt x="10" y="40"/>
                      <a:pt x="9" y="34"/>
                    </a:cubicBezTo>
                    <a:cubicBezTo>
                      <a:pt x="9" y="28"/>
                      <a:pt x="9" y="28"/>
                      <a:pt x="9" y="28"/>
                    </a:cubicBezTo>
                    <a:cubicBezTo>
                      <a:pt x="6" y="23"/>
                      <a:pt x="6" y="23"/>
                      <a:pt x="6" y="23"/>
                    </a:cubicBezTo>
                    <a:cubicBezTo>
                      <a:pt x="7" y="24"/>
                      <a:pt x="7" y="24"/>
                      <a:pt x="7" y="24"/>
                    </a:cubicBezTo>
                    <a:cubicBezTo>
                      <a:pt x="9" y="28"/>
                      <a:pt x="9" y="28"/>
                      <a:pt x="9" y="28"/>
                    </a:cubicBezTo>
                    <a:cubicBezTo>
                      <a:pt x="10" y="41"/>
                      <a:pt x="10" y="41"/>
                      <a:pt x="10" y="41"/>
                    </a:cubicBezTo>
                    <a:cubicBezTo>
                      <a:pt x="11" y="51"/>
                      <a:pt x="11" y="51"/>
                      <a:pt x="11" y="51"/>
                    </a:cubicBezTo>
                    <a:cubicBezTo>
                      <a:pt x="11" y="53"/>
                      <a:pt x="11" y="53"/>
                      <a:pt x="11" y="53"/>
                    </a:cubicBezTo>
                    <a:cubicBezTo>
                      <a:pt x="12" y="50"/>
                      <a:pt x="12" y="50"/>
                      <a:pt x="12" y="50"/>
                    </a:cubicBezTo>
                    <a:cubicBezTo>
                      <a:pt x="13" y="40"/>
                      <a:pt x="13" y="40"/>
                      <a:pt x="13" y="40"/>
                    </a:cubicBezTo>
                    <a:cubicBezTo>
                      <a:pt x="13" y="35"/>
                      <a:pt x="13" y="35"/>
                      <a:pt x="13" y="35"/>
                    </a:cubicBezTo>
                    <a:cubicBezTo>
                      <a:pt x="13" y="30"/>
                      <a:pt x="13" y="26"/>
                      <a:pt x="12" y="21"/>
                    </a:cubicBezTo>
                    <a:cubicBezTo>
                      <a:pt x="11" y="17"/>
                      <a:pt x="11" y="17"/>
                      <a:pt x="11" y="17"/>
                    </a:cubicBezTo>
                    <a:cubicBezTo>
                      <a:pt x="14" y="20"/>
                      <a:pt x="14" y="20"/>
                      <a:pt x="14" y="20"/>
                    </a:cubicBezTo>
                    <a:cubicBezTo>
                      <a:pt x="14" y="20"/>
                      <a:pt x="14" y="20"/>
                      <a:pt x="14" y="20"/>
                    </a:cubicBezTo>
                    <a:cubicBezTo>
                      <a:pt x="12" y="19"/>
                      <a:pt x="12" y="19"/>
                      <a:pt x="12" y="19"/>
                    </a:cubicBezTo>
                    <a:cubicBezTo>
                      <a:pt x="12" y="20"/>
                      <a:pt x="12" y="20"/>
                      <a:pt x="12" y="20"/>
                    </a:cubicBezTo>
                    <a:cubicBezTo>
                      <a:pt x="14" y="29"/>
                      <a:pt x="14" y="29"/>
                      <a:pt x="14" y="29"/>
                    </a:cubicBezTo>
                    <a:cubicBezTo>
                      <a:pt x="14" y="42"/>
                      <a:pt x="14" y="42"/>
                      <a:pt x="14" y="42"/>
                    </a:cubicBezTo>
                    <a:cubicBezTo>
                      <a:pt x="13" y="47"/>
                      <a:pt x="13" y="53"/>
                      <a:pt x="13" y="58"/>
                    </a:cubicBezTo>
                    <a:cubicBezTo>
                      <a:pt x="14" y="61"/>
                      <a:pt x="14" y="61"/>
                      <a:pt x="14" y="61"/>
                    </a:cubicBezTo>
                    <a:cubicBezTo>
                      <a:pt x="15" y="57"/>
                      <a:pt x="15" y="57"/>
                      <a:pt x="15" y="57"/>
                    </a:cubicBezTo>
                    <a:cubicBezTo>
                      <a:pt x="15" y="51"/>
                      <a:pt x="16" y="46"/>
                      <a:pt x="17" y="40"/>
                    </a:cubicBezTo>
                    <a:cubicBezTo>
                      <a:pt x="19" y="32"/>
                      <a:pt x="19" y="32"/>
                      <a:pt x="19" y="32"/>
                    </a:cubicBezTo>
                    <a:cubicBezTo>
                      <a:pt x="19" y="24"/>
                      <a:pt x="19" y="24"/>
                      <a:pt x="19" y="24"/>
                    </a:cubicBezTo>
                    <a:cubicBezTo>
                      <a:pt x="18" y="16"/>
                      <a:pt x="18" y="16"/>
                      <a:pt x="18" y="16"/>
                    </a:cubicBezTo>
                    <a:cubicBezTo>
                      <a:pt x="15" y="9"/>
                      <a:pt x="15" y="9"/>
                      <a:pt x="15" y="9"/>
                    </a:cubicBezTo>
                    <a:cubicBezTo>
                      <a:pt x="13" y="8"/>
                      <a:pt x="13" y="8"/>
                      <a:pt x="13" y="8"/>
                    </a:cubicBezTo>
                    <a:cubicBezTo>
                      <a:pt x="7" y="6"/>
                      <a:pt x="7" y="6"/>
                      <a:pt x="7" y="6"/>
                    </a:cubicBezTo>
                    <a:cubicBezTo>
                      <a:pt x="0" y="2"/>
                      <a:pt x="0" y="2"/>
                      <a:pt x="0" y="2"/>
                    </a:cubicBezTo>
                    <a:cubicBezTo>
                      <a:pt x="0" y="1"/>
                      <a:pt x="0" y="1"/>
                      <a:pt x="0" y="1"/>
                    </a:cubicBez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225"/>
              <p:cNvSpPr>
                <a:spLocks/>
              </p:cNvSpPr>
              <p:nvPr/>
            </p:nvSpPr>
            <p:spPr bwMode="auto">
              <a:xfrm>
                <a:off x="3733" y="1989"/>
                <a:ext cx="19" cy="54"/>
              </a:xfrm>
              <a:custGeom>
                <a:avLst/>
                <a:gdLst/>
                <a:ahLst/>
                <a:cxnLst>
                  <a:cxn ang="0">
                    <a:pos x="16" y="0"/>
                  </a:cxn>
                  <a:cxn ang="0">
                    <a:pos x="16" y="2"/>
                  </a:cxn>
                  <a:cxn ang="0">
                    <a:pos x="19" y="9"/>
                  </a:cxn>
                  <a:cxn ang="0">
                    <a:pos x="14" y="14"/>
                  </a:cxn>
                  <a:cxn ang="0">
                    <a:pos x="12" y="23"/>
                  </a:cxn>
                  <a:cxn ang="0">
                    <a:pos x="12" y="35"/>
                  </a:cxn>
                  <a:cxn ang="0">
                    <a:pos x="14" y="42"/>
                  </a:cxn>
                  <a:cxn ang="0">
                    <a:pos x="12" y="49"/>
                  </a:cxn>
                  <a:cxn ang="0">
                    <a:pos x="9" y="54"/>
                  </a:cxn>
                  <a:cxn ang="0">
                    <a:pos x="7" y="38"/>
                  </a:cxn>
                  <a:cxn ang="0">
                    <a:pos x="7" y="33"/>
                  </a:cxn>
                  <a:cxn ang="0">
                    <a:pos x="4" y="35"/>
                  </a:cxn>
                  <a:cxn ang="0">
                    <a:pos x="7" y="26"/>
                  </a:cxn>
                  <a:cxn ang="0">
                    <a:pos x="7" y="19"/>
                  </a:cxn>
                  <a:cxn ang="0">
                    <a:pos x="0" y="23"/>
                  </a:cxn>
                  <a:cxn ang="0">
                    <a:pos x="4" y="16"/>
                  </a:cxn>
                  <a:cxn ang="0">
                    <a:pos x="12" y="2"/>
                  </a:cxn>
                  <a:cxn ang="0">
                    <a:pos x="7" y="2"/>
                  </a:cxn>
                  <a:cxn ang="0">
                    <a:pos x="7" y="2"/>
                  </a:cxn>
                  <a:cxn ang="0">
                    <a:pos x="16" y="2"/>
                  </a:cxn>
                  <a:cxn ang="0">
                    <a:pos x="16" y="0"/>
                  </a:cxn>
                </a:cxnLst>
                <a:rect l="0" t="0" r="r" b="b"/>
                <a:pathLst>
                  <a:path w="19" h="54">
                    <a:moveTo>
                      <a:pt x="16" y="0"/>
                    </a:moveTo>
                    <a:lnTo>
                      <a:pt x="16" y="2"/>
                    </a:lnTo>
                    <a:lnTo>
                      <a:pt x="19" y="9"/>
                    </a:lnTo>
                    <a:lnTo>
                      <a:pt x="14" y="14"/>
                    </a:lnTo>
                    <a:lnTo>
                      <a:pt x="12" y="23"/>
                    </a:lnTo>
                    <a:lnTo>
                      <a:pt x="12" y="35"/>
                    </a:lnTo>
                    <a:lnTo>
                      <a:pt x="14" y="42"/>
                    </a:lnTo>
                    <a:lnTo>
                      <a:pt x="12" y="49"/>
                    </a:lnTo>
                    <a:lnTo>
                      <a:pt x="9" y="54"/>
                    </a:lnTo>
                    <a:lnTo>
                      <a:pt x="7" y="38"/>
                    </a:lnTo>
                    <a:lnTo>
                      <a:pt x="7" y="33"/>
                    </a:lnTo>
                    <a:lnTo>
                      <a:pt x="4" y="35"/>
                    </a:lnTo>
                    <a:lnTo>
                      <a:pt x="7" y="26"/>
                    </a:lnTo>
                    <a:lnTo>
                      <a:pt x="7" y="19"/>
                    </a:lnTo>
                    <a:lnTo>
                      <a:pt x="0" y="23"/>
                    </a:lnTo>
                    <a:lnTo>
                      <a:pt x="4" y="16"/>
                    </a:lnTo>
                    <a:lnTo>
                      <a:pt x="12" y="2"/>
                    </a:lnTo>
                    <a:lnTo>
                      <a:pt x="7" y="2"/>
                    </a:lnTo>
                    <a:lnTo>
                      <a:pt x="7" y="2"/>
                    </a:lnTo>
                    <a:lnTo>
                      <a:pt x="16" y="2"/>
                    </a:lnTo>
                    <a:lnTo>
                      <a:pt x="16"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226"/>
              <p:cNvSpPr>
                <a:spLocks/>
              </p:cNvSpPr>
              <p:nvPr/>
            </p:nvSpPr>
            <p:spPr bwMode="auto">
              <a:xfrm>
                <a:off x="3728" y="1989"/>
                <a:ext cx="64" cy="108"/>
              </a:xfrm>
              <a:custGeom>
                <a:avLst/>
                <a:gdLst/>
                <a:ahLst/>
                <a:cxnLst>
                  <a:cxn ang="0">
                    <a:pos x="5" y="9"/>
                  </a:cxn>
                  <a:cxn ang="0">
                    <a:pos x="12" y="0"/>
                  </a:cxn>
                  <a:cxn ang="0">
                    <a:pos x="12" y="2"/>
                  </a:cxn>
                  <a:cxn ang="0">
                    <a:pos x="12" y="2"/>
                  </a:cxn>
                  <a:cxn ang="0">
                    <a:pos x="9" y="14"/>
                  </a:cxn>
                  <a:cxn ang="0">
                    <a:pos x="9" y="16"/>
                  </a:cxn>
                  <a:cxn ang="0">
                    <a:pos x="5" y="23"/>
                  </a:cxn>
                  <a:cxn ang="0">
                    <a:pos x="7" y="33"/>
                  </a:cxn>
                  <a:cxn ang="0">
                    <a:pos x="12" y="52"/>
                  </a:cxn>
                  <a:cxn ang="0">
                    <a:pos x="14" y="59"/>
                  </a:cxn>
                  <a:cxn ang="0">
                    <a:pos x="14" y="54"/>
                  </a:cxn>
                  <a:cxn ang="0">
                    <a:pos x="17" y="49"/>
                  </a:cxn>
                  <a:cxn ang="0">
                    <a:pos x="19" y="42"/>
                  </a:cxn>
                  <a:cxn ang="0">
                    <a:pos x="24" y="54"/>
                  </a:cxn>
                  <a:cxn ang="0">
                    <a:pos x="21" y="59"/>
                  </a:cxn>
                  <a:cxn ang="0">
                    <a:pos x="21" y="61"/>
                  </a:cxn>
                  <a:cxn ang="0">
                    <a:pos x="43" y="89"/>
                  </a:cxn>
                  <a:cxn ang="0">
                    <a:pos x="64" y="108"/>
                  </a:cxn>
                  <a:cxn ang="0">
                    <a:pos x="61" y="108"/>
                  </a:cxn>
                  <a:cxn ang="0">
                    <a:pos x="61" y="108"/>
                  </a:cxn>
                  <a:cxn ang="0">
                    <a:pos x="38" y="87"/>
                  </a:cxn>
                  <a:cxn ang="0">
                    <a:pos x="31" y="78"/>
                  </a:cxn>
                  <a:cxn ang="0">
                    <a:pos x="21" y="59"/>
                  </a:cxn>
                  <a:cxn ang="0">
                    <a:pos x="14" y="63"/>
                  </a:cxn>
                  <a:cxn ang="0">
                    <a:pos x="9" y="66"/>
                  </a:cxn>
                  <a:cxn ang="0">
                    <a:pos x="5" y="40"/>
                  </a:cxn>
                  <a:cxn ang="0">
                    <a:pos x="0" y="28"/>
                  </a:cxn>
                  <a:cxn ang="0">
                    <a:pos x="5" y="9"/>
                  </a:cxn>
                </a:cxnLst>
                <a:rect l="0" t="0" r="r" b="b"/>
                <a:pathLst>
                  <a:path w="64" h="108">
                    <a:moveTo>
                      <a:pt x="5" y="9"/>
                    </a:moveTo>
                    <a:lnTo>
                      <a:pt x="12" y="0"/>
                    </a:lnTo>
                    <a:lnTo>
                      <a:pt x="12" y="2"/>
                    </a:lnTo>
                    <a:lnTo>
                      <a:pt x="12" y="2"/>
                    </a:lnTo>
                    <a:lnTo>
                      <a:pt x="9" y="14"/>
                    </a:lnTo>
                    <a:lnTo>
                      <a:pt x="9" y="16"/>
                    </a:lnTo>
                    <a:lnTo>
                      <a:pt x="5" y="23"/>
                    </a:lnTo>
                    <a:lnTo>
                      <a:pt x="7" y="33"/>
                    </a:lnTo>
                    <a:lnTo>
                      <a:pt x="12" y="52"/>
                    </a:lnTo>
                    <a:lnTo>
                      <a:pt x="14" y="59"/>
                    </a:lnTo>
                    <a:lnTo>
                      <a:pt x="14" y="54"/>
                    </a:lnTo>
                    <a:lnTo>
                      <a:pt x="17" y="49"/>
                    </a:lnTo>
                    <a:lnTo>
                      <a:pt x="19" y="42"/>
                    </a:lnTo>
                    <a:lnTo>
                      <a:pt x="24" y="54"/>
                    </a:lnTo>
                    <a:lnTo>
                      <a:pt x="21" y="59"/>
                    </a:lnTo>
                    <a:lnTo>
                      <a:pt x="21" y="61"/>
                    </a:lnTo>
                    <a:lnTo>
                      <a:pt x="43" y="89"/>
                    </a:lnTo>
                    <a:lnTo>
                      <a:pt x="64" y="108"/>
                    </a:lnTo>
                    <a:lnTo>
                      <a:pt x="61" y="108"/>
                    </a:lnTo>
                    <a:lnTo>
                      <a:pt x="61" y="108"/>
                    </a:lnTo>
                    <a:lnTo>
                      <a:pt x="38" y="87"/>
                    </a:lnTo>
                    <a:lnTo>
                      <a:pt x="31" y="78"/>
                    </a:lnTo>
                    <a:lnTo>
                      <a:pt x="21" y="59"/>
                    </a:lnTo>
                    <a:lnTo>
                      <a:pt x="14" y="63"/>
                    </a:lnTo>
                    <a:lnTo>
                      <a:pt x="9" y="66"/>
                    </a:lnTo>
                    <a:lnTo>
                      <a:pt x="5" y="40"/>
                    </a:lnTo>
                    <a:lnTo>
                      <a:pt x="0" y="28"/>
                    </a:lnTo>
                    <a:lnTo>
                      <a:pt x="5" y="9"/>
                    </a:lnTo>
                    <a:close/>
                  </a:path>
                </a:pathLst>
              </a:custGeom>
              <a:solidFill>
                <a:srgbClr val="A9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227"/>
              <p:cNvSpPr>
                <a:spLocks/>
              </p:cNvSpPr>
              <p:nvPr/>
            </p:nvSpPr>
            <p:spPr bwMode="auto">
              <a:xfrm>
                <a:off x="3955" y="1991"/>
                <a:ext cx="42" cy="156"/>
              </a:xfrm>
              <a:custGeom>
                <a:avLst/>
                <a:gdLst/>
                <a:ahLst/>
                <a:cxnLst>
                  <a:cxn ang="0">
                    <a:pos x="0" y="0"/>
                  </a:cxn>
                  <a:cxn ang="0">
                    <a:pos x="4" y="2"/>
                  </a:cxn>
                  <a:cxn ang="0">
                    <a:pos x="7" y="3"/>
                  </a:cxn>
                  <a:cxn ang="0">
                    <a:pos x="7" y="4"/>
                  </a:cxn>
                  <a:cxn ang="0">
                    <a:pos x="11" y="17"/>
                  </a:cxn>
                  <a:cxn ang="0">
                    <a:pos x="12" y="19"/>
                  </a:cxn>
                  <a:cxn ang="0">
                    <a:pos x="15" y="22"/>
                  </a:cxn>
                  <a:cxn ang="0">
                    <a:pos x="18" y="45"/>
                  </a:cxn>
                  <a:cxn ang="0">
                    <a:pos x="18" y="62"/>
                  </a:cxn>
                  <a:cxn ang="0">
                    <a:pos x="18" y="66"/>
                  </a:cxn>
                  <a:cxn ang="0">
                    <a:pos x="17" y="65"/>
                  </a:cxn>
                  <a:cxn ang="0">
                    <a:pos x="17" y="58"/>
                  </a:cxn>
                  <a:cxn ang="0">
                    <a:pos x="16" y="53"/>
                  </a:cxn>
                  <a:cxn ang="0">
                    <a:pos x="16" y="52"/>
                  </a:cxn>
                  <a:cxn ang="0">
                    <a:pos x="17" y="52"/>
                  </a:cxn>
                  <a:cxn ang="0">
                    <a:pos x="15" y="33"/>
                  </a:cxn>
                  <a:cxn ang="0">
                    <a:pos x="14" y="24"/>
                  </a:cxn>
                  <a:cxn ang="0">
                    <a:pos x="9" y="17"/>
                  </a:cxn>
                  <a:cxn ang="0">
                    <a:pos x="6" y="6"/>
                  </a:cxn>
                  <a:cxn ang="0">
                    <a:pos x="5" y="4"/>
                  </a:cxn>
                  <a:cxn ang="0">
                    <a:pos x="0" y="1"/>
                  </a:cxn>
                  <a:cxn ang="0">
                    <a:pos x="0" y="2"/>
                  </a:cxn>
                  <a:cxn ang="0">
                    <a:pos x="0" y="0"/>
                  </a:cxn>
                </a:cxnLst>
                <a:rect l="0" t="0" r="r" b="b"/>
                <a:pathLst>
                  <a:path w="18" h="66">
                    <a:moveTo>
                      <a:pt x="0" y="0"/>
                    </a:moveTo>
                    <a:cubicBezTo>
                      <a:pt x="4" y="2"/>
                      <a:pt x="4" y="2"/>
                      <a:pt x="4" y="2"/>
                    </a:cubicBezTo>
                    <a:cubicBezTo>
                      <a:pt x="7" y="3"/>
                      <a:pt x="7" y="3"/>
                      <a:pt x="7" y="3"/>
                    </a:cubicBezTo>
                    <a:cubicBezTo>
                      <a:pt x="7" y="4"/>
                      <a:pt x="7" y="4"/>
                      <a:pt x="7" y="4"/>
                    </a:cubicBezTo>
                    <a:cubicBezTo>
                      <a:pt x="11" y="17"/>
                      <a:pt x="11" y="17"/>
                      <a:pt x="11" y="17"/>
                    </a:cubicBezTo>
                    <a:cubicBezTo>
                      <a:pt x="12" y="19"/>
                      <a:pt x="12" y="19"/>
                      <a:pt x="12" y="19"/>
                    </a:cubicBezTo>
                    <a:cubicBezTo>
                      <a:pt x="15" y="22"/>
                      <a:pt x="15" y="22"/>
                      <a:pt x="15" y="22"/>
                    </a:cubicBezTo>
                    <a:cubicBezTo>
                      <a:pt x="16" y="30"/>
                      <a:pt x="17" y="37"/>
                      <a:pt x="18" y="45"/>
                    </a:cubicBezTo>
                    <a:cubicBezTo>
                      <a:pt x="18" y="51"/>
                      <a:pt x="18" y="56"/>
                      <a:pt x="18" y="62"/>
                    </a:cubicBezTo>
                    <a:cubicBezTo>
                      <a:pt x="18" y="66"/>
                      <a:pt x="18" y="66"/>
                      <a:pt x="18" y="66"/>
                    </a:cubicBezTo>
                    <a:cubicBezTo>
                      <a:pt x="17" y="65"/>
                      <a:pt x="17" y="65"/>
                      <a:pt x="17" y="65"/>
                    </a:cubicBezTo>
                    <a:cubicBezTo>
                      <a:pt x="17" y="58"/>
                      <a:pt x="17" y="58"/>
                      <a:pt x="17" y="58"/>
                    </a:cubicBezTo>
                    <a:cubicBezTo>
                      <a:pt x="16" y="53"/>
                      <a:pt x="16" y="53"/>
                      <a:pt x="16" y="53"/>
                    </a:cubicBezTo>
                    <a:cubicBezTo>
                      <a:pt x="16" y="52"/>
                      <a:pt x="16" y="52"/>
                      <a:pt x="16" y="52"/>
                    </a:cubicBezTo>
                    <a:cubicBezTo>
                      <a:pt x="17" y="52"/>
                      <a:pt x="17" y="52"/>
                      <a:pt x="17" y="52"/>
                    </a:cubicBezTo>
                    <a:cubicBezTo>
                      <a:pt x="17" y="46"/>
                      <a:pt x="16" y="40"/>
                      <a:pt x="15" y="33"/>
                    </a:cubicBezTo>
                    <a:cubicBezTo>
                      <a:pt x="14" y="24"/>
                      <a:pt x="14" y="24"/>
                      <a:pt x="14" y="24"/>
                    </a:cubicBezTo>
                    <a:cubicBezTo>
                      <a:pt x="9" y="17"/>
                      <a:pt x="9" y="17"/>
                      <a:pt x="9" y="17"/>
                    </a:cubicBezTo>
                    <a:cubicBezTo>
                      <a:pt x="6" y="6"/>
                      <a:pt x="6" y="6"/>
                      <a:pt x="6" y="6"/>
                    </a:cubicBezTo>
                    <a:cubicBezTo>
                      <a:pt x="5" y="4"/>
                      <a:pt x="5" y="4"/>
                      <a:pt x="5" y="4"/>
                    </a:cubicBezTo>
                    <a:cubicBezTo>
                      <a:pt x="0" y="1"/>
                      <a:pt x="0" y="1"/>
                      <a:pt x="0" y="1"/>
                    </a:cubicBezTo>
                    <a:cubicBezTo>
                      <a:pt x="0" y="2"/>
                      <a:pt x="0" y="2"/>
                      <a:pt x="0" y="2"/>
                    </a:cubicBezTo>
                    <a:lnTo>
                      <a:pt x="0" y="0"/>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228"/>
              <p:cNvSpPr>
                <a:spLocks/>
              </p:cNvSpPr>
              <p:nvPr/>
            </p:nvSpPr>
            <p:spPr bwMode="auto">
              <a:xfrm>
                <a:off x="4000" y="1991"/>
                <a:ext cx="19" cy="50"/>
              </a:xfrm>
              <a:custGeom>
                <a:avLst/>
                <a:gdLst/>
                <a:ahLst/>
                <a:cxnLst>
                  <a:cxn ang="0">
                    <a:pos x="2" y="0"/>
                  </a:cxn>
                  <a:cxn ang="0">
                    <a:pos x="2" y="2"/>
                  </a:cxn>
                  <a:cxn ang="0">
                    <a:pos x="7" y="10"/>
                  </a:cxn>
                  <a:cxn ang="0">
                    <a:pos x="16" y="31"/>
                  </a:cxn>
                  <a:cxn ang="0">
                    <a:pos x="19" y="50"/>
                  </a:cxn>
                  <a:cxn ang="0">
                    <a:pos x="16" y="50"/>
                  </a:cxn>
                  <a:cxn ang="0">
                    <a:pos x="16" y="45"/>
                  </a:cxn>
                  <a:cxn ang="0">
                    <a:pos x="11" y="26"/>
                  </a:cxn>
                  <a:cxn ang="0">
                    <a:pos x="4" y="10"/>
                  </a:cxn>
                  <a:cxn ang="0">
                    <a:pos x="0" y="5"/>
                  </a:cxn>
                  <a:cxn ang="0">
                    <a:pos x="2" y="0"/>
                  </a:cxn>
                </a:cxnLst>
                <a:rect l="0" t="0" r="r" b="b"/>
                <a:pathLst>
                  <a:path w="19" h="50">
                    <a:moveTo>
                      <a:pt x="2" y="0"/>
                    </a:moveTo>
                    <a:lnTo>
                      <a:pt x="2" y="2"/>
                    </a:lnTo>
                    <a:lnTo>
                      <a:pt x="7" y="10"/>
                    </a:lnTo>
                    <a:lnTo>
                      <a:pt x="16" y="31"/>
                    </a:lnTo>
                    <a:lnTo>
                      <a:pt x="19" y="50"/>
                    </a:lnTo>
                    <a:lnTo>
                      <a:pt x="16" y="50"/>
                    </a:lnTo>
                    <a:lnTo>
                      <a:pt x="16" y="45"/>
                    </a:lnTo>
                    <a:lnTo>
                      <a:pt x="11" y="26"/>
                    </a:lnTo>
                    <a:lnTo>
                      <a:pt x="4" y="10"/>
                    </a:lnTo>
                    <a:lnTo>
                      <a:pt x="0" y="5"/>
                    </a:lnTo>
                    <a:lnTo>
                      <a:pt x="2" y="0"/>
                    </a:lnTo>
                    <a:close/>
                  </a:path>
                </a:pathLst>
              </a:custGeom>
              <a:solidFill>
                <a:srgbClr val="8D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229"/>
              <p:cNvSpPr>
                <a:spLocks/>
              </p:cNvSpPr>
              <p:nvPr/>
            </p:nvSpPr>
            <p:spPr bwMode="auto">
              <a:xfrm>
                <a:off x="3737" y="1991"/>
                <a:ext cx="8" cy="14"/>
              </a:xfrm>
              <a:custGeom>
                <a:avLst/>
                <a:gdLst/>
                <a:ahLst/>
                <a:cxnLst>
                  <a:cxn ang="0">
                    <a:pos x="3" y="0"/>
                  </a:cxn>
                  <a:cxn ang="0">
                    <a:pos x="8" y="0"/>
                  </a:cxn>
                  <a:cxn ang="0">
                    <a:pos x="0" y="14"/>
                  </a:cxn>
                  <a:cxn ang="0">
                    <a:pos x="0" y="12"/>
                  </a:cxn>
                  <a:cxn ang="0">
                    <a:pos x="3" y="0"/>
                  </a:cxn>
                </a:cxnLst>
                <a:rect l="0" t="0" r="r" b="b"/>
                <a:pathLst>
                  <a:path w="8" h="14">
                    <a:moveTo>
                      <a:pt x="3" y="0"/>
                    </a:moveTo>
                    <a:lnTo>
                      <a:pt x="8" y="0"/>
                    </a:lnTo>
                    <a:lnTo>
                      <a:pt x="0" y="14"/>
                    </a:lnTo>
                    <a:lnTo>
                      <a:pt x="0" y="12"/>
                    </a:lnTo>
                    <a:lnTo>
                      <a:pt x="3" y="0"/>
                    </a:lnTo>
                    <a:close/>
                  </a:path>
                </a:pathLst>
              </a:custGeom>
              <a:solidFill>
                <a:srgbClr val="D2A3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230"/>
              <p:cNvSpPr>
                <a:spLocks/>
              </p:cNvSpPr>
              <p:nvPr/>
            </p:nvSpPr>
            <p:spPr bwMode="auto">
              <a:xfrm>
                <a:off x="4004" y="1991"/>
                <a:ext cx="38" cy="14"/>
              </a:xfrm>
              <a:custGeom>
                <a:avLst/>
                <a:gdLst/>
                <a:ahLst/>
                <a:cxnLst>
                  <a:cxn ang="0">
                    <a:pos x="0" y="0"/>
                  </a:cxn>
                  <a:cxn ang="0">
                    <a:pos x="10" y="2"/>
                  </a:cxn>
                  <a:cxn ang="0">
                    <a:pos x="38" y="14"/>
                  </a:cxn>
                  <a:cxn ang="0">
                    <a:pos x="26" y="12"/>
                  </a:cxn>
                  <a:cxn ang="0">
                    <a:pos x="0" y="2"/>
                  </a:cxn>
                  <a:cxn ang="0">
                    <a:pos x="0" y="0"/>
                  </a:cxn>
                </a:cxnLst>
                <a:rect l="0" t="0" r="r" b="b"/>
                <a:pathLst>
                  <a:path w="38" h="14">
                    <a:moveTo>
                      <a:pt x="0" y="0"/>
                    </a:moveTo>
                    <a:lnTo>
                      <a:pt x="10" y="2"/>
                    </a:lnTo>
                    <a:lnTo>
                      <a:pt x="38" y="14"/>
                    </a:lnTo>
                    <a:lnTo>
                      <a:pt x="26" y="12"/>
                    </a:lnTo>
                    <a:lnTo>
                      <a:pt x="0" y="2"/>
                    </a:lnTo>
                    <a:lnTo>
                      <a:pt x="0"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231"/>
              <p:cNvSpPr>
                <a:spLocks/>
              </p:cNvSpPr>
              <p:nvPr/>
            </p:nvSpPr>
            <p:spPr bwMode="auto">
              <a:xfrm>
                <a:off x="4002" y="1993"/>
                <a:ext cx="45" cy="140"/>
              </a:xfrm>
              <a:custGeom>
                <a:avLst/>
                <a:gdLst/>
                <a:ahLst/>
                <a:cxnLst>
                  <a:cxn ang="0">
                    <a:pos x="0" y="0"/>
                  </a:cxn>
                  <a:cxn ang="0">
                    <a:pos x="7" y="4"/>
                  </a:cxn>
                  <a:cxn ang="0">
                    <a:pos x="13" y="6"/>
                  </a:cxn>
                  <a:cxn ang="0">
                    <a:pos x="15" y="7"/>
                  </a:cxn>
                  <a:cxn ang="0">
                    <a:pos x="18" y="14"/>
                  </a:cxn>
                  <a:cxn ang="0">
                    <a:pos x="19" y="22"/>
                  </a:cxn>
                  <a:cxn ang="0">
                    <a:pos x="19" y="30"/>
                  </a:cxn>
                  <a:cxn ang="0">
                    <a:pos x="17" y="38"/>
                  </a:cxn>
                  <a:cxn ang="0">
                    <a:pos x="15" y="55"/>
                  </a:cxn>
                  <a:cxn ang="0">
                    <a:pos x="14" y="59"/>
                  </a:cxn>
                  <a:cxn ang="0">
                    <a:pos x="13" y="56"/>
                  </a:cxn>
                  <a:cxn ang="0">
                    <a:pos x="14" y="40"/>
                  </a:cxn>
                  <a:cxn ang="0">
                    <a:pos x="14" y="27"/>
                  </a:cxn>
                  <a:cxn ang="0">
                    <a:pos x="14" y="37"/>
                  </a:cxn>
                  <a:cxn ang="0">
                    <a:pos x="16" y="34"/>
                  </a:cxn>
                  <a:cxn ang="0">
                    <a:pos x="16" y="28"/>
                  </a:cxn>
                  <a:cxn ang="0">
                    <a:pos x="16" y="20"/>
                  </a:cxn>
                  <a:cxn ang="0">
                    <a:pos x="15" y="13"/>
                  </a:cxn>
                  <a:cxn ang="0">
                    <a:pos x="14" y="10"/>
                  </a:cxn>
                  <a:cxn ang="0">
                    <a:pos x="9" y="7"/>
                  </a:cxn>
                  <a:cxn ang="0">
                    <a:pos x="7" y="6"/>
                  </a:cxn>
                  <a:cxn ang="0">
                    <a:pos x="9" y="9"/>
                  </a:cxn>
                  <a:cxn ang="0">
                    <a:pos x="12" y="10"/>
                  </a:cxn>
                  <a:cxn ang="0">
                    <a:pos x="12" y="11"/>
                  </a:cxn>
                  <a:cxn ang="0">
                    <a:pos x="8" y="9"/>
                  </a:cxn>
                  <a:cxn ang="0">
                    <a:pos x="9" y="11"/>
                  </a:cxn>
                  <a:cxn ang="0">
                    <a:pos x="11" y="15"/>
                  </a:cxn>
                  <a:cxn ang="0">
                    <a:pos x="12" y="19"/>
                  </a:cxn>
                  <a:cxn ang="0">
                    <a:pos x="13" y="33"/>
                  </a:cxn>
                  <a:cxn ang="0">
                    <a:pos x="13" y="38"/>
                  </a:cxn>
                  <a:cxn ang="0">
                    <a:pos x="12" y="48"/>
                  </a:cxn>
                  <a:cxn ang="0">
                    <a:pos x="11" y="51"/>
                  </a:cxn>
                  <a:cxn ang="0">
                    <a:pos x="11" y="49"/>
                  </a:cxn>
                  <a:cxn ang="0">
                    <a:pos x="10" y="39"/>
                  </a:cxn>
                  <a:cxn ang="0">
                    <a:pos x="9" y="26"/>
                  </a:cxn>
                  <a:cxn ang="0">
                    <a:pos x="7" y="22"/>
                  </a:cxn>
                  <a:cxn ang="0">
                    <a:pos x="6" y="21"/>
                  </a:cxn>
                  <a:cxn ang="0">
                    <a:pos x="6" y="21"/>
                  </a:cxn>
                  <a:cxn ang="0">
                    <a:pos x="6" y="21"/>
                  </a:cxn>
                  <a:cxn ang="0">
                    <a:pos x="6" y="20"/>
                  </a:cxn>
                  <a:cxn ang="0">
                    <a:pos x="7" y="20"/>
                  </a:cxn>
                  <a:cxn ang="0">
                    <a:pos x="6" y="12"/>
                  </a:cxn>
                  <a:cxn ang="0">
                    <a:pos x="2" y="3"/>
                  </a:cxn>
                  <a:cxn ang="0">
                    <a:pos x="0" y="0"/>
                  </a:cxn>
                </a:cxnLst>
                <a:rect l="0" t="0" r="r" b="b"/>
                <a:pathLst>
                  <a:path w="19" h="59">
                    <a:moveTo>
                      <a:pt x="0" y="0"/>
                    </a:moveTo>
                    <a:cubicBezTo>
                      <a:pt x="7" y="4"/>
                      <a:pt x="7" y="4"/>
                      <a:pt x="7" y="4"/>
                    </a:cubicBezTo>
                    <a:cubicBezTo>
                      <a:pt x="13" y="6"/>
                      <a:pt x="13" y="6"/>
                      <a:pt x="13" y="6"/>
                    </a:cubicBezTo>
                    <a:cubicBezTo>
                      <a:pt x="15" y="7"/>
                      <a:pt x="15" y="7"/>
                      <a:pt x="15" y="7"/>
                    </a:cubicBezTo>
                    <a:cubicBezTo>
                      <a:pt x="18" y="14"/>
                      <a:pt x="18" y="14"/>
                      <a:pt x="18" y="14"/>
                    </a:cubicBezTo>
                    <a:cubicBezTo>
                      <a:pt x="19" y="22"/>
                      <a:pt x="19" y="22"/>
                      <a:pt x="19" y="22"/>
                    </a:cubicBezTo>
                    <a:cubicBezTo>
                      <a:pt x="19" y="30"/>
                      <a:pt x="19" y="30"/>
                      <a:pt x="19" y="30"/>
                    </a:cubicBezTo>
                    <a:cubicBezTo>
                      <a:pt x="17" y="38"/>
                      <a:pt x="17" y="38"/>
                      <a:pt x="17" y="38"/>
                    </a:cubicBezTo>
                    <a:cubicBezTo>
                      <a:pt x="16" y="44"/>
                      <a:pt x="15" y="49"/>
                      <a:pt x="15" y="55"/>
                    </a:cubicBezTo>
                    <a:cubicBezTo>
                      <a:pt x="14" y="59"/>
                      <a:pt x="14" y="59"/>
                      <a:pt x="14" y="59"/>
                    </a:cubicBezTo>
                    <a:cubicBezTo>
                      <a:pt x="13" y="56"/>
                      <a:pt x="13" y="56"/>
                      <a:pt x="13" y="56"/>
                    </a:cubicBezTo>
                    <a:cubicBezTo>
                      <a:pt x="13" y="51"/>
                      <a:pt x="13" y="45"/>
                      <a:pt x="14" y="40"/>
                    </a:cubicBezTo>
                    <a:cubicBezTo>
                      <a:pt x="14" y="27"/>
                      <a:pt x="14" y="27"/>
                      <a:pt x="14" y="27"/>
                    </a:cubicBezTo>
                    <a:cubicBezTo>
                      <a:pt x="14" y="37"/>
                      <a:pt x="14" y="37"/>
                      <a:pt x="14" y="37"/>
                    </a:cubicBezTo>
                    <a:cubicBezTo>
                      <a:pt x="16" y="34"/>
                      <a:pt x="16" y="34"/>
                      <a:pt x="16" y="34"/>
                    </a:cubicBezTo>
                    <a:cubicBezTo>
                      <a:pt x="16" y="28"/>
                      <a:pt x="16" y="28"/>
                      <a:pt x="16" y="28"/>
                    </a:cubicBezTo>
                    <a:cubicBezTo>
                      <a:pt x="16" y="20"/>
                      <a:pt x="16" y="20"/>
                      <a:pt x="16" y="20"/>
                    </a:cubicBezTo>
                    <a:cubicBezTo>
                      <a:pt x="15" y="13"/>
                      <a:pt x="15" y="13"/>
                      <a:pt x="15" y="13"/>
                    </a:cubicBezTo>
                    <a:cubicBezTo>
                      <a:pt x="14" y="10"/>
                      <a:pt x="14" y="10"/>
                      <a:pt x="14" y="10"/>
                    </a:cubicBezTo>
                    <a:cubicBezTo>
                      <a:pt x="9" y="7"/>
                      <a:pt x="9" y="7"/>
                      <a:pt x="9" y="7"/>
                    </a:cubicBezTo>
                    <a:cubicBezTo>
                      <a:pt x="7" y="6"/>
                      <a:pt x="7" y="6"/>
                      <a:pt x="7" y="6"/>
                    </a:cubicBezTo>
                    <a:cubicBezTo>
                      <a:pt x="9" y="9"/>
                      <a:pt x="9" y="9"/>
                      <a:pt x="9" y="9"/>
                    </a:cubicBezTo>
                    <a:cubicBezTo>
                      <a:pt x="12" y="10"/>
                      <a:pt x="12" y="10"/>
                      <a:pt x="12" y="10"/>
                    </a:cubicBezTo>
                    <a:cubicBezTo>
                      <a:pt x="12" y="11"/>
                      <a:pt x="12" y="11"/>
                      <a:pt x="12" y="11"/>
                    </a:cubicBezTo>
                    <a:cubicBezTo>
                      <a:pt x="8" y="9"/>
                      <a:pt x="8" y="9"/>
                      <a:pt x="8" y="9"/>
                    </a:cubicBezTo>
                    <a:cubicBezTo>
                      <a:pt x="9" y="11"/>
                      <a:pt x="9" y="11"/>
                      <a:pt x="9" y="11"/>
                    </a:cubicBezTo>
                    <a:cubicBezTo>
                      <a:pt x="11" y="15"/>
                      <a:pt x="11" y="15"/>
                      <a:pt x="11" y="15"/>
                    </a:cubicBezTo>
                    <a:cubicBezTo>
                      <a:pt x="12" y="19"/>
                      <a:pt x="12" y="19"/>
                      <a:pt x="12" y="19"/>
                    </a:cubicBezTo>
                    <a:cubicBezTo>
                      <a:pt x="13" y="24"/>
                      <a:pt x="13" y="28"/>
                      <a:pt x="13" y="33"/>
                    </a:cubicBezTo>
                    <a:cubicBezTo>
                      <a:pt x="13" y="38"/>
                      <a:pt x="13" y="38"/>
                      <a:pt x="13" y="38"/>
                    </a:cubicBezTo>
                    <a:cubicBezTo>
                      <a:pt x="12" y="48"/>
                      <a:pt x="12" y="48"/>
                      <a:pt x="12" y="48"/>
                    </a:cubicBezTo>
                    <a:cubicBezTo>
                      <a:pt x="11" y="51"/>
                      <a:pt x="11" y="51"/>
                      <a:pt x="11" y="51"/>
                    </a:cubicBezTo>
                    <a:cubicBezTo>
                      <a:pt x="11" y="49"/>
                      <a:pt x="11" y="49"/>
                      <a:pt x="11" y="49"/>
                    </a:cubicBezTo>
                    <a:cubicBezTo>
                      <a:pt x="10" y="39"/>
                      <a:pt x="10" y="39"/>
                      <a:pt x="10" y="39"/>
                    </a:cubicBezTo>
                    <a:cubicBezTo>
                      <a:pt x="9" y="26"/>
                      <a:pt x="9" y="26"/>
                      <a:pt x="9" y="26"/>
                    </a:cubicBezTo>
                    <a:cubicBezTo>
                      <a:pt x="7" y="22"/>
                      <a:pt x="7" y="22"/>
                      <a:pt x="7" y="22"/>
                    </a:cubicBezTo>
                    <a:cubicBezTo>
                      <a:pt x="6" y="21"/>
                      <a:pt x="6" y="21"/>
                      <a:pt x="6" y="21"/>
                    </a:cubicBezTo>
                    <a:cubicBezTo>
                      <a:pt x="6" y="21"/>
                      <a:pt x="6" y="21"/>
                      <a:pt x="6" y="21"/>
                    </a:cubicBezTo>
                    <a:cubicBezTo>
                      <a:pt x="6" y="21"/>
                      <a:pt x="6" y="21"/>
                      <a:pt x="6" y="21"/>
                    </a:cubicBezTo>
                    <a:cubicBezTo>
                      <a:pt x="6" y="20"/>
                      <a:pt x="6" y="20"/>
                      <a:pt x="6" y="20"/>
                    </a:cubicBezTo>
                    <a:cubicBezTo>
                      <a:pt x="7" y="20"/>
                      <a:pt x="7" y="20"/>
                      <a:pt x="7" y="20"/>
                    </a:cubicBezTo>
                    <a:cubicBezTo>
                      <a:pt x="6" y="12"/>
                      <a:pt x="6" y="12"/>
                      <a:pt x="6" y="12"/>
                    </a:cubicBezTo>
                    <a:cubicBezTo>
                      <a:pt x="2" y="3"/>
                      <a:pt x="2" y="3"/>
                      <a:pt x="2" y="3"/>
                    </a:cubicBez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232"/>
              <p:cNvSpPr>
                <a:spLocks/>
              </p:cNvSpPr>
              <p:nvPr/>
            </p:nvSpPr>
            <p:spPr bwMode="auto">
              <a:xfrm>
                <a:off x="3952" y="1993"/>
                <a:ext cx="43" cy="121"/>
              </a:xfrm>
              <a:custGeom>
                <a:avLst/>
                <a:gdLst/>
                <a:ahLst/>
                <a:cxnLst>
                  <a:cxn ang="0">
                    <a:pos x="1" y="0"/>
                  </a:cxn>
                  <a:cxn ang="0">
                    <a:pos x="6" y="3"/>
                  </a:cxn>
                  <a:cxn ang="0">
                    <a:pos x="7" y="5"/>
                  </a:cxn>
                  <a:cxn ang="0">
                    <a:pos x="10" y="16"/>
                  </a:cxn>
                  <a:cxn ang="0">
                    <a:pos x="15" y="23"/>
                  </a:cxn>
                  <a:cxn ang="0">
                    <a:pos x="16" y="32"/>
                  </a:cxn>
                  <a:cxn ang="0">
                    <a:pos x="18" y="51"/>
                  </a:cxn>
                  <a:cxn ang="0">
                    <a:pos x="17" y="51"/>
                  </a:cxn>
                  <a:cxn ang="0">
                    <a:pos x="15" y="45"/>
                  </a:cxn>
                  <a:cxn ang="0">
                    <a:pos x="16" y="43"/>
                  </a:cxn>
                  <a:cxn ang="0">
                    <a:pos x="16" y="36"/>
                  </a:cxn>
                  <a:cxn ang="0">
                    <a:pos x="14" y="27"/>
                  </a:cxn>
                  <a:cxn ang="0">
                    <a:pos x="13" y="24"/>
                  </a:cxn>
                  <a:cxn ang="0">
                    <a:pos x="9" y="20"/>
                  </a:cxn>
                  <a:cxn ang="0">
                    <a:pos x="6" y="13"/>
                  </a:cxn>
                  <a:cxn ang="0">
                    <a:pos x="4" y="8"/>
                  </a:cxn>
                  <a:cxn ang="0">
                    <a:pos x="0" y="4"/>
                  </a:cxn>
                  <a:cxn ang="0">
                    <a:pos x="1" y="4"/>
                  </a:cxn>
                  <a:cxn ang="0">
                    <a:pos x="1" y="1"/>
                  </a:cxn>
                  <a:cxn ang="0">
                    <a:pos x="1" y="0"/>
                  </a:cxn>
                </a:cxnLst>
                <a:rect l="0" t="0" r="r" b="b"/>
                <a:pathLst>
                  <a:path w="18" h="51">
                    <a:moveTo>
                      <a:pt x="1" y="0"/>
                    </a:moveTo>
                    <a:cubicBezTo>
                      <a:pt x="6" y="3"/>
                      <a:pt x="6" y="3"/>
                      <a:pt x="6" y="3"/>
                    </a:cubicBezTo>
                    <a:cubicBezTo>
                      <a:pt x="7" y="5"/>
                      <a:pt x="7" y="5"/>
                      <a:pt x="7" y="5"/>
                    </a:cubicBezTo>
                    <a:cubicBezTo>
                      <a:pt x="10" y="16"/>
                      <a:pt x="10" y="16"/>
                      <a:pt x="10" y="16"/>
                    </a:cubicBezTo>
                    <a:cubicBezTo>
                      <a:pt x="15" y="23"/>
                      <a:pt x="15" y="23"/>
                      <a:pt x="15" y="23"/>
                    </a:cubicBezTo>
                    <a:cubicBezTo>
                      <a:pt x="16" y="32"/>
                      <a:pt x="16" y="32"/>
                      <a:pt x="16" y="32"/>
                    </a:cubicBezTo>
                    <a:cubicBezTo>
                      <a:pt x="17" y="39"/>
                      <a:pt x="18" y="45"/>
                      <a:pt x="18" y="51"/>
                    </a:cubicBezTo>
                    <a:cubicBezTo>
                      <a:pt x="17" y="51"/>
                      <a:pt x="17" y="51"/>
                      <a:pt x="17" y="51"/>
                    </a:cubicBezTo>
                    <a:cubicBezTo>
                      <a:pt x="15" y="45"/>
                      <a:pt x="15" y="45"/>
                      <a:pt x="15" y="45"/>
                    </a:cubicBezTo>
                    <a:cubicBezTo>
                      <a:pt x="16" y="43"/>
                      <a:pt x="16" y="43"/>
                      <a:pt x="16" y="43"/>
                    </a:cubicBezTo>
                    <a:cubicBezTo>
                      <a:pt x="16" y="36"/>
                      <a:pt x="16" y="36"/>
                      <a:pt x="16" y="36"/>
                    </a:cubicBezTo>
                    <a:cubicBezTo>
                      <a:pt x="14" y="27"/>
                      <a:pt x="14" y="27"/>
                      <a:pt x="14" y="27"/>
                    </a:cubicBezTo>
                    <a:cubicBezTo>
                      <a:pt x="13" y="24"/>
                      <a:pt x="13" y="24"/>
                      <a:pt x="13" y="24"/>
                    </a:cubicBezTo>
                    <a:cubicBezTo>
                      <a:pt x="9" y="20"/>
                      <a:pt x="9" y="20"/>
                      <a:pt x="9" y="20"/>
                    </a:cubicBezTo>
                    <a:cubicBezTo>
                      <a:pt x="6" y="13"/>
                      <a:pt x="6" y="13"/>
                      <a:pt x="6" y="13"/>
                    </a:cubicBezTo>
                    <a:cubicBezTo>
                      <a:pt x="4" y="8"/>
                      <a:pt x="4" y="8"/>
                      <a:pt x="4" y="8"/>
                    </a:cubicBezTo>
                    <a:cubicBezTo>
                      <a:pt x="0" y="4"/>
                      <a:pt x="0" y="4"/>
                      <a:pt x="0" y="4"/>
                    </a:cubicBezTo>
                    <a:cubicBezTo>
                      <a:pt x="1" y="4"/>
                      <a:pt x="1" y="4"/>
                      <a:pt x="1" y="4"/>
                    </a:cubicBezTo>
                    <a:cubicBezTo>
                      <a:pt x="1" y="1"/>
                      <a:pt x="1" y="1"/>
                      <a:pt x="1" y="1"/>
                    </a:cubicBezTo>
                    <a:lnTo>
                      <a:pt x="1"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233"/>
              <p:cNvSpPr>
                <a:spLocks/>
              </p:cNvSpPr>
              <p:nvPr/>
            </p:nvSpPr>
            <p:spPr bwMode="auto">
              <a:xfrm>
                <a:off x="3929" y="1996"/>
                <a:ext cx="45" cy="90"/>
              </a:xfrm>
              <a:custGeom>
                <a:avLst/>
                <a:gdLst/>
                <a:ahLst/>
                <a:cxnLst>
                  <a:cxn ang="0">
                    <a:pos x="0" y="0"/>
                  </a:cxn>
                  <a:cxn ang="0">
                    <a:pos x="2" y="0"/>
                  </a:cxn>
                  <a:cxn ang="0">
                    <a:pos x="2" y="0"/>
                  </a:cxn>
                  <a:cxn ang="0">
                    <a:pos x="2" y="2"/>
                  </a:cxn>
                  <a:cxn ang="0">
                    <a:pos x="9" y="7"/>
                  </a:cxn>
                  <a:cxn ang="0">
                    <a:pos x="14" y="12"/>
                  </a:cxn>
                  <a:cxn ang="0">
                    <a:pos x="19" y="26"/>
                  </a:cxn>
                  <a:cxn ang="0">
                    <a:pos x="35" y="49"/>
                  </a:cxn>
                  <a:cxn ang="0">
                    <a:pos x="38" y="56"/>
                  </a:cxn>
                  <a:cxn ang="0">
                    <a:pos x="45" y="85"/>
                  </a:cxn>
                  <a:cxn ang="0">
                    <a:pos x="45" y="90"/>
                  </a:cxn>
                  <a:cxn ang="0">
                    <a:pos x="40" y="90"/>
                  </a:cxn>
                  <a:cxn ang="0">
                    <a:pos x="38" y="82"/>
                  </a:cxn>
                  <a:cxn ang="0">
                    <a:pos x="38" y="82"/>
                  </a:cxn>
                  <a:cxn ang="0">
                    <a:pos x="40" y="90"/>
                  </a:cxn>
                  <a:cxn ang="0">
                    <a:pos x="40" y="73"/>
                  </a:cxn>
                  <a:cxn ang="0">
                    <a:pos x="35" y="56"/>
                  </a:cxn>
                  <a:cxn ang="0">
                    <a:pos x="31" y="52"/>
                  </a:cxn>
                  <a:cxn ang="0">
                    <a:pos x="23" y="42"/>
                  </a:cxn>
                  <a:cxn ang="0">
                    <a:pos x="5" y="19"/>
                  </a:cxn>
                  <a:cxn ang="0">
                    <a:pos x="2" y="12"/>
                  </a:cxn>
                  <a:cxn ang="0">
                    <a:pos x="0" y="0"/>
                  </a:cxn>
                </a:cxnLst>
                <a:rect l="0" t="0" r="r" b="b"/>
                <a:pathLst>
                  <a:path w="45" h="90">
                    <a:moveTo>
                      <a:pt x="0" y="0"/>
                    </a:moveTo>
                    <a:lnTo>
                      <a:pt x="2" y="0"/>
                    </a:lnTo>
                    <a:lnTo>
                      <a:pt x="2" y="0"/>
                    </a:lnTo>
                    <a:lnTo>
                      <a:pt x="2" y="2"/>
                    </a:lnTo>
                    <a:lnTo>
                      <a:pt x="9" y="7"/>
                    </a:lnTo>
                    <a:lnTo>
                      <a:pt x="14" y="12"/>
                    </a:lnTo>
                    <a:lnTo>
                      <a:pt x="19" y="26"/>
                    </a:lnTo>
                    <a:lnTo>
                      <a:pt x="35" y="49"/>
                    </a:lnTo>
                    <a:lnTo>
                      <a:pt x="38" y="56"/>
                    </a:lnTo>
                    <a:lnTo>
                      <a:pt x="45" y="85"/>
                    </a:lnTo>
                    <a:lnTo>
                      <a:pt x="45" y="90"/>
                    </a:lnTo>
                    <a:lnTo>
                      <a:pt x="40" y="90"/>
                    </a:lnTo>
                    <a:lnTo>
                      <a:pt x="38" y="82"/>
                    </a:lnTo>
                    <a:lnTo>
                      <a:pt x="38" y="82"/>
                    </a:lnTo>
                    <a:lnTo>
                      <a:pt x="40" y="90"/>
                    </a:lnTo>
                    <a:lnTo>
                      <a:pt x="40" y="73"/>
                    </a:lnTo>
                    <a:lnTo>
                      <a:pt x="35" y="56"/>
                    </a:lnTo>
                    <a:lnTo>
                      <a:pt x="31" y="52"/>
                    </a:lnTo>
                    <a:lnTo>
                      <a:pt x="23" y="42"/>
                    </a:lnTo>
                    <a:lnTo>
                      <a:pt x="5" y="19"/>
                    </a:lnTo>
                    <a:lnTo>
                      <a:pt x="2" y="12"/>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234"/>
              <p:cNvSpPr>
                <a:spLocks/>
              </p:cNvSpPr>
              <p:nvPr/>
            </p:nvSpPr>
            <p:spPr bwMode="auto">
              <a:xfrm>
                <a:off x="3997" y="1996"/>
                <a:ext cx="19" cy="47"/>
              </a:xfrm>
              <a:custGeom>
                <a:avLst/>
                <a:gdLst/>
                <a:ahLst/>
                <a:cxnLst>
                  <a:cxn ang="0">
                    <a:pos x="0" y="0"/>
                  </a:cxn>
                  <a:cxn ang="0">
                    <a:pos x="3" y="0"/>
                  </a:cxn>
                  <a:cxn ang="0">
                    <a:pos x="7" y="5"/>
                  </a:cxn>
                  <a:cxn ang="0">
                    <a:pos x="14" y="21"/>
                  </a:cxn>
                  <a:cxn ang="0">
                    <a:pos x="19" y="40"/>
                  </a:cxn>
                  <a:cxn ang="0">
                    <a:pos x="19" y="45"/>
                  </a:cxn>
                  <a:cxn ang="0">
                    <a:pos x="19" y="47"/>
                  </a:cxn>
                  <a:cxn ang="0">
                    <a:pos x="14" y="42"/>
                  </a:cxn>
                  <a:cxn ang="0">
                    <a:pos x="14" y="38"/>
                  </a:cxn>
                  <a:cxn ang="0">
                    <a:pos x="3" y="12"/>
                  </a:cxn>
                  <a:cxn ang="0">
                    <a:pos x="3" y="14"/>
                  </a:cxn>
                  <a:cxn ang="0">
                    <a:pos x="0" y="0"/>
                  </a:cxn>
                </a:cxnLst>
                <a:rect l="0" t="0" r="r" b="b"/>
                <a:pathLst>
                  <a:path w="19" h="47">
                    <a:moveTo>
                      <a:pt x="0" y="0"/>
                    </a:moveTo>
                    <a:lnTo>
                      <a:pt x="3" y="0"/>
                    </a:lnTo>
                    <a:lnTo>
                      <a:pt x="7" y="5"/>
                    </a:lnTo>
                    <a:lnTo>
                      <a:pt x="14" y="21"/>
                    </a:lnTo>
                    <a:lnTo>
                      <a:pt x="19" y="40"/>
                    </a:lnTo>
                    <a:lnTo>
                      <a:pt x="19" y="45"/>
                    </a:lnTo>
                    <a:lnTo>
                      <a:pt x="19" y="47"/>
                    </a:lnTo>
                    <a:lnTo>
                      <a:pt x="14" y="42"/>
                    </a:lnTo>
                    <a:lnTo>
                      <a:pt x="14" y="38"/>
                    </a:lnTo>
                    <a:lnTo>
                      <a:pt x="3" y="12"/>
                    </a:lnTo>
                    <a:lnTo>
                      <a:pt x="3" y="14"/>
                    </a:lnTo>
                    <a:lnTo>
                      <a:pt x="0" y="0"/>
                    </a:lnTo>
                    <a:close/>
                  </a:path>
                </a:pathLst>
              </a:custGeom>
              <a:solidFill>
                <a:srgbClr val="A9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235"/>
              <p:cNvSpPr>
                <a:spLocks/>
              </p:cNvSpPr>
              <p:nvPr/>
            </p:nvSpPr>
            <p:spPr bwMode="auto">
              <a:xfrm>
                <a:off x="3931" y="1996"/>
                <a:ext cx="47" cy="113"/>
              </a:xfrm>
              <a:custGeom>
                <a:avLst/>
                <a:gdLst/>
                <a:ahLst/>
                <a:cxnLst>
                  <a:cxn ang="0">
                    <a:pos x="0" y="2"/>
                  </a:cxn>
                  <a:cxn ang="0">
                    <a:pos x="0" y="0"/>
                  </a:cxn>
                  <a:cxn ang="0">
                    <a:pos x="17" y="7"/>
                  </a:cxn>
                  <a:cxn ang="0">
                    <a:pos x="17" y="9"/>
                  </a:cxn>
                  <a:cxn ang="0">
                    <a:pos x="17" y="12"/>
                  </a:cxn>
                  <a:cxn ang="0">
                    <a:pos x="21" y="28"/>
                  </a:cxn>
                  <a:cxn ang="0">
                    <a:pos x="31" y="42"/>
                  </a:cxn>
                  <a:cxn ang="0">
                    <a:pos x="36" y="47"/>
                  </a:cxn>
                  <a:cxn ang="0">
                    <a:pos x="38" y="49"/>
                  </a:cxn>
                  <a:cxn ang="0">
                    <a:pos x="40" y="71"/>
                  </a:cxn>
                  <a:cxn ang="0">
                    <a:pos x="45" y="90"/>
                  </a:cxn>
                  <a:cxn ang="0">
                    <a:pos x="47" y="113"/>
                  </a:cxn>
                  <a:cxn ang="0">
                    <a:pos x="45" y="111"/>
                  </a:cxn>
                  <a:cxn ang="0">
                    <a:pos x="38" y="90"/>
                  </a:cxn>
                  <a:cxn ang="0">
                    <a:pos x="43" y="90"/>
                  </a:cxn>
                  <a:cxn ang="0">
                    <a:pos x="43" y="85"/>
                  </a:cxn>
                  <a:cxn ang="0">
                    <a:pos x="36" y="56"/>
                  </a:cxn>
                  <a:cxn ang="0">
                    <a:pos x="33" y="49"/>
                  </a:cxn>
                  <a:cxn ang="0">
                    <a:pos x="17" y="26"/>
                  </a:cxn>
                  <a:cxn ang="0">
                    <a:pos x="12" y="12"/>
                  </a:cxn>
                  <a:cxn ang="0">
                    <a:pos x="7" y="7"/>
                  </a:cxn>
                  <a:cxn ang="0">
                    <a:pos x="0" y="2"/>
                  </a:cxn>
                </a:cxnLst>
                <a:rect l="0" t="0" r="r" b="b"/>
                <a:pathLst>
                  <a:path w="47" h="113">
                    <a:moveTo>
                      <a:pt x="0" y="2"/>
                    </a:moveTo>
                    <a:lnTo>
                      <a:pt x="0" y="0"/>
                    </a:lnTo>
                    <a:lnTo>
                      <a:pt x="17" y="7"/>
                    </a:lnTo>
                    <a:lnTo>
                      <a:pt x="17" y="9"/>
                    </a:lnTo>
                    <a:lnTo>
                      <a:pt x="17" y="12"/>
                    </a:lnTo>
                    <a:lnTo>
                      <a:pt x="21" y="28"/>
                    </a:lnTo>
                    <a:lnTo>
                      <a:pt x="31" y="42"/>
                    </a:lnTo>
                    <a:lnTo>
                      <a:pt x="36" y="47"/>
                    </a:lnTo>
                    <a:lnTo>
                      <a:pt x="38" y="49"/>
                    </a:lnTo>
                    <a:lnTo>
                      <a:pt x="40" y="71"/>
                    </a:lnTo>
                    <a:lnTo>
                      <a:pt x="45" y="90"/>
                    </a:lnTo>
                    <a:lnTo>
                      <a:pt x="47" y="113"/>
                    </a:lnTo>
                    <a:lnTo>
                      <a:pt x="45" y="111"/>
                    </a:lnTo>
                    <a:lnTo>
                      <a:pt x="38" y="90"/>
                    </a:lnTo>
                    <a:lnTo>
                      <a:pt x="43" y="90"/>
                    </a:lnTo>
                    <a:lnTo>
                      <a:pt x="43" y="85"/>
                    </a:lnTo>
                    <a:lnTo>
                      <a:pt x="36" y="56"/>
                    </a:lnTo>
                    <a:lnTo>
                      <a:pt x="33" y="49"/>
                    </a:lnTo>
                    <a:lnTo>
                      <a:pt x="17" y="26"/>
                    </a:lnTo>
                    <a:lnTo>
                      <a:pt x="12" y="12"/>
                    </a:lnTo>
                    <a:lnTo>
                      <a:pt x="7" y="7"/>
                    </a:lnTo>
                    <a:lnTo>
                      <a:pt x="0" y="2"/>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236"/>
              <p:cNvSpPr>
                <a:spLocks/>
              </p:cNvSpPr>
              <p:nvPr/>
            </p:nvSpPr>
            <p:spPr bwMode="auto">
              <a:xfrm>
                <a:off x="3981" y="1996"/>
                <a:ext cx="30" cy="113"/>
              </a:xfrm>
              <a:custGeom>
                <a:avLst/>
                <a:gdLst/>
                <a:ahLst/>
                <a:cxnLst>
                  <a:cxn ang="0">
                    <a:pos x="0" y="0"/>
                  </a:cxn>
                  <a:cxn ang="0">
                    <a:pos x="3" y="3"/>
                  </a:cxn>
                  <a:cxn ang="0">
                    <a:pos x="5" y="7"/>
                  </a:cxn>
                  <a:cxn ang="0">
                    <a:pos x="8" y="16"/>
                  </a:cxn>
                  <a:cxn ang="0">
                    <a:pos x="10" y="23"/>
                  </a:cxn>
                  <a:cxn ang="0">
                    <a:pos x="12" y="27"/>
                  </a:cxn>
                  <a:cxn ang="0">
                    <a:pos x="13" y="43"/>
                  </a:cxn>
                  <a:cxn ang="0">
                    <a:pos x="12" y="48"/>
                  </a:cxn>
                  <a:cxn ang="0">
                    <a:pos x="10" y="44"/>
                  </a:cxn>
                  <a:cxn ang="0">
                    <a:pos x="9" y="36"/>
                  </a:cxn>
                  <a:cxn ang="0">
                    <a:pos x="8" y="27"/>
                  </a:cxn>
                  <a:cxn ang="0">
                    <a:pos x="6" y="22"/>
                  </a:cxn>
                  <a:cxn ang="0">
                    <a:pos x="5" y="21"/>
                  </a:cxn>
                  <a:cxn ang="0">
                    <a:pos x="4" y="20"/>
                  </a:cxn>
                  <a:cxn ang="0">
                    <a:pos x="1" y="17"/>
                  </a:cxn>
                  <a:cxn ang="0">
                    <a:pos x="2" y="15"/>
                  </a:cxn>
                  <a:cxn ang="0">
                    <a:pos x="2" y="6"/>
                  </a:cxn>
                  <a:cxn ang="0">
                    <a:pos x="0" y="2"/>
                  </a:cxn>
                  <a:cxn ang="0">
                    <a:pos x="0" y="0"/>
                  </a:cxn>
                </a:cxnLst>
                <a:rect l="0" t="0" r="r" b="b"/>
                <a:pathLst>
                  <a:path w="13" h="48">
                    <a:moveTo>
                      <a:pt x="0" y="0"/>
                    </a:moveTo>
                    <a:cubicBezTo>
                      <a:pt x="3" y="3"/>
                      <a:pt x="3" y="3"/>
                      <a:pt x="3" y="3"/>
                    </a:cubicBezTo>
                    <a:cubicBezTo>
                      <a:pt x="5" y="7"/>
                      <a:pt x="5" y="7"/>
                      <a:pt x="5" y="7"/>
                    </a:cubicBezTo>
                    <a:cubicBezTo>
                      <a:pt x="8" y="16"/>
                      <a:pt x="8" y="16"/>
                      <a:pt x="8" y="16"/>
                    </a:cubicBezTo>
                    <a:cubicBezTo>
                      <a:pt x="10" y="23"/>
                      <a:pt x="10" y="23"/>
                      <a:pt x="10" y="23"/>
                    </a:cubicBezTo>
                    <a:cubicBezTo>
                      <a:pt x="12" y="27"/>
                      <a:pt x="12" y="27"/>
                      <a:pt x="12" y="27"/>
                    </a:cubicBezTo>
                    <a:cubicBezTo>
                      <a:pt x="13" y="33"/>
                      <a:pt x="13" y="38"/>
                      <a:pt x="13" y="43"/>
                    </a:cubicBezTo>
                    <a:cubicBezTo>
                      <a:pt x="12" y="48"/>
                      <a:pt x="12" y="48"/>
                      <a:pt x="12" y="48"/>
                    </a:cubicBezTo>
                    <a:cubicBezTo>
                      <a:pt x="10" y="44"/>
                      <a:pt x="10" y="44"/>
                      <a:pt x="10" y="44"/>
                    </a:cubicBezTo>
                    <a:cubicBezTo>
                      <a:pt x="9" y="36"/>
                      <a:pt x="9" y="36"/>
                      <a:pt x="9" y="36"/>
                    </a:cubicBezTo>
                    <a:cubicBezTo>
                      <a:pt x="8" y="27"/>
                      <a:pt x="8" y="27"/>
                      <a:pt x="8" y="27"/>
                    </a:cubicBezTo>
                    <a:cubicBezTo>
                      <a:pt x="6" y="22"/>
                      <a:pt x="6" y="22"/>
                      <a:pt x="6" y="22"/>
                    </a:cubicBezTo>
                    <a:cubicBezTo>
                      <a:pt x="5" y="21"/>
                      <a:pt x="5" y="21"/>
                      <a:pt x="5" y="21"/>
                    </a:cubicBezTo>
                    <a:cubicBezTo>
                      <a:pt x="4" y="20"/>
                      <a:pt x="4" y="20"/>
                      <a:pt x="4" y="20"/>
                    </a:cubicBezTo>
                    <a:cubicBezTo>
                      <a:pt x="1" y="17"/>
                      <a:pt x="1" y="17"/>
                      <a:pt x="1" y="17"/>
                    </a:cubicBezTo>
                    <a:cubicBezTo>
                      <a:pt x="2" y="15"/>
                      <a:pt x="2" y="15"/>
                      <a:pt x="2" y="15"/>
                    </a:cubicBezTo>
                    <a:cubicBezTo>
                      <a:pt x="2" y="6"/>
                      <a:pt x="2" y="6"/>
                      <a:pt x="2" y="6"/>
                    </a:cubicBezTo>
                    <a:cubicBezTo>
                      <a:pt x="0" y="2"/>
                      <a:pt x="0" y="2"/>
                      <a:pt x="0" y="2"/>
                    </a:cubicBezTo>
                    <a:lnTo>
                      <a:pt x="0"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237"/>
              <p:cNvSpPr>
                <a:spLocks/>
              </p:cNvSpPr>
              <p:nvPr/>
            </p:nvSpPr>
            <p:spPr bwMode="auto">
              <a:xfrm>
                <a:off x="3745" y="1996"/>
                <a:ext cx="49" cy="64"/>
              </a:xfrm>
              <a:custGeom>
                <a:avLst/>
                <a:gdLst/>
                <a:ahLst/>
                <a:cxnLst>
                  <a:cxn ang="0">
                    <a:pos x="4" y="2"/>
                  </a:cxn>
                  <a:cxn ang="0">
                    <a:pos x="7" y="0"/>
                  </a:cxn>
                  <a:cxn ang="0">
                    <a:pos x="7" y="2"/>
                  </a:cxn>
                  <a:cxn ang="0">
                    <a:pos x="4" y="6"/>
                  </a:cxn>
                  <a:cxn ang="0">
                    <a:pos x="3" y="10"/>
                  </a:cxn>
                  <a:cxn ang="0">
                    <a:pos x="6" y="6"/>
                  </a:cxn>
                  <a:cxn ang="0">
                    <a:pos x="6" y="10"/>
                  </a:cxn>
                  <a:cxn ang="0">
                    <a:pos x="5" y="12"/>
                  </a:cxn>
                  <a:cxn ang="0">
                    <a:pos x="5" y="18"/>
                  </a:cxn>
                  <a:cxn ang="0">
                    <a:pos x="7" y="13"/>
                  </a:cxn>
                  <a:cxn ang="0">
                    <a:pos x="7" y="15"/>
                  </a:cxn>
                  <a:cxn ang="0">
                    <a:pos x="10" y="23"/>
                  </a:cxn>
                  <a:cxn ang="0">
                    <a:pos x="11" y="23"/>
                  </a:cxn>
                  <a:cxn ang="0">
                    <a:pos x="13" y="16"/>
                  </a:cxn>
                  <a:cxn ang="0">
                    <a:pos x="14" y="16"/>
                  </a:cxn>
                  <a:cxn ang="0">
                    <a:pos x="13" y="15"/>
                  </a:cxn>
                  <a:cxn ang="0">
                    <a:pos x="12" y="1"/>
                  </a:cxn>
                  <a:cxn ang="0">
                    <a:pos x="13" y="0"/>
                  </a:cxn>
                  <a:cxn ang="0">
                    <a:pos x="14" y="2"/>
                  </a:cxn>
                  <a:cxn ang="0">
                    <a:pos x="17" y="1"/>
                  </a:cxn>
                  <a:cxn ang="0">
                    <a:pos x="17" y="4"/>
                  </a:cxn>
                  <a:cxn ang="0">
                    <a:pos x="15" y="7"/>
                  </a:cxn>
                  <a:cxn ang="0">
                    <a:pos x="14" y="11"/>
                  </a:cxn>
                  <a:cxn ang="0">
                    <a:pos x="17" y="7"/>
                  </a:cxn>
                  <a:cxn ang="0">
                    <a:pos x="19" y="13"/>
                  </a:cxn>
                  <a:cxn ang="0">
                    <a:pos x="21" y="21"/>
                  </a:cxn>
                  <a:cxn ang="0">
                    <a:pos x="21" y="23"/>
                  </a:cxn>
                  <a:cxn ang="0">
                    <a:pos x="19" y="22"/>
                  </a:cxn>
                  <a:cxn ang="0">
                    <a:pos x="15" y="18"/>
                  </a:cxn>
                  <a:cxn ang="0">
                    <a:pos x="14" y="16"/>
                  </a:cxn>
                  <a:cxn ang="0">
                    <a:pos x="13" y="17"/>
                  </a:cxn>
                  <a:cxn ang="0">
                    <a:pos x="13" y="23"/>
                  </a:cxn>
                  <a:cxn ang="0">
                    <a:pos x="12" y="26"/>
                  </a:cxn>
                  <a:cxn ang="0">
                    <a:pos x="11" y="27"/>
                  </a:cxn>
                  <a:cxn ang="0">
                    <a:pos x="6" y="24"/>
                  </a:cxn>
                  <a:cxn ang="0">
                    <a:pos x="3" y="20"/>
                  </a:cxn>
                  <a:cxn ang="0">
                    <a:pos x="1" y="15"/>
                  </a:cxn>
                  <a:cxn ang="0">
                    <a:pos x="0" y="12"/>
                  </a:cxn>
                  <a:cxn ang="0">
                    <a:pos x="0" y="7"/>
                  </a:cxn>
                  <a:cxn ang="0">
                    <a:pos x="1" y="3"/>
                  </a:cxn>
                  <a:cxn ang="0">
                    <a:pos x="3" y="1"/>
                  </a:cxn>
                  <a:cxn ang="0">
                    <a:pos x="4" y="2"/>
                  </a:cxn>
                </a:cxnLst>
                <a:rect l="0" t="0" r="r" b="b"/>
                <a:pathLst>
                  <a:path w="21" h="27">
                    <a:moveTo>
                      <a:pt x="4" y="2"/>
                    </a:moveTo>
                    <a:cubicBezTo>
                      <a:pt x="7" y="0"/>
                      <a:pt x="7" y="0"/>
                      <a:pt x="7" y="0"/>
                    </a:cubicBezTo>
                    <a:cubicBezTo>
                      <a:pt x="7" y="2"/>
                      <a:pt x="7" y="2"/>
                      <a:pt x="7" y="2"/>
                    </a:cubicBezTo>
                    <a:cubicBezTo>
                      <a:pt x="4" y="6"/>
                      <a:pt x="4" y="6"/>
                      <a:pt x="4" y="6"/>
                    </a:cubicBezTo>
                    <a:cubicBezTo>
                      <a:pt x="3" y="10"/>
                      <a:pt x="3" y="10"/>
                      <a:pt x="3" y="10"/>
                    </a:cubicBezTo>
                    <a:cubicBezTo>
                      <a:pt x="6" y="6"/>
                      <a:pt x="6" y="6"/>
                      <a:pt x="6" y="6"/>
                    </a:cubicBezTo>
                    <a:cubicBezTo>
                      <a:pt x="6" y="10"/>
                      <a:pt x="6" y="10"/>
                      <a:pt x="6" y="10"/>
                    </a:cubicBezTo>
                    <a:cubicBezTo>
                      <a:pt x="5" y="12"/>
                      <a:pt x="5" y="12"/>
                      <a:pt x="5" y="12"/>
                    </a:cubicBezTo>
                    <a:cubicBezTo>
                      <a:pt x="5" y="18"/>
                      <a:pt x="5" y="18"/>
                      <a:pt x="5" y="18"/>
                    </a:cubicBezTo>
                    <a:cubicBezTo>
                      <a:pt x="7" y="13"/>
                      <a:pt x="7" y="13"/>
                      <a:pt x="7" y="13"/>
                    </a:cubicBezTo>
                    <a:cubicBezTo>
                      <a:pt x="7" y="15"/>
                      <a:pt x="7" y="15"/>
                      <a:pt x="7" y="15"/>
                    </a:cubicBezTo>
                    <a:cubicBezTo>
                      <a:pt x="10" y="23"/>
                      <a:pt x="10" y="23"/>
                      <a:pt x="10" y="23"/>
                    </a:cubicBezTo>
                    <a:cubicBezTo>
                      <a:pt x="11" y="23"/>
                      <a:pt x="11" y="23"/>
                      <a:pt x="11" y="23"/>
                    </a:cubicBezTo>
                    <a:cubicBezTo>
                      <a:pt x="13" y="16"/>
                      <a:pt x="13" y="16"/>
                      <a:pt x="13" y="16"/>
                    </a:cubicBezTo>
                    <a:cubicBezTo>
                      <a:pt x="14" y="16"/>
                      <a:pt x="14" y="16"/>
                      <a:pt x="14" y="16"/>
                    </a:cubicBezTo>
                    <a:cubicBezTo>
                      <a:pt x="13" y="15"/>
                      <a:pt x="13" y="15"/>
                      <a:pt x="13" y="15"/>
                    </a:cubicBezTo>
                    <a:cubicBezTo>
                      <a:pt x="11" y="11"/>
                      <a:pt x="12" y="6"/>
                      <a:pt x="12" y="1"/>
                    </a:cubicBezTo>
                    <a:cubicBezTo>
                      <a:pt x="13" y="0"/>
                      <a:pt x="13" y="0"/>
                      <a:pt x="13" y="0"/>
                    </a:cubicBezTo>
                    <a:cubicBezTo>
                      <a:pt x="14" y="2"/>
                      <a:pt x="14" y="2"/>
                      <a:pt x="14" y="2"/>
                    </a:cubicBezTo>
                    <a:cubicBezTo>
                      <a:pt x="17" y="1"/>
                      <a:pt x="17" y="1"/>
                      <a:pt x="17" y="1"/>
                    </a:cubicBezTo>
                    <a:cubicBezTo>
                      <a:pt x="17" y="4"/>
                      <a:pt x="17" y="4"/>
                      <a:pt x="17" y="4"/>
                    </a:cubicBezTo>
                    <a:cubicBezTo>
                      <a:pt x="15" y="7"/>
                      <a:pt x="15" y="7"/>
                      <a:pt x="15" y="7"/>
                    </a:cubicBezTo>
                    <a:cubicBezTo>
                      <a:pt x="14" y="11"/>
                      <a:pt x="14" y="11"/>
                      <a:pt x="14" y="11"/>
                    </a:cubicBezTo>
                    <a:cubicBezTo>
                      <a:pt x="17" y="7"/>
                      <a:pt x="17" y="7"/>
                      <a:pt x="17" y="7"/>
                    </a:cubicBezTo>
                    <a:cubicBezTo>
                      <a:pt x="19" y="13"/>
                      <a:pt x="19" y="13"/>
                      <a:pt x="19" y="13"/>
                    </a:cubicBezTo>
                    <a:cubicBezTo>
                      <a:pt x="21" y="21"/>
                      <a:pt x="21" y="21"/>
                      <a:pt x="21" y="21"/>
                    </a:cubicBezTo>
                    <a:cubicBezTo>
                      <a:pt x="21" y="23"/>
                      <a:pt x="21" y="23"/>
                      <a:pt x="21" y="23"/>
                    </a:cubicBezTo>
                    <a:cubicBezTo>
                      <a:pt x="19" y="22"/>
                      <a:pt x="19" y="22"/>
                      <a:pt x="19" y="22"/>
                    </a:cubicBezTo>
                    <a:cubicBezTo>
                      <a:pt x="15" y="18"/>
                      <a:pt x="15" y="18"/>
                      <a:pt x="15" y="18"/>
                    </a:cubicBezTo>
                    <a:cubicBezTo>
                      <a:pt x="14" y="16"/>
                      <a:pt x="14" y="16"/>
                      <a:pt x="14" y="16"/>
                    </a:cubicBezTo>
                    <a:cubicBezTo>
                      <a:pt x="13" y="17"/>
                      <a:pt x="13" y="17"/>
                      <a:pt x="13" y="17"/>
                    </a:cubicBezTo>
                    <a:cubicBezTo>
                      <a:pt x="13" y="23"/>
                      <a:pt x="13" y="23"/>
                      <a:pt x="13" y="23"/>
                    </a:cubicBezTo>
                    <a:cubicBezTo>
                      <a:pt x="12" y="26"/>
                      <a:pt x="12" y="26"/>
                      <a:pt x="12" y="26"/>
                    </a:cubicBezTo>
                    <a:cubicBezTo>
                      <a:pt x="11" y="27"/>
                      <a:pt x="11" y="27"/>
                      <a:pt x="11" y="27"/>
                    </a:cubicBezTo>
                    <a:cubicBezTo>
                      <a:pt x="6" y="24"/>
                      <a:pt x="6" y="24"/>
                      <a:pt x="6" y="24"/>
                    </a:cubicBezTo>
                    <a:cubicBezTo>
                      <a:pt x="3" y="20"/>
                      <a:pt x="3" y="20"/>
                      <a:pt x="3" y="20"/>
                    </a:cubicBezTo>
                    <a:cubicBezTo>
                      <a:pt x="1" y="15"/>
                      <a:pt x="1" y="15"/>
                      <a:pt x="1" y="15"/>
                    </a:cubicBezTo>
                    <a:cubicBezTo>
                      <a:pt x="0" y="12"/>
                      <a:pt x="0" y="12"/>
                      <a:pt x="0" y="12"/>
                    </a:cubicBezTo>
                    <a:cubicBezTo>
                      <a:pt x="0" y="7"/>
                      <a:pt x="0" y="7"/>
                      <a:pt x="0" y="7"/>
                    </a:cubicBezTo>
                    <a:cubicBezTo>
                      <a:pt x="1" y="3"/>
                      <a:pt x="1" y="3"/>
                      <a:pt x="1" y="3"/>
                    </a:cubicBezTo>
                    <a:cubicBezTo>
                      <a:pt x="3" y="1"/>
                      <a:pt x="3" y="1"/>
                      <a:pt x="3" y="1"/>
                    </a:cubicBezTo>
                    <a:lnTo>
                      <a:pt x="4" y="2"/>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238"/>
              <p:cNvSpPr>
                <a:spLocks/>
              </p:cNvSpPr>
              <p:nvPr/>
            </p:nvSpPr>
            <p:spPr bwMode="auto">
              <a:xfrm>
                <a:off x="3971" y="1998"/>
                <a:ext cx="14" cy="38"/>
              </a:xfrm>
              <a:custGeom>
                <a:avLst/>
                <a:gdLst/>
                <a:ahLst/>
                <a:cxnLst>
                  <a:cxn ang="0">
                    <a:pos x="0" y="0"/>
                  </a:cxn>
                  <a:cxn ang="0">
                    <a:pos x="3" y="0"/>
                  </a:cxn>
                  <a:cxn ang="0">
                    <a:pos x="10" y="3"/>
                  </a:cxn>
                  <a:cxn ang="0">
                    <a:pos x="14" y="12"/>
                  </a:cxn>
                  <a:cxn ang="0">
                    <a:pos x="14" y="33"/>
                  </a:cxn>
                  <a:cxn ang="0">
                    <a:pos x="12" y="38"/>
                  </a:cxn>
                  <a:cxn ang="0">
                    <a:pos x="10" y="33"/>
                  </a:cxn>
                  <a:cxn ang="0">
                    <a:pos x="10" y="24"/>
                  </a:cxn>
                  <a:cxn ang="0">
                    <a:pos x="5" y="10"/>
                  </a:cxn>
                  <a:cxn ang="0">
                    <a:pos x="0" y="3"/>
                  </a:cxn>
                  <a:cxn ang="0">
                    <a:pos x="0" y="0"/>
                  </a:cxn>
                </a:cxnLst>
                <a:rect l="0" t="0" r="r" b="b"/>
                <a:pathLst>
                  <a:path w="14" h="38">
                    <a:moveTo>
                      <a:pt x="0" y="0"/>
                    </a:moveTo>
                    <a:lnTo>
                      <a:pt x="3" y="0"/>
                    </a:lnTo>
                    <a:lnTo>
                      <a:pt x="10" y="3"/>
                    </a:lnTo>
                    <a:lnTo>
                      <a:pt x="14" y="12"/>
                    </a:lnTo>
                    <a:lnTo>
                      <a:pt x="14" y="33"/>
                    </a:lnTo>
                    <a:lnTo>
                      <a:pt x="12" y="38"/>
                    </a:lnTo>
                    <a:lnTo>
                      <a:pt x="10" y="33"/>
                    </a:lnTo>
                    <a:lnTo>
                      <a:pt x="10" y="24"/>
                    </a:lnTo>
                    <a:lnTo>
                      <a:pt x="5" y="10"/>
                    </a:lnTo>
                    <a:lnTo>
                      <a:pt x="0" y="3"/>
                    </a:lnTo>
                    <a:lnTo>
                      <a:pt x="0" y="0"/>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239"/>
              <p:cNvSpPr>
                <a:spLocks/>
              </p:cNvSpPr>
              <p:nvPr/>
            </p:nvSpPr>
            <p:spPr bwMode="auto">
              <a:xfrm>
                <a:off x="3761" y="1998"/>
                <a:ext cx="17" cy="52"/>
              </a:xfrm>
              <a:custGeom>
                <a:avLst/>
                <a:gdLst/>
                <a:ahLst/>
                <a:cxnLst>
                  <a:cxn ang="0">
                    <a:pos x="4" y="1"/>
                  </a:cxn>
                  <a:cxn ang="0">
                    <a:pos x="5" y="0"/>
                  </a:cxn>
                  <a:cxn ang="0">
                    <a:pos x="6" y="14"/>
                  </a:cxn>
                  <a:cxn ang="0">
                    <a:pos x="7" y="15"/>
                  </a:cxn>
                  <a:cxn ang="0">
                    <a:pos x="6" y="15"/>
                  </a:cxn>
                  <a:cxn ang="0">
                    <a:pos x="4" y="22"/>
                  </a:cxn>
                  <a:cxn ang="0">
                    <a:pos x="3" y="22"/>
                  </a:cxn>
                  <a:cxn ang="0">
                    <a:pos x="0" y="14"/>
                  </a:cxn>
                  <a:cxn ang="0">
                    <a:pos x="1" y="15"/>
                  </a:cxn>
                  <a:cxn ang="0">
                    <a:pos x="2" y="12"/>
                  </a:cxn>
                  <a:cxn ang="0">
                    <a:pos x="5" y="9"/>
                  </a:cxn>
                  <a:cxn ang="0">
                    <a:pos x="3" y="7"/>
                  </a:cxn>
                  <a:cxn ang="0">
                    <a:pos x="4" y="1"/>
                  </a:cxn>
                </a:cxnLst>
                <a:rect l="0" t="0" r="r" b="b"/>
                <a:pathLst>
                  <a:path w="7" h="22">
                    <a:moveTo>
                      <a:pt x="4" y="1"/>
                    </a:moveTo>
                    <a:cubicBezTo>
                      <a:pt x="5" y="0"/>
                      <a:pt x="5" y="0"/>
                      <a:pt x="5" y="0"/>
                    </a:cubicBezTo>
                    <a:cubicBezTo>
                      <a:pt x="5" y="5"/>
                      <a:pt x="4" y="10"/>
                      <a:pt x="6" y="14"/>
                    </a:cubicBezTo>
                    <a:cubicBezTo>
                      <a:pt x="7" y="15"/>
                      <a:pt x="7" y="15"/>
                      <a:pt x="7" y="15"/>
                    </a:cubicBezTo>
                    <a:cubicBezTo>
                      <a:pt x="6" y="15"/>
                      <a:pt x="6" y="15"/>
                      <a:pt x="6" y="15"/>
                    </a:cubicBezTo>
                    <a:cubicBezTo>
                      <a:pt x="4" y="22"/>
                      <a:pt x="4" y="22"/>
                      <a:pt x="4" y="22"/>
                    </a:cubicBezTo>
                    <a:cubicBezTo>
                      <a:pt x="3" y="22"/>
                      <a:pt x="3" y="22"/>
                      <a:pt x="3" y="22"/>
                    </a:cubicBezTo>
                    <a:cubicBezTo>
                      <a:pt x="0" y="14"/>
                      <a:pt x="0" y="14"/>
                      <a:pt x="0" y="14"/>
                    </a:cubicBezTo>
                    <a:cubicBezTo>
                      <a:pt x="1" y="15"/>
                      <a:pt x="1" y="15"/>
                      <a:pt x="1" y="15"/>
                    </a:cubicBezTo>
                    <a:cubicBezTo>
                      <a:pt x="2" y="12"/>
                      <a:pt x="2" y="12"/>
                      <a:pt x="2" y="12"/>
                    </a:cubicBezTo>
                    <a:cubicBezTo>
                      <a:pt x="5" y="9"/>
                      <a:pt x="5" y="9"/>
                      <a:pt x="5" y="9"/>
                    </a:cubicBezTo>
                    <a:cubicBezTo>
                      <a:pt x="3" y="7"/>
                      <a:pt x="3" y="7"/>
                      <a:pt x="3" y="7"/>
                    </a:cubicBezTo>
                    <a:lnTo>
                      <a:pt x="4" y="1"/>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240"/>
              <p:cNvSpPr>
                <a:spLocks/>
              </p:cNvSpPr>
              <p:nvPr/>
            </p:nvSpPr>
            <p:spPr bwMode="auto">
              <a:xfrm>
                <a:off x="3674" y="1998"/>
                <a:ext cx="9" cy="12"/>
              </a:xfrm>
              <a:custGeom>
                <a:avLst/>
                <a:gdLst/>
                <a:ahLst/>
                <a:cxnLst>
                  <a:cxn ang="0">
                    <a:pos x="0" y="0"/>
                  </a:cxn>
                  <a:cxn ang="0">
                    <a:pos x="9" y="5"/>
                  </a:cxn>
                  <a:cxn ang="0">
                    <a:pos x="9" y="12"/>
                  </a:cxn>
                  <a:cxn ang="0">
                    <a:pos x="0" y="12"/>
                  </a:cxn>
                  <a:cxn ang="0">
                    <a:pos x="0" y="0"/>
                  </a:cxn>
                </a:cxnLst>
                <a:rect l="0" t="0" r="r" b="b"/>
                <a:pathLst>
                  <a:path w="9" h="12">
                    <a:moveTo>
                      <a:pt x="0" y="0"/>
                    </a:moveTo>
                    <a:lnTo>
                      <a:pt x="9" y="5"/>
                    </a:lnTo>
                    <a:lnTo>
                      <a:pt x="9" y="12"/>
                    </a:lnTo>
                    <a:lnTo>
                      <a:pt x="0" y="12"/>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241"/>
              <p:cNvSpPr>
                <a:spLocks/>
              </p:cNvSpPr>
              <p:nvPr/>
            </p:nvSpPr>
            <p:spPr bwMode="auto">
              <a:xfrm>
                <a:off x="3596" y="1998"/>
                <a:ext cx="19" cy="24"/>
              </a:xfrm>
              <a:custGeom>
                <a:avLst/>
                <a:gdLst/>
                <a:ahLst/>
                <a:cxnLst>
                  <a:cxn ang="0">
                    <a:pos x="4" y="19"/>
                  </a:cxn>
                  <a:cxn ang="0">
                    <a:pos x="9" y="24"/>
                  </a:cxn>
                  <a:cxn ang="0">
                    <a:pos x="14" y="21"/>
                  </a:cxn>
                  <a:cxn ang="0">
                    <a:pos x="14" y="19"/>
                  </a:cxn>
                  <a:cxn ang="0">
                    <a:pos x="14" y="19"/>
                  </a:cxn>
                  <a:cxn ang="0">
                    <a:pos x="14" y="19"/>
                  </a:cxn>
                  <a:cxn ang="0">
                    <a:pos x="12" y="12"/>
                  </a:cxn>
                  <a:cxn ang="0">
                    <a:pos x="16" y="7"/>
                  </a:cxn>
                  <a:cxn ang="0">
                    <a:pos x="19" y="7"/>
                  </a:cxn>
                  <a:cxn ang="0">
                    <a:pos x="19" y="5"/>
                  </a:cxn>
                  <a:cxn ang="0">
                    <a:pos x="14" y="0"/>
                  </a:cxn>
                  <a:cxn ang="0">
                    <a:pos x="9" y="3"/>
                  </a:cxn>
                  <a:cxn ang="0">
                    <a:pos x="7" y="5"/>
                  </a:cxn>
                  <a:cxn ang="0">
                    <a:pos x="2" y="7"/>
                  </a:cxn>
                  <a:cxn ang="0">
                    <a:pos x="0" y="12"/>
                  </a:cxn>
                  <a:cxn ang="0">
                    <a:pos x="4" y="17"/>
                  </a:cxn>
                  <a:cxn ang="0">
                    <a:pos x="4" y="19"/>
                  </a:cxn>
                </a:cxnLst>
                <a:rect l="0" t="0" r="r" b="b"/>
                <a:pathLst>
                  <a:path w="19" h="24">
                    <a:moveTo>
                      <a:pt x="4" y="19"/>
                    </a:moveTo>
                    <a:lnTo>
                      <a:pt x="9" y="24"/>
                    </a:lnTo>
                    <a:lnTo>
                      <a:pt x="14" y="21"/>
                    </a:lnTo>
                    <a:lnTo>
                      <a:pt x="14" y="19"/>
                    </a:lnTo>
                    <a:lnTo>
                      <a:pt x="14" y="19"/>
                    </a:lnTo>
                    <a:lnTo>
                      <a:pt x="14" y="19"/>
                    </a:lnTo>
                    <a:lnTo>
                      <a:pt x="12" y="12"/>
                    </a:lnTo>
                    <a:lnTo>
                      <a:pt x="16" y="7"/>
                    </a:lnTo>
                    <a:lnTo>
                      <a:pt x="19" y="7"/>
                    </a:lnTo>
                    <a:lnTo>
                      <a:pt x="19" y="5"/>
                    </a:lnTo>
                    <a:lnTo>
                      <a:pt x="14" y="0"/>
                    </a:lnTo>
                    <a:lnTo>
                      <a:pt x="9" y="3"/>
                    </a:lnTo>
                    <a:lnTo>
                      <a:pt x="7" y="5"/>
                    </a:lnTo>
                    <a:lnTo>
                      <a:pt x="2" y="7"/>
                    </a:lnTo>
                    <a:lnTo>
                      <a:pt x="0" y="12"/>
                    </a:lnTo>
                    <a:lnTo>
                      <a:pt x="4" y="17"/>
                    </a:lnTo>
                    <a:lnTo>
                      <a:pt x="4" y="19"/>
                    </a:lnTo>
                    <a:close/>
                  </a:path>
                </a:pathLst>
              </a:custGeom>
              <a:solidFill>
                <a:srgbClr val="977D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242"/>
              <p:cNvSpPr>
                <a:spLocks/>
              </p:cNvSpPr>
              <p:nvPr/>
            </p:nvSpPr>
            <p:spPr bwMode="auto">
              <a:xfrm>
                <a:off x="3598" y="1998"/>
                <a:ext cx="14" cy="24"/>
              </a:xfrm>
              <a:custGeom>
                <a:avLst/>
                <a:gdLst/>
                <a:ahLst/>
                <a:cxnLst>
                  <a:cxn ang="0">
                    <a:pos x="7" y="3"/>
                  </a:cxn>
                  <a:cxn ang="0">
                    <a:pos x="10" y="0"/>
                  </a:cxn>
                  <a:cxn ang="0">
                    <a:pos x="14" y="5"/>
                  </a:cxn>
                  <a:cxn ang="0">
                    <a:pos x="10" y="12"/>
                  </a:cxn>
                  <a:cxn ang="0">
                    <a:pos x="12" y="21"/>
                  </a:cxn>
                  <a:cxn ang="0">
                    <a:pos x="10" y="21"/>
                  </a:cxn>
                  <a:cxn ang="0">
                    <a:pos x="5" y="24"/>
                  </a:cxn>
                  <a:cxn ang="0">
                    <a:pos x="2" y="19"/>
                  </a:cxn>
                  <a:cxn ang="0">
                    <a:pos x="2" y="14"/>
                  </a:cxn>
                  <a:cxn ang="0">
                    <a:pos x="0" y="12"/>
                  </a:cxn>
                  <a:cxn ang="0">
                    <a:pos x="0" y="7"/>
                  </a:cxn>
                  <a:cxn ang="0">
                    <a:pos x="5" y="5"/>
                  </a:cxn>
                  <a:cxn ang="0">
                    <a:pos x="7" y="3"/>
                  </a:cxn>
                </a:cxnLst>
                <a:rect l="0" t="0" r="r" b="b"/>
                <a:pathLst>
                  <a:path w="14" h="24">
                    <a:moveTo>
                      <a:pt x="7" y="3"/>
                    </a:moveTo>
                    <a:lnTo>
                      <a:pt x="10" y="0"/>
                    </a:lnTo>
                    <a:lnTo>
                      <a:pt x="14" y="5"/>
                    </a:lnTo>
                    <a:lnTo>
                      <a:pt x="10" y="12"/>
                    </a:lnTo>
                    <a:lnTo>
                      <a:pt x="12" y="21"/>
                    </a:lnTo>
                    <a:lnTo>
                      <a:pt x="10" y="21"/>
                    </a:lnTo>
                    <a:lnTo>
                      <a:pt x="5" y="24"/>
                    </a:lnTo>
                    <a:lnTo>
                      <a:pt x="2" y="19"/>
                    </a:lnTo>
                    <a:lnTo>
                      <a:pt x="2" y="14"/>
                    </a:lnTo>
                    <a:lnTo>
                      <a:pt x="0" y="12"/>
                    </a:lnTo>
                    <a:lnTo>
                      <a:pt x="0" y="7"/>
                    </a:lnTo>
                    <a:lnTo>
                      <a:pt x="5" y="5"/>
                    </a:lnTo>
                    <a:lnTo>
                      <a:pt x="7" y="3"/>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243"/>
              <p:cNvSpPr>
                <a:spLocks/>
              </p:cNvSpPr>
              <p:nvPr/>
            </p:nvSpPr>
            <p:spPr bwMode="auto">
              <a:xfrm>
                <a:off x="3879" y="2001"/>
                <a:ext cx="50" cy="70"/>
              </a:xfrm>
              <a:custGeom>
                <a:avLst/>
                <a:gdLst/>
                <a:ahLst/>
                <a:cxnLst>
                  <a:cxn ang="0">
                    <a:pos x="0" y="2"/>
                  </a:cxn>
                  <a:cxn ang="0">
                    <a:pos x="0" y="0"/>
                  </a:cxn>
                  <a:cxn ang="0">
                    <a:pos x="5" y="2"/>
                  </a:cxn>
                  <a:cxn ang="0">
                    <a:pos x="17" y="16"/>
                  </a:cxn>
                  <a:cxn ang="0">
                    <a:pos x="21" y="21"/>
                  </a:cxn>
                  <a:cxn ang="0">
                    <a:pos x="14" y="23"/>
                  </a:cxn>
                  <a:cxn ang="0">
                    <a:pos x="19" y="26"/>
                  </a:cxn>
                  <a:cxn ang="0">
                    <a:pos x="24" y="33"/>
                  </a:cxn>
                  <a:cxn ang="0">
                    <a:pos x="43" y="49"/>
                  </a:cxn>
                  <a:cxn ang="0">
                    <a:pos x="47" y="63"/>
                  </a:cxn>
                  <a:cxn ang="0">
                    <a:pos x="50" y="70"/>
                  </a:cxn>
                  <a:cxn ang="0">
                    <a:pos x="36" y="51"/>
                  </a:cxn>
                  <a:cxn ang="0">
                    <a:pos x="31" y="47"/>
                  </a:cxn>
                  <a:cxn ang="0">
                    <a:pos x="19" y="42"/>
                  </a:cxn>
                  <a:cxn ang="0">
                    <a:pos x="12" y="35"/>
                  </a:cxn>
                  <a:cxn ang="0">
                    <a:pos x="7" y="30"/>
                  </a:cxn>
                  <a:cxn ang="0">
                    <a:pos x="7" y="23"/>
                  </a:cxn>
                  <a:cxn ang="0">
                    <a:pos x="5" y="16"/>
                  </a:cxn>
                  <a:cxn ang="0">
                    <a:pos x="5" y="14"/>
                  </a:cxn>
                  <a:cxn ang="0">
                    <a:pos x="0" y="2"/>
                  </a:cxn>
                </a:cxnLst>
                <a:rect l="0" t="0" r="r" b="b"/>
                <a:pathLst>
                  <a:path w="50" h="70">
                    <a:moveTo>
                      <a:pt x="0" y="2"/>
                    </a:moveTo>
                    <a:lnTo>
                      <a:pt x="0" y="0"/>
                    </a:lnTo>
                    <a:lnTo>
                      <a:pt x="5" y="2"/>
                    </a:lnTo>
                    <a:lnTo>
                      <a:pt x="17" y="16"/>
                    </a:lnTo>
                    <a:lnTo>
                      <a:pt x="21" y="21"/>
                    </a:lnTo>
                    <a:lnTo>
                      <a:pt x="14" y="23"/>
                    </a:lnTo>
                    <a:lnTo>
                      <a:pt x="19" y="26"/>
                    </a:lnTo>
                    <a:lnTo>
                      <a:pt x="24" y="33"/>
                    </a:lnTo>
                    <a:lnTo>
                      <a:pt x="43" y="49"/>
                    </a:lnTo>
                    <a:lnTo>
                      <a:pt x="47" y="63"/>
                    </a:lnTo>
                    <a:lnTo>
                      <a:pt x="50" y="70"/>
                    </a:lnTo>
                    <a:lnTo>
                      <a:pt x="36" y="51"/>
                    </a:lnTo>
                    <a:lnTo>
                      <a:pt x="31" y="47"/>
                    </a:lnTo>
                    <a:lnTo>
                      <a:pt x="19" y="42"/>
                    </a:lnTo>
                    <a:lnTo>
                      <a:pt x="12" y="35"/>
                    </a:lnTo>
                    <a:lnTo>
                      <a:pt x="7" y="30"/>
                    </a:lnTo>
                    <a:lnTo>
                      <a:pt x="7" y="23"/>
                    </a:lnTo>
                    <a:lnTo>
                      <a:pt x="5" y="16"/>
                    </a:lnTo>
                    <a:lnTo>
                      <a:pt x="5" y="14"/>
                    </a:lnTo>
                    <a:lnTo>
                      <a:pt x="0" y="2"/>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244"/>
              <p:cNvSpPr>
                <a:spLocks/>
              </p:cNvSpPr>
              <p:nvPr/>
            </p:nvSpPr>
            <p:spPr bwMode="auto">
              <a:xfrm>
                <a:off x="3971" y="2001"/>
                <a:ext cx="10" cy="30"/>
              </a:xfrm>
              <a:custGeom>
                <a:avLst/>
                <a:gdLst/>
                <a:ahLst/>
                <a:cxnLst>
                  <a:cxn ang="0">
                    <a:pos x="0" y="0"/>
                  </a:cxn>
                  <a:cxn ang="0">
                    <a:pos x="5" y="7"/>
                  </a:cxn>
                  <a:cxn ang="0">
                    <a:pos x="10" y="21"/>
                  </a:cxn>
                  <a:cxn ang="0">
                    <a:pos x="10" y="30"/>
                  </a:cxn>
                  <a:cxn ang="0">
                    <a:pos x="0" y="0"/>
                  </a:cxn>
                </a:cxnLst>
                <a:rect l="0" t="0" r="r" b="b"/>
                <a:pathLst>
                  <a:path w="10" h="30">
                    <a:moveTo>
                      <a:pt x="0" y="0"/>
                    </a:moveTo>
                    <a:lnTo>
                      <a:pt x="5" y="7"/>
                    </a:lnTo>
                    <a:lnTo>
                      <a:pt x="10" y="21"/>
                    </a:lnTo>
                    <a:lnTo>
                      <a:pt x="10" y="30"/>
                    </a:lnTo>
                    <a:lnTo>
                      <a:pt x="0" y="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245"/>
              <p:cNvSpPr>
                <a:spLocks/>
              </p:cNvSpPr>
              <p:nvPr/>
            </p:nvSpPr>
            <p:spPr bwMode="auto">
              <a:xfrm>
                <a:off x="3846" y="2003"/>
                <a:ext cx="12" cy="47"/>
              </a:xfrm>
              <a:custGeom>
                <a:avLst/>
                <a:gdLst/>
                <a:ahLst/>
                <a:cxnLst>
                  <a:cxn ang="0">
                    <a:pos x="0" y="0"/>
                  </a:cxn>
                  <a:cxn ang="0">
                    <a:pos x="5" y="5"/>
                  </a:cxn>
                  <a:cxn ang="0">
                    <a:pos x="12" y="24"/>
                  </a:cxn>
                  <a:cxn ang="0">
                    <a:pos x="12" y="33"/>
                  </a:cxn>
                  <a:cxn ang="0">
                    <a:pos x="12" y="47"/>
                  </a:cxn>
                  <a:cxn ang="0">
                    <a:pos x="10" y="47"/>
                  </a:cxn>
                  <a:cxn ang="0">
                    <a:pos x="5" y="40"/>
                  </a:cxn>
                  <a:cxn ang="0">
                    <a:pos x="2" y="28"/>
                  </a:cxn>
                  <a:cxn ang="0">
                    <a:pos x="7" y="38"/>
                  </a:cxn>
                  <a:cxn ang="0">
                    <a:pos x="0" y="14"/>
                  </a:cxn>
                  <a:cxn ang="0">
                    <a:pos x="0" y="0"/>
                  </a:cxn>
                </a:cxnLst>
                <a:rect l="0" t="0" r="r" b="b"/>
                <a:pathLst>
                  <a:path w="12" h="47">
                    <a:moveTo>
                      <a:pt x="0" y="0"/>
                    </a:moveTo>
                    <a:lnTo>
                      <a:pt x="5" y="5"/>
                    </a:lnTo>
                    <a:lnTo>
                      <a:pt x="12" y="24"/>
                    </a:lnTo>
                    <a:lnTo>
                      <a:pt x="12" y="33"/>
                    </a:lnTo>
                    <a:lnTo>
                      <a:pt x="12" y="47"/>
                    </a:lnTo>
                    <a:lnTo>
                      <a:pt x="10" y="47"/>
                    </a:lnTo>
                    <a:lnTo>
                      <a:pt x="5" y="40"/>
                    </a:lnTo>
                    <a:lnTo>
                      <a:pt x="2" y="28"/>
                    </a:lnTo>
                    <a:lnTo>
                      <a:pt x="7" y="38"/>
                    </a:lnTo>
                    <a:lnTo>
                      <a:pt x="0" y="14"/>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246"/>
              <p:cNvSpPr>
                <a:spLocks/>
              </p:cNvSpPr>
              <p:nvPr/>
            </p:nvSpPr>
            <p:spPr bwMode="auto">
              <a:xfrm>
                <a:off x="3948" y="2003"/>
                <a:ext cx="42" cy="97"/>
              </a:xfrm>
              <a:custGeom>
                <a:avLst/>
                <a:gdLst/>
                <a:ahLst/>
                <a:cxnLst>
                  <a:cxn ang="0">
                    <a:pos x="0" y="0"/>
                  </a:cxn>
                  <a:cxn ang="0">
                    <a:pos x="7" y="0"/>
                  </a:cxn>
                  <a:cxn ang="0">
                    <a:pos x="4" y="0"/>
                  </a:cxn>
                  <a:cxn ang="0">
                    <a:pos x="14" y="9"/>
                  </a:cxn>
                  <a:cxn ang="0">
                    <a:pos x="19" y="21"/>
                  </a:cxn>
                  <a:cxn ang="0">
                    <a:pos x="26" y="38"/>
                  </a:cxn>
                  <a:cxn ang="0">
                    <a:pos x="35" y="47"/>
                  </a:cxn>
                  <a:cxn ang="0">
                    <a:pos x="37" y="54"/>
                  </a:cxn>
                  <a:cxn ang="0">
                    <a:pos x="42" y="75"/>
                  </a:cxn>
                  <a:cxn ang="0">
                    <a:pos x="42" y="92"/>
                  </a:cxn>
                  <a:cxn ang="0">
                    <a:pos x="40" y="97"/>
                  </a:cxn>
                  <a:cxn ang="0">
                    <a:pos x="35" y="83"/>
                  </a:cxn>
                  <a:cxn ang="0">
                    <a:pos x="30" y="54"/>
                  </a:cxn>
                  <a:cxn ang="0">
                    <a:pos x="23" y="42"/>
                  </a:cxn>
                  <a:cxn ang="0">
                    <a:pos x="21" y="42"/>
                  </a:cxn>
                  <a:cxn ang="0">
                    <a:pos x="19" y="40"/>
                  </a:cxn>
                  <a:cxn ang="0">
                    <a:pos x="19" y="33"/>
                  </a:cxn>
                  <a:cxn ang="0">
                    <a:pos x="7" y="9"/>
                  </a:cxn>
                  <a:cxn ang="0">
                    <a:pos x="0" y="2"/>
                  </a:cxn>
                  <a:cxn ang="0">
                    <a:pos x="0" y="0"/>
                  </a:cxn>
                </a:cxnLst>
                <a:rect l="0" t="0" r="r" b="b"/>
                <a:pathLst>
                  <a:path w="42" h="97">
                    <a:moveTo>
                      <a:pt x="0" y="0"/>
                    </a:moveTo>
                    <a:lnTo>
                      <a:pt x="7" y="0"/>
                    </a:lnTo>
                    <a:lnTo>
                      <a:pt x="4" y="0"/>
                    </a:lnTo>
                    <a:lnTo>
                      <a:pt x="14" y="9"/>
                    </a:lnTo>
                    <a:lnTo>
                      <a:pt x="19" y="21"/>
                    </a:lnTo>
                    <a:lnTo>
                      <a:pt x="26" y="38"/>
                    </a:lnTo>
                    <a:lnTo>
                      <a:pt x="35" y="47"/>
                    </a:lnTo>
                    <a:lnTo>
                      <a:pt x="37" y="54"/>
                    </a:lnTo>
                    <a:lnTo>
                      <a:pt x="42" y="75"/>
                    </a:lnTo>
                    <a:lnTo>
                      <a:pt x="42" y="92"/>
                    </a:lnTo>
                    <a:lnTo>
                      <a:pt x="40" y="97"/>
                    </a:lnTo>
                    <a:lnTo>
                      <a:pt x="35" y="83"/>
                    </a:lnTo>
                    <a:lnTo>
                      <a:pt x="30" y="54"/>
                    </a:lnTo>
                    <a:lnTo>
                      <a:pt x="23" y="42"/>
                    </a:lnTo>
                    <a:lnTo>
                      <a:pt x="21" y="42"/>
                    </a:lnTo>
                    <a:lnTo>
                      <a:pt x="19" y="40"/>
                    </a:lnTo>
                    <a:lnTo>
                      <a:pt x="19" y="33"/>
                    </a:lnTo>
                    <a:lnTo>
                      <a:pt x="7" y="9"/>
                    </a:lnTo>
                    <a:lnTo>
                      <a:pt x="0" y="2"/>
                    </a:lnTo>
                    <a:lnTo>
                      <a:pt x="0" y="0"/>
                    </a:lnTo>
                    <a:close/>
                  </a:path>
                </a:pathLst>
              </a:custGeom>
              <a:solidFill>
                <a:srgbClr val="8E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247"/>
              <p:cNvSpPr>
                <a:spLocks/>
              </p:cNvSpPr>
              <p:nvPr/>
            </p:nvSpPr>
            <p:spPr bwMode="auto">
              <a:xfrm>
                <a:off x="3905" y="2003"/>
                <a:ext cx="52" cy="85"/>
              </a:xfrm>
              <a:custGeom>
                <a:avLst/>
                <a:gdLst/>
                <a:ahLst/>
                <a:cxnLst>
                  <a:cxn ang="0">
                    <a:pos x="3" y="0"/>
                  </a:cxn>
                  <a:cxn ang="0">
                    <a:pos x="5" y="5"/>
                  </a:cxn>
                  <a:cxn ang="0">
                    <a:pos x="12" y="9"/>
                  </a:cxn>
                  <a:cxn ang="0">
                    <a:pos x="10" y="9"/>
                  </a:cxn>
                  <a:cxn ang="0">
                    <a:pos x="14" y="19"/>
                  </a:cxn>
                  <a:cxn ang="0">
                    <a:pos x="33" y="40"/>
                  </a:cxn>
                  <a:cxn ang="0">
                    <a:pos x="43" y="47"/>
                  </a:cxn>
                  <a:cxn ang="0">
                    <a:pos x="50" y="64"/>
                  </a:cxn>
                  <a:cxn ang="0">
                    <a:pos x="52" y="85"/>
                  </a:cxn>
                  <a:cxn ang="0">
                    <a:pos x="50" y="80"/>
                  </a:cxn>
                  <a:cxn ang="0">
                    <a:pos x="50" y="71"/>
                  </a:cxn>
                  <a:cxn ang="0">
                    <a:pos x="45" y="57"/>
                  </a:cxn>
                  <a:cxn ang="0">
                    <a:pos x="40" y="47"/>
                  </a:cxn>
                  <a:cxn ang="0">
                    <a:pos x="24" y="33"/>
                  </a:cxn>
                  <a:cxn ang="0">
                    <a:pos x="7" y="19"/>
                  </a:cxn>
                  <a:cxn ang="0">
                    <a:pos x="3" y="16"/>
                  </a:cxn>
                  <a:cxn ang="0">
                    <a:pos x="0" y="2"/>
                  </a:cxn>
                  <a:cxn ang="0">
                    <a:pos x="3" y="0"/>
                  </a:cxn>
                </a:cxnLst>
                <a:rect l="0" t="0" r="r" b="b"/>
                <a:pathLst>
                  <a:path w="52" h="85">
                    <a:moveTo>
                      <a:pt x="3" y="0"/>
                    </a:moveTo>
                    <a:lnTo>
                      <a:pt x="5" y="5"/>
                    </a:lnTo>
                    <a:lnTo>
                      <a:pt x="12" y="9"/>
                    </a:lnTo>
                    <a:lnTo>
                      <a:pt x="10" y="9"/>
                    </a:lnTo>
                    <a:lnTo>
                      <a:pt x="14" y="19"/>
                    </a:lnTo>
                    <a:lnTo>
                      <a:pt x="33" y="40"/>
                    </a:lnTo>
                    <a:lnTo>
                      <a:pt x="43" y="47"/>
                    </a:lnTo>
                    <a:lnTo>
                      <a:pt x="50" y="64"/>
                    </a:lnTo>
                    <a:lnTo>
                      <a:pt x="52" y="85"/>
                    </a:lnTo>
                    <a:lnTo>
                      <a:pt x="50" y="80"/>
                    </a:lnTo>
                    <a:lnTo>
                      <a:pt x="50" y="71"/>
                    </a:lnTo>
                    <a:lnTo>
                      <a:pt x="45" y="57"/>
                    </a:lnTo>
                    <a:lnTo>
                      <a:pt x="40" y="47"/>
                    </a:lnTo>
                    <a:lnTo>
                      <a:pt x="24" y="33"/>
                    </a:lnTo>
                    <a:lnTo>
                      <a:pt x="7" y="19"/>
                    </a:lnTo>
                    <a:lnTo>
                      <a:pt x="3" y="16"/>
                    </a:lnTo>
                    <a:lnTo>
                      <a:pt x="0" y="2"/>
                    </a:lnTo>
                    <a:lnTo>
                      <a:pt x="3"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248"/>
              <p:cNvSpPr>
                <a:spLocks/>
              </p:cNvSpPr>
              <p:nvPr/>
            </p:nvSpPr>
            <p:spPr bwMode="auto">
              <a:xfrm>
                <a:off x="3615" y="2003"/>
                <a:ext cx="61" cy="127"/>
              </a:xfrm>
              <a:custGeom>
                <a:avLst/>
                <a:gdLst/>
                <a:ahLst/>
                <a:cxnLst>
                  <a:cxn ang="0">
                    <a:pos x="0" y="2"/>
                  </a:cxn>
                  <a:cxn ang="0">
                    <a:pos x="0" y="0"/>
                  </a:cxn>
                  <a:cxn ang="0">
                    <a:pos x="16" y="12"/>
                  </a:cxn>
                  <a:cxn ang="0">
                    <a:pos x="21" y="26"/>
                  </a:cxn>
                  <a:cxn ang="0">
                    <a:pos x="21" y="38"/>
                  </a:cxn>
                  <a:cxn ang="0">
                    <a:pos x="14" y="52"/>
                  </a:cxn>
                  <a:cxn ang="0">
                    <a:pos x="16" y="64"/>
                  </a:cxn>
                  <a:cxn ang="0">
                    <a:pos x="40" y="85"/>
                  </a:cxn>
                  <a:cxn ang="0">
                    <a:pos x="45" y="101"/>
                  </a:cxn>
                  <a:cxn ang="0">
                    <a:pos x="52" y="111"/>
                  </a:cxn>
                  <a:cxn ang="0">
                    <a:pos x="59" y="113"/>
                  </a:cxn>
                  <a:cxn ang="0">
                    <a:pos x="61" y="120"/>
                  </a:cxn>
                  <a:cxn ang="0">
                    <a:pos x="52" y="127"/>
                  </a:cxn>
                  <a:cxn ang="0">
                    <a:pos x="54" y="116"/>
                  </a:cxn>
                  <a:cxn ang="0">
                    <a:pos x="52" y="113"/>
                  </a:cxn>
                  <a:cxn ang="0">
                    <a:pos x="45" y="120"/>
                  </a:cxn>
                  <a:cxn ang="0">
                    <a:pos x="47" y="111"/>
                  </a:cxn>
                  <a:cxn ang="0">
                    <a:pos x="45" y="109"/>
                  </a:cxn>
                  <a:cxn ang="0">
                    <a:pos x="37" y="111"/>
                  </a:cxn>
                  <a:cxn ang="0">
                    <a:pos x="42" y="99"/>
                  </a:cxn>
                  <a:cxn ang="0">
                    <a:pos x="42" y="97"/>
                  </a:cxn>
                  <a:cxn ang="0">
                    <a:pos x="42" y="92"/>
                  </a:cxn>
                  <a:cxn ang="0">
                    <a:pos x="40" y="90"/>
                  </a:cxn>
                  <a:cxn ang="0">
                    <a:pos x="30" y="87"/>
                  </a:cxn>
                  <a:cxn ang="0">
                    <a:pos x="35" y="83"/>
                  </a:cxn>
                  <a:cxn ang="0">
                    <a:pos x="35" y="80"/>
                  </a:cxn>
                  <a:cxn ang="0">
                    <a:pos x="28" y="75"/>
                  </a:cxn>
                  <a:cxn ang="0">
                    <a:pos x="23" y="73"/>
                  </a:cxn>
                  <a:cxn ang="0">
                    <a:pos x="19" y="68"/>
                  </a:cxn>
                  <a:cxn ang="0">
                    <a:pos x="19" y="66"/>
                  </a:cxn>
                  <a:cxn ang="0">
                    <a:pos x="16" y="64"/>
                  </a:cxn>
                  <a:cxn ang="0">
                    <a:pos x="14" y="61"/>
                  </a:cxn>
                  <a:cxn ang="0">
                    <a:pos x="14" y="59"/>
                  </a:cxn>
                  <a:cxn ang="0">
                    <a:pos x="14" y="54"/>
                  </a:cxn>
                  <a:cxn ang="0">
                    <a:pos x="14" y="49"/>
                  </a:cxn>
                  <a:cxn ang="0">
                    <a:pos x="16" y="45"/>
                  </a:cxn>
                  <a:cxn ang="0">
                    <a:pos x="19" y="40"/>
                  </a:cxn>
                  <a:cxn ang="0">
                    <a:pos x="19" y="38"/>
                  </a:cxn>
                  <a:cxn ang="0">
                    <a:pos x="21" y="24"/>
                  </a:cxn>
                  <a:cxn ang="0">
                    <a:pos x="21" y="24"/>
                  </a:cxn>
                  <a:cxn ang="0">
                    <a:pos x="16" y="14"/>
                  </a:cxn>
                  <a:cxn ang="0">
                    <a:pos x="11" y="12"/>
                  </a:cxn>
                  <a:cxn ang="0">
                    <a:pos x="7" y="7"/>
                  </a:cxn>
                  <a:cxn ang="0">
                    <a:pos x="4" y="5"/>
                  </a:cxn>
                  <a:cxn ang="0">
                    <a:pos x="2" y="2"/>
                  </a:cxn>
                  <a:cxn ang="0">
                    <a:pos x="0" y="2"/>
                  </a:cxn>
                </a:cxnLst>
                <a:rect l="0" t="0" r="r" b="b"/>
                <a:pathLst>
                  <a:path w="61" h="127">
                    <a:moveTo>
                      <a:pt x="0" y="2"/>
                    </a:moveTo>
                    <a:lnTo>
                      <a:pt x="0" y="0"/>
                    </a:lnTo>
                    <a:lnTo>
                      <a:pt x="16" y="12"/>
                    </a:lnTo>
                    <a:lnTo>
                      <a:pt x="21" y="26"/>
                    </a:lnTo>
                    <a:lnTo>
                      <a:pt x="21" y="38"/>
                    </a:lnTo>
                    <a:lnTo>
                      <a:pt x="14" y="52"/>
                    </a:lnTo>
                    <a:lnTo>
                      <a:pt x="16" y="64"/>
                    </a:lnTo>
                    <a:lnTo>
                      <a:pt x="40" y="85"/>
                    </a:lnTo>
                    <a:lnTo>
                      <a:pt x="45" y="101"/>
                    </a:lnTo>
                    <a:lnTo>
                      <a:pt x="52" y="111"/>
                    </a:lnTo>
                    <a:lnTo>
                      <a:pt x="59" y="113"/>
                    </a:lnTo>
                    <a:lnTo>
                      <a:pt x="61" y="120"/>
                    </a:lnTo>
                    <a:lnTo>
                      <a:pt x="52" y="127"/>
                    </a:lnTo>
                    <a:lnTo>
                      <a:pt x="54" y="116"/>
                    </a:lnTo>
                    <a:lnTo>
                      <a:pt x="52" y="113"/>
                    </a:lnTo>
                    <a:lnTo>
                      <a:pt x="45" y="120"/>
                    </a:lnTo>
                    <a:lnTo>
                      <a:pt x="47" y="111"/>
                    </a:lnTo>
                    <a:lnTo>
                      <a:pt x="45" y="109"/>
                    </a:lnTo>
                    <a:lnTo>
                      <a:pt x="37" y="111"/>
                    </a:lnTo>
                    <a:lnTo>
                      <a:pt x="42" y="99"/>
                    </a:lnTo>
                    <a:lnTo>
                      <a:pt x="42" y="97"/>
                    </a:lnTo>
                    <a:lnTo>
                      <a:pt x="42" y="92"/>
                    </a:lnTo>
                    <a:lnTo>
                      <a:pt x="40" y="90"/>
                    </a:lnTo>
                    <a:lnTo>
                      <a:pt x="30" y="87"/>
                    </a:lnTo>
                    <a:lnTo>
                      <a:pt x="35" y="83"/>
                    </a:lnTo>
                    <a:lnTo>
                      <a:pt x="35" y="80"/>
                    </a:lnTo>
                    <a:lnTo>
                      <a:pt x="28" y="75"/>
                    </a:lnTo>
                    <a:lnTo>
                      <a:pt x="23" y="73"/>
                    </a:lnTo>
                    <a:lnTo>
                      <a:pt x="19" y="68"/>
                    </a:lnTo>
                    <a:lnTo>
                      <a:pt x="19" y="66"/>
                    </a:lnTo>
                    <a:lnTo>
                      <a:pt x="16" y="64"/>
                    </a:lnTo>
                    <a:lnTo>
                      <a:pt x="14" y="61"/>
                    </a:lnTo>
                    <a:lnTo>
                      <a:pt x="14" y="59"/>
                    </a:lnTo>
                    <a:lnTo>
                      <a:pt x="14" y="54"/>
                    </a:lnTo>
                    <a:lnTo>
                      <a:pt x="14" y="49"/>
                    </a:lnTo>
                    <a:lnTo>
                      <a:pt x="16" y="45"/>
                    </a:lnTo>
                    <a:lnTo>
                      <a:pt x="19" y="40"/>
                    </a:lnTo>
                    <a:lnTo>
                      <a:pt x="19" y="38"/>
                    </a:lnTo>
                    <a:lnTo>
                      <a:pt x="21" y="24"/>
                    </a:lnTo>
                    <a:lnTo>
                      <a:pt x="21" y="24"/>
                    </a:lnTo>
                    <a:lnTo>
                      <a:pt x="16" y="14"/>
                    </a:lnTo>
                    <a:lnTo>
                      <a:pt x="11" y="12"/>
                    </a:lnTo>
                    <a:lnTo>
                      <a:pt x="7" y="7"/>
                    </a:lnTo>
                    <a:lnTo>
                      <a:pt x="4" y="5"/>
                    </a:lnTo>
                    <a:lnTo>
                      <a:pt x="2" y="2"/>
                    </a:lnTo>
                    <a:lnTo>
                      <a:pt x="0" y="2"/>
                    </a:lnTo>
                    <a:close/>
                  </a:path>
                </a:pathLst>
              </a:custGeom>
              <a:solidFill>
                <a:srgbClr val="7873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249"/>
              <p:cNvSpPr>
                <a:spLocks/>
              </p:cNvSpPr>
              <p:nvPr/>
            </p:nvSpPr>
            <p:spPr bwMode="auto">
              <a:xfrm>
                <a:off x="3948" y="2005"/>
                <a:ext cx="19" cy="38"/>
              </a:xfrm>
              <a:custGeom>
                <a:avLst/>
                <a:gdLst/>
                <a:ahLst/>
                <a:cxnLst>
                  <a:cxn ang="0">
                    <a:pos x="0" y="0"/>
                  </a:cxn>
                  <a:cxn ang="0">
                    <a:pos x="7" y="7"/>
                  </a:cxn>
                  <a:cxn ang="0">
                    <a:pos x="19" y="31"/>
                  </a:cxn>
                  <a:cxn ang="0">
                    <a:pos x="19" y="38"/>
                  </a:cxn>
                  <a:cxn ang="0">
                    <a:pos x="14" y="33"/>
                  </a:cxn>
                  <a:cxn ang="0">
                    <a:pos x="14" y="33"/>
                  </a:cxn>
                  <a:cxn ang="0">
                    <a:pos x="7" y="17"/>
                  </a:cxn>
                  <a:cxn ang="0">
                    <a:pos x="0" y="3"/>
                  </a:cxn>
                  <a:cxn ang="0">
                    <a:pos x="0" y="0"/>
                  </a:cxn>
                </a:cxnLst>
                <a:rect l="0" t="0" r="r" b="b"/>
                <a:pathLst>
                  <a:path w="19" h="38">
                    <a:moveTo>
                      <a:pt x="0" y="0"/>
                    </a:moveTo>
                    <a:lnTo>
                      <a:pt x="7" y="7"/>
                    </a:lnTo>
                    <a:lnTo>
                      <a:pt x="19" y="31"/>
                    </a:lnTo>
                    <a:lnTo>
                      <a:pt x="19" y="38"/>
                    </a:lnTo>
                    <a:lnTo>
                      <a:pt x="14" y="33"/>
                    </a:lnTo>
                    <a:lnTo>
                      <a:pt x="14" y="33"/>
                    </a:lnTo>
                    <a:lnTo>
                      <a:pt x="7" y="17"/>
                    </a:lnTo>
                    <a:lnTo>
                      <a:pt x="0" y="3"/>
                    </a:lnTo>
                    <a:lnTo>
                      <a:pt x="0" y="0"/>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250"/>
              <p:cNvSpPr>
                <a:spLocks/>
              </p:cNvSpPr>
              <p:nvPr/>
            </p:nvSpPr>
            <p:spPr bwMode="auto">
              <a:xfrm>
                <a:off x="3608" y="2005"/>
                <a:ext cx="4" cy="12"/>
              </a:xfrm>
              <a:custGeom>
                <a:avLst/>
                <a:gdLst/>
                <a:ahLst/>
                <a:cxnLst>
                  <a:cxn ang="0">
                    <a:pos x="0" y="5"/>
                  </a:cxn>
                  <a:cxn ang="0">
                    <a:pos x="4" y="0"/>
                  </a:cxn>
                  <a:cxn ang="0">
                    <a:pos x="2" y="12"/>
                  </a:cxn>
                  <a:cxn ang="0">
                    <a:pos x="0" y="5"/>
                  </a:cxn>
                </a:cxnLst>
                <a:rect l="0" t="0" r="r" b="b"/>
                <a:pathLst>
                  <a:path w="4" h="12">
                    <a:moveTo>
                      <a:pt x="0" y="5"/>
                    </a:moveTo>
                    <a:lnTo>
                      <a:pt x="4" y="0"/>
                    </a:lnTo>
                    <a:lnTo>
                      <a:pt x="2" y="12"/>
                    </a:lnTo>
                    <a:lnTo>
                      <a:pt x="0" y="5"/>
                    </a:lnTo>
                    <a:close/>
                  </a:path>
                </a:pathLst>
              </a:custGeom>
              <a:solidFill>
                <a:srgbClr val="A3A87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251"/>
              <p:cNvSpPr>
                <a:spLocks/>
              </p:cNvSpPr>
              <p:nvPr/>
            </p:nvSpPr>
            <p:spPr bwMode="auto">
              <a:xfrm>
                <a:off x="3610" y="2005"/>
                <a:ext cx="7" cy="12"/>
              </a:xfrm>
              <a:custGeom>
                <a:avLst/>
                <a:gdLst/>
                <a:ahLst/>
                <a:cxnLst>
                  <a:cxn ang="0">
                    <a:pos x="2" y="0"/>
                  </a:cxn>
                  <a:cxn ang="0">
                    <a:pos x="5" y="0"/>
                  </a:cxn>
                  <a:cxn ang="0">
                    <a:pos x="7" y="0"/>
                  </a:cxn>
                  <a:cxn ang="0">
                    <a:pos x="2" y="5"/>
                  </a:cxn>
                  <a:cxn ang="0">
                    <a:pos x="0" y="12"/>
                  </a:cxn>
                  <a:cxn ang="0">
                    <a:pos x="0" y="12"/>
                  </a:cxn>
                  <a:cxn ang="0">
                    <a:pos x="2" y="0"/>
                  </a:cxn>
                </a:cxnLst>
                <a:rect l="0" t="0" r="r" b="b"/>
                <a:pathLst>
                  <a:path w="7" h="12">
                    <a:moveTo>
                      <a:pt x="2" y="0"/>
                    </a:moveTo>
                    <a:lnTo>
                      <a:pt x="5" y="0"/>
                    </a:lnTo>
                    <a:lnTo>
                      <a:pt x="7" y="0"/>
                    </a:lnTo>
                    <a:lnTo>
                      <a:pt x="2" y="5"/>
                    </a:lnTo>
                    <a:lnTo>
                      <a:pt x="0" y="12"/>
                    </a:lnTo>
                    <a:lnTo>
                      <a:pt x="0" y="12"/>
                    </a:lnTo>
                    <a:lnTo>
                      <a:pt x="2" y="0"/>
                    </a:lnTo>
                    <a:close/>
                  </a:path>
                </a:pathLst>
              </a:custGeom>
              <a:solidFill>
                <a:srgbClr val="FEFDF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252"/>
              <p:cNvSpPr>
                <a:spLocks/>
              </p:cNvSpPr>
              <p:nvPr/>
            </p:nvSpPr>
            <p:spPr bwMode="auto">
              <a:xfrm>
                <a:off x="3610" y="2005"/>
                <a:ext cx="9" cy="14"/>
              </a:xfrm>
              <a:custGeom>
                <a:avLst/>
                <a:gdLst/>
                <a:ahLst/>
                <a:cxnLst>
                  <a:cxn ang="0">
                    <a:pos x="7" y="0"/>
                  </a:cxn>
                  <a:cxn ang="0">
                    <a:pos x="9" y="3"/>
                  </a:cxn>
                  <a:cxn ang="0">
                    <a:pos x="9" y="3"/>
                  </a:cxn>
                  <a:cxn ang="0">
                    <a:pos x="5" y="7"/>
                  </a:cxn>
                  <a:cxn ang="0">
                    <a:pos x="5" y="14"/>
                  </a:cxn>
                  <a:cxn ang="0">
                    <a:pos x="0" y="12"/>
                  </a:cxn>
                  <a:cxn ang="0">
                    <a:pos x="0" y="12"/>
                  </a:cxn>
                  <a:cxn ang="0">
                    <a:pos x="2" y="5"/>
                  </a:cxn>
                  <a:cxn ang="0">
                    <a:pos x="7" y="0"/>
                  </a:cxn>
                </a:cxnLst>
                <a:rect l="0" t="0" r="r" b="b"/>
                <a:pathLst>
                  <a:path w="9" h="14">
                    <a:moveTo>
                      <a:pt x="7" y="0"/>
                    </a:moveTo>
                    <a:lnTo>
                      <a:pt x="9" y="3"/>
                    </a:lnTo>
                    <a:lnTo>
                      <a:pt x="9" y="3"/>
                    </a:lnTo>
                    <a:lnTo>
                      <a:pt x="5" y="7"/>
                    </a:lnTo>
                    <a:lnTo>
                      <a:pt x="5" y="14"/>
                    </a:lnTo>
                    <a:lnTo>
                      <a:pt x="0" y="12"/>
                    </a:lnTo>
                    <a:lnTo>
                      <a:pt x="0" y="12"/>
                    </a:lnTo>
                    <a:lnTo>
                      <a:pt x="2" y="5"/>
                    </a:lnTo>
                    <a:lnTo>
                      <a:pt x="7" y="0"/>
                    </a:lnTo>
                    <a:close/>
                  </a:path>
                </a:pathLst>
              </a:custGeom>
              <a:solidFill>
                <a:srgbClr val="A7AB7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253"/>
              <p:cNvSpPr>
                <a:spLocks/>
              </p:cNvSpPr>
              <p:nvPr/>
            </p:nvSpPr>
            <p:spPr bwMode="auto">
              <a:xfrm>
                <a:off x="3867" y="2005"/>
                <a:ext cx="17" cy="33"/>
              </a:xfrm>
              <a:custGeom>
                <a:avLst/>
                <a:gdLst/>
                <a:ahLst/>
                <a:cxnLst>
                  <a:cxn ang="0">
                    <a:pos x="7" y="3"/>
                  </a:cxn>
                  <a:cxn ang="0">
                    <a:pos x="10" y="0"/>
                  </a:cxn>
                  <a:cxn ang="0">
                    <a:pos x="15" y="10"/>
                  </a:cxn>
                  <a:cxn ang="0">
                    <a:pos x="15" y="10"/>
                  </a:cxn>
                  <a:cxn ang="0">
                    <a:pos x="17" y="24"/>
                  </a:cxn>
                  <a:cxn ang="0">
                    <a:pos x="10" y="31"/>
                  </a:cxn>
                  <a:cxn ang="0">
                    <a:pos x="0" y="31"/>
                  </a:cxn>
                  <a:cxn ang="0">
                    <a:pos x="0" y="33"/>
                  </a:cxn>
                  <a:cxn ang="0">
                    <a:pos x="0" y="26"/>
                  </a:cxn>
                  <a:cxn ang="0">
                    <a:pos x="5" y="29"/>
                  </a:cxn>
                  <a:cxn ang="0">
                    <a:pos x="12" y="22"/>
                  </a:cxn>
                  <a:cxn ang="0">
                    <a:pos x="7" y="3"/>
                  </a:cxn>
                </a:cxnLst>
                <a:rect l="0" t="0" r="r" b="b"/>
                <a:pathLst>
                  <a:path w="17" h="33">
                    <a:moveTo>
                      <a:pt x="7" y="3"/>
                    </a:moveTo>
                    <a:lnTo>
                      <a:pt x="10" y="0"/>
                    </a:lnTo>
                    <a:lnTo>
                      <a:pt x="15" y="10"/>
                    </a:lnTo>
                    <a:lnTo>
                      <a:pt x="15" y="10"/>
                    </a:lnTo>
                    <a:lnTo>
                      <a:pt x="17" y="24"/>
                    </a:lnTo>
                    <a:lnTo>
                      <a:pt x="10" y="31"/>
                    </a:lnTo>
                    <a:lnTo>
                      <a:pt x="0" y="31"/>
                    </a:lnTo>
                    <a:lnTo>
                      <a:pt x="0" y="33"/>
                    </a:lnTo>
                    <a:lnTo>
                      <a:pt x="0" y="26"/>
                    </a:lnTo>
                    <a:lnTo>
                      <a:pt x="5" y="29"/>
                    </a:lnTo>
                    <a:lnTo>
                      <a:pt x="12" y="22"/>
                    </a:lnTo>
                    <a:lnTo>
                      <a:pt x="7" y="3"/>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254"/>
              <p:cNvSpPr>
                <a:spLocks/>
              </p:cNvSpPr>
              <p:nvPr/>
            </p:nvSpPr>
            <p:spPr bwMode="auto">
              <a:xfrm>
                <a:off x="3662" y="2008"/>
                <a:ext cx="12" cy="16"/>
              </a:xfrm>
              <a:custGeom>
                <a:avLst/>
                <a:gdLst/>
                <a:ahLst/>
                <a:cxnLst>
                  <a:cxn ang="0">
                    <a:pos x="0" y="0"/>
                  </a:cxn>
                  <a:cxn ang="0">
                    <a:pos x="9" y="2"/>
                  </a:cxn>
                  <a:cxn ang="0">
                    <a:pos x="12" y="14"/>
                  </a:cxn>
                  <a:cxn ang="0">
                    <a:pos x="12" y="14"/>
                  </a:cxn>
                  <a:cxn ang="0">
                    <a:pos x="2" y="16"/>
                  </a:cxn>
                  <a:cxn ang="0">
                    <a:pos x="0" y="0"/>
                  </a:cxn>
                </a:cxnLst>
                <a:rect l="0" t="0" r="r" b="b"/>
                <a:pathLst>
                  <a:path w="12" h="16">
                    <a:moveTo>
                      <a:pt x="0" y="0"/>
                    </a:moveTo>
                    <a:lnTo>
                      <a:pt x="9" y="2"/>
                    </a:lnTo>
                    <a:lnTo>
                      <a:pt x="12" y="14"/>
                    </a:lnTo>
                    <a:lnTo>
                      <a:pt x="12" y="14"/>
                    </a:lnTo>
                    <a:lnTo>
                      <a:pt x="2" y="16"/>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255"/>
              <p:cNvSpPr>
                <a:spLocks/>
              </p:cNvSpPr>
              <p:nvPr/>
            </p:nvSpPr>
            <p:spPr bwMode="auto">
              <a:xfrm>
                <a:off x="3733" y="2008"/>
                <a:ext cx="9" cy="40"/>
              </a:xfrm>
              <a:custGeom>
                <a:avLst/>
                <a:gdLst/>
                <a:ahLst/>
                <a:cxnLst>
                  <a:cxn ang="0">
                    <a:pos x="0" y="4"/>
                  </a:cxn>
                  <a:cxn ang="0">
                    <a:pos x="7" y="0"/>
                  </a:cxn>
                  <a:cxn ang="0">
                    <a:pos x="7" y="7"/>
                  </a:cxn>
                  <a:cxn ang="0">
                    <a:pos x="4" y="16"/>
                  </a:cxn>
                  <a:cxn ang="0">
                    <a:pos x="7" y="14"/>
                  </a:cxn>
                  <a:cxn ang="0">
                    <a:pos x="7" y="19"/>
                  </a:cxn>
                  <a:cxn ang="0">
                    <a:pos x="9" y="35"/>
                  </a:cxn>
                  <a:cxn ang="0">
                    <a:pos x="9" y="40"/>
                  </a:cxn>
                  <a:cxn ang="0">
                    <a:pos x="7" y="33"/>
                  </a:cxn>
                  <a:cxn ang="0">
                    <a:pos x="2" y="14"/>
                  </a:cxn>
                  <a:cxn ang="0">
                    <a:pos x="0" y="4"/>
                  </a:cxn>
                </a:cxnLst>
                <a:rect l="0" t="0" r="r" b="b"/>
                <a:pathLst>
                  <a:path w="9" h="40">
                    <a:moveTo>
                      <a:pt x="0" y="4"/>
                    </a:moveTo>
                    <a:lnTo>
                      <a:pt x="7" y="0"/>
                    </a:lnTo>
                    <a:lnTo>
                      <a:pt x="7" y="7"/>
                    </a:lnTo>
                    <a:lnTo>
                      <a:pt x="4" y="16"/>
                    </a:lnTo>
                    <a:lnTo>
                      <a:pt x="7" y="14"/>
                    </a:lnTo>
                    <a:lnTo>
                      <a:pt x="7" y="19"/>
                    </a:lnTo>
                    <a:lnTo>
                      <a:pt x="9" y="35"/>
                    </a:lnTo>
                    <a:lnTo>
                      <a:pt x="9" y="40"/>
                    </a:lnTo>
                    <a:lnTo>
                      <a:pt x="7" y="33"/>
                    </a:lnTo>
                    <a:lnTo>
                      <a:pt x="2" y="14"/>
                    </a:lnTo>
                    <a:lnTo>
                      <a:pt x="0" y="4"/>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256"/>
              <p:cNvSpPr>
                <a:spLocks/>
              </p:cNvSpPr>
              <p:nvPr/>
            </p:nvSpPr>
            <p:spPr bwMode="auto">
              <a:xfrm>
                <a:off x="3860" y="2008"/>
                <a:ext cx="19" cy="42"/>
              </a:xfrm>
              <a:custGeom>
                <a:avLst/>
                <a:gdLst/>
                <a:ahLst/>
                <a:cxnLst>
                  <a:cxn ang="0">
                    <a:pos x="12" y="2"/>
                  </a:cxn>
                  <a:cxn ang="0">
                    <a:pos x="14" y="0"/>
                  </a:cxn>
                  <a:cxn ang="0">
                    <a:pos x="19" y="19"/>
                  </a:cxn>
                  <a:cxn ang="0">
                    <a:pos x="12" y="26"/>
                  </a:cxn>
                  <a:cxn ang="0">
                    <a:pos x="7" y="23"/>
                  </a:cxn>
                  <a:cxn ang="0">
                    <a:pos x="7" y="30"/>
                  </a:cxn>
                  <a:cxn ang="0">
                    <a:pos x="10" y="37"/>
                  </a:cxn>
                  <a:cxn ang="0">
                    <a:pos x="10" y="40"/>
                  </a:cxn>
                  <a:cxn ang="0">
                    <a:pos x="10" y="42"/>
                  </a:cxn>
                  <a:cxn ang="0">
                    <a:pos x="7" y="42"/>
                  </a:cxn>
                  <a:cxn ang="0">
                    <a:pos x="5" y="30"/>
                  </a:cxn>
                  <a:cxn ang="0">
                    <a:pos x="3" y="21"/>
                  </a:cxn>
                  <a:cxn ang="0">
                    <a:pos x="0" y="7"/>
                  </a:cxn>
                  <a:cxn ang="0">
                    <a:pos x="3" y="7"/>
                  </a:cxn>
                  <a:cxn ang="0">
                    <a:pos x="14" y="21"/>
                  </a:cxn>
                  <a:cxn ang="0">
                    <a:pos x="10" y="9"/>
                  </a:cxn>
                  <a:cxn ang="0">
                    <a:pos x="5" y="4"/>
                  </a:cxn>
                  <a:cxn ang="0">
                    <a:pos x="12" y="2"/>
                  </a:cxn>
                </a:cxnLst>
                <a:rect l="0" t="0" r="r" b="b"/>
                <a:pathLst>
                  <a:path w="19" h="42">
                    <a:moveTo>
                      <a:pt x="12" y="2"/>
                    </a:moveTo>
                    <a:lnTo>
                      <a:pt x="14" y="0"/>
                    </a:lnTo>
                    <a:lnTo>
                      <a:pt x="19" y="19"/>
                    </a:lnTo>
                    <a:lnTo>
                      <a:pt x="12" y="26"/>
                    </a:lnTo>
                    <a:lnTo>
                      <a:pt x="7" y="23"/>
                    </a:lnTo>
                    <a:lnTo>
                      <a:pt x="7" y="30"/>
                    </a:lnTo>
                    <a:lnTo>
                      <a:pt x="10" y="37"/>
                    </a:lnTo>
                    <a:lnTo>
                      <a:pt x="10" y="40"/>
                    </a:lnTo>
                    <a:lnTo>
                      <a:pt x="10" y="42"/>
                    </a:lnTo>
                    <a:lnTo>
                      <a:pt x="7" y="42"/>
                    </a:lnTo>
                    <a:lnTo>
                      <a:pt x="5" y="30"/>
                    </a:lnTo>
                    <a:lnTo>
                      <a:pt x="3" y="21"/>
                    </a:lnTo>
                    <a:lnTo>
                      <a:pt x="0" y="7"/>
                    </a:lnTo>
                    <a:lnTo>
                      <a:pt x="3" y="7"/>
                    </a:lnTo>
                    <a:lnTo>
                      <a:pt x="14" y="21"/>
                    </a:lnTo>
                    <a:lnTo>
                      <a:pt x="10" y="9"/>
                    </a:lnTo>
                    <a:lnTo>
                      <a:pt x="5" y="4"/>
                    </a:lnTo>
                    <a:lnTo>
                      <a:pt x="12" y="2"/>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257"/>
              <p:cNvSpPr>
                <a:spLocks/>
              </p:cNvSpPr>
              <p:nvPr/>
            </p:nvSpPr>
            <p:spPr bwMode="auto">
              <a:xfrm>
                <a:off x="4000" y="2008"/>
                <a:ext cx="11" cy="30"/>
              </a:xfrm>
              <a:custGeom>
                <a:avLst/>
                <a:gdLst/>
                <a:ahLst/>
                <a:cxnLst>
                  <a:cxn ang="0">
                    <a:pos x="0" y="0"/>
                  </a:cxn>
                  <a:cxn ang="0">
                    <a:pos x="11" y="26"/>
                  </a:cxn>
                  <a:cxn ang="0">
                    <a:pos x="11" y="30"/>
                  </a:cxn>
                  <a:cxn ang="0">
                    <a:pos x="4" y="16"/>
                  </a:cxn>
                  <a:cxn ang="0">
                    <a:pos x="0" y="2"/>
                  </a:cxn>
                  <a:cxn ang="0">
                    <a:pos x="0" y="0"/>
                  </a:cxn>
                </a:cxnLst>
                <a:rect l="0" t="0" r="r" b="b"/>
                <a:pathLst>
                  <a:path w="11" h="30">
                    <a:moveTo>
                      <a:pt x="0" y="0"/>
                    </a:moveTo>
                    <a:lnTo>
                      <a:pt x="11" y="26"/>
                    </a:lnTo>
                    <a:lnTo>
                      <a:pt x="11" y="30"/>
                    </a:lnTo>
                    <a:lnTo>
                      <a:pt x="4" y="16"/>
                    </a:lnTo>
                    <a:lnTo>
                      <a:pt x="0" y="2"/>
                    </a:lnTo>
                    <a:lnTo>
                      <a:pt x="0" y="0"/>
                    </a:lnTo>
                    <a:close/>
                  </a:path>
                </a:pathLst>
              </a:custGeom>
              <a:solidFill>
                <a:srgbClr val="D1A5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258"/>
              <p:cNvSpPr>
                <a:spLocks/>
              </p:cNvSpPr>
              <p:nvPr/>
            </p:nvSpPr>
            <p:spPr bwMode="auto">
              <a:xfrm>
                <a:off x="4019" y="2008"/>
                <a:ext cx="21" cy="73"/>
              </a:xfrm>
              <a:custGeom>
                <a:avLst/>
                <a:gdLst/>
                <a:ahLst/>
                <a:cxnLst>
                  <a:cxn ang="0">
                    <a:pos x="0" y="0"/>
                  </a:cxn>
                  <a:cxn ang="0">
                    <a:pos x="4" y="2"/>
                  </a:cxn>
                  <a:cxn ang="0">
                    <a:pos x="16" y="9"/>
                  </a:cxn>
                  <a:cxn ang="0">
                    <a:pos x="18" y="16"/>
                  </a:cxn>
                  <a:cxn ang="0">
                    <a:pos x="21" y="33"/>
                  </a:cxn>
                  <a:cxn ang="0">
                    <a:pos x="21" y="52"/>
                  </a:cxn>
                  <a:cxn ang="0">
                    <a:pos x="21" y="66"/>
                  </a:cxn>
                  <a:cxn ang="0">
                    <a:pos x="16" y="73"/>
                  </a:cxn>
                  <a:cxn ang="0">
                    <a:pos x="16" y="49"/>
                  </a:cxn>
                  <a:cxn ang="0">
                    <a:pos x="11" y="28"/>
                  </a:cxn>
                  <a:cxn ang="0">
                    <a:pos x="16" y="28"/>
                  </a:cxn>
                  <a:cxn ang="0">
                    <a:pos x="16" y="28"/>
                  </a:cxn>
                  <a:cxn ang="0">
                    <a:pos x="9" y="21"/>
                  </a:cxn>
                  <a:cxn ang="0">
                    <a:pos x="4" y="11"/>
                  </a:cxn>
                  <a:cxn ang="0">
                    <a:pos x="11" y="14"/>
                  </a:cxn>
                  <a:cxn ang="0">
                    <a:pos x="14" y="14"/>
                  </a:cxn>
                  <a:cxn ang="0">
                    <a:pos x="11" y="11"/>
                  </a:cxn>
                  <a:cxn ang="0">
                    <a:pos x="11" y="9"/>
                  </a:cxn>
                  <a:cxn ang="0">
                    <a:pos x="4" y="7"/>
                  </a:cxn>
                  <a:cxn ang="0">
                    <a:pos x="0" y="0"/>
                  </a:cxn>
                </a:cxnLst>
                <a:rect l="0" t="0" r="r" b="b"/>
                <a:pathLst>
                  <a:path w="21" h="73">
                    <a:moveTo>
                      <a:pt x="0" y="0"/>
                    </a:moveTo>
                    <a:lnTo>
                      <a:pt x="4" y="2"/>
                    </a:lnTo>
                    <a:lnTo>
                      <a:pt x="16" y="9"/>
                    </a:lnTo>
                    <a:lnTo>
                      <a:pt x="18" y="16"/>
                    </a:lnTo>
                    <a:lnTo>
                      <a:pt x="21" y="33"/>
                    </a:lnTo>
                    <a:lnTo>
                      <a:pt x="21" y="52"/>
                    </a:lnTo>
                    <a:lnTo>
                      <a:pt x="21" y="66"/>
                    </a:lnTo>
                    <a:lnTo>
                      <a:pt x="16" y="73"/>
                    </a:lnTo>
                    <a:lnTo>
                      <a:pt x="16" y="49"/>
                    </a:lnTo>
                    <a:lnTo>
                      <a:pt x="11" y="28"/>
                    </a:lnTo>
                    <a:lnTo>
                      <a:pt x="16" y="28"/>
                    </a:lnTo>
                    <a:lnTo>
                      <a:pt x="16" y="28"/>
                    </a:lnTo>
                    <a:lnTo>
                      <a:pt x="9" y="21"/>
                    </a:lnTo>
                    <a:lnTo>
                      <a:pt x="4" y="11"/>
                    </a:lnTo>
                    <a:lnTo>
                      <a:pt x="11" y="14"/>
                    </a:lnTo>
                    <a:lnTo>
                      <a:pt x="14" y="14"/>
                    </a:lnTo>
                    <a:lnTo>
                      <a:pt x="11" y="11"/>
                    </a:lnTo>
                    <a:lnTo>
                      <a:pt x="11" y="9"/>
                    </a:lnTo>
                    <a:lnTo>
                      <a:pt x="4" y="7"/>
                    </a:lnTo>
                    <a:lnTo>
                      <a:pt x="0"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259"/>
              <p:cNvSpPr>
                <a:spLocks/>
              </p:cNvSpPr>
              <p:nvPr/>
            </p:nvSpPr>
            <p:spPr bwMode="auto">
              <a:xfrm>
                <a:off x="3615" y="2008"/>
                <a:ext cx="7" cy="14"/>
              </a:xfrm>
              <a:custGeom>
                <a:avLst/>
                <a:gdLst/>
                <a:ahLst/>
                <a:cxnLst>
                  <a:cxn ang="0">
                    <a:pos x="0" y="4"/>
                  </a:cxn>
                  <a:cxn ang="0">
                    <a:pos x="4" y="0"/>
                  </a:cxn>
                  <a:cxn ang="0">
                    <a:pos x="4" y="0"/>
                  </a:cxn>
                  <a:cxn ang="0">
                    <a:pos x="7" y="2"/>
                  </a:cxn>
                  <a:cxn ang="0">
                    <a:pos x="2" y="7"/>
                  </a:cxn>
                  <a:cxn ang="0">
                    <a:pos x="0" y="14"/>
                  </a:cxn>
                  <a:cxn ang="0">
                    <a:pos x="0" y="11"/>
                  </a:cxn>
                  <a:cxn ang="0">
                    <a:pos x="0" y="4"/>
                  </a:cxn>
                </a:cxnLst>
                <a:rect l="0" t="0" r="r" b="b"/>
                <a:pathLst>
                  <a:path w="7" h="14">
                    <a:moveTo>
                      <a:pt x="0" y="4"/>
                    </a:moveTo>
                    <a:lnTo>
                      <a:pt x="4" y="0"/>
                    </a:lnTo>
                    <a:lnTo>
                      <a:pt x="4" y="0"/>
                    </a:lnTo>
                    <a:lnTo>
                      <a:pt x="7" y="2"/>
                    </a:lnTo>
                    <a:lnTo>
                      <a:pt x="2" y="7"/>
                    </a:lnTo>
                    <a:lnTo>
                      <a:pt x="0" y="14"/>
                    </a:lnTo>
                    <a:lnTo>
                      <a:pt x="0" y="11"/>
                    </a:lnTo>
                    <a:lnTo>
                      <a:pt x="0" y="4"/>
                    </a:lnTo>
                    <a:close/>
                  </a:path>
                </a:pathLst>
              </a:custGeom>
              <a:solidFill>
                <a:srgbClr val="FFFFF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260"/>
              <p:cNvSpPr>
                <a:spLocks/>
              </p:cNvSpPr>
              <p:nvPr/>
            </p:nvSpPr>
            <p:spPr bwMode="auto">
              <a:xfrm>
                <a:off x="3948" y="2008"/>
                <a:ext cx="14" cy="30"/>
              </a:xfrm>
              <a:custGeom>
                <a:avLst/>
                <a:gdLst/>
                <a:ahLst/>
                <a:cxnLst>
                  <a:cxn ang="0">
                    <a:pos x="0" y="0"/>
                  </a:cxn>
                  <a:cxn ang="0">
                    <a:pos x="7" y="14"/>
                  </a:cxn>
                  <a:cxn ang="0">
                    <a:pos x="14" y="30"/>
                  </a:cxn>
                  <a:cxn ang="0">
                    <a:pos x="14" y="30"/>
                  </a:cxn>
                  <a:cxn ang="0">
                    <a:pos x="4" y="16"/>
                  </a:cxn>
                  <a:cxn ang="0">
                    <a:pos x="0" y="0"/>
                  </a:cxn>
                </a:cxnLst>
                <a:rect l="0" t="0" r="r" b="b"/>
                <a:pathLst>
                  <a:path w="14" h="30">
                    <a:moveTo>
                      <a:pt x="0" y="0"/>
                    </a:moveTo>
                    <a:lnTo>
                      <a:pt x="7" y="14"/>
                    </a:lnTo>
                    <a:lnTo>
                      <a:pt x="14" y="30"/>
                    </a:lnTo>
                    <a:lnTo>
                      <a:pt x="14" y="30"/>
                    </a:lnTo>
                    <a:lnTo>
                      <a:pt x="4" y="16"/>
                    </a:lnTo>
                    <a:lnTo>
                      <a:pt x="0" y="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261"/>
              <p:cNvSpPr>
                <a:spLocks/>
              </p:cNvSpPr>
              <p:nvPr/>
            </p:nvSpPr>
            <p:spPr bwMode="auto">
              <a:xfrm>
                <a:off x="3615" y="2010"/>
                <a:ext cx="11" cy="12"/>
              </a:xfrm>
              <a:custGeom>
                <a:avLst/>
                <a:gdLst/>
                <a:ahLst/>
                <a:cxnLst>
                  <a:cxn ang="0">
                    <a:pos x="7" y="0"/>
                  </a:cxn>
                  <a:cxn ang="0">
                    <a:pos x="11" y="5"/>
                  </a:cxn>
                  <a:cxn ang="0">
                    <a:pos x="4" y="7"/>
                  </a:cxn>
                  <a:cxn ang="0">
                    <a:pos x="2" y="12"/>
                  </a:cxn>
                  <a:cxn ang="0">
                    <a:pos x="0" y="12"/>
                  </a:cxn>
                  <a:cxn ang="0">
                    <a:pos x="2" y="5"/>
                  </a:cxn>
                  <a:cxn ang="0">
                    <a:pos x="7" y="0"/>
                  </a:cxn>
                </a:cxnLst>
                <a:rect l="0" t="0" r="r" b="b"/>
                <a:pathLst>
                  <a:path w="11" h="12">
                    <a:moveTo>
                      <a:pt x="7" y="0"/>
                    </a:moveTo>
                    <a:lnTo>
                      <a:pt x="11" y="5"/>
                    </a:lnTo>
                    <a:lnTo>
                      <a:pt x="4" y="7"/>
                    </a:lnTo>
                    <a:lnTo>
                      <a:pt x="2" y="12"/>
                    </a:lnTo>
                    <a:lnTo>
                      <a:pt x="0" y="12"/>
                    </a:lnTo>
                    <a:lnTo>
                      <a:pt x="2" y="5"/>
                    </a:lnTo>
                    <a:lnTo>
                      <a:pt x="7"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262"/>
              <p:cNvSpPr>
                <a:spLocks/>
              </p:cNvSpPr>
              <p:nvPr/>
            </p:nvSpPr>
            <p:spPr bwMode="auto">
              <a:xfrm>
                <a:off x="3789" y="2010"/>
                <a:ext cx="10" cy="9"/>
              </a:xfrm>
              <a:custGeom>
                <a:avLst/>
                <a:gdLst/>
                <a:ahLst/>
                <a:cxnLst>
                  <a:cxn ang="0">
                    <a:pos x="0" y="0"/>
                  </a:cxn>
                  <a:cxn ang="0">
                    <a:pos x="10" y="7"/>
                  </a:cxn>
                  <a:cxn ang="0">
                    <a:pos x="10" y="9"/>
                  </a:cxn>
                  <a:cxn ang="0">
                    <a:pos x="0" y="5"/>
                  </a:cxn>
                  <a:cxn ang="0">
                    <a:pos x="0" y="0"/>
                  </a:cxn>
                </a:cxnLst>
                <a:rect l="0" t="0" r="r" b="b"/>
                <a:pathLst>
                  <a:path w="10" h="9">
                    <a:moveTo>
                      <a:pt x="0" y="0"/>
                    </a:moveTo>
                    <a:lnTo>
                      <a:pt x="10" y="7"/>
                    </a:lnTo>
                    <a:lnTo>
                      <a:pt x="10" y="9"/>
                    </a:lnTo>
                    <a:lnTo>
                      <a:pt x="0" y="5"/>
                    </a:lnTo>
                    <a:lnTo>
                      <a:pt x="0" y="0"/>
                    </a:lnTo>
                    <a:close/>
                  </a:path>
                </a:pathLst>
              </a:custGeom>
              <a:solidFill>
                <a:srgbClr val="DBAD6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263"/>
              <p:cNvSpPr>
                <a:spLocks/>
              </p:cNvSpPr>
              <p:nvPr/>
            </p:nvSpPr>
            <p:spPr bwMode="auto">
              <a:xfrm>
                <a:off x="3801" y="2012"/>
                <a:ext cx="21" cy="24"/>
              </a:xfrm>
              <a:custGeom>
                <a:avLst/>
                <a:gdLst/>
                <a:ahLst/>
                <a:cxnLst>
                  <a:cxn ang="0">
                    <a:pos x="0" y="3"/>
                  </a:cxn>
                  <a:cxn ang="0">
                    <a:pos x="10" y="0"/>
                  </a:cxn>
                  <a:cxn ang="0">
                    <a:pos x="17" y="17"/>
                  </a:cxn>
                  <a:cxn ang="0">
                    <a:pos x="19" y="19"/>
                  </a:cxn>
                  <a:cxn ang="0">
                    <a:pos x="21" y="22"/>
                  </a:cxn>
                  <a:cxn ang="0">
                    <a:pos x="14" y="24"/>
                  </a:cxn>
                  <a:cxn ang="0">
                    <a:pos x="3" y="15"/>
                  </a:cxn>
                  <a:cxn ang="0">
                    <a:pos x="0" y="3"/>
                  </a:cxn>
                </a:cxnLst>
                <a:rect l="0" t="0" r="r" b="b"/>
                <a:pathLst>
                  <a:path w="21" h="24">
                    <a:moveTo>
                      <a:pt x="0" y="3"/>
                    </a:moveTo>
                    <a:lnTo>
                      <a:pt x="10" y="0"/>
                    </a:lnTo>
                    <a:lnTo>
                      <a:pt x="17" y="17"/>
                    </a:lnTo>
                    <a:lnTo>
                      <a:pt x="19" y="19"/>
                    </a:lnTo>
                    <a:lnTo>
                      <a:pt x="21" y="22"/>
                    </a:lnTo>
                    <a:lnTo>
                      <a:pt x="14" y="24"/>
                    </a:lnTo>
                    <a:lnTo>
                      <a:pt x="3" y="15"/>
                    </a:lnTo>
                    <a:lnTo>
                      <a:pt x="0" y="3"/>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264"/>
              <p:cNvSpPr>
                <a:spLocks/>
              </p:cNvSpPr>
              <p:nvPr/>
            </p:nvSpPr>
            <p:spPr bwMode="auto">
              <a:xfrm>
                <a:off x="3900" y="2012"/>
                <a:ext cx="64" cy="85"/>
              </a:xfrm>
              <a:custGeom>
                <a:avLst/>
                <a:gdLst/>
                <a:ahLst/>
                <a:cxnLst>
                  <a:cxn ang="0">
                    <a:pos x="15" y="0"/>
                  </a:cxn>
                  <a:cxn ang="0">
                    <a:pos x="17" y="0"/>
                  </a:cxn>
                  <a:cxn ang="0">
                    <a:pos x="24" y="0"/>
                  </a:cxn>
                  <a:cxn ang="0">
                    <a:pos x="26" y="7"/>
                  </a:cxn>
                  <a:cxn ang="0">
                    <a:pos x="29" y="15"/>
                  </a:cxn>
                  <a:cxn ang="0">
                    <a:pos x="38" y="24"/>
                  </a:cxn>
                  <a:cxn ang="0">
                    <a:pos x="45" y="31"/>
                  </a:cxn>
                  <a:cxn ang="0">
                    <a:pos x="50" y="36"/>
                  </a:cxn>
                  <a:cxn ang="0">
                    <a:pos x="52" y="50"/>
                  </a:cxn>
                  <a:cxn ang="0">
                    <a:pos x="60" y="66"/>
                  </a:cxn>
                  <a:cxn ang="0">
                    <a:pos x="62" y="78"/>
                  </a:cxn>
                  <a:cxn ang="0">
                    <a:pos x="64" y="85"/>
                  </a:cxn>
                  <a:cxn ang="0">
                    <a:pos x="60" y="81"/>
                  </a:cxn>
                  <a:cxn ang="0">
                    <a:pos x="52" y="71"/>
                  </a:cxn>
                  <a:cxn ang="0">
                    <a:pos x="45" y="48"/>
                  </a:cxn>
                  <a:cxn ang="0">
                    <a:pos x="41" y="40"/>
                  </a:cxn>
                  <a:cxn ang="0">
                    <a:pos x="29" y="31"/>
                  </a:cxn>
                  <a:cxn ang="0">
                    <a:pos x="22" y="31"/>
                  </a:cxn>
                  <a:cxn ang="0">
                    <a:pos x="34" y="59"/>
                  </a:cxn>
                  <a:cxn ang="0">
                    <a:pos x="43" y="71"/>
                  </a:cxn>
                  <a:cxn ang="0">
                    <a:pos x="38" y="74"/>
                  </a:cxn>
                  <a:cxn ang="0">
                    <a:pos x="34" y="69"/>
                  </a:cxn>
                  <a:cxn ang="0">
                    <a:pos x="34" y="59"/>
                  </a:cxn>
                  <a:cxn ang="0">
                    <a:pos x="22" y="36"/>
                  </a:cxn>
                  <a:cxn ang="0">
                    <a:pos x="0" y="12"/>
                  </a:cxn>
                  <a:cxn ang="0">
                    <a:pos x="3" y="12"/>
                  </a:cxn>
                  <a:cxn ang="0">
                    <a:pos x="5" y="12"/>
                  </a:cxn>
                  <a:cxn ang="0">
                    <a:pos x="8" y="17"/>
                  </a:cxn>
                  <a:cxn ang="0">
                    <a:pos x="19" y="29"/>
                  </a:cxn>
                  <a:cxn ang="0">
                    <a:pos x="26" y="29"/>
                  </a:cxn>
                  <a:cxn ang="0">
                    <a:pos x="36" y="33"/>
                  </a:cxn>
                  <a:cxn ang="0">
                    <a:pos x="43" y="43"/>
                  </a:cxn>
                  <a:cxn ang="0">
                    <a:pos x="48" y="52"/>
                  </a:cxn>
                  <a:cxn ang="0">
                    <a:pos x="55" y="71"/>
                  </a:cxn>
                  <a:cxn ang="0">
                    <a:pos x="57" y="76"/>
                  </a:cxn>
                  <a:cxn ang="0">
                    <a:pos x="55" y="55"/>
                  </a:cxn>
                  <a:cxn ang="0">
                    <a:pos x="48" y="38"/>
                  </a:cxn>
                  <a:cxn ang="0">
                    <a:pos x="38" y="31"/>
                  </a:cxn>
                  <a:cxn ang="0">
                    <a:pos x="19" y="10"/>
                  </a:cxn>
                  <a:cxn ang="0">
                    <a:pos x="15" y="0"/>
                  </a:cxn>
                </a:cxnLst>
                <a:rect l="0" t="0" r="r" b="b"/>
                <a:pathLst>
                  <a:path w="64" h="85">
                    <a:moveTo>
                      <a:pt x="15" y="0"/>
                    </a:moveTo>
                    <a:lnTo>
                      <a:pt x="17" y="0"/>
                    </a:lnTo>
                    <a:lnTo>
                      <a:pt x="24" y="0"/>
                    </a:lnTo>
                    <a:lnTo>
                      <a:pt x="26" y="7"/>
                    </a:lnTo>
                    <a:lnTo>
                      <a:pt x="29" y="15"/>
                    </a:lnTo>
                    <a:lnTo>
                      <a:pt x="38" y="24"/>
                    </a:lnTo>
                    <a:lnTo>
                      <a:pt x="45" y="31"/>
                    </a:lnTo>
                    <a:lnTo>
                      <a:pt x="50" y="36"/>
                    </a:lnTo>
                    <a:lnTo>
                      <a:pt x="52" y="50"/>
                    </a:lnTo>
                    <a:lnTo>
                      <a:pt x="60" y="66"/>
                    </a:lnTo>
                    <a:lnTo>
                      <a:pt x="62" y="78"/>
                    </a:lnTo>
                    <a:lnTo>
                      <a:pt x="64" y="85"/>
                    </a:lnTo>
                    <a:lnTo>
                      <a:pt x="60" y="81"/>
                    </a:lnTo>
                    <a:lnTo>
                      <a:pt x="52" y="71"/>
                    </a:lnTo>
                    <a:lnTo>
                      <a:pt x="45" y="48"/>
                    </a:lnTo>
                    <a:lnTo>
                      <a:pt x="41" y="40"/>
                    </a:lnTo>
                    <a:lnTo>
                      <a:pt x="29" y="31"/>
                    </a:lnTo>
                    <a:lnTo>
                      <a:pt x="22" y="31"/>
                    </a:lnTo>
                    <a:lnTo>
                      <a:pt x="34" y="59"/>
                    </a:lnTo>
                    <a:lnTo>
                      <a:pt x="43" y="71"/>
                    </a:lnTo>
                    <a:lnTo>
                      <a:pt x="38" y="74"/>
                    </a:lnTo>
                    <a:lnTo>
                      <a:pt x="34" y="69"/>
                    </a:lnTo>
                    <a:lnTo>
                      <a:pt x="34" y="59"/>
                    </a:lnTo>
                    <a:lnTo>
                      <a:pt x="22" y="36"/>
                    </a:lnTo>
                    <a:lnTo>
                      <a:pt x="0" y="12"/>
                    </a:lnTo>
                    <a:lnTo>
                      <a:pt x="3" y="12"/>
                    </a:lnTo>
                    <a:lnTo>
                      <a:pt x="5" y="12"/>
                    </a:lnTo>
                    <a:lnTo>
                      <a:pt x="8" y="17"/>
                    </a:lnTo>
                    <a:lnTo>
                      <a:pt x="19" y="29"/>
                    </a:lnTo>
                    <a:lnTo>
                      <a:pt x="26" y="29"/>
                    </a:lnTo>
                    <a:lnTo>
                      <a:pt x="36" y="33"/>
                    </a:lnTo>
                    <a:lnTo>
                      <a:pt x="43" y="43"/>
                    </a:lnTo>
                    <a:lnTo>
                      <a:pt x="48" y="52"/>
                    </a:lnTo>
                    <a:lnTo>
                      <a:pt x="55" y="71"/>
                    </a:lnTo>
                    <a:lnTo>
                      <a:pt x="57" y="76"/>
                    </a:lnTo>
                    <a:lnTo>
                      <a:pt x="55" y="55"/>
                    </a:lnTo>
                    <a:lnTo>
                      <a:pt x="48" y="38"/>
                    </a:lnTo>
                    <a:lnTo>
                      <a:pt x="38" y="31"/>
                    </a:lnTo>
                    <a:lnTo>
                      <a:pt x="19" y="10"/>
                    </a:lnTo>
                    <a:lnTo>
                      <a:pt x="15" y="0"/>
                    </a:lnTo>
                    <a:close/>
                  </a:path>
                </a:pathLst>
              </a:custGeom>
              <a:solidFill>
                <a:srgbClr val="2020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265"/>
              <p:cNvSpPr>
                <a:spLocks/>
              </p:cNvSpPr>
              <p:nvPr/>
            </p:nvSpPr>
            <p:spPr bwMode="auto">
              <a:xfrm>
                <a:off x="3924" y="2012"/>
                <a:ext cx="26" cy="33"/>
              </a:xfrm>
              <a:custGeom>
                <a:avLst/>
                <a:gdLst/>
                <a:ahLst/>
                <a:cxnLst>
                  <a:cxn ang="0">
                    <a:pos x="0" y="0"/>
                  </a:cxn>
                  <a:cxn ang="0">
                    <a:pos x="5" y="3"/>
                  </a:cxn>
                  <a:cxn ang="0">
                    <a:pos x="14" y="15"/>
                  </a:cxn>
                  <a:cxn ang="0">
                    <a:pos x="21" y="26"/>
                  </a:cxn>
                  <a:cxn ang="0">
                    <a:pos x="26" y="33"/>
                  </a:cxn>
                  <a:cxn ang="0">
                    <a:pos x="21" y="31"/>
                  </a:cxn>
                  <a:cxn ang="0">
                    <a:pos x="14" y="24"/>
                  </a:cxn>
                  <a:cxn ang="0">
                    <a:pos x="10" y="17"/>
                  </a:cxn>
                  <a:cxn ang="0">
                    <a:pos x="2" y="5"/>
                  </a:cxn>
                  <a:cxn ang="0">
                    <a:pos x="0" y="0"/>
                  </a:cxn>
                </a:cxnLst>
                <a:rect l="0" t="0" r="r" b="b"/>
                <a:pathLst>
                  <a:path w="26" h="33">
                    <a:moveTo>
                      <a:pt x="0" y="0"/>
                    </a:moveTo>
                    <a:lnTo>
                      <a:pt x="5" y="3"/>
                    </a:lnTo>
                    <a:lnTo>
                      <a:pt x="14" y="15"/>
                    </a:lnTo>
                    <a:lnTo>
                      <a:pt x="21" y="26"/>
                    </a:lnTo>
                    <a:lnTo>
                      <a:pt x="26" y="33"/>
                    </a:lnTo>
                    <a:lnTo>
                      <a:pt x="21" y="31"/>
                    </a:lnTo>
                    <a:lnTo>
                      <a:pt x="14" y="24"/>
                    </a:lnTo>
                    <a:lnTo>
                      <a:pt x="10" y="17"/>
                    </a:lnTo>
                    <a:lnTo>
                      <a:pt x="2" y="5"/>
                    </a:lnTo>
                    <a:lnTo>
                      <a:pt x="0" y="0"/>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266"/>
              <p:cNvSpPr>
                <a:spLocks/>
              </p:cNvSpPr>
              <p:nvPr/>
            </p:nvSpPr>
            <p:spPr bwMode="auto">
              <a:xfrm>
                <a:off x="3617" y="2015"/>
                <a:ext cx="14" cy="9"/>
              </a:xfrm>
              <a:custGeom>
                <a:avLst/>
                <a:gdLst/>
                <a:ahLst/>
                <a:cxnLst>
                  <a:cxn ang="0">
                    <a:pos x="2" y="2"/>
                  </a:cxn>
                  <a:cxn ang="0">
                    <a:pos x="9" y="0"/>
                  </a:cxn>
                  <a:cxn ang="0">
                    <a:pos x="14" y="2"/>
                  </a:cxn>
                  <a:cxn ang="0">
                    <a:pos x="5" y="4"/>
                  </a:cxn>
                  <a:cxn ang="0">
                    <a:pos x="0" y="9"/>
                  </a:cxn>
                  <a:cxn ang="0">
                    <a:pos x="0" y="7"/>
                  </a:cxn>
                  <a:cxn ang="0">
                    <a:pos x="2" y="2"/>
                  </a:cxn>
                </a:cxnLst>
                <a:rect l="0" t="0" r="r" b="b"/>
                <a:pathLst>
                  <a:path w="14" h="9">
                    <a:moveTo>
                      <a:pt x="2" y="2"/>
                    </a:moveTo>
                    <a:lnTo>
                      <a:pt x="9" y="0"/>
                    </a:lnTo>
                    <a:lnTo>
                      <a:pt x="14" y="2"/>
                    </a:lnTo>
                    <a:lnTo>
                      <a:pt x="5" y="4"/>
                    </a:lnTo>
                    <a:lnTo>
                      <a:pt x="0" y="9"/>
                    </a:lnTo>
                    <a:lnTo>
                      <a:pt x="0" y="7"/>
                    </a:lnTo>
                    <a:lnTo>
                      <a:pt x="2" y="2"/>
                    </a:lnTo>
                    <a:close/>
                  </a:path>
                </a:pathLst>
              </a:custGeom>
              <a:solidFill>
                <a:srgbClr val="FFFFF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267"/>
              <p:cNvSpPr>
                <a:spLocks/>
              </p:cNvSpPr>
              <p:nvPr/>
            </p:nvSpPr>
            <p:spPr bwMode="auto">
              <a:xfrm>
                <a:off x="3867" y="2015"/>
                <a:ext cx="19" cy="30"/>
              </a:xfrm>
              <a:custGeom>
                <a:avLst/>
                <a:gdLst/>
                <a:ahLst/>
                <a:cxnLst>
                  <a:cxn ang="0">
                    <a:pos x="15" y="0"/>
                  </a:cxn>
                  <a:cxn ang="0">
                    <a:pos x="15" y="0"/>
                  </a:cxn>
                  <a:cxn ang="0">
                    <a:pos x="17" y="2"/>
                  </a:cxn>
                  <a:cxn ang="0">
                    <a:pos x="19" y="9"/>
                  </a:cxn>
                  <a:cxn ang="0">
                    <a:pos x="19" y="16"/>
                  </a:cxn>
                  <a:cxn ang="0">
                    <a:pos x="17" y="21"/>
                  </a:cxn>
                  <a:cxn ang="0">
                    <a:pos x="15" y="28"/>
                  </a:cxn>
                  <a:cxn ang="0">
                    <a:pos x="10" y="28"/>
                  </a:cxn>
                  <a:cxn ang="0">
                    <a:pos x="7" y="30"/>
                  </a:cxn>
                  <a:cxn ang="0">
                    <a:pos x="3" y="30"/>
                  </a:cxn>
                  <a:cxn ang="0">
                    <a:pos x="0" y="23"/>
                  </a:cxn>
                  <a:cxn ang="0">
                    <a:pos x="0" y="21"/>
                  </a:cxn>
                  <a:cxn ang="0">
                    <a:pos x="10" y="21"/>
                  </a:cxn>
                  <a:cxn ang="0">
                    <a:pos x="17" y="14"/>
                  </a:cxn>
                  <a:cxn ang="0">
                    <a:pos x="15" y="0"/>
                  </a:cxn>
                </a:cxnLst>
                <a:rect l="0" t="0" r="r" b="b"/>
                <a:pathLst>
                  <a:path w="19" h="30">
                    <a:moveTo>
                      <a:pt x="15" y="0"/>
                    </a:moveTo>
                    <a:lnTo>
                      <a:pt x="15" y="0"/>
                    </a:lnTo>
                    <a:lnTo>
                      <a:pt x="17" y="2"/>
                    </a:lnTo>
                    <a:lnTo>
                      <a:pt x="19" y="9"/>
                    </a:lnTo>
                    <a:lnTo>
                      <a:pt x="19" y="16"/>
                    </a:lnTo>
                    <a:lnTo>
                      <a:pt x="17" y="21"/>
                    </a:lnTo>
                    <a:lnTo>
                      <a:pt x="15" y="28"/>
                    </a:lnTo>
                    <a:lnTo>
                      <a:pt x="10" y="28"/>
                    </a:lnTo>
                    <a:lnTo>
                      <a:pt x="7" y="30"/>
                    </a:lnTo>
                    <a:lnTo>
                      <a:pt x="3" y="30"/>
                    </a:lnTo>
                    <a:lnTo>
                      <a:pt x="0" y="23"/>
                    </a:lnTo>
                    <a:lnTo>
                      <a:pt x="0" y="21"/>
                    </a:lnTo>
                    <a:lnTo>
                      <a:pt x="10" y="21"/>
                    </a:lnTo>
                    <a:lnTo>
                      <a:pt x="17" y="14"/>
                    </a:lnTo>
                    <a:lnTo>
                      <a:pt x="15"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268"/>
              <p:cNvSpPr>
                <a:spLocks/>
              </p:cNvSpPr>
              <p:nvPr/>
            </p:nvSpPr>
            <p:spPr bwMode="auto">
              <a:xfrm>
                <a:off x="4021" y="2015"/>
                <a:ext cx="12" cy="7"/>
              </a:xfrm>
              <a:custGeom>
                <a:avLst/>
                <a:gdLst/>
                <a:ahLst/>
                <a:cxnLst>
                  <a:cxn ang="0">
                    <a:pos x="0" y="0"/>
                  </a:cxn>
                  <a:cxn ang="0">
                    <a:pos x="9" y="4"/>
                  </a:cxn>
                  <a:cxn ang="0">
                    <a:pos x="12" y="7"/>
                  </a:cxn>
                  <a:cxn ang="0">
                    <a:pos x="9" y="7"/>
                  </a:cxn>
                  <a:cxn ang="0">
                    <a:pos x="2" y="4"/>
                  </a:cxn>
                  <a:cxn ang="0">
                    <a:pos x="0" y="0"/>
                  </a:cxn>
                </a:cxnLst>
                <a:rect l="0" t="0" r="r" b="b"/>
                <a:pathLst>
                  <a:path w="12" h="7">
                    <a:moveTo>
                      <a:pt x="0" y="0"/>
                    </a:moveTo>
                    <a:lnTo>
                      <a:pt x="9" y="4"/>
                    </a:lnTo>
                    <a:lnTo>
                      <a:pt x="12" y="7"/>
                    </a:lnTo>
                    <a:lnTo>
                      <a:pt x="9" y="7"/>
                    </a:lnTo>
                    <a:lnTo>
                      <a:pt x="2" y="4"/>
                    </a:lnTo>
                    <a:lnTo>
                      <a:pt x="0" y="0"/>
                    </a:lnTo>
                    <a:close/>
                  </a:path>
                </a:pathLst>
              </a:custGeom>
              <a:solidFill>
                <a:srgbClr val="D1A46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269"/>
              <p:cNvSpPr>
                <a:spLocks/>
              </p:cNvSpPr>
              <p:nvPr/>
            </p:nvSpPr>
            <p:spPr bwMode="auto">
              <a:xfrm>
                <a:off x="3617" y="2017"/>
                <a:ext cx="19" cy="24"/>
              </a:xfrm>
              <a:custGeom>
                <a:avLst/>
                <a:gdLst/>
                <a:ahLst/>
                <a:cxnLst>
                  <a:cxn ang="0">
                    <a:pos x="14" y="0"/>
                  </a:cxn>
                  <a:cxn ang="0">
                    <a:pos x="19" y="10"/>
                  </a:cxn>
                  <a:cxn ang="0">
                    <a:pos x="9" y="7"/>
                  </a:cxn>
                  <a:cxn ang="0">
                    <a:pos x="2" y="10"/>
                  </a:cxn>
                  <a:cxn ang="0">
                    <a:pos x="2" y="12"/>
                  </a:cxn>
                  <a:cxn ang="0">
                    <a:pos x="9" y="10"/>
                  </a:cxn>
                  <a:cxn ang="0">
                    <a:pos x="19" y="12"/>
                  </a:cxn>
                  <a:cxn ang="0">
                    <a:pos x="19" y="10"/>
                  </a:cxn>
                  <a:cxn ang="0">
                    <a:pos x="17" y="24"/>
                  </a:cxn>
                  <a:cxn ang="0">
                    <a:pos x="9" y="17"/>
                  </a:cxn>
                  <a:cxn ang="0">
                    <a:pos x="0" y="19"/>
                  </a:cxn>
                  <a:cxn ang="0">
                    <a:pos x="0" y="7"/>
                  </a:cxn>
                  <a:cxn ang="0">
                    <a:pos x="5" y="2"/>
                  </a:cxn>
                  <a:cxn ang="0">
                    <a:pos x="14" y="0"/>
                  </a:cxn>
                </a:cxnLst>
                <a:rect l="0" t="0" r="r" b="b"/>
                <a:pathLst>
                  <a:path w="19" h="24">
                    <a:moveTo>
                      <a:pt x="14" y="0"/>
                    </a:moveTo>
                    <a:lnTo>
                      <a:pt x="19" y="10"/>
                    </a:lnTo>
                    <a:lnTo>
                      <a:pt x="9" y="7"/>
                    </a:lnTo>
                    <a:lnTo>
                      <a:pt x="2" y="10"/>
                    </a:lnTo>
                    <a:lnTo>
                      <a:pt x="2" y="12"/>
                    </a:lnTo>
                    <a:lnTo>
                      <a:pt x="9" y="10"/>
                    </a:lnTo>
                    <a:lnTo>
                      <a:pt x="19" y="12"/>
                    </a:lnTo>
                    <a:lnTo>
                      <a:pt x="19" y="10"/>
                    </a:lnTo>
                    <a:lnTo>
                      <a:pt x="17" y="24"/>
                    </a:lnTo>
                    <a:lnTo>
                      <a:pt x="9" y="17"/>
                    </a:lnTo>
                    <a:lnTo>
                      <a:pt x="0" y="19"/>
                    </a:lnTo>
                    <a:lnTo>
                      <a:pt x="0" y="7"/>
                    </a:lnTo>
                    <a:lnTo>
                      <a:pt x="5" y="2"/>
                    </a:lnTo>
                    <a:lnTo>
                      <a:pt x="14"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270"/>
              <p:cNvSpPr>
                <a:spLocks/>
              </p:cNvSpPr>
              <p:nvPr/>
            </p:nvSpPr>
            <p:spPr bwMode="auto">
              <a:xfrm>
                <a:off x="3827" y="2017"/>
                <a:ext cx="19" cy="31"/>
              </a:xfrm>
              <a:custGeom>
                <a:avLst/>
                <a:gdLst/>
                <a:ahLst/>
                <a:cxnLst>
                  <a:cxn ang="0">
                    <a:pos x="0" y="0"/>
                  </a:cxn>
                  <a:cxn ang="0">
                    <a:pos x="5" y="2"/>
                  </a:cxn>
                  <a:cxn ang="0">
                    <a:pos x="3" y="2"/>
                  </a:cxn>
                  <a:cxn ang="0">
                    <a:pos x="12" y="12"/>
                  </a:cxn>
                  <a:cxn ang="0">
                    <a:pos x="17" y="24"/>
                  </a:cxn>
                  <a:cxn ang="0">
                    <a:pos x="19" y="31"/>
                  </a:cxn>
                  <a:cxn ang="0">
                    <a:pos x="10" y="26"/>
                  </a:cxn>
                  <a:cxn ang="0">
                    <a:pos x="10" y="28"/>
                  </a:cxn>
                  <a:cxn ang="0">
                    <a:pos x="0" y="0"/>
                  </a:cxn>
                </a:cxnLst>
                <a:rect l="0" t="0" r="r" b="b"/>
                <a:pathLst>
                  <a:path w="19" h="31">
                    <a:moveTo>
                      <a:pt x="0" y="0"/>
                    </a:moveTo>
                    <a:lnTo>
                      <a:pt x="5" y="2"/>
                    </a:lnTo>
                    <a:lnTo>
                      <a:pt x="3" y="2"/>
                    </a:lnTo>
                    <a:lnTo>
                      <a:pt x="12" y="12"/>
                    </a:lnTo>
                    <a:lnTo>
                      <a:pt x="17" y="24"/>
                    </a:lnTo>
                    <a:lnTo>
                      <a:pt x="19" y="31"/>
                    </a:lnTo>
                    <a:lnTo>
                      <a:pt x="10" y="26"/>
                    </a:lnTo>
                    <a:lnTo>
                      <a:pt x="10" y="28"/>
                    </a:lnTo>
                    <a:lnTo>
                      <a:pt x="0" y="0"/>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271"/>
              <p:cNvSpPr>
                <a:spLocks/>
              </p:cNvSpPr>
              <p:nvPr/>
            </p:nvSpPr>
            <p:spPr bwMode="auto">
              <a:xfrm>
                <a:off x="3610" y="2017"/>
                <a:ext cx="75" cy="125"/>
              </a:xfrm>
              <a:custGeom>
                <a:avLst/>
                <a:gdLst/>
                <a:ahLst/>
                <a:cxnLst>
                  <a:cxn ang="0">
                    <a:pos x="0" y="0"/>
                  </a:cxn>
                  <a:cxn ang="0">
                    <a:pos x="5" y="2"/>
                  </a:cxn>
                  <a:cxn ang="0">
                    <a:pos x="5" y="5"/>
                  </a:cxn>
                  <a:cxn ang="0">
                    <a:pos x="7" y="5"/>
                  </a:cxn>
                  <a:cxn ang="0">
                    <a:pos x="7" y="7"/>
                  </a:cxn>
                  <a:cxn ang="0">
                    <a:pos x="7" y="19"/>
                  </a:cxn>
                  <a:cxn ang="0">
                    <a:pos x="7" y="21"/>
                  </a:cxn>
                  <a:cxn ang="0">
                    <a:pos x="5" y="28"/>
                  </a:cxn>
                  <a:cxn ang="0">
                    <a:pos x="2" y="31"/>
                  </a:cxn>
                  <a:cxn ang="0">
                    <a:pos x="0" y="40"/>
                  </a:cxn>
                  <a:cxn ang="0">
                    <a:pos x="0" y="45"/>
                  </a:cxn>
                  <a:cxn ang="0">
                    <a:pos x="2" y="54"/>
                  </a:cxn>
                  <a:cxn ang="0">
                    <a:pos x="2" y="59"/>
                  </a:cxn>
                  <a:cxn ang="0">
                    <a:pos x="7" y="64"/>
                  </a:cxn>
                  <a:cxn ang="0">
                    <a:pos x="9" y="69"/>
                  </a:cxn>
                  <a:cxn ang="0">
                    <a:pos x="16" y="73"/>
                  </a:cxn>
                  <a:cxn ang="0">
                    <a:pos x="19" y="76"/>
                  </a:cxn>
                  <a:cxn ang="0">
                    <a:pos x="21" y="78"/>
                  </a:cxn>
                  <a:cxn ang="0">
                    <a:pos x="26" y="76"/>
                  </a:cxn>
                  <a:cxn ang="0">
                    <a:pos x="31" y="76"/>
                  </a:cxn>
                  <a:cxn ang="0">
                    <a:pos x="28" y="85"/>
                  </a:cxn>
                  <a:cxn ang="0">
                    <a:pos x="31" y="87"/>
                  </a:cxn>
                  <a:cxn ang="0">
                    <a:pos x="31" y="95"/>
                  </a:cxn>
                  <a:cxn ang="0">
                    <a:pos x="38" y="97"/>
                  </a:cxn>
                  <a:cxn ang="0">
                    <a:pos x="33" y="102"/>
                  </a:cxn>
                  <a:cxn ang="0">
                    <a:pos x="33" y="106"/>
                  </a:cxn>
                  <a:cxn ang="0">
                    <a:pos x="45" y="109"/>
                  </a:cxn>
                  <a:cxn ang="0">
                    <a:pos x="38" y="116"/>
                  </a:cxn>
                  <a:cxn ang="0">
                    <a:pos x="40" y="118"/>
                  </a:cxn>
                  <a:cxn ang="0">
                    <a:pos x="54" y="116"/>
                  </a:cxn>
                  <a:cxn ang="0">
                    <a:pos x="50" y="123"/>
                  </a:cxn>
                  <a:cxn ang="0">
                    <a:pos x="59" y="123"/>
                  </a:cxn>
                  <a:cxn ang="0">
                    <a:pos x="71" y="116"/>
                  </a:cxn>
                  <a:cxn ang="0">
                    <a:pos x="75" y="118"/>
                  </a:cxn>
                  <a:cxn ang="0">
                    <a:pos x="75" y="121"/>
                  </a:cxn>
                  <a:cxn ang="0">
                    <a:pos x="50" y="125"/>
                  </a:cxn>
                  <a:cxn ang="0">
                    <a:pos x="35" y="116"/>
                  </a:cxn>
                  <a:cxn ang="0">
                    <a:pos x="31" y="92"/>
                  </a:cxn>
                  <a:cxn ang="0">
                    <a:pos x="26" y="83"/>
                  </a:cxn>
                  <a:cxn ang="0">
                    <a:pos x="12" y="71"/>
                  </a:cxn>
                  <a:cxn ang="0">
                    <a:pos x="2" y="61"/>
                  </a:cxn>
                  <a:cxn ang="0">
                    <a:pos x="0" y="52"/>
                  </a:cxn>
                  <a:cxn ang="0">
                    <a:pos x="0" y="40"/>
                  </a:cxn>
                  <a:cxn ang="0">
                    <a:pos x="7" y="21"/>
                  </a:cxn>
                  <a:cxn ang="0">
                    <a:pos x="7" y="10"/>
                  </a:cxn>
                  <a:cxn ang="0">
                    <a:pos x="0" y="2"/>
                  </a:cxn>
                  <a:cxn ang="0">
                    <a:pos x="0" y="0"/>
                  </a:cxn>
                </a:cxnLst>
                <a:rect l="0" t="0" r="r" b="b"/>
                <a:pathLst>
                  <a:path w="75" h="125">
                    <a:moveTo>
                      <a:pt x="0" y="0"/>
                    </a:moveTo>
                    <a:lnTo>
                      <a:pt x="5" y="2"/>
                    </a:lnTo>
                    <a:lnTo>
                      <a:pt x="5" y="5"/>
                    </a:lnTo>
                    <a:lnTo>
                      <a:pt x="7" y="5"/>
                    </a:lnTo>
                    <a:lnTo>
                      <a:pt x="7" y="7"/>
                    </a:lnTo>
                    <a:lnTo>
                      <a:pt x="7" y="19"/>
                    </a:lnTo>
                    <a:lnTo>
                      <a:pt x="7" y="21"/>
                    </a:lnTo>
                    <a:lnTo>
                      <a:pt x="5" y="28"/>
                    </a:lnTo>
                    <a:lnTo>
                      <a:pt x="2" y="31"/>
                    </a:lnTo>
                    <a:lnTo>
                      <a:pt x="0" y="40"/>
                    </a:lnTo>
                    <a:lnTo>
                      <a:pt x="0" y="45"/>
                    </a:lnTo>
                    <a:lnTo>
                      <a:pt x="2" y="54"/>
                    </a:lnTo>
                    <a:lnTo>
                      <a:pt x="2" y="59"/>
                    </a:lnTo>
                    <a:lnTo>
                      <a:pt x="7" y="64"/>
                    </a:lnTo>
                    <a:lnTo>
                      <a:pt x="9" y="69"/>
                    </a:lnTo>
                    <a:lnTo>
                      <a:pt x="16" y="73"/>
                    </a:lnTo>
                    <a:lnTo>
                      <a:pt x="19" y="76"/>
                    </a:lnTo>
                    <a:lnTo>
                      <a:pt x="21" y="78"/>
                    </a:lnTo>
                    <a:lnTo>
                      <a:pt x="26" y="76"/>
                    </a:lnTo>
                    <a:lnTo>
                      <a:pt x="31" y="76"/>
                    </a:lnTo>
                    <a:lnTo>
                      <a:pt x="28" y="85"/>
                    </a:lnTo>
                    <a:lnTo>
                      <a:pt x="31" y="87"/>
                    </a:lnTo>
                    <a:lnTo>
                      <a:pt x="31" y="95"/>
                    </a:lnTo>
                    <a:lnTo>
                      <a:pt x="38" y="97"/>
                    </a:lnTo>
                    <a:lnTo>
                      <a:pt x="33" y="102"/>
                    </a:lnTo>
                    <a:lnTo>
                      <a:pt x="33" y="106"/>
                    </a:lnTo>
                    <a:lnTo>
                      <a:pt x="45" y="109"/>
                    </a:lnTo>
                    <a:lnTo>
                      <a:pt x="38" y="116"/>
                    </a:lnTo>
                    <a:lnTo>
                      <a:pt x="40" y="118"/>
                    </a:lnTo>
                    <a:lnTo>
                      <a:pt x="54" y="116"/>
                    </a:lnTo>
                    <a:lnTo>
                      <a:pt x="50" y="123"/>
                    </a:lnTo>
                    <a:lnTo>
                      <a:pt x="59" y="123"/>
                    </a:lnTo>
                    <a:lnTo>
                      <a:pt x="71" y="116"/>
                    </a:lnTo>
                    <a:lnTo>
                      <a:pt x="75" y="118"/>
                    </a:lnTo>
                    <a:lnTo>
                      <a:pt x="75" y="121"/>
                    </a:lnTo>
                    <a:lnTo>
                      <a:pt x="50" y="125"/>
                    </a:lnTo>
                    <a:lnTo>
                      <a:pt x="35" y="116"/>
                    </a:lnTo>
                    <a:lnTo>
                      <a:pt x="31" y="92"/>
                    </a:lnTo>
                    <a:lnTo>
                      <a:pt x="26" y="83"/>
                    </a:lnTo>
                    <a:lnTo>
                      <a:pt x="12" y="71"/>
                    </a:lnTo>
                    <a:lnTo>
                      <a:pt x="2" y="61"/>
                    </a:lnTo>
                    <a:lnTo>
                      <a:pt x="0" y="52"/>
                    </a:lnTo>
                    <a:lnTo>
                      <a:pt x="0" y="40"/>
                    </a:lnTo>
                    <a:lnTo>
                      <a:pt x="7" y="21"/>
                    </a:lnTo>
                    <a:lnTo>
                      <a:pt x="7" y="10"/>
                    </a:lnTo>
                    <a:lnTo>
                      <a:pt x="0" y="2"/>
                    </a:lnTo>
                    <a:lnTo>
                      <a:pt x="0" y="0"/>
                    </a:lnTo>
                    <a:close/>
                  </a:path>
                </a:pathLst>
              </a:custGeom>
              <a:solidFill>
                <a:srgbClr val="7873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272"/>
              <p:cNvSpPr>
                <a:spLocks/>
              </p:cNvSpPr>
              <p:nvPr/>
            </p:nvSpPr>
            <p:spPr bwMode="auto">
              <a:xfrm>
                <a:off x="3903" y="2019"/>
                <a:ext cx="52" cy="64"/>
              </a:xfrm>
              <a:custGeom>
                <a:avLst/>
                <a:gdLst/>
                <a:ahLst/>
                <a:cxnLst>
                  <a:cxn ang="0">
                    <a:pos x="0" y="5"/>
                  </a:cxn>
                  <a:cxn ang="0">
                    <a:pos x="5" y="0"/>
                  </a:cxn>
                  <a:cxn ang="0">
                    <a:pos x="9" y="3"/>
                  </a:cxn>
                  <a:cxn ang="0">
                    <a:pos x="26" y="17"/>
                  </a:cxn>
                  <a:cxn ang="0">
                    <a:pos x="42" y="31"/>
                  </a:cxn>
                  <a:cxn ang="0">
                    <a:pos x="47" y="41"/>
                  </a:cxn>
                  <a:cxn ang="0">
                    <a:pos x="52" y="55"/>
                  </a:cxn>
                  <a:cxn ang="0">
                    <a:pos x="52" y="64"/>
                  </a:cxn>
                  <a:cxn ang="0">
                    <a:pos x="45" y="45"/>
                  </a:cxn>
                  <a:cxn ang="0">
                    <a:pos x="40" y="36"/>
                  </a:cxn>
                  <a:cxn ang="0">
                    <a:pos x="33" y="26"/>
                  </a:cxn>
                  <a:cxn ang="0">
                    <a:pos x="23" y="22"/>
                  </a:cxn>
                  <a:cxn ang="0">
                    <a:pos x="12" y="8"/>
                  </a:cxn>
                  <a:cxn ang="0">
                    <a:pos x="2" y="5"/>
                  </a:cxn>
                  <a:cxn ang="0">
                    <a:pos x="0" y="5"/>
                  </a:cxn>
                </a:cxnLst>
                <a:rect l="0" t="0" r="r" b="b"/>
                <a:pathLst>
                  <a:path w="52" h="64">
                    <a:moveTo>
                      <a:pt x="0" y="5"/>
                    </a:moveTo>
                    <a:lnTo>
                      <a:pt x="5" y="0"/>
                    </a:lnTo>
                    <a:lnTo>
                      <a:pt x="9" y="3"/>
                    </a:lnTo>
                    <a:lnTo>
                      <a:pt x="26" y="17"/>
                    </a:lnTo>
                    <a:lnTo>
                      <a:pt x="42" y="31"/>
                    </a:lnTo>
                    <a:lnTo>
                      <a:pt x="47" y="41"/>
                    </a:lnTo>
                    <a:lnTo>
                      <a:pt x="52" y="55"/>
                    </a:lnTo>
                    <a:lnTo>
                      <a:pt x="52" y="64"/>
                    </a:lnTo>
                    <a:lnTo>
                      <a:pt x="45" y="45"/>
                    </a:lnTo>
                    <a:lnTo>
                      <a:pt x="40" y="36"/>
                    </a:lnTo>
                    <a:lnTo>
                      <a:pt x="33" y="26"/>
                    </a:lnTo>
                    <a:lnTo>
                      <a:pt x="23" y="22"/>
                    </a:lnTo>
                    <a:lnTo>
                      <a:pt x="12" y="8"/>
                    </a:lnTo>
                    <a:lnTo>
                      <a:pt x="2" y="5"/>
                    </a:lnTo>
                    <a:lnTo>
                      <a:pt x="0" y="5"/>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273"/>
              <p:cNvSpPr>
                <a:spLocks/>
              </p:cNvSpPr>
              <p:nvPr/>
            </p:nvSpPr>
            <p:spPr bwMode="auto">
              <a:xfrm>
                <a:off x="3926" y="2017"/>
                <a:ext cx="12" cy="19"/>
              </a:xfrm>
              <a:custGeom>
                <a:avLst/>
                <a:gdLst/>
                <a:ahLst/>
                <a:cxnLst>
                  <a:cxn ang="0">
                    <a:pos x="0" y="0"/>
                  </a:cxn>
                  <a:cxn ang="0">
                    <a:pos x="8" y="12"/>
                  </a:cxn>
                  <a:cxn ang="0">
                    <a:pos x="12" y="19"/>
                  </a:cxn>
                  <a:cxn ang="0">
                    <a:pos x="3" y="10"/>
                  </a:cxn>
                  <a:cxn ang="0">
                    <a:pos x="0" y="2"/>
                  </a:cxn>
                  <a:cxn ang="0">
                    <a:pos x="0" y="0"/>
                  </a:cxn>
                </a:cxnLst>
                <a:rect l="0" t="0" r="r" b="b"/>
                <a:pathLst>
                  <a:path w="12" h="19">
                    <a:moveTo>
                      <a:pt x="0" y="0"/>
                    </a:moveTo>
                    <a:lnTo>
                      <a:pt x="8" y="12"/>
                    </a:lnTo>
                    <a:lnTo>
                      <a:pt x="12" y="19"/>
                    </a:lnTo>
                    <a:lnTo>
                      <a:pt x="3" y="10"/>
                    </a:lnTo>
                    <a:lnTo>
                      <a:pt x="0" y="2"/>
                    </a:lnTo>
                    <a:lnTo>
                      <a:pt x="0" y="0"/>
                    </a:lnTo>
                    <a:close/>
                  </a:path>
                </a:pathLst>
              </a:custGeom>
              <a:solidFill>
                <a:srgbClr val="D0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274"/>
              <p:cNvSpPr>
                <a:spLocks/>
              </p:cNvSpPr>
              <p:nvPr/>
            </p:nvSpPr>
            <p:spPr bwMode="auto">
              <a:xfrm>
                <a:off x="3830" y="2019"/>
                <a:ext cx="33" cy="48"/>
              </a:xfrm>
              <a:custGeom>
                <a:avLst/>
                <a:gdLst/>
                <a:ahLst/>
                <a:cxnLst>
                  <a:cxn ang="0">
                    <a:pos x="0" y="0"/>
                  </a:cxn>
                  <a:cxn ang="0">
                    <a:pos x="2" y="0"/>
                  </a:cxn>
                  <a:cxn ang="0">
                    <a:pos x="9" y="5"/>
                  </a:cxn>
                  <a:cxn ang="0">
                    <a:pos x="18" y="12"/>
                  </a:cxn>
                  <a:cxn ang="0">
                    <a:pos x="21" y="24"/>
                  </a:cxn>
                  <a:cxn ang="0">
                    <a:pos x="26" y="31"/>
                  </a:cxn>
                  <a:cxn ang="0">
                    <a:pos x="28" y="31"/>
                  </a:cxn>
                  <a:cxn ang="0">
                    <a:pos x="28" y="17"/>
                  </a:cxn>
                  <a:cxn ang="0">
                    <a:pos x="28" y="10"/>
                  </a:cxn>
                  <a:cxn ang="0">
                    <a:pos x="33" y="36"/>
                  </a:cxn>
                  <a:cxn ang="0">
                    <a:pos x="33" y="41"/>
                  </a:cxn>
                  <a:cxn ang="0">
                    <a:pos x="26" y="36"/>
                  </a:cxn>
                  <a:cxn ang="0">
                    <a:pos x="26" y="38"/>
                  </a:cxn>
                  <a:cxn ang="0">
                    <a:pos x="26" y="38"/>
                  </a:cxn>
                  <a:cxn ang="0">
                    <a:pos x="26" y="48"/>
                  </a:cxn>
                  <a:cxn ang="0">
                    <a:pos x="18" y="41"/>
                  </a:cxn>
                  <a:cxn ang="0">
                    <a:pos x="16" y="33"/>
                  </a:cxn>
                  <a:cxn ang="0">
                    <a:pos x="23" y="33"/>
                  </a:cxn>
                  <a:cxn ang="0">
                    <a:pos x="16" y="29"/>
                  </a:cxn>
                  <a:cxn ang="0">
                    <a:pos x="14" y="22"/>
                  </a:cxn>
                  <a:cxn ang="0">
                    <a:pos x="9" y="10"/>
                  </a:cxn>
                  <a:cxn ang="0">
                    <a:pos x="0" y="0"/>
                  </a:cxn>
                </a:cxnLst>
                <a:rect l="0" t="0" r="r" b="b"/>
                <a:pathLst>
                  <a:path w="33" h="48">
                    <a:moveTo>
                      <a:pt x="0" y="0"/>
                    </a:moveTo>
                    <a:lnTo>
                      <a:pt x="2" y="0"/>
                    </a:lnTo>
                    <a:lnTo>
                      <a:pt x="9" y="5"/>
                    </a:lnTo>
                    <a:lnTo>
                      <a:pt x="18" y="12"/>
                    </a:lnTo>
                    <a:lnTo>
                      <a:pt x="21" y="24"/>
                    </a:lnTo>
                    <a:lnTo>
                      <a:pt x="26" y="31"/>
                    </a:lnTo>
                    <a:lnTo>
                      <a:pt x="28" y="31"/>
                    </a:lnTo>
                    <a:lnTo>
                      <a:pt x="28" y="17"/>
                    </a:lnTo>
                    <a:lnTo>
                      <a:pt x="28" y="10"/>
                    </a:lnTo>
                    <a:lnTo>
                      <a:pt x="33" y="36"/>
                    </a:lnTo>
                    <a:lnTo>
                      <a:pt x="33" y="41"/>
                    </a:lnTo>
                    <a:lnTo>
                      <a:pt x="26" y="36"/>
                    </a:lnTo>
                    <a:lnTo>
                      <a:pt x="26" y="38"/>
                    </a:lnTo>
                    <a:lnTo>
                      <a:pt x="26" y="38"/>
                    </a:lnTo>
                    <a:lnTo>
                      <a:pt x="26" y="48"/>
                    </a:lnTo>
                    <a:lnTo>
                      <a:pt x="18" y="41"/>
                    </a:lnTo>
                    <a:lnTo>
                      <a:pt x="16" y="33"/>
                    </a:lnTo>
                    <a:lnTo>
                      <a:pt x="23" y="33"/>
                    </a:lnTo>
                    <a:lnTo>
                      <a:pt x="16" y="29"/>
                    </a:lnTo>
                    <a:lnTo>
                      <a:pt x="14" y="22"/>
                    </a:lnTo>
                    <a:lnTo>
                      <a:pt x="9" y="10"/>
                    </a:lnTo>
                    <a:lnTo>
                      <a:pt x="0" y="0"/>
                    </a:lnTo>
                    <a:close/>
                  </a:path>
                </a:pathLst>
              </a:custGeom>
              <a:solidFill>
                <a:srgbClr val="8E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275"/>
              <p:cNvSpPr>
                <a:spLocks/>
              </p:cNvSpPr>
              <p:nvPr/>
            </p:nvSpPr>
            <p:spPr bwMode="auto">
              <a:xfrm>
                <a:off x="3619" y="2024"/>
                <a:ext cx="17" cy="5"/>
              </a:xfrm>
              <a:custGeom>
                <a:avLst/>
                <a:gdLst/>
                <a:ahLst/>
                <a:cxnLst>
                  <a:cxn ang="0">
                    <a:pos x="0" y="3"/>
                  </a:cxn>
                  <a:cxn ang="0">
                    <a:pos x="7" y="0"/>
                  </a:cxn>
                  <a:cxn ang="0">
                    <a:pos x="17" y="3"/>
                  </a:cxn>
                  <a:cxn ang="0">
                    <a:pos x="17" y="3"/>
                  </a:cxn>
                  <a:cxn ang="0">
                    <a:pos x="17" y="5"/>
                  </a:cxn>
                  <a:cxn ang="0">
                    <a:pos x="7" y="3"/>
                  </a:cxn>
                  <a:cxn ang="0">
                    <a:pos x="0" y="5"/>
                  </a:cxn>
                  <a:cxn ang="0">
                    <a:pos x="0" y="3"/>
                  </a:cxn>
                </a:cxnLst>
                <a:rect l="0" t="0" r="r" b="b"/>
                <a:pathLst>
                  <a:path w="17" h="5">
                    <a:moveTo>
                      <a:pt x="0" y="3"/>
                    </a:moveTo>
                    <a:lnTo>
                      <a:pt x="7" y="0"/>
                    </a:lnTo>
                    <a:lnTo>
                      <a:pt x="17" y="3"/>
                    </a:lnTo>
                    <a:lnTo>
                      <a:pt x="17" y="3"/>
                    </a:lnTo>
                    <a:lnTo>
                      <a:pt x="17" y="5"/>
                    </a:lnTo>
                    <a:lnTo>
                      <a:pt x="7" y="3"/>
                    </a:lnTo>
                    <a:lnTo>
                      <a:pt x="0" y="5"/>
                    </a:lnTo>
                    <a:lnTo>
                      <a:pt x="0" y="3"/>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276"/>
              <p:cNvSpPr>
                <a:spLocks/>
              </p:cNvSpPr>
              <p:nvPr/>
            </p:nvSpPr>
            <p:spPr bwMode="auto">
              <a:xfrm>
                <a:off x="3650" y="2024"/>
                <a:ext cx="17" cy="17"/>
              </a:xfrm>
              <a:custGeom>
                <a:avLst/>
                <a:gdLst/>
                <a:ahLst/>
                <a:cxnLst>
                  <a:cxn ang="0">
                    <a:pos x="0" y="0"/>
                  </a:cxn>
                  <a:cxn ang="0">
                    <a:pos x="5" y="3"/>
                  </a:cxn>
                  <a:cxn ang="0">
                    <a:pos x="12" y="3"/>
                  </a:cxn>
                  <a:cxn ang="0">
                    <a:pos x="17" y="7"/>
                  </a:cxn>
                  <a:cxn ang="0">
                    <a:pos x="10" y="17"/>
                  </a:cxn>
                  <a:cxn ang="0">
                    <a:pos x="0" y="0"/>
                  </a:cxn>
                </a:cxnLst>
                <a:rect l="0" t="0" r="r" b="b"/>
                <a:pathLst>
                  <a:path w="17" h="17">
                    <a:moveTo>
                      <a:pt x="0" y="0"/>
                    </a:moveTo>
                    <a:lnTo>
                      <a:pt x="5" y="3"/>
                    </a:lnTo>
                    <a:lnTo>
                      <a:pt x="12" y="3"/>
                    </a:lnTo>
                    <a:lnTo>
                      <a:pt x="17" y="7"/>
                    </a:lnTo>
                    <a:lnTo>
                      <a:pt x="10" y="17"/>
                    </a:lnTo>
                    <a:lnTo>
                      <a:pt x="0"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277"/>
              <p:cNvSpPr>
                <a:spLocks/>
              </p:cNvSpPr>
              <p:nvPr/>
            </p:nvSpPr>
            <p:spPr bwMode="auto">
              <a:xfrm>
                <a:off x="3898" y="2024"/>
                <a:ext cx="36" cy="57"/>
              </a:xfrm>
              <a:custGeom>
                <a:avLst/>
                <a:gdLst/>
                <a:ahLst/>
                <a:cxnLst>
                  <a:cxn ang="0">
                    <a:pos x="0" y="3"/>
                  </a:cxn>
                  <a:cxn ang="0">
                    <a:pos x="2" y="0"/>
                  </a:cxn>
                  <a:cxn ang="0">
                    <a:pos x="24" y="24"/>
                  </a:cxn>
                  <a:cxn ang="0">
                    <a:pos x="36" y="47"/>
                  </a:cxn>
                  <a:cxn ang="0">
                    <a:pos x="36" y="57"/>
                  </a:cxn>
                  <a:cxn ang="0">
                    <a:pos x="31" y="47"/>
                  </a:cxn>
                  <a:cxn ang="0">
                    <a:pos x="28" y="40"/>
                  </a:cxn>
                  <a:cxn ang="0">
                    <a:pos x="24" y="26"/>
                  </a:cxn>
                  <a:cxn ang="0">
                    <a:pos x="5" y="10"/>
                  </a:cxn>
                  <a:cxn ang="0">
                    <a:pos x="0" y="3"/>
                  </a:cxn>
                </a:cxnLst>
                <a:rect l="0" t="0" r="r" b="b"/>
                <a:pathLst>
                  <a:path w="36" h="57">
                    <a:moveTo>
                      <a:pt x="0" y="3"/>
                    </a:moveTo>
                    <a:lnTo>
                      <a:pt x="2" y="0"/>
                    </a:lnTo>
                    <a:lnTo>
                      <a:pt x="24" y="24"/>
                    </a:lnTo>
                    <a:lnTo>
                      <a:pt x="36" y="47"/>
                    </a:lnTo>
                    <a:lnTo>
                      <a:pt x="36" y="57"/>
                    </a:lnTo>
                    <a:lnTo>
                      <a:pt x="31" y="47"/>
                    </a:lnTo>
                    <a:lnTo>
                      <a:pt x="28" y="40"/>
                    </a:lnTo>
                    <a:lnTo>
                      <a:pt x="24" y="26"/>
                    </a:lnTo>
                    <a:lnTo>
                      <a:pt x="5" y="10"/>
                    </a:lnTo>
                    <a:lnTo>
                      <a:pt x="0" y="3"/>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278"/>
              <p:cNvSpPr>
                <a:spLocks/>
              </p:cNvSpPr>
              <p:nvPr/>
            </p:nvSpPr>
            <p:spPr bwMode="auto">
              <a:xfrm>
                <a:off x="3905" y="2024"/>
                <a:ext cx="21" cy="17"/>
              </a:xfrm>
              <a:custGeom>
                <a:avLst/>
                <a:gdLst/>
                <a:ahLst/>
                <a:cxnLst>
                  <a:cxn ang="0">
                    <a:pos x="0" y="0"/>
                  </a:cxn>
                  <a:cxn ang="0">
                    <a:pos x="10" y="3"/>
                  </a:cxn>
                  <a:cxn ang="0">
                    <a:pos x="21" y="17"/>
                  </a:cxn>
                  <a:cxn ang="0">
                    <a:pos x="14" y="17"/>
                  </a:cxn>
                  <a:cxn ang="0">
                    <a:pos x="14" y="17"/>
                  </a:cxn>
                  <a:cxn ang="0">
                    <a:pos x="7" y="7"/>
                  </a:cxn>
                  <a:cxn ang="0">
                    <a:pos x="3" y="5"/>
                  </a:cxn>
                  <a:cxn ang="0">
                    <a:pos x="0" y="0"/>
                  </a:cxn>
                </a:cxnLst>
                <a:rect l="0" t="0" r="r" b="b"/>
                <a:pathLst>
                  <a:path w="21" h="17">
                    <a:moveTo>
                      <a:pt x="0" y="0"/>
                    </a:moveTo>
                    <a:lnTo>
                      <a:pt x="10" y="3"/>
                    </a:lnTo>
                    <a:lnTo>
                      <a:pt x="21" y="17"/>
                    </a:lnTo>
                    <a:lnTo>
                      <a:pt x="14" y="17"/>
                    </a:lnTo>
                    <a:lnTo>
                      <a:pt x="14" y="17"/>
                    </a:lnTo>
                    <a:lnTo>
                      <a:pt x="7" y="7"/>
                    </a:lnTo>
                    <a:lnTo>
                      <a:pt x="3" y="5"/>
                    </a:lnTo>
                    <a:lnTo>
                      <a:pt x="0" y="0"/>
                    </a:lnTo>
                    <a:close/>
                  </a:path>
                </a:pathLst>
              </a:custGeom>
              <a:solidFill>
                <a:srgbClr val="AA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279"/>
              <p:cNvSpPr>
                <a:spLocks/>
              </p:cNvSpPr>
              <p:nvPr/>
            </p:nvSpPr>
            <p:spPr bwMode="auto">
              <a:xfrm>
                <a:off x="3789" y="2027"/>
                <a:ext cx="8" cy="2"/>
              </a:xfrm>
              <a:custGeom>
                <a:avLst/>
                <a:gdLst/>
                <a:ahLst/>
                <a:cxnLst>
                  <a:cxn ang="0">
                    <a:pos x="0" y="0"/>
                  </a:cxn>
                  <a:cxn ang="0">
                    <a:pos x="8" y="2"/>
                  </a:cxn>
                  <a:cxn ang="0">
                    <a:pos x="8" y="2"/>
                  </a:cxn>
                  <a:cxn ang="0">
                    <a:pos x="0" y="2"/>
                  </a:cxn>
                  <a:cxn ang="0">
                    <a:pos x="0" y="0"/>
                  </a:cxn>
                  <a:cxn ang="0">
                    <a:pos x="0" y="0"/>
                  </a:cxn>
                </a:cxnLst>
                <a:rect l="0" t="0" r="r" b="b"/>
                <a:pathLst>
                  <a:path w="8" h="2">
                    <a:moveTo>
                      <a:pt x="0" y="0"/>
                    </a:moveTo>
                    <a:lnTo>
                      <a:pt x="8" y="2"/>
                    </a:lnTo>
                    <a:lnTo>
                      <a:pt x="8" y="2"/>
                    </a:lnTo>
                    <a:lnTo>
                      <a:pt x="0" y="2"/>
                    </a:lnTo>
                    <a:lnTo>
                      <a:pt x="0" y="0"/>
                    </a:lnTo>
                    <a:lnTo>
                      <a:pt x="0" y="0"/>
                    </a:lnTo>
                    <a:close/>
                  </a:path>
                </a:pathLst>
              </a:custGeom>
              <a:solidFill>
                <a:srgbClr val="D8AC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280"/>
              <p:cNvSpPr>
                <a:spLocks/>
              </p:cNvSpPr>
              <p:nvPr/>
            </p:nvSpPr>
            <p:spPr bwMode="auto">
              <a:xfrm>
                <a:off x="3664" y="2027"/>
                <a:ext cx="10" cy="11"/>
              </a:xfrm>
              <a:custGeom>
                <a:avLst/>
                <a:gdLst/>
                <a:ahLst/>
                <a:cxnLst>
                  <a:cxn ang="0">
                    <a:pos x="5" y="4"/>
                  </a:cxn>
                  <a:cxn ang="0">
                    <a:pos x="10" y="0"/>
                  </a:cxn>
                  <a:cxn ang="0">
                    <a:pos x="5" y="7"/>
                  </a:cxn>
                  <a:cxn ang="0">
                    <a:pos x="0" y="11"/>
                  </a:cxn>
                  <a:cxn ang="0">
                    <a:pos x="0" y="9"/>
                  </a:cxn>
                  <a:cxn ang="0">
                    <a:pos x="5" y="4"/>
                  </a:cxn>
                </a:cxnLst>
                <a:rect l="0" t="0" r="r" b="b"/>
                <a:pathLst>
                  <a:path w="10" h="11">
                    <a:moveTo>
                      <a:pt x="5" y="4"/>
                    </a:moveTo>
                    <a:lnTo>
                      <a:pt x="10" y="0"/>
                    </a:lnTo>
                    <a:lnTo>
                      <a:pt x="5" y="7"/>
                    </a:lnTo>
                    <a:lnTo>
                      <a:pt x="0" y="11"/>
                    </a:lnTo>
                    <a:lnTo>
                      <a:pt x="0" y="9"/>
                    </a:lnTo>
                    <a:lnTo>
                      <a:pt x="5" y="4"/>
                    </a:lnTo>
                    <a:close/>
                  </a:path>
                </a:pathLst>
              </a:custGeom>
              <a:solidFill>
                <a:srgbClr val="AA70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281"/>
              <p:cNvSpPr>
                <a:spLocks/>
              </p:cNvSpPr>
              <p:nvPr/>
            </p:nvSpPr>
            <p:spPr bwMode="auto">
              <a:xfrm>
                <a:off x="3856" y="2027"/>
                <a:ext cx="11" cy="35"/>
              </a:xfrm>
              <a:custGeom>
                <a:avLst/>
                <a:gdLst/>
                <a:ahLst/>
                <a:cxnLst>
                  <a:cxn ang="0">
                    <a:pos x="2" y="9"/>
                  </a:cxn>
                  <a:cxn ang="0">
                    <a:pos x="2" y="0"/>
                  </a:cxn>
                  <a:cxn ang="0">
                    <a:pos x="9" y="11"/>
                  </a:cxn>
                  <a:cxn ang="0">
                    <a:pos x="11" y="23"/>
                  </a:cxn>
                  <a:cxn ang="0">
                    <a:pos x="9" y="35"/>
                  </a:cxn>
                  <a:cxn ang="0">
                    <a:pos x="0" y="30"/>
                  </a:cxn>
                  <a:cxn ang="0">
                    <a:pos x="0" y="30"/>
                  </a:cxn>
                  <a:cxn ang="0">
                    <a:pos x="0" y="28"/>
                  </a:cxn>
                  <a:cxn ang="0">
                    <a:pos x="7" y="33"/>
                  </a:cxn>
                  <a:cxn ang="0">
                    <a:pos x="7" y="28"/>
                  </a:cxn>
                  <a:cxn ang="0">
                    <a:pos x="2" y="2"/>
                  </a:cxn>
                  <a:cxn ang="0">
                    <a:pos x="2" y="9"/>
                  </a:cxn>
                </a:cxnLst>
                <a:rect l="0" t="0" r="r" b="b"/>
                <a:pathLst>
                  <a:path w="11" h="35">
                    <a:moveTo>
                      <a:pt x="2" y="9"/>
                    </a:moveTo>
                    <a:lnTo>
                      <a:pt x="2" y="0"/>
                    </a:lnTo>
                    <a:lnTo>
                      <a:pt x="9" y="11"/>
                    </a:lnTo>
                    <a:lnTo>
                      <a:pt x="11" y="23"/>
                    </a:lnTo>
                    <a:lnTo>
                      <a:pt x="9" y="35"/>
                    </a:lnTo>
                    <a:lnTo>
                      <a:pt x="0" y="30"/>
                    </a:lnTo>
                    <a:lnTo>
                      <a:pt x="0" y="30"/>
                    </a:lnTo>
                    <a:lnTo>
                      <a:pt x="0" y="28"/>
                    </a:lnTo>
                    <a:lnTo>
                      <a:pt x="7" y="33"/>
                    </a:lnTo>
                    <a:lnTo>
                      <a:pt x="7" y="28"/>
                    </a:lnTo>
                    <a:lnTo>
                      <a:pt x="2" y="2"/>
                    </a:lnTo>
                    <a:lnTo>
                      <a:pt x="2" y="9"/>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282"/>
              <p:cNvSpPr>
                <a:spLocks/>
              </p:cNvSpPr>
              <p:nvPr/>
            </p:nvSpPr>
            <p:spPr bwMode="auto">
              <a:xfrm>
                <a:off x="3908" y="2029"/>
                <a:ext cx="11" cy="12"/>
              </a:xfrm>
              <a:custGeom>
                <a:avLst/>
                <a:gdLst/>
                <a:ahLst/>
                <a:cxnLst>
                  <a:cxn ang="0">
                    <a:pos x="0" y="0"/>
                  </a:cxn>
                  <a:cxn ang="0">
                    <a:pos x="4" y="2"/>
                  </a:cxn>
                  <a:cxn ang="0">
                    <a:pos x="11" y="12"/>
                  </a:cxn>
                  <a:cxn ang="0">
                    <a:pos x="11" y="12"/>
                  </a:cxn>
                  <a:cxn ang="0">
                    <a:pos x="0" y="0"/>
                  </a:cxn>
                </a:cxnLst>
                <a:rect l="0" t="0" r="r" b="b"/>
                <a:pathLst>
                  <a:path w="11" h="12">
                    <a:moveTo>
                      <a:pt x="0" y="0"/>
                    </a:moveTo>
                    <a:lnTo>
                      <a:pt x="4" y="2"/>
                    </a:lnTo>
                    <a:lnTo>
                      <a:pt x="11" y="12"/>
                    </a:lnTo>
                    <a:lnTo>
                      <a:pt x="11" y="12"/>
                    </a:lnTo>
                    <a:lnTo>
                      <a:pt x="0" y="0"/>
                    </a:lnTo>
                    <a:close/>
                  </a:path>
                </a:pathLst>
              </a:custGeom>
              <a:solidFill>
                <a:srgbClr val="D2A4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283"/>
              <p:cNvSpPr>
                <a:spLocks/>
              </p:cNvSpPr>
              <p:nvPr/>
            </p:nvSpPr>
            <p:spPr bwMode="auto">
              <a:xfrm>
                <a:off x="3825" y="2031"/>
                <a:ext cx="19" cy="31"/>
              </a:xfrm>
              <a:custGeom>
                <a:avLst/>
                <a:gdLst/>
                <a:ahLst/>
                <a:cxnLst>
                  <a:cxn ang="0">
                    <a:pos x="0" y="0"/>
                  </a:cxn>
                  <a:cxn ang="0">
                    <a:pos x="2" y="0"/>
                  </a:cxn>
                  <a:cxn ang="0">
                    <a:pos x="5" y="5"/>
                  </a:cxn>
                  <a:cxn ang="0">
                    <a:pos x="9" y="14"/>
                  </a:cxn>
                  <a:cxn ang="0">
                    <a:pos x="14" y="17"/>
                  </a:cxn>
                  <a:cxn ang="0">
                    <a:pos x="19" y="31"/>
                  </a:cxn>
                  <a:cxn ang="0">
                    <a:pos x="16" y="29"/>
                  </a:cxn>
                  <a:cxn ang="0">
                    <a:pos x="2" y="10"/>
                  </a:cxn>
                  <a:cxn ang="0">
                    <a:pos x="0" y="0"/>
                  </a:cxn>
                </a:cxnLst>
                <a:rect l="0" t="0" r="r" b="b"/>
                <a:pathLst>
                  <a:path w="19" h="31">
                    <a:moveTo>
                      <a:pt x="0" y="0"/>
                    </a:moveTo>
                    <a:lnTo>
                      <a:pt x="2" y="0"/>
                    </a:lnTo>
                    <a:lnTo>
                      <a:pt x="5" y="5"/>
                    </a:lnTo>
                    <a:lnTo>
                      <a:pt x="9" y="14"/>
                    </a:lnTo>
                    <a:lnTo>
                      <a:pt x="14" y="17"/>
                    </a:lnTo>
                    <a:lnTo>
                      <a:pt x="19" y="31"/>
                    </a:lnTo>
                    <a:lnTo>
                      <a:pt x="16" y="29"/>
                    </a:lnTo>
                    <a:lnTo>
                      <a:pt x="2" y="10"/>
                    </a:lnTo>
                    <a:lnTo>
                      <a:pt x="0" y="0"/>
                    </a:lnTo>
                    <a:close/>
                  </a:path>
                </a:pathLst>
              </a:custGeom>
              <a:solidFill>
                <a:srgbClr val="4C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284"/>
              <p:cNvSpPr>
                <a:spLocks/>
              </p:cNvSpPr>
              <p:nvPr/>
            </p:nvSpPr>
            <p:spPr bwMode="auto">
              <a:xfrm>
                <a:off x="3818" y="2031"/>
                <a:ext cx="30" cy="40"/>
              </a:xfrm>
              <a:custGeom>
                <a:avLst/>
                <a:gdLst/>
                <a:ahLst/>
                <a:cxnLst>
                  <a:cxn ang="0">
                    <a:pos x="7" y="0"/>
                  </a:cxn>
                  <a:cxn ang="0">
                    <a:pos x="9" y="10"/>
                  </a:cxn>
                  <a:cxn ang="0">
                    <a:pos x="23" y="29"/>
                  </a:cxn>
                  <a:cxn ang="0">
                    <a:pos x="26" y="31"/>
                  </a:cxn>
                  <a:cxn ang="0">
                    <a:pos x="30" y="40"/>
                  </a:cxn>
                  <a:cxn ang="0">
                    <a:pos x="28" y="40"/>
                  </a:cxn>
                  <a:cxn ang="0">
                    <a:pos x="21" y="31"/>
                  </a:cxn>
                  <a:cxn ang="0">
                    <a:pos x="7" y="12"/>
                  </a:cxn>
                  <a:cxn ang="0">
                    <a:pos x="2" y="7"/>
                  </a:cxn>
                  <a:cxn ang="0">
                    <a:pos x="0" y="7"/>
                  </a:cxn>
                  <a:cxn ang="0">
                    <a:pos x="4" y="5"/>
                  </a:cxn>
                  <a:cxn ang="0">
                    <a:pos x="7" y="0"/>
                  </a:cxn>
                </a:cxnLst>
                <a:rect l="0" t="0" r="r" b="b"/>
                <a:pathLst>
                  <a:path w="30" h="40">
                    <a:moveTo>
                      <a:pt x="7" y="0"/>
                    </a:moveTo>
                    <a:lnTo>
                      <a:pt x="9" y="10"/>
                    </a:lnTo>
                    <a:lnTo>
                      <a:pt x="23" y="29"/>
                    </a:lnTo>
                    <a:lnTo>
                      <a:pt x="26" y="31"/>
                    </a:lnTo>
                    <a:lnTo>
                      <a:pt x="30" y="40"/>
                    </a:lnTo>
                    <a:lnTo>
                      <a:pt x="28" y="40"/>
                    </a:lnTo>
                    <a:lnTo>
                      <a:pt x="21" y="31"/>
                    </a:lnTo>
                    <a:lnTo>
                      <a:pt x="7" y="12"/>
                    </a:lnTo>
                    <a:lnTo>
                      <a:pt x="2" y="7"/>
                    </a:lnTo>
                    <a:lnTo>
                      <a:pt x="0" y="7"/>
                    </a:lnTo>
                    <a:lnTo>
                      <a:pt x="4" y="5"/>
                    </a:lnTo>
                    <a:lnTo>
                      <a:pt x="7"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285"/>
              <p:cNvSpPr>
                <a:spLocks/>
              </p:cNvSpPr>
              <p:nvPr/>
            </p:nvSpPr>
            <p:spPr bwMode="auto">
              <a:xfrm>
                <a:off x="4030" y="2034"/>
                <a:ext cx="5" cy="2"/>
              </a:xfrm>
              <a:custGeom>
                <a:avLst/>
                <a:gdLst/>
                <a:ahLst/>
                <a:cxnLst>
                  <a:cxn ang="0">
                    <a:pos x="0" y="0"/>
                  </a:cxn>
                  <a:cxn ang="0">
                    <a:pos x="5" y="2"/>
                  </a:cxn>
                  <a:cxn ang="0">
                    <a:pos x="0" y="2"/>
                  </a:cxn>
                  <a:cxn ang="0">
                    <a:pos x="0" y="0"/>
                  </a:cxn>
                </a:cxnLst>
                <a:rect l="0" t="0" r="r" b="b"/>
                <a:pathLst>
                  <a:path w="5" h="2">
                    <a:moveTo>
                      <a:pt x="0" y="0"/>
                    </a:moveTo>
                    <a:lnTo>
                      <a:pt x="5" y="2"/>
                    </a:lnTo>
                    <a:lnTo>
                      <a:pt x="0" y="2"/>
                    </a:lnTo>
                    <a:lnTo>
                      <a:pt x="0" y="0"/>
                    </a:lnTo>
                    <a:close/>
                  </a:path>
                </a:pathLst>
              </a:custGeom>
              <a:solidFill>
                <a:srgbClr val="D1A46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286"/>
              <p:cNvSpPr>
                <a:spLocks/>
              </p:cNvSpPr>
              <p:nvPr/>
            </p:nvSpPr>
            <p:spPr bwMode="auto">
              <a:xfrm>
                <a:off x="3617" y="2034"/>
                <a:ext cx="17" cy="9"/>
              </a:xfrm>
              <a:custGeom>
                <a:avLst/>
                <a:gdLst/>
                <a:ahLst/>
                <a:cxnLst>
                  <a:cxn ang="0">
                    <a:pos x="0" y="2"/>
                  </a:cxn>
                  <a:cxn ang="0">
                    <a:pos x="9" y="0"/>
                  </a:cxn>
                  <a:cxn ang="0">
                    <a:pos x="17" y="7"/>
                  </a:cxn>
                  <a:cxn ang="0">
                    <a:pos x="17" y="9"/>
                  </a:cxn>
                  <a:cxn ang="0">
                    <a:pos x="9" y="4"/>
                  </a:cxn>
                  <a:cxn ang="0">
                    <a:pos x="0" y="4"/>
                  </a:cxn>
                  <a:cxn ang="0">
                    <a:pos x="0" y="2"/>
                  </a:cxn>
                </a:cxnLst>
                <a:rect l="0" t="0" r="r" b="b"/>
                <a:pathLst>
                  <a:path w="17" h="9">
                    <a:moveTo>
                      <a:pt x="0" y="2"/>
                    </a:moveTo>
                    <a:lnTo>
                      <a:pt x="9" y="0"/>
                    </a:lnTo>
                    <a:lnTo>
                      <a:pt x="17" y="7"/>
                    </a:lnTo>
                    <a:lnTo>
                      <a:pt x="17" y="9"/>
                    </a:lnTo>
                    <a:lnTo>
                      <a:pt x="9" y="4"/>
                    </a:lnTo>
                    <a:lnTo>
                      <a:pt x="0" y="4"/>
                    </a:lnTo>
                    <a:lnTo>
                      <a:pt x="0" y="2"/>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287"/>
              <p:cNvSpPr>
                <a:spLocks/>
              </p:cNvSpPr>
              <p:nvPr/>
            </p:nvSpPr>
            <p:spPr bwMode="auto">
              <a:xfrm>
                <a:off x="3775" y="2034"/>
                <a:ext cx="40" cy="52"/>
              </a:xfrm>
              <a:custGeom>
                <a:avLst/>
                <a:gdLst/>
                <a:ahLst/>
                <a:cxnLst>
                  <a:cxn ang="0">
                    <a:pos x="0" y="2"/>
                  </a:cxn>
                  <a:cxn ang="0">
                    <a:pos x="3" y="0"/>
                  </a:cxn>
                  <a:cxn ang="0">
                    <a:pos x="5" y="4"/>
                  </a:cxn>
                  <a:cxn ang="0">
                    <a:pos x="5" y="7"/>
                  </a:cxn>
                  <a:cxn ang="0">
                    <a:pos x="24" y="35"/>
                  </a:cxn>
                  <a:cxn ang="0">
                    <a:pos x="22" y="18"/>
                  </a:cxn>
                  <a:cxn ang="0">
                    <a:pos x="26" y="28"/>
                  </a:cxn>
                  <a:cxn ang="0">
                    <a:pos x="33" y="37"/>
                  </a:cxn>
                  <a:cxn ang="0">
                    <a:pos x="36" y="40"/>
                  </a:cxn>
                  <a:cxn ang="0">
                    <a:pos x="40" y="44"/>
                  </a:cxn>
                  <a:cxn ang="0">
                    <a:pos x="38" y="52"/>
                  </a:cxn>
                  <a:cxn ang="0">
                    <a:pos x="36" y="52"/>
                  </a:cxn>
                  <a:cxn ang="0">
                    <a:pos x="33" y="44"/>
                  </a:cxn>
                  <a:cxn ang="0">
                    <a:pos x="26" y="37"/>
                  </a:cxn>
                  <a:cxn ang="0">
                    <a:pos x="24" y="35"/>
                  </a:cxn>
                  <a:cxn ang="0">
                    <a:pos x="24" y="44"/>
                  </a:cxn>
                  <a:cxn ang="0">
                    <a:pos x="22" y="44"/>
                  </a:cxn>
                  <a:cxn ang="0">
                    <a:pos x="3" y="18"/>
                  </a:cxn>
                  <a:cxn ang="0">
                    <a:pos x="0" y="16"/>
                  </a:cxn>
                  <a:cxn ang="0">
                    <a:pos x="0" y="2"/>
                  </a:cxn>
                </a:cxnLst>
                <a:rect l="0" t="0" r="r" b="b"/>
                <a:pathLst>
                  <a:path w="40" h="52">
                    <a:moveTo>
                      <a:pt x="0" y="2"/>
                    </a:moveTo>
                    <a:lnTo>
                      <a:pt x="3" y="0"/>
                    </a:lnTo>
                    <a:lnTo>
                      <a:pt x="5" y="4"/>
                    </a:lnTo>
                    <a:lnTo>
                      <a:pt x="5" y="7"/>
                    </a:lnTo>
                    <a:lnTo>
                      <a:pt x="24" y="35"/>
                    </a:lnTo>
                    <a:lnTo>
                      <a:pt x="22" y="18"/>
                    </a:lnTo>
                    <a:lnTo>
                      <a:pt x="26" y="28"/>
                    </a:lnTo>
                    <a:lnTo>
                      <a:pt x="33" y="37"/>
                    </a:lnTo>
                    <a:lnTo>
                      <a:pt x="36" y="40"/>
                    </a:lnTo>
                    <a:lnTo>
                      <a:pt x="40" y="44"/>
                    </a:lnTo>
                    <a:lnTo>
                      <a:pt x="38" y="52"/>
                    </a:lnTo>
                    <a:lnTo>
                      <a:pt x="36" y="52"/>
                    </a:lnTo>
                    <a:lnTo>
                      <a:pt x="33" y="44"/>
                    </a:lnTo>
                    <a:lnTo>
                      <a:pt x="26" y="37"/>
                    </a:lnTo>
                    <a:lnTo>
                      <a:pt x="24" y="35"/>
                    </a:lnTo>
                    <a:lnTo>
                      <a:pt x="24" y="44"/>
                    </a:lnTo>
                    <a:lnTo>
                      <a:pt x="22" y="44"/>
                    </a:lnTo>
                    <a:lnTo>
                      <a:pt x="3" y="18"/>
                    </a:lnTo>
                    <a:lnTo>
                      <a:pt x="0" y="16"/>
                    </a:lnTo>
                    <a:lnTo>
                      <a:pt x="0" y="2"/>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288"/>
              <p:cNvSpPr>
                <a:spLocks noEditPoints="1"/>
              </p:cNvSpPr>
              <p:nvPr/>
            </p:nvSpPr>
            <p:spPr bwMode="auto">
              <a:xfrm>
                <a:off x="3645" y="1937"/>
                <a:ext cx="81" cy="149"/>
              </a:xfrm>
              <a:custGeom>
                <a:avLst/>
                <a:gdLst/>
                <a:ahLst/>
                <a:cxnLst>
                  <a:cxn ang="0">
                    <a:pos x="29" y="3"/>
                  </a:cxn>
                  <a:cxn ang="0">
                    <a:pos x="26" y="0"/>
                  </a:cxn>
                  <a:cxn ang="0">
                    <a:pos x="21" y="5"/>
                  </a:cxn>
                  <a:cxn ang="0">
                    <a:pos x="27" y="2"/>
                  </a:cxn>
                  <a:cxn ang="0">
                    <a:pos x="23" y="7"/>
                  </a:cxn>
                  <a:cxn ang="0">
                    <a:pos x="31" y="5"/>
                  </a:cxn>
                  <a:cxn ang="0">
                    <a:pos x="24" y="8"/>
                  </a:cxn>
                  <a:cxn ang="0">
                    <a:pos x="22" y="11"/>
                  </a:cxn>
                  <a:cxn ang="0">
                    <a:pos x="13" y="23"/>
                  </a:cxn>
                  <a:cxn ang="0">
                    <a:pos x="3" y="57"/>
                  </a:cxn>
                  <a:cxn ang="0">
                    <a:pos x="13" y="62"/>
                  </a:cxn>
                  <a:cxn ang="0">
                    <a:pos x="7" y="60"/>
                  </a:cxn>
                  <a:cxn ang="0">
                    <a:pos x="3" y="54"/>
                  </a:cxn>
                  <a:cxn ang="0">
                    <a:pos x="4" y="50"/>
                  </a:cxn>
                  <a:cxn ang="0">
                    <a:pos x="0" y="46"/>
                  </a:cxn>
                  <a:cxn ang="0">
                    <a:pos x="2" y="35"/>
                  </a:cxn>
                  <a:cxn ang="0">
                    <a:pos x="6" y="29"/>
                  </a:cxn>
                  <a:cxn ang="0">
                    <a:pos x="11" y="26"/>
                  </a:cxn>
                  <a:cxn ang="0">
                    <a:pos x="16" y="22"/>
                  </a:cxn>
                  <a:cxn ang="0">
                    <a:pos x="18" y="21"/>
                  </a:cxn>
                  <a:cxn ang="0">
                    <a:pos x="21" y="16"/>
                  </a:cxn>
                  <a:cxn ang="0">
                    <a:pos x="23" y="14"/>
                  </a:cxn>
                  <a:cxn ang="0">
                    <a:pos x="25" y="14"/>
                  </a:cxn>
                  <a:cxn ang="0">
                    <a:pos x="28" y="13"/>
                  </a:cxn>
                  <a:cxn ang="0">
                    <a:pos x="33" y="12"/>
                  </a:cxn>
                  <a:cxn ang="0">
                    <a:pos x="28" y="14"/>
                  </a:cxn>
                  <a:cxn ang="0">
                    <a:pos x="28" y="22"/>
                  </a:cxn>
                  <a:cxn ang="0">
                    <a:pos x="28" y="22"/>
                  </a:cxn>
                  <a:cxn ang="0">
                    <a:pos x="23" y="27"/>
                  </a:cxn>
                  <a:cxn ang="0">
                    <a:pos x="18" y="32"/>
                  </a:cxn>
                  <a:cxn ang="0">
                    <a:pos x="13" y="36"/>
                  </a:cxn>
                  <a:cxn ang="0">
                    <a:pos x="10" y="40"/>
                  </a:cxn>
                  <a:cxn ang="0">
                    <a:pos x="8" y="43"/>
                  </a:cxn>
                  <a:cxn ang="0">
                    <a:pos x="8" y="45"/>
                  </a:cxn>
                  <a:cxn ang="0">
                    <a:pos x="10" y="45"/>
                  </a:cxn>
                  <a:cxn ang="0">
                    <a:pos x="10" y="46"/>
                  </a:cxn>
                  <a:cxn ang="0">
                    <a:pos x="7" y="47"/>
                  </a:cxn>
                  <a:cxn ang="0">
                    <a:pos x="8" y="50"/>
                  </a:cxn>
                  <a:cxn ang="0">
                    <a:pos x="11" y="49"/>
                  </a:cxn>
                  <a:cxn ang="0">
                    <a:pos x="11" y="49"/>
                  </a:cxn>
                  <a:cxn ang="0">
                    <a:pos x="8" y="54"/>
                  </a:cxn>
                  <a:cxn ang="0">
                    <a:pos x="11" y="54"/>
                  </a:cxn>
                  <a:cxn ang="0">
                    <a:pos x="9" y="56"/>
                  </a:cxn>
                  <a:cxn ang="0">
                    <a:pos x="15" y="53"/>
                  </a:cxn>
                  <a:cxn ang="0">
                    <a:pos x="16" y="53"/>
                  </a:cxn>
                  <a:cxn ang="0">
                    <a:pos x="11" y="42"/>
                  </a:cxn>
                  <a:cxn ang="0">
                    <a:pos x="34" y="13"/>
                  </a:cxn>
                  <a:cxn ang="0">
                    <a:pos x="29" y="19"/>
                  </a:cxn>
                  <a:cxn ang="0">
                    <a:pos x="32" y="18"/>
                  </a:cxn>
                  <a:cxn ang="0">
                    <a:pos x="29" y="17"/>
                  </a:cxn>
                  <a:cxn ang="0">
                    <a:pos x="33" y="12"/>
                  </a:cxn>
                </a:cxnLst>
                <a:rect l="0" t="0" r="r" b="b"/>
                <a:pathLst>
                  <a:path w="34" h="63">
                    <a:moveTo>
                      <a:pt x="31" y="5"/>
                    </a:moveTo>
                    <a:cubicBezTo>
                      <a:pt x="31" y="4"/>
                      <a:pt x="31" y="4"/>
                      <a:pt x="31" y="4"/>
                    </a:cubicBezTo>
                    <a:cubicBezTo>
                      <a:pt x="29" y="3"/>
                      <a:pt x="29" y="3"/>
                      <a:pt x="29" y="3"/>
                    </a:cubicBezTo>
                    <a:cubicBezTo>
                      <a:pt x="28" y="2"/>
                      <a:pt x="28" y="2"/>
                      <a:pt x="28" y="2"/>
                    </a:cubicBezTo>
                    <a:cubicBezTo>
                      <a:pt x="26" y="0"/>
                      <a:pt x="26" y="0"/>
                      <a:pt x="26" y="0"/>
                    </a:cubicBezTo>
                    <a:cubicBezTo>
                      <a:pt x="26" y="0"/>
                      <a:pt x="26" y="0"/>
                      <a:pt x="26" y="0"/>
                    </a:cubicBezTo>
                    <a:cubicBezTo>
                      <a:pt x="26" y="0"/>
                      <a:pt x="26" y="0"/>
                      <a:pt x="26" y="0"/>
                    </a:cubicBezTo>
                    <a:cubicBezTo>
                      <a:pt x="27" y="1"/>
                      <a:pt x="27" y="1"/>
                      <a:pt x="27" y="1"/>
                    </a:cubicBezTo>
                    <a:cubicBezTo>
                      <a:pt x="21" y="5"/>
                      <a:pt x="21" y="5"/>
                      <a:pt x="21" y="5"/>
                    </a:cubicBezTo>
                    <a:cubicBezTo>
                      <a:pt x="21" y="5"/>
                      <a:pt x="21" y="5"/>
                      <a:pt x="21" y="5"/>
                    </a:cubicBezTo>
                    <a:cubicBezTo>
                      <a:pt x="22" y="6"/>
                      <a:pt x="22" y="6"/>
                      <a:pt x="22" y="6"/>
                    </a:cubicBezTo>
                    <a:cubicBezTo>
                      <a:pt x="27" y="2"/>
                      <a:pt x="27" y="2"/>
                      <a:pt x="27" y="2"/>
                    </a:cubicBezTo>
                    <a:cubicBezTo>
                      <a:pt x="29" y="3"/>
                      <a:pt x="29" y="3"/>
                      <a:pt x="29" y="3"/>
                    </a:cubicBezTo>
                    <a:cubicBezTo>
                      <a:pt x="23" y="7"/>
                      <a:pt x="23" y="7"/>
                      <a:pt x="23" y="7"/>
                    </a:cubicBezTo>
                    <a:cubicBezTo>
                      <a:pt x="23" y="7"/>
                      <a:pt x="23" y="7"/>
                      <a:pt x="23" y="7"/>
                    </a:cubicBezTo>
                    <a:cubicBezTo>
                      <a:pt x="23" y="7"/>
                      <a:pt x="23" y="7"/>
                      <a:pt x="23" y="7"/>
                    </a:cubicBezTo>
                    <a:cubicBezTo>
                      <a:pt x="29" y="3"/>
                      <a:pt x="29" y="3"/>
                      <a:pt x="29" y="3"/>
                    </a:cubicBezTo>
                    <a:cubicBezTo>
                      <a:pt x="31" y="5"/>
                      <a:pt x="31" y="5"/>
                      <a:pt x="31" y="5"/>
                    </a:cubicBezTo>
                    <a:cubicBezTo>
                      <a:pt x="31" y="6"/>
                      <a:pt x="31" y="6"/>
                      <a:pt x="31" y="6"/>
                    </a:cubicBezTo>
                    <a:cubicBezTo>
                      <a:pt x="25" y="9"/>
                      <a:pt x="25" y="9"/>
                      <a:pt x="25" y="9"/>
                    </a:cubicBezTo>
                    <a:cubicBezTo>
                      <a:pt x="24" y="8"/>
                      <a:pt x="24" y="8"/>
                      <a:pt x="24" y="8"/>
                    </a:cubicBezTo>
                    <a:cubicBezTo>
                      <a:pt x="23" y="12"/>
                      <a:pt x="23" y="12"/>
                      <a:pt x="23" y="12"/>
                    </a:cubicBezTo>
                    <a:cubicBezTo>
                      <a:pt x="22" y="11"/>
                      <a:pt x="22" y="11"/>
                      <a:pt x="22" y="11"/>
                    </a:cubicBezTo>
                    <a:cubicBezTo>
                      <a:pt x="22" y="11"/>
                      <a:pt x="22" y="11"/>
                      <a:pt x="22" y="11"/>
                    </a:cubicBezTo>
                    <a:cubicBezTo>
                      <a:pt x="22" y="12"/>
                      <a:pt x="22" y="12"/>
                      <a:pt x="22" y="12"/>
                    </a:cubicBezTo>
                    <a:cubicBezTo>
                      <a:pt x="22" y="14"/>
                      <a:pt x="22" y="14"/>
                      <a:pt x="22" y="14"/>
                    </a:cubicBezTo>
                    <a:cubicBezTo>
                      <a:pt x="13" y="23"/>
                      <a:pt x="13" y="23"/>
                      <a:pt x="13" y="23"/>
                    </a:cubicBezTo>
                    <a:cubicBezTo>
                      <a:pt x="4" y="31"/>
                      <a:pt x="4" y="31"/>
                      <a:pt x="4" y="31"/>
                    </a:cubicBezTo>
                    <a:cubicBezTo>
                      <a:pt x="0" y="43"/>
                      <a:pt x="0" y="43"/>
                      <a:pt x="0" y="43"/>
                    </a:cubicBezTo>
                    <a:cubicBezTo>
                      <a:pt x="0" y="48"/>
                      <a:pt x="1" y="53"/>
                      <a:pt x="3" y="57"/>
                    </a:cubicBezTo>
                    <a:cubicBezTo>
                      <a:pt x="14" y="63"/>
                      <a:pt x="14" y="63"/>
                      <a:pt x="14" y="63"/>
                    </a:cubicBezTo>
                    <a:cubicBezTo>
                      <a:pt x="13" y="62"/>
                      <a:pt x="13" y="62"/>
                      <a:pt x="13" y="62"/>
                    </a:cubicBezTo>
                    <a:cubicBezTo>
                      <a:pt x="13" y="62"/>
                      <a:pt x="13" y="62"/>
                      <a:pt x="13" y="62"/>
                    </a:cubicBezTo>
                    <a:cubicBezTo>
                      <a:pt x="13" y="62"/>
                      <a:pt x="13" y="62"/>
                      <a:pt x="13" y="62"/>
                    </a:cubicBezTo>
                    <a:cubicBezTo>
                      <a:pt x="9" y="60"/>
                      <a:pt x="9" y="60"/>
                      <a:pt x="9" y="60"/>
                    </a:cubicBezTo>
                    <a:cubicBezTo>
                      <a:pt x="7" y="60"/>
                      <a:pt x="7" y="60"/>
                      <a:pt x="7" y="60"/>
                    </a:cubicBezTo>
                    <a:cubicBezTo>
                      <a:pt x="5" y="58"/>
                      <a:pt x="5" y="58"/>
                      <a:pt x="5" y="58"/>
                    </a:cubicBezTo>
                    <a:cubicBezTo>
                      <a:pt x="6" y="56"/>
                      <a:pt x="6" y="56"/>
                      <a:pt x="6" y="56"/>
                    </a:cubicBezTo>
                    <a:cubicBezTo>
                      <a:pt x="3" y="54"/>
                      <a:pt x="3" y="54"/>
                      <a:pt x="3" y="54"/>
                    </a:cubicBezTo>
                    <a:cubicBezTo>
                      <a:pt x="2" y="53"/>
                      <a:pt x="2" y="53"/>
                      <a:pt x="2" y="53"/>
                    </a:cubicBezTo>
                    <a:cubicBezTo>
                      <a:pt x="2" y="52"/>
                      <a:pt x="2" y="52"/>
                      <a:pt x="2" y="52"/>
                    </a:cubicBezTo>
                    <a:cubicBezTo>
                      <a:pt x="4" y="50"/>
                      <a:pt x="4" y="50"/>
                      <a:pt x="4" y="50"/>
                    </a:cubicBezTo>
                    <a:cubicBezTo>
                      <a:pt x="4" y="50"/>
                      <a:pt x="4" y="50"/>
                      <a:pt x="4" y="50"/>
                    </a:cubicBezTo>
                    <a:cubicBezTo>
                      <a:pt x="1" y="48"/>
                      <a:pt x="1" y="48"/>
                      <a:pt x="1" y="48"/>
                    </a:cubicBezTo>
                    <a:cubicBezTo>
                      <a:pt x="0" y="46"/>
                      <a:pt x="0" y="46"/>
                      <a:pt x="0" y="46"/>
                    </a:cubicBezTo>
                    <a:cubicBezTo>
                      <a:pt x="5" y="44"/>
                      <a:pt x="5" y="44"/>
                      <a:pt x="5" y="44"/>
                    </a:cubicBezTo>
                    <a:cubicBezTo>
                      <a:pt x="1" y="38"/>
                      <a:pt x="1" y="38"/>
                      <a:pt x="1" y="38"/>
                    </a:cubicBezTo>
                    <a:cubicBezTo>
                      <a:pt x="2" y="35"/>
                      <a:pt x="2" y="35"/>
                      <a:pt x="2" y="35"/>
                    </a:cubicBezTo>
                    <a:cubicBezTo>
                      <a:pt x="4" y="37"/>
                      <a:pt x="4" y="37"/>
                      <a:pt x="4" y="37"/>
                    </a:cubicBezTo>
                    <a:cubicBezTo>
                      <a:pt x="7" y="37"/>
                      <a:pt x="7" y="37"/>
                      <a:pt x="7" y="37"/>
                    </a:cubicBezTo>
                    <a:cubicBezTo>
                      <a:pt x="6" y="29"/>
                      <a:pt x="6" y="29"/>
                      <a:pt x="6" y="29"/>
                    </a:cubicBezTo>
                    <a:cubicBezTo>
                      <a:pt x="7" y="28"/>
                      <a:pt x="7" y="28"/>
                      <a:pt x="7" y="28"/>
                    </a:cubicBezTo>
                    <a:cubicBezTo>
                      <a:pt x="11" y="31"/>
                      <a:pt x="11" y="31"/>
                      <a:pt x="11" y="31"/>
                    </a:cubicBezTo>
                    <a:cubicBezTo>
                      <a:pt x="11" y="26"/>
                      <a:pt x="11" y="26"/>
                      <a:pt x="11" y="26"/>
                    </a:cubicBezTo>
                    <a:cubicBezTo>
                      <a:pt x="11" y="25"/>
                      <a:pt x="11" y="25"/>
                      <a:pt x="11" y="25"/>
                    </a:cubicBezTo>
                    <a:cubicBezTo>
                      <a:pt x="16" y="27"/>
                      <a:pt x="16" y="27"/>
                      <a:pt x="16" y="27"/>
                    </a:cubicBezTo>
                    <a:cubicBezTo>
                      <a:pt x="16" y="22"/>
                      <a:pt x="16" y="22"/>
                      <a:pt x="16" y="22"/>
                    </a:cubicBezTo>
                    <a:cubicBezTo>
                      <a:pt x="17" y="21"/>
                      <a:pt x="17" y="21"/>
                      <a:pt x="17" y="21"/>
                    </a:cubicBezTo>
                    <a:cubicBezTo>
                      <a:pt x="17" y="21"/>
                      <a:pt x="17" y="21"/>
                      <a:pt x="17" y="21"/>
                    </a:cubicBezTo>
                    <a:cubicBezTo>
                      <a:pt x="18" y="21"/>
                      <a:pt x="18" y="21"/>
                      <a:pt x="18" y="21"/>
                    </a:cubicBezTo>
                    <a:cubicBezTo>
                      <a:pt x="21" y="21"/>
                      <a:pt x="21" y="21"/>
                      <a:pt x="21" y="21"/>
                    </a:cubicBezTo>
                    <a:cubicBezTo>
                      <a:pt x="21" y="18"/>
                      <a:pt x="21" y="18"/>
                      <a:pt x="21" y="18"/>
                    </a:cubicBezTo>
                    <a:cubicBezTo>
                      <a:pt x="21" y="16"/>
                      <a:pt x="21" y="16"/>
                      <a:pt x="21" y="16"/>
                    </a:cubicBezTo>
                    <a:cubicBezTo>
                      <a:pt x="24" y="17"/>
                      <a:pt x="24" y="17"/>
                      <a:pt x="24" y="17"/>
                    </a:cubicBezTo>
                    <a:cubicBezTo>
                      <a:pt x="23" y="15"/>
                      <a:pt x="23" y="15"/>
                      <a:pt x="23" y="15"/>
                    </a:cubicBezTo>
                    <a:cubicBezTo>
                      <a:pt x="23" y="14"/>
                      <a:pt x="23" y="14"/>
                      <a:pt x="23" y="14"/>
                    </a:cubicBezTo>
                    <a:cubicBezTo>
                      <a:pt x="24" y="16"/>
                      <a:pt x="24" y="16"/>
                      <a:pt x="24" y="16"/>
                    </a:cubicBezTo>
                    <a:cubicBezTo>
                      <a:pt x="28" y="14"/>
                      <a:pt x="28" y="14"/>
                      <a:pt x="28" y="14"/>
                    </a:cubicBezTo>
                    <a:cubicBezTo>
                      <a:pt x="25" y="14"/>
                      <a:pt x="25" y="14"/>
                      <a:pt x="25" y="14"/>
                    </a:cubicBezTo>
                    <a:cubicBezTo>
                      <a:pt x="23" y="13"/>
                      <a:pt x="23" y="13"/>
                      <a:pt x="23" y="13"/>
                    </a:cubicBezTo>
                    <a:cubicBezTo>
                      <a:pt x="23" y="13"/>
                      <a:pt x="23" y="13"/>
                      <a:pt x="23" y="13"/>
                    </a:cubicBezTo>
                    <a:cubicBezTo>
                      <a:pt x="28" y="13"/>
                      <a:pt x="28" y="13"/>
                      <a:pt x="28" y="13"/>
                    </a:cubicBezTo>
                    <a:cubicBezTo>
                      <a:pt x="28" y="12"/>
                      <a:pt x="28" y="12"/>
                      <a:pt x="28" y="12"/>
                    </a:cubicBezTo>
                    <a:cubicBezTo>
                      <a:pt x="33" y="9"/>
                      <a:pt x="33" y="9"/>
                      <a:pt x="33" y="9"/>
                    </a:cubicBezTo>
                    <a:cubicBezTo>
                      <a:pt x="33" y="12"/>
                      <a:pt x="33" y="12"/>
                      <a:pt x="33" y="12"/>
                    </a:cubicBezTo>
                    <a:cubicBezTo>
                      <a:pt x="30" y="14"/>
                      <a:pt x="30" y="14"/>
                      <a:pt x="30" y="14"/>
                    </a:cubicBezTo>
                    <a:cubicBezTo>
                      <a:pt x="29" y="15"/>
                      <a:pt x="29" y="15"/>
                      <a:pt x="29" y="15"/>
                    </a:cubicBezTo>
                    <a:cubicBezTo>
                      <a:pt x="28" y="14"/>
                      <a:pt x="28" y="14"/>
                      <a:pt x="28" y="14"/>
                    </a:cubicBezTo>
                    <a:cubicBezTo>
                      <a:pt x="25" y="17"/>
                      <a:pt x="25" y="17"/>
                      <a:pt x="25" y="17"/>
                    </a:cubicBezTo>
                    <a:cubicBezTo>
                      <a:pt x="26" y="20"/>
                      <a:pt x="26" y="20"/>
                      <a:pt x="26" y="20"/>
                    </a:cubicBezTo>
                    <a:cubicBezTo>
                      <a:pt x="28" y="22"/>
                      <a:pt x="28" y="22"/>
                      <a:pt x="28" y="22"/>
                    </a:cubicBezTo>
                    <a:cubicBezTo>
                      <a:pt x="29" y="19"/>
                      <a:pt x="29" y="19"/>
                      <a:pt x="29" y="19"/>
                    </a:cubicBezTo>
                    <a:cubicBezTo>
                      <a:pt x="31" y="19"/>
                      <a:pt x="31" y="19"/>
                      <a:pt x="31" y="19"/>
                    </a:cubicBezTo>
                    <a:cubicBezTo>
                      <a:pt x="28" y="22"/>
                      <a:pt x="28" y="22"/>
                      <a:pt x="28" y="22"/>
                    </a:cubicBezTo>
                    <a:cubicBezTo>
                      <a:pt x="28" y="23"/>
                      <a:pt x="28" y="23"/>
                      <a:pt x="28" y="23"/>
                    </a:cubicBezTo>
                    <a:cubicBezTo>
                      <a:pt x="21" y="23"/>
                      <a:pt x="21" y="23"/>
                      <a:pt x="21" y="23"/>
                    </a:cubicBezTo>
                    <a:cubicBezTo>
                      <a:pt x="23" y="27"/>
                      <a:pt x="23" y="27"/>
                      <a:pt x="23" y="27"/>
                    </a:cubicBezTo>
                    <a:cubicBezTo>
                      <a:pt x="22" y="28"/>
                      <a:pt x="22" y="28"/>
                      <a:pt x="22" y="28"/>
                    </a:cubicBezTo>
                    <a:cubicBezTo>
                      <a:pt x="17" y="28"/>
                      <a:pt x="17" y="28"/>
                      <a:pt x="17" y="28"/>
                    </a:cubicBezTo>
                    <a:cubicBezTo>
                      <a:pt x="18" y="32"/>
                      <a:pt x="18" y="32"/>
                      <a:pt x="18" y="32"/>
                    </a:cubicBezTo>
                    <a:cubicBezTo>
                      <a:pt x="17" y="33"/>
                      <a:pt x="17" y="33"/>
                      <a:pt x="17" y="33"/>
                    </a:cubicBezTo>
                    <a:cubicBezTo>
                      <a:pt x="12" y="32"/>
                      <a:pt x="12" y="32"/>
                      <a:pt x="12" y="32"/>
                    </a:cubicBezTo>
                    <a:cubicBezTo>
                      <a:pt x="13" y="36"/>
                      <a:pt x="13" y="36"/>
                      <a:pt x="13" y="36"/>
                    </a:cubicBezTo>
                    <a:cubicBezTo>
                      <a:pt x="12" y="37"/>
                      <a:pt x="12" y="37"/>
                      <a:pt x="12" y="37"/>
                    </a:cubicBezTo>
                    <a:cubicBezTo>
                      <a:pt x="8" y="38"/>
                      <a:pt x="8" y="38"/>
                      <a:pt x="8" y="38"/>
                    </a:cubicBezTo>
                    <a:cubicBezTo>
                      <a:pt x="10" y="40"/>
                      <a:pt x="10" y="40"/>
                      <a:pt x="10" y="40"/>
                    </a:cubicBezTo>
                    <a:cubicBezTo>
                      <a:pt x="12" y="38"/>
                      <a:pt x="12" y="38"/>
                      <a:pt x="12" y="38"/>
                    </a:cubicBezTo>
                    <a:cubicBezTo>
                      <a:pt x="10" y="41"/>
                      <a:pt x="10" y="41"/>
                      <a:pt x="10" y="41"/>
                    </a:cubicBezTo>
                    <a:cubicBezTo>
                      <a:pt x="8" y="43"/>
                      <a:pt x="8" y="43"/>
                      <a:pt x="8" y="43"/>
                    </a:cubicBezTo>
                    <a:cubicBezTo>
                      <a:pt x="8" y="42"/>
                      <a:pt x="8" y="42"/>
                      <a:pt x="8" y="42"/>
                    </a:cubicBezTo>
                    <a:cubicBezTo>
                      <a:pt x="6" y="44"/>
                      <a:pt x="6" y="44"/>
                      <a:pt x="6" y="44"/>
                    </a:cubicBezTo>
                    <a:cubicBezTo>
                      <a:pt x="8" y="45"/>
                      <a:pt x="8" y="45"/>
                      <a:pt x="8" y="45"/>
                    </a:cubicBezTo>
                    <a:cubicBezTo>
                      <a:pt x="9" y="43"/>
                      <a:pt x="9" y="43"/>
                      <a:pt x="9" y="43"/>
                    </a:cubicBezTo>
                    <a:cubicBezTo>
                      <a:pt x="10" y="43"/>
                      <a:pt x="10" y="43"/>
                      <a:pt x="10" y="43"/>
                    </a:cubicBezTo>
                    <a:cubicBezTo>
                      <a:pt x="10" y="45"/>
                      <a:pt x="10" y="45"/>
                      <a:pt x="10" y="45"/>
                    </a:cubicBezTo>
                    <a:cubicBezTo>
                      <a:pt x="8" y="46"/>
                      <a:pt x="8" y="46"/>
                      <a:pt x="8" y="46"/>
                    </a:cubicBezTo>
                    <a:cubicBezTo>
                      <a:pt x="8" y="47"/>
                      <a:pt x="8" y="47"/>
                      <a:pt x="8" y="47"/>
                    </a:cubicBezTo>
                    <a:cubicBezTo>
                      <a:pt x="10" y="46"/>
                      <a:pt x="10" y="46"/>
                      <a:pt x="10" y="46"/>
                    </a:cubicBezTo>
                    <a:cubicBezTo>
                      <a:pt x="10" y="48"/>
                      <a:pt x="10" y="48"/>
                      <a:pt x="10" y="48"/>
                    </a:cubicBezTo>
                    <a:cubicBezTo>
                      <a:pt x="8" y="49"/>
                      <a:pt x="8" y="49"/>
                      <a:pt x="8" y="49"/>
                    </a:cubicBezTo>
                    <a:cubicBezTo>
                      <a:pt x="7" y="47"/>
                      <a:pt x="7" y="47"/>
                      <a:pt x="7" y="47"/>
                    </a:cubicBezTo>
                    <a:cubicBezTo>
                      <a:pt x="6" y="50"/>
                      <a:pt x="6" y="50"/>
                      <a:pt x="6" y="50"/>
                    </a:cubicBezTo>
                    <a:cubicBezTo>
                      <a:pt x="7" y="50"/>
                      <a:pt x="7" y="50"/>
                      <a:pt x="7" y="50"/>
                    </a:cubicBezTo>
                    <a:cubicBezTo>
                      <a:pt x="8" y="50"/>
                      <a:pt x="8" y="50"/>
                      <a:pt x="8" y="50"/>
                    </a:cubicBezTo>
                    <a:cubicBezTo>
                      <a:pt x="8" y="50"/>
                      <a:pt x="8" y="50"/>
                      <a:pt x="8" y="50"/>
                    </a:cubicBezTo>
                    <a:cubicBezTo>
                      <a:pt x="10" y="48"/>
                      <a:pt x="10" y="48"/>
                      <a:pt x="10" y="48"/>
                    </a:cubicBezTo>
                    <a:cubicBezTo>
                      <a:pt x="11" y="49"/>
                      <a:pt x="11" y="49"/>
                      <a:pt x="11" y="49"/>
                    </a:cubicBezTo>
                    <a:cubicBezTo>
                      <a:pt x="8" y="50"/>
                      <a:pt x="8" y="50"/>
                      <a:pt x="8" y="50"/>
                    </a:cubicBezTo>
                    <a:cubicBezTo>
                      <a:pt x="8" y="51"/>
                      <a:pt x="8" y="51"/>
                      <a:pt x="8" y="51"/>
                    </a:cubicBezTo>
                    <a:cubicBezTo>
                      <a:pt x="11" y="49"/>
                      <a:pt x="11" y="49"/>
                      <a:pt x="11" y="49"/>
                    </a:cubicBezTo>
                    <a:cubicBezTo>
                      <a:pt x="11" y="50"/>
                      <a:pt x="11" y="50"/>
                      <a:pt x="11" y="50"/>
                    </a:cubicBezTo>
                    <a:cubicBezTo>
                      <a:pt x="8" y="53"/>
                      <a:pt x="8" y="53"/>
                      <a:pt x="8" y="53"/>
                    </a:cubicBezTo>
                    <a:cubicBezTo>
                      <a:pt x="8" y="54"/>
                      <a:pt x="8" y="54"/>
                      <a:pt x="8" y="54"/>
                    </a:cubicBezTo>
                    <a:cubicBezTo>
                      <a:pt x="12" y="50"/>
                      <a:pt x="12" y="50"/>
                      <a:pt x="12" y="50"/>
                    </a:cubicBezTo>
                    <a:cubicBezTo>
                      <a:pt x="13" y="51"/>
                      <a:pt x="13" y="51"/>
                      <a:pt x="13" y="51"/>
                    </a:cubicBezTo>
                    <a:cubicBezTo>
                      <a:pt x="11" y="54"/>
                      <a:pt x="11" y="54"/>
                      <a:pt x="11" y="54"/>
                    </a:cubicBezTo>
                    <a:cubicBezTo>
                      <a:pt x="9" y="56"/>
                      <a:pt x="9" y="56"/>
                      <a:pt x="9" y="56"/>
                    </a:cubicBezTo>
                    <a:cubicBezTo>
                      <a:pt x="9" y="56"/>
                      <a:pt x="9" y="56"/>
                      <a:pt x="9" y="56"/>
                    </a:cubicBezTo>
                    <a:cubicBezTo>
                      <a:pt x="9" y="56"/>
                      <a:pt x="9" y="56"/>
                      <a:pt x="9" y="56"/>
                    </a:cubicBezTo>
                    <a:cubicBezTo>
                      <a:pt x="12" y="54"/>
                      <a:pt x="12" y="54"/>
                      <a:pt x="12" y="54"/>
                    </a:cubicBezTo>
                    <a:cubicBezTo>
                      <a:pt x="14" y="52"/>
                      <a:pt x="14" y="52"/>
                      <a:pt x="14" y="52"/>
                    </a:cubicBezTo>
                    <a:cubicBezTo>
                      <a:pt x="15" y="53"/>
                      <a:pt x="15" y="53"/>
                      <a:pt x="15" y="53"/>
                    </a:cubicBezTo>
                    <a:cubicBezTo>
                      <a:pt x="10" y="59"/>
                      <a:pt x="10" y="59"/>
                      <a:pt x="10" y="59"/>
                    </a:cubicBezTo>
                    <a:cubicBezTo>
                      <a:pt x="11" y="59"/>
                      <a:pt x="11" y="59"/>
                      <a:pt x="11" y="59"/>
                    </a:cubicBezTo>
                    <a:cubicBezTo>
                      <a:pt x="16" y="53"/>
                      <a:pt x="16" y="53"/>
                      <a:pt x="16" y="53"/>
                    </a:cubicBezTo>
                    <a:cubicBezTo>
                      <a:pt x="16" y="52"/>
                      <a:pt x="16" y="52"/>
                      <a:pt x="16" y="52"/>
                    </a:cubicBezTo>
                    <a:cubicBezTo>
                      <a:pt x="11" y="46"/>
                      <a:pt x="11" y="46"/>
                      <a:pt x="11" y="46"/>
                    </a:cubicBezTo>
                    <a:cubicBezTo>
                      <a:pt x="11" y="42"/>
                      <a:pt x="11" y="42"/>
                      <a:pt x="11" y="42"/>
                    </a:cubicBezTo>
                    <a:cubicBezTo>
                      <a:pt x="14" y="35"/>
                      <a:pt x="14" y="35"/>
                      <a:pt x="14" y="35"/>
                    </a:cubicBezTo>
                    <a:cubicBezTo>
                      <a:pt x="19" y="31"/>
                      <a:pt x="25" y="27"/>
                      <a:pt x="29" y="22"/>
                    </a:cubicBezTo>
                    <a:cubicBezTo>
                      <a:pt x="34" y="13"/>
                      <a:pt x="34" y="13"/>
                      <a:pt x="34" y="13"/>
                    </a:cubicBezTo>
                    <a:lnTo>
                      <a:pt x="31" y="5"/>
                    </a:lnTo>
                    <a:close/>
                    <a:moveTo>
                      <a:pt x="32" y="18"/>
                    </a:moveTo>
                    <a:cubicBezTo>
                      <a:pt x="29" y="19"/>
                      <a:pt x="29" y="19"/>
                      <a:pt x="29" y="19"/>
                    </a:cubicBezTo>
                    <a:cubicBezTo>
                      <a:pt x="29" y="18"/>
                      <a:pt x="29" y="18"/>
                      <a:pt x="29" y="18"/>
                    </a:cubicBezTo>
                    <a:cubicBezTo>
                      <a:pt x="32" y="16"/>
                      <a:pt x="32" y="16"/>
                      <a:pt x="32" y="16"/>
                    </a:cubicBezTo>
                    <a:lnTo>
                      <a:pt x="32" y="18"/>
                    </a:lnTo>
                    <a:close/>
                    <a:moveTo>
                      <a:pt x="33" y="15"/>
                    </a:moveTo>
                    <a:cubicBezTo>
                      <a:pt x="32" y="15"/>
                      <a:pt x="32" y="15"/>
                      <a:pt x="32" y="15"/>
                    </a:cubicBezTo>
                    <a:cubicBezTo>
                      <a:pt x="29" y="17"/>
                      <a:pt x="29" y="17"/>
                      <a:pt x="29" y="17"/>
                    </a:cubicBezTo>
                    <a:cubicBezTo>
                      <a:pt x="29" y="15"/>
                      <a:pt x="29" y="15"/>
                      <a:pt x="29" y="15"/>
                    </a:cubicBezTo>
                    <a:cubicBezTo>
                      <a:pt x="31" y="14"/>
                      <a:pt x="31" y="14"/>
                      <a:pt x="31" y="14"/>
                    </a:cubicBezTo>
                    <a:cubicBezTo>
                      <a:pt x="33" y="12"/>
                      <a:pt x="33" y="12"/>
                      <a:pt x="33" y="12"/>
                    </a:cubicBezTo>
                    <a:lnTo>
                      <a:pt x="33" y="15"/>
                    </a:lnTo>
                    <a:close/>
                  </a:path>
                </a:pathLst>
              </a:custGeom>
              <a:solidFill>
                <a:srgbClr val="7B71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289"/>
              <p:cNvSpPr>
                <a:spLocks/>
              </p:cNvSpPr>
              <p:nvPr/>
            </p:nvSpPr>
            <p:spPr bwMode="auto">
              <a:xfrm>
                <a:off x="3801" y="2036"/>
                <a:ext cx="31" cy="45"/>
              </a:xfrm>
              <a:custGeom>
                <a:avLst/>
                <a:gdLst/>
                <a:ahLst/>
                <a:cxnLst>
                  <a:cxn ang="0">
                    <a:pos x="5" y="2"/>
                  </a:cxn>
                  <a:cxn ang="0">
                    <a:pos x="7" y="0"/>
                  </a:cxn>
                  <a:cxn ang="0">
                    <a:pos x="24" y="14"/>
                  </a:cxn>
                  <a:cxn ang="0">
                    <a:pos x="24" y="14"/>
                  </a:cxn>
                  <a:cxn ang="0">
                    <a:pos x="26" y="19"/>
                  </a:cxn>
                  <a:cxn ang="0">
                    <a:pos x="31" y="31"/>
                  </a:cxn>
                  <a:cxn ang="0">
                    <a:pos x="31" y="33"/>
                  </a:cxn>
                  <a:cxn ang="0">
                    <a:pos x="19" y="26"/>
                  </a:cxn>
                  <a:cxn ang="0">
                    <a:pos x="24" y="33"/>
                  </a:cxn>
                  <a:cxn ang="0">
                    <a:pos x="29" y="45"/>
                  </a:cxn>
                  <a:cxn ang="0">
                    <a:pos x="26" y="42"/>
                  </a:cxn>
                  <a:cxn ang="0">
                    <a:pos x="12" y="31"/>
                  </a:cxn>
                  <a:cxn ang="0">
                    <a:pos x="3" y="16"/>
                  </a:cxn>
                  <a:cxn ang="0">
                    <a:pos x="0" y="7"/>
                  </a:cxn>
                  <a:cxn ang="0">
                    <a:pos x="0" y="7"/>
                  </a:cxn>
                  <a:cxn ang="0">
                    <a:pos x="3" y="9"/>
                  </a:cxn>
                  <a:cxn ang="0">
                    <a:pos x="14" y="21"/>
                  </a:cxn>
                  <a:cxn ang="0">
                    <a:pos x="10" y="14"/>
                  </a:cxn>
                  <a:cxn ang="0">
                    <a:pos x="5" y="2"/>
                  </a:cxn>
                </a:cxnLst>
                <a:rect l="0" t="0" r="r" b="b"/>
                <a:pathLst>
                  <a:path w="31" h="45">
                    <a:moveTo>
                      <a:pt x="5" y="2"/>
                    </a:moveTo>
                    <a:lnTo>
                      <a:pt x="7" y="0"/>
                    </a:lnTo>
                    <a:lnTo>
                      <a:pt x="24" y="14"/>
                    </a:lnTo>
                    <a:lnTo>
                      <a:pt x="24" y="14"/>
                    </a:lnTo>
                    <a:lnTo>
                      <a:pt x="26" y="19"/>
                    </a:lnTo>
                    <a:lnTo>
                      <a:pt x="31" y="31"/>
                    </a:lnTo>
                    <a:lnTo>
                      <a:pt x="31" y="33"/>
                    </a:lnTo>
                    <a:lnTo>
                      <a:pt x="19" y="26"/>
                    </a:lnTo>
                    <a:lnTo>
                      <a:pt x="24" y="33"/>
                    </a:lnTo>
                    <a:lnTo>
                      <a:pt x="29" y="45"/>
                    </a:lnTo>
                    <a:lnTo>
                      <a:pt x="26" y="42"/>
                    </a:lnTo>
                    <a:lnTo>
                      <a:pt x="12" y="31"/>
                    </a:lnTo>
                    <a:lnTo>
                      <a:pt x="3" y="16"/>
                    </a:lnTo>
                    <a:lnTo>
                      <a:pt x="0" y="7"/>
                    </a:lnTo>
                    <a:lnTo>
                      <a:pt x="0" y="7"/>
                    </a:lnTo>
                    <a:lnTo>
                      <a:pt x="3" y="9"/>
                    </a:lnTo>
                    <a:lnTo>
                      <a:pt x="14" y="21"/>
                    </a:lnTo>
                    <a:lnTo>
                      <a:pt x="10" y="14"/>
                    </a:lnTo>
                    <a:lnTo>
                      <a:pt x="5" y="2"/>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290"/>
              <p:cNvSpPr>
                <a:spLocks/>
              </p:cNvSpPr>
              <p:nvPr/>
            </p:nvSpPr>
            <p:spPr bwMode="auto">
              <a:xfrm>
                <a:off x="3615" y="2038"/>
                <a:ext cx="19" cy="10"/>
              </a:xfrm>
              <a:custGeom>
                <a:avLst/>
                <a:gdLst/>
                <a:ahLst/>
                <a:cxnLst>
                  <a:cxn ang="0">
                    <a:pos x="2" y="0"/>
                  </a:cxn>
                  <a:cxn ang="0">
                    <a:pos x="11" y="0"/>
                  </a:cxn>
                  <a:cxn ang="0">
                    <a:pos x="19" y="5"/>
                  </a:cxn>
                  <a:cxn ang="0">
                    <a:pos x="16" y="10"/>
                  </a:cxn>
                  <a:cxn ang="0">
                    <a:pos x="9" y="5"/>
                  </a:cxn>
                  <a:cxn ang="0">
                    <a:pos x="0" y="7"/>
                  </a:cxn>
                  <a:cxn ang="0">
                    <a:pos x="2" y="0"/>
                  </a:cxn>
                </a:cxnLst>
                <a:rect l="0" t="0" r="r" b="b"/>
                <a:pathLst>
                  <a:path w="19" h="10">
                    <a:moveTo>
                      <a:pt x="2" y="0"/>
                    </a:moveTo>
                    <a:lnTo>
                      <a:pt x="11" y="0"/>
                    </a:lnTo>
                    <a:lnTo>
                      <a:pt x="19" y="5"/>
                    </a:lnTo>
                    <a:lnTo>
                      <a:pt x="16" y="10"/>
                    </a:lnTo>
                    <a:lnTo>
                      <a:pt x="9" y="5"/>
                    </a:lnTo>
                    <a:lnTo>
                      <a:pt x="0" y="7"/>
                    </a:lnTo>
                    <a:lnTo>
                      <a:pt x="2"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291"/>
              <p:cNvSpPr>
                <a:spLocks/>
              </p:cNvSpPr>
              <p:nvPr/>
            </p:nvSpPr>
            <p:spPr bwMode="auto">
              <a:xfrm>
                <a:off x="3664" y="2038"/>
                <a:ext cx="5" cy="7"/>
              </a:xfrm>
              <a:custGeom>
                <a:avLst/>
                <a:gdLst/>
                <a:ahLst/>
                <a:cxnLst>
                  <a:cxn ang="0">
                    <a:pos x="0" y="5"/>
                  </a:cxn>
                  <a:cxn ang="0">
                    <a:pos x="3" y="0"/>
                  </a:cxn>
                  <a:cxn ang="0">
                    <a:pos x="5" y="0"/>
                  </a:cxn>
                  <a:cxn ang="0">
                    <a:pos x="5" y="5"/>
                  </a:cxn>
                  <a:cxn ang="0">
                    <a:pos x="0" y="7"/>
                  </a:cxn>
                  <a:cxn ang="0">
                    <a:pos x="0" y="5"/>
                  </a:cxn>
                </a:cxnLst>
                <a:rect l="0" t="0" r="r" b="b"/>
                <a:pathLst>
                  <a:path w="5" h="7">
                    <a:moveTo>
                      <a:pt x="0" y="5"/>
                    </a:moveTo>
                    <a:lnTo>
                      <a:pt x="3" y="0"/>
                    </a:lnTo>
                    <a:lnTo>
                      <a:pt x="5" y="0"/>
                    </a:lnTo>
                    <a:lnTo>
                      <a:pt x="5" y="5"/>
                    </a:lnTo>
                    <a:lnTo>
                      <a:pt x="0" y="7"/>
                    </a:lnTo>
                    <a:lnTo>
                      <a:pt x="0" y="5"/>
                    </a:lnTo>
                    <a:close/>
                  </a:path>
                </a:pathLst>
              </a:custGeom>
              <a:solidFill>
                <a:srgbClr val="AC70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292"/>
              <p:cNvSpPr>
                <a:spLocks/>
              </p:cNvSpPr>
              <p:nvPr/>
            </p:nvSpPr>
            <p:spPr bwMode="auto">
              <a:xfrm>
                <a:off x="3780" y="2038"/>
                <a:ext cx="19" cy="31"/>
              </a:xfrm>
              <a:custGeom>
                <a:avLst/>
                <a:gdLst/>
                <a:ahLst/>
                <a:cxnLst>
                  <a:cxn ang="0">
                    <a:pos x="0" y="3"/>
                  </a:cxn>
                  <a:cxn ang="0">
                    <a:pos x="0" y="0"/>
                  </a:cxn>
                  <a:cxn ang="0">
                    <a:pos x="9" y="10"/>
                  </a:cxn>
                  <a:cxn ang="0">
                    <a:pos x="14" y="12"/>
                  </a:cxn>
                  <a:cxn ang="0">
                    <a:pos x="17" y="10"/>
                  </a:cxn>
                  <a:cxn ang="0">
                    <a:pos x="19" y="10"/>
                  </a:cxn>
                  <a:cxn ang="0">
                    <a:pos x="19" y="12"/>
                  </a:cxn>
                  <a:cxn ang="0">
                    <a:pos x="17" y="14"/>
                  </a:cxn>
                  <a:cxn ang="0">
                    <a:pos x="17" y="14"/>
                  </a:cxn>
                  <a:cxn ang="0">
                    <a:pos x="19" y="31"/>
                  </a:cxn>
                  <a:cxn ang="0">
                    <a:pos x="0" y="3"/>
                  </a:cxn>
                </a:cxnLst>
                <a:rect l="0" t="0" r="r" b="b"/>
                <a:pathLst>
                  <a:path w="19" h="31">
                    <a:moveTo>
                      <a:pt x="0" y="3"/>
                    </a:moveTo>
                    <a:lnTo>
                      <a:pt x="0" y="0"/>
                    </a:lnTo>
                    <a:lnTo>
                      <a:pt x="9" y="10"/>
                    </a:lnTo>
                    <a:lnTo>
                      <a:pt x="14" y="12"/>
                    </a:lnTo>
                    <a:lnTo>
                      <a:pt x="17" y="10"/>
                    </a:lnTo>
                    <a:lnTo>
                      <a:pt x="19" y="10"/>
                    </a:lnTo>
                    <a:lnTo>
                      <a:pt x="19" y="12"/>
                    </a:lnTo>
                    <a:lnTo>
                      <a:pt x="17" y="14"/>
                    </a:lnTo>
                    <a:lnTo>
                      <a:pt x="17" y="14"/>
                    </a:lnTo>
                    <a:lnTo>
                      <a:pt x="19" y="31"/>
                    </a:lnTo>
                    <a:lnTo>
                      <a:pt x="0" y="3"/>
                    </a:lnTo>
                    <a:close/>
                  </a:path>
                </a:pathLst>
              </a:custGeom>
              <a:solidFill>
                <a:srgbClr val="2020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293"/>
              <p:cNvSpPr>
                <a:spLocks/>
              </p:cNvSpPr>
              <p:nvPr/>
            </p:nvSpPr>
            <p:spPr bwMode="auto">
              <a:xfrm>
                <a:off x="3797" y="2038"/>
                <a:ext cx="59" cy="55"/>
              </a:xfrm>
              <a:custGeom>
                <a:avLst/>
                <a:gdLst/>
                <a:ahLst/>
                <a:cxnLst>
                  <a:cxn ang="0">
                    <a:pos x="23" y="0"/>
                  </a:cxn>
                  <a:cxn ang="0">
                    <a:pos x="28" y="5"/>
                  </a:cxn>
                  <a:cxn ang="0">
                    <a:pos x="42" y="24"/>
                  </a:cxn>
                  <a:cxn ang="0">
                    <a:pos x="49" y="33"/>
                  </a:cxn>
                  <a:cxn ang="0">
                    <a:pos x="51" y="33"/>
                  </a:cxn>
                  <a:cxn ang="0">
                    <a:pos x="47" y="24"/>
                  </a:cxn>
                  <a:cxn ang="0">
                    <a:pos x="42" y="10"/>
                  </a:cxn>
                  <a:cxn ang="0">
                    <a:pos x="40" y="7"/>
                  </a:cxn>
                  <a:cxn ang="0">
                    <a:pos x="40" y="5"/>
                  </a:cxn>
                  <a:cxn ang="0">
                    <a:pos x="49" y="10"/>
                  </a:cxn>
                  <a:cxn ang="0">
                    <a:pos x="56" y="14"/>
                  </a:cxn>
                  <a:cxn ang="0">
                    <a:pos x="49" y="14"/>
                  </a:cxn>
                  <a:cxn ang="0">
                    <a:pos x="51" y="22"/>
                  </a:cxn>
                  <a:cxn ang="0">
                    <a:pos x="59" y="29"/>
                  </a:cxn>
                  <a:cxn ang="0">
                    <a:pos x="59" y="40"/>
                  </a:cxn>
                  <a:cxn ang="0">
                    <a:pos x="56" y="43"/>
                  </a:cxn>
                  <a:cxn ang="0">
                    <a:pos x="47" y="38"/>
                  </a:cxn>
                  <a:cxn ang="0">
                    <a:pos x="42" y="36"/>
                  </a:cxn>
                  <a:cxn ang="0">
                    <a:pos x="44" y="50"/>
                  </a:cxn>
                  <a:cxn ang="0">
                    <a:pos x="44" y="55"/>
                  </a:cxn>
                  <a:cxn ang="0">
                    <a:pos x="42" y="55"/>
                  </a:cxn>
                  <a:cxn ang="0">
                    <a:pos x="30" y="52"/>
                  </a:cxn>
                  <a:cxn ang="0">
                    <a:pos x="23" y="45"/>
                  </a:cxn>
                  <a:cxn ang="0">
                    <a:pos x="18" y="40"/>
                  </a:cxn>
                  <a:cxn ang="0">
                    <a:pos x="14" y="36"/>
                  </a:cxn>
                  <a:cxn ang="0">
                    <a:pos x="0" y="14"/>
                  </a:cxn>
                  <a:cxn ang="0">
                    <a:pos x="2" y="12"/>
                  </a:cxn>
                  <a:cxn ang="0">
                    <a:pos x="11" y="24"/>
                  </a:cxn>
                  <a:cxn ang="0">
                    <a:pos x="21" y="38"/>
                  </a:cxn>
                  <a:cxn ang="0">
                    <a:pos x="33" y="48"/>
                  </a:cxn>
                  <a:cxn ang="0">
                    <a:pos x="37" y="50"/>
                  </a:cxn>
                  <a:cxn ang="0">
                    <a:pos x="33" y="43"/>
                  </a:cxn>
                  <a:cxn ang="0">
                    <a:pos x="28" y="31"/>
                  </a:cxn>
                  <a:cxn ang="0">
                    <a:pos x="23" y="24"/>
                  </a:cxn>
                  <a:cxn ang="0">
                    <a:pos x="35" y="31"/>
                  </a:cxn>
                  <a:cxn ang="0">
                    <a:pos x="35" y="29"/>
                  </a:cxn>
                  <a:cxn ang="0">
                    <a:pos x="42" y="36"/>
                  </a:cxn>
                  <a:cxn ang="0">
                    <a:pos x="42" y="31"/>
                  </a:cxn>
                  <a:cxn ang="0">
                    <a:pos x="30" y="17"/>
                  </a:cxn>
                  <a:cxn ang="0">
                    <a:pos x="28" y="12"/>
                  </a:cxn>
                  <a:cxn ang="0">
                    <a:pos x="23" y="0"/>
                  </a:cxn>
                </a:cxnLst>
                <a:rect l="0" t="0" r="r" b="b"/>
                <a:pathLst>
                  <a:path w="59" h="55">
                    <a:moveTo>
                      <a:pt x="23" y="0"/>
                    </a:moveTo>
                    <a:lnTo>
                      <a:pt x="28" y="5"/>
                    </a:lnTo>
                    <a:lnTo>
                      <a:pt x="42" y="24"/>
                    </a:lnTo>
                    <a:lnTo>
                      <a:pt x="49" y="33"/>
                    </a:lnTo>
                    <a:lnTo>
                      <a:pt x="51" y="33"/>
                    </a:lnTo>
                    <a:lnTo>
                      <a:pt x="47" y="24"/>
                    </a:lnTo>
                    <a:lnTo>
                      <a:pt x="42" y="10"/>
                    </a:lnTo>
                    <a:lnTo>
                      <a:pt x="40" y="7"/>
                    </a:lnTo>
                    <a:lnTo>
                      <a:pt x="40" y="5"/>
                    </a:lnTo>
                    <a:lnTo>
                      <a:pt x="49" y="10"/>
                    </a:lnTo>
                    <a:lnTo>
                      <a:pt x="56" y="14"/>
                    </a:lnTo>
                    <a:lnTo>
                      <a:pt x="49" y="14"/>
                    </a:lnTo>
                    <a:lnTo>
                      <a:pt x="51" y="22"/>
                    </a:lnTo>
                    <a:lnTo>
                      <a:pt x="59" y="29"/>
                    </a:lnTo>
                    <a:lnTo>
                      <a:pt x="59" y="40"/>
                    </a:lnTo>
                    <a:lnTo>
                      <a:pt x="56" y="43"/>
                    </a:lnTo>
                    <a:lnTo>
                      <a:pt x="47" y="38"/>
                    </a:lnTo>
                    <a:lnTo>
                      <a:pt x="42" y="36"/>
                    </a:lnTo>
                    <a:lnTo>
                      <a:pt x="44" y="50"/>
                    </a:lnTo>
                    <a:lnTo>
                      <a:pt x="44" y="55"/>
                    </a:lnTo>
                    <a:lnTo>
                      <a:pt x="42" y="55"/>
                    </a:lnTo>
                    <a:lnTo>
                      <a:pt x="30" y="52"/>
                    </a:lnTo>
                    <a:lnTo>
                      <a:pt x="23" y="45"/>
                    </a:lnTo>
                    <a:lnTo>
                      <a:pt x="18" y="40"/>
                    </a:lnTo>
                    <a:lnTo>
                      <a:pt x="14" y="36"/>
                    </a:lnTo>
                    <a:lnTo>
                      <a:pt x="0" y="14"/>
                    </a:lnTo>
                    <a:lnTo>
                      <a:pt x="2" y="12"/>
                    </a:lnTo>
                    <a:lnTo>
                      <a:pt x="11" y="24"/>
                    </a:lnTo>
                    <a:lnTo>
                      <a:pt x="21" y="38"/>
                    </a:lnTo>
                    <a:lnTo>
                      <a:pt x="33" y="48"/>
                    </a:lnTo>
                    <a:lnTo>
                      <a:pt x="37" y="50"/>
                    </a:lnTo>
                    <a:lnTo>
                      <a:pt x="33" y="43"/>
                    </a:lnTo>
                    <a:lnTo>
                      <a:pt x="28" y="31"/>
                    </a:lnTo>
                    <a:lnTo>
                      <a:pt x="23" y="24"/>
                    </a:lnTo>
                    <a:lnTo>
                      <a:pt x="35" y="31"/>
                    </a:lnTo>
                    <a:lnTo>
                      <a:pt x="35" y="29"/>
                    </a:lnTo>
                    <a:lnTo>
                      <a:pt x="42" y="36"/>
                    </a:lnTo>
                    <a:lnTo>
                      <a:pt x="42" y="31"/>
                    </a:lnTo>
                    <a:lnTo>
                      <a:pt x="30" y="17"/>
                    </a:lnTo>
                    <a:lnTo>
                      <a:pt x="28" y="12"/>
                    </a:lnTo>
                    <a:lnTo>
                      <a:pt x="23"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294"/>
              <p:cNvSpPr>
                <a:spLocks/>
              </p:cNvSpPr>
              <p:nvPr/>
            </p:nvSpPr>
            <p:spPr bwMode="auto">
              <a:xfrm>
                <a:off x="3648" y="2043"/>
                <a:ext cx="14" cy="12"/>
              </a:xfrm>
              <a:custGeom>
                <a:avLst/>
                <a:gdLst/>
                <a:ahLst/>
                <a:cxnLst>
                  <a:cxn ang="0">
                    <a:pos x="9" y="0"/>
                  </a:cxn>
                  <a:cxn ang="0">
                    <a:pos x="14" y="2"/>
                  </a:cxn>
                  <a:cxn ang="0">
                    <a:pos x="9" y="12"/>
                  </a:cxn>
                  <a:cxn ang="0">
                    <a:pos x="0" y="5"/>
                  </a:cxn>
                  <a:cxn ang="0">
                    <a:pos x="9" y="0"/>
                  </a:cxn>
                </a:cxnLst>
                <a:rect l="0" t="0" r="r" b="b"/>
                <a:pathLst>
                  <a:path w="14" h="12">
                    <a:moveTo>
                      <a:pt x="9" y="0"/>
                    </a:moveTo>
                    <a:lnTo>
                      <a:pt x="14" y="2"/>
                    </a:lnTo>
                    <a:lnTo>
                      <a:pt x="9" y="12"/>
                    </a:lnTo>
                    <a:lnTo>
                      <a:pt x="0" y="5"/>
                    </a:lnTo>
                    <a:lnTo>
                      <a:pt x="9"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295"/>
              <p:cNvSpPr>
                <a:spLocks/>
              </p:cNvSpPr>
              <p:nvPr/>
            </p:nvSpPr>
            <p:spPr bwMode="auto">
              <a:xfrm>
                <a:off x="3877" y="2043"/>
                <a:ext cx="14" cy="47"/>
              </a:xfrm>
              <a:custGeom>
                <a:avLst/>
                <a:gdLst/>
                <a:ahLst/>
                <a:cxnLst>
                  <a:cxn ang="0">
                    <a:pos x="0" y="0"/>
                  </a:cxn>
                  <a:cxn ang="0">
                    <a:pos x="5" y="0"/>
                  </a:cxn>
                  <a:cxn ang="0">
                    <a:pos x="12" y="14"/>
                  </a:cxn>
                  <a:cxn ang="0">
                    <a:pos x="14" y="38"/>
                  </a:cxn>
                  <a:cxn ang="0">
                    <a:pos x="14" y="47"/>
                  </a:cxn>
                  <a:cxn ang="0">
                    <a:pos x="7" y="19"/>
                  </a:cxn>
                  <a:cxn ang="0">
                    <a:pos x="0" y="0"/>
                  </a:cxn>
                </a:cxnLst>
                <a:rect l="0" t="0" r="r" b="b"/>
                <a:pathLst>
                  <a:path w="14" h="47">
                    <a:moveTo>
                      <a:pt x="0" y="0"/>
                    </a:moveTo>
                    <a:lnTo>
                      <a:pt x="5" y="0"/>
                    </a:lnTo>
                    <a:lnTo>
                      <a:pt x="12" y="14"/>
                    </a:lnTo>
                    <a:lnTo>
                      <a:pt x="14" y="38"/>
                    </a:lnTo>
                    <a:lnTo>
                      <a:pt x="14" y="47"/>
                    </a:lnTo>
                    <a:lnTo>
                      <a:pt x="7" y="19"/>
                    </a:lnTo>
                    <a:lnTo>
                      <a:pt x="0" y="0"/>
                    </a:lnTo>
                    <a:close/>
                  </a:path>
                </a:pathLst>
              </a:custGeom>
              <a:solidFill>
                <a:srgbClr val="2020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296"/>
              <p:cNvSpPr>
                <a:spLocks/>
              </p:cNvSpPr>
              <p:nvPr/>
            </p:nvSpPr>
            <p:spPr bwMode="auto">
              <a:xfrm>
                <a:off x="3797" y="2043"/>
                <a:ext cx="37" cy="45"/>
              </a:xfrm>
              <a:custGeom>
                <a:avLst/>
                <a:gdLst/>
                <a:ahLst/>
                <a:cxnLst>
                  <a:cxn ang="0">
                    <a:pos x="0" y="5"/>
                  </a:cxn>
                  <a:cxn ang="0">
                    <a:pos x="4" y="0"/>
                  </a:cxn>
                  <a:cxn ang="0">
                    <a:pos x="7" y="9"/>
                  </a:cxn>
                  <a:cxn ang="0">
                    <a:pos x="16" y="24"/>
                  </a:cxn>
                  <a:cxn ang="0">
                    <a:pos x="30" y="35"/>
                  </a:cxn>
                  <a:cxn ang="0">
                    <a:pos x="33" y="38"/>
                  </a:cxn>
                  <a:cxn ang="0">
                    <a:pos x="37" y="45"/>
                  </a:cxn>
                  <a:cxn ang="0">
                    <a:pos x="33" y="43"/>
                  </a:cxn>
                  <a:cxn ang="0">
                    <a:pos x="21" y="33"/>
                  </a:cxn>
                  <a:cxn ang="0">
                    <a:pos x="11" y="19"/>
                  </a:cxn>
                  <a:cxn ang="0">
                    <a:pos x="2" y="7"/>
                  </a:cxn>
                  <a:cxn ang="0">
                    <a:pos x="2" y="5"/>
                  </a:cxn>
                  <a:cxn ang="0">
                    <a:pos x="0" y="5"/>
                  </a:cxn>
                </a:cxnLst>
                <a:rect l="0" t="0" r="r" b="b"/>
                <a:pathLst>
                  <a:path w="37" h="45">
                    <a:moveTo>
                      <a:pt x="0" y="5"/>
                    </a:moveTo>
                    <a:lnTo>
                      <a:pt x="4" y="0"/>
                    </a:lnTo>
                    <a:lnTo>
                      <a:pt x="7" y="9"/>
                    </a:lnTo>
                    <a:lnTo>
                      <a:pt x="16" y="24"/>
                    </a:lnTo>
                    <a:lnTo>
                      <a:pt x="30" y="35"/>
                    </a:lnTo>
                    <a:lnTo>
                      <a:pt x="33" y="38"/>
                    </a:lnTo>
                    <a:lnTo>
                      <a:pt x="37" y="45"/>
                    </a:lnTo>
                    <a:lnTo>
                      <a:pt x="33" y="43"/>
                    </a:lnTo>
                    <a:lnTo>
                      <a:pt x="21" y="33"/>
                    </a:lnTo>
                    <a:lnTo>
                      <a:pt x="11" y="19"/>
                    </a:lnTo>
                    <a:lnTo>
                      <a:pt x="2" y="7"/>
                    </a:lnTo>
                    <a:lnTo>
                      <a:pt x="2" y="5"/>
                    </a:lnTo>
                    <a:lnTo>
                      <a:pt x="0" y="5"/>
                    </a:lnTo>
                    <a:close/>
                  </a:path>
                </a:pathLst>
              </a:custGeom>
              <a:solidFill>
                <a:srgbClr val="8E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297"/>
              <p:cNvSpPr>
                <a:spLocks/>
              </p:cNvSpPr>
              <p:nvPr/>
            </p:nvSpPr>
            <p:spPr bwMode="auto">
              <a:xfrm>
                <a:off x="3612" y="2043"/>
                <a:ext cx="19" cy="9"/>
              </a:xfrm>
              <a:custGeom>
                <a:avLst/>
                <a:gdLst/>
                <a:ahLst/>
                <a:cxnLst>
                  <a:cxn ang="0">
                    <a:pos x="3" y="2"/>
                  </a:cxn>
                  <a:cxn ang="0">
                    <a:pos x="12" y="0"/>
                  </a:cxn>
                  <a:cxn ang="0">
                    <a:pos x="19" y="5"/>
                  </a:cxn>
                  <a:cxn ang="0">
                    <a:pos x="17" y="9"/>
                  </a:cxn>
                  <a:cxn ang="0">
                    <a:pos x="12" y="5"/>
                  </a:cxn>
                  <a:cxn ang="0">
                    <a:pos x="0" y="7"/>
                  </a:cxn>
                  <a:cxn ang="0">
                    <a:pos x="0" y="5"/>
                  </a:cxn>
                  <a:cxn ang="0">
                    <a:pos x="3" y="2"/>
                  </a:cxn>
                </a:cxnLst>
                <a:rect l="0" t="0" r="r" b="b"/>
                <a:pathLst>
                  <a:path w="19" h="9">
                    <a:moveTo>
                      <a:pt x="3" y="2"/>
                    </a:moveTo>
                    <a:lnTo>
                      <a:pt x="12" y="0"/>
                    </a:lnTo>
                    <a:lnTo>
                      <a:pt x="19" y="5"/>
                    </a:lnTo>
                    <a:lnTo>
                      <a:pt x="17" y="9"/>
                    </a:lnTo>
                    <a:lnTo>
                      <a:pt x="12" y="5"/>
                    </a:lnTo>
                    <a:lnTo>
                      <a:pt x="0" y="7"/>
                    </a:lnTo>
                    <a:lnTo>
                      <a:pt x="0" y="5"/>
                    </a:lnTo>
                    <a:lnTo>
                      <a:pt x="3" y="2"/>
                    </a:lnTo>
                    <a:close/>
                  </a:path>
                </a:pathLst>
              </a:custGeom>
              <a:solidFill>
                <a:srgbClr val="FDFE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298"/>
              <p:cNvSpPr>
                <a:spLocks/>
              </p:cNvSpPr>
              <p:nvPr/>
            </p:nvSpPr>
            <p:spPr bwMode="auto">
              <a:xfrm>
                <a:off x="3749" y="2043"/>
                <a:ext cx="109" cy="113"/>
              </a:xfrm>
              <a:custGeom>
                <a:avLst/>
                <a:gdLst/>
                <a:ahLst/>
                <a:cxnLst>
                  <a:cxn ang="0">
                    <a:pos x="0" y="5"/>
                  </a:cxn>
                  <a:cxn ang="0">
                    <a:pos x="3" y="0"/>
                  </a:cxn>
                  <a:cxn ang="0">
                    <a:pos x="10" y="9"/>
                  </a:cxn>
                  <a:cxn ang="0">
                    <a:pos x="12" y="12"/>
                  </a:cxn>
                  <a:cxn ang="0">
                    <a:pos x="31" y="40"/>
                  </a:cxn>
                  <a:cxn ang="0">
                    <a:pos x="50" y="52"/>
                  </a:cxn>
                  <a:cxn ang="0">
                    <a:pos x="52" y="54"/>
                  </a:cxn>
                  <a:cxn ang="0">
                    <a:pos x="55" y="54"/>
                  </a:cxn>
                  <a:cxn ang="0">
                    <a:pos x="55" y="61"/>
                  </a:cxn>
                  <a:cxn ang="0">
                    <a:pos x="73" y="83"/>
                  </a:cxn>
                  <a:cxn ang="0">
                    <a:pos x="90" y="92"/>
                  </a:cxn>
                  <a:cxn ang="0">
                    <a:pos x="83" y="85"/>
                  </a:cxn>
                  <a:cxn ang="0">
                    <a:pos x="71" y="64"/>
                  </a:cxn>
                  <a:cxn ang="0">
                    <a:pos x="71" y="59"/>
                  </a:cxn>
                  <a:cxn ang="0">
                    <a:pos x="85" y="80"/>
                  </a:cxn>
                  <a:cxn ang="0">
                    <a:pos x="90" y="85"/>
                  </a:cxn>
                  <a:cxn ang="0">
                    <a:pos x="95" y="80"/>
                  </a:cxn>
                  <a:cxn ang="0">
                    <a:pos x="97" y="85"/>
                  </a:cxn>
                  <a:cxn ang="0">
                    <a:pos x="102" y="97"/>
                  </a:cxn>
                  <a:cxn ang="0">
                    <a:pos x="104" y="97"/>
                  </a:cxn>
                  <a:cxn ang="0">
                    <a:pos x="109" y="97"/>
                  </a:cxn>
                  <a:cxn ang="0">
                    <a:pos x="109" y="99"/>
                  </a:cxn>
                  <a:cxn ang="0">
                    <a:pos x="109" y="102"/>
                  </a:cxn>
                  <a:cxn ang="0">
                    <a:pos x="109" y="104"/>
                  </a:cxn>
                  <a:cxn ang="0">
                    <a:pos x="104" y="104"/>
                  </a:cxn>
                  <a:cxn ang="0">
                    <a:pos x="97" y="102"/>
                  </a:cxn>
                  <a:cxn ang="0">
                    <a:pos x="95" y="97"/>
                  </a:cxn>
                  <a:cxn ang="0">
                    <a:pos x="92" y="109"/>
                  </a:cxn>
                  <a:cxn ang="0">
                    <a:pos x="81" y="99"/>
                  </a:cxn>
                  <a:cxn ang="0">
                    <a:pos x="83" y="106"/>
                  </a:cxn>
                  <a:cxn ang="0">
                    <a:pos x="81" y="113"/>
                  </a:cxn>
                  <a:cxn ang="0">
                    <a:pos x="76" y="109"/>
                  </a:cxn>
                  <a:cxn ang="0">
                    <a:pos x="73" y="104"/>
                  </a:cxn>
                  <a:cxn ang="0">
                    <a:pos x="71" y="92"/>
                  </a:cxn>
                  <a:cxn ang="0">
                    <a:pos x="62" y="78"/>
                  </a:cxn>
                  <a:cxn ang="0">
                    <a:pos x="52" y="66"/>
                  </a:cxn>
                  <a:cxn ang="0">
                    <a:pos x="45" y="57"/>
                  </a:cxn>
                  <a:cxn ang="0">
                    <a:pos x="40" y="54"/>
                  </a:cxn>
                  <a:cxn ang="0">
                    <a:pos x="43" y="54"/>
                  </a:cxn>
                  <a:cxn ang="0">
                    <a:pos x="22" y="35"/>
                  </a:cxn>
                  <a:cxn ang="0">
                    <a:pos x="0" y="7"/>
                  </a:cxn>
                  <a:cxn ang="0">
                    <a:pos x="0" y="5"/>
                  </a:cxn>
                </a:cxnLst>
                <a:rect l="0" t="0" r="r" b="b"/>
                <a:pathLst>
                  <a:path w="109" h="113">
                    <a:moveTo>
                      <a:pt x="0" y="5"/>
                    </a:moveTo>
                    <a:lnTo>
                      <a:pt x="3" y="0"/>
                    </a:lnTo>
                    <a:lnTo>
                      <a:pt x="10" y="9"/>
                    </a:lnTo>
                    <a:lnTo>
                      <a:pt x="12" y="12"/>
                    </a:lnTo>
                    <a:lnTo>
                      <a:pt x="31" y="40"/>
                    </a:lnTo>
                    <a:lnTo>
                      <a:pt x="50" y="52"/>
                    </a:lnTo>
                    <a:lnTo>
                      <a:pt x="52" y="54"/>
                    </a:lnTo>
                    <a:lnTo>
                      <a:pt x="55" y="54"/>
                    </a:lnTo>
                    <a:lnTo>
                      <a:pt x="55" y="61"/>
                    </a:lnTo>
                    <a:lnTo>
                      <a:pt x="73" y="83"/>
                    </a:lnTo>
                    <a:lnTo>
                      <a:pt x="90" y="92"/>
                    </a:lnTo>
                    <a:lnTo>
                      <a:pt x="83" y="85"/>
                    </a:lnTo>
                    <a:lnTo>
                      <a:pt x="71" y="64"/>
                    </a:lnTo>
                    <a:lnTo>
                      <a:pt x="71" y="59"/>
                    </a:lnTo>
                    <a:lnTo>
                      <a:pt x="85" y="80"/>
                    </a:lnTo>
                    <a:lnTo>
                      <a:pt x="90" y="85"/>
                    </a:lnTo>
                    <a:lnTo>
                      <a:pt x="95" y="80"/>
                    </a:lnTo>
                    <a:lnTo>
                      <a:pt x="97" y="85"/>
                    </a:lnTo>
                    <a:lnTo>
                      <a:pt x="102" y="97"/>
                    </a:lnTo>
                    <a:lnTo>
                      <a:pt x="104" y="97"/>
                    </a:lnTo>
                    <a:lnTo>
                      <a:pt x="109" y="97"/>
                    </a:lnTo>
                    <a:lnTo>
                      <a:pt x="109" y="99"/>
                    </a:lnTo>
                    <a:lnTo>
                      <a:pt x="109" y="102"/>
                    </a:lnTo>
                    <a:lnTo>
                      <a:pt x="109" y="104"/>
                    </a:lnTo>
                    <a:lnTo>
                      <a:pt x="104" y="104"/>
                    </a:lnTo>
                    <a:lnTo>
                      <a:pt x="97" y="102"/>
                    </a:lnTo>
                    <a:lnTo>
                      <a:pt x="95" y="97"/>
                    </a:lnTo>
                    <a:lnTo>
                      <a:pt x="92" y="109"/>
                    </a:lnTo>
                    <a:lnTo>
                      <a:pt x="81" y="99"/>
                    </a:lnTo>
                    <a:lnTo>
                      <a:pt x="83" y="106"/>
                    </a:lnTo>
                    <a:lnTo>
                      <a:pt x="81" y="113"/>
                    </a:lnTo>
                    <a:lnTo>
                      <a:pt x="76" y="109"/>
                    </a:lnTo>
                    <a:lnTo>
                      <a:pt x="73" y="104"/>
                    </a:lnTo>
                    <a:lnTo>
                      <a:pt x="71" y="92"/>
                    </a:lnTo>
                    <a:lnTo>
                      <a:pt x="62" y="78"/>
                    </a:lnTo>
                    <a:lnTo>
                      <a:pt x="52" y="66"/>
                    </a:lnTo>
                    <a:lnTo>
                      <a:pt x="45" y="57"/>
                    </a:lnTo>
                    <a:lnTo>
                      <a:pt x="40" y="54"/>
                    </a:lnTo>
                    <a:lnTo>
                      <a:pt x="43" y="54"/>
                    </a:lnTo>
                    <a:lnTo>
                      <a:pt x="22" y="35"/>
                    </a:lnTo>
                    <a:lnTo>
                      <a:pt x="0" y="7"/>
                    </a:lnTo>
                    <a:lnTo>
                      <a:pt x="0" y="5"/>
                    </a:lnTo>
                    <a:close/>
                  </a:path>
                </a:pathLst>
              </a:custGeom>
              <a:solidFill>
                <a:srgbClr val="8B44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299"/>
              <p:cNvSpPr>
                <a:spLocks/>
              </p:cNvSpPr>
              <p:nvPr/>
            </p:nvSpPr>
            <p:spPr bwMode="auto">
              <a:xfrm>
                <a:off x="3870" y="2043"/>
                <a:ext cx="127" cy="139"/>
              </a:xfrm>
              <a:custGeom>
                <a:avLst/>
                <a:gdLst/>
                <a:ahLst/>
                <a:cxnLst>
                  <a:cxn ang="0">
                    <a:pos x="3" y="0"/>
                  </a:cxn>
                  <a:cxn ang="0">
                    <a:pos x="9" y="20"/>
                  </a:cxn>
                  <a:cxn ang="0">
                    <a:pos x="33" y="34"/>
                  </a:cxn>
                  <a:cxn ang="0">
                    <a:pos x="51" y="53"/>
                  </a:cxn>
                  <a:cxn ang="0">
                    <a:pos x="39" y="51"/>
                  </a:cxn>
                  <a:cxn ang="0">
                    <a:pos x="46" y="53"/>
                  </a:cxn>
                  <a:cxn ang="0">
                    <a:pos x="47" y="52"/>
                  </a:cxn>
                  <a:cxn ang="0">
                    <a:pos x="42" y="47"/>
                  </a:cxn>
                  <a:cxn ang="0">
                    <a:pos x="45" y="46"/>
                  </a:cxn>
                  <a:cxn ang="0">
                    <a:pos x="37" y="44"/>
                  </a:cxn>
                  <a:cxn ang="0">
                    <a:pos x="34" y="41"/>
                  </a:cxn>
                  <a:cxn ang="0">
                    <a:pos x="36" y="40"/>
                  </a:cxn>
                  <a:cxn ang="0">
                    <a:pos x="30" y="39"/>
                  </a:cxn>
                  <a:cxn ang="0">
                    <a:pos x="25" y="35"/>
                  </a:cxn>
                  <a:cxn ang="0">
                    <a:pos x="22" y="32"/>
                  </a:cxn>
                  <a:cxn ang="0">
                    <a:pos x="11" y="23"/>
                  </a:cxn>
                  <a:cxn ang="0">
                    <a:pos x="22" y="35"/>
                  </a:cxn>
                  <a:cxn ang="0">
                    <a:pos x="10" y="26"/>
                  </a:cxn>
                  <a:cxn ang="0">
                    <a:pos x="8" y="33"/>
                  </a:cxn>
                  <a:cxn ang="0">
                    <a:pos x="6" y="34"/>
                  </a:cxn>
                  <a:cxn ang="0">
                    <a:pos x="18" y="49"/>
                  </a:cxn>
                  <a:cxn ang="0">
                    <a:pos x="31" y="59"/>
                  </a:cxn>
                  <a:cxn ang="0">
                    <a:pos x="20" y="54"/>
                  </a:cxn>
                  <a:cxn ang="0">
                    <a:pos x="7" y="40"/>
                  </a:cxn>
                  <a:cxn ang="0">
                    <a:pos x="6" y="34"/>
                  </a:cxn>
                  <a:cxn ang="0">
                    <a:pos x="5" y="36"/>
                  </a:cxn>
                  <a:cxn ang="0">
                    <a:pos x="7" y="34"/>
                  </a:cxn>
                  <a:cxn ang="0">
                    <a:pos x="7" y="23"/>
                  </a:cxn>
                  <a:cxn ang="0">
                    <a:pos x="3" y="10"/>
                  </a:cxn>
                  <a:cxn ang="0">
                    <a:pos x="7" y="32"/>
                  </a:cxn>
                  <a:cxn ang="0">
                    <a:pos x="4" y="24"/>
                  </a:cxn>
                  <a:cxn ang="0">
                    <a:pos x="3" y="17"/>
                  </a:cxn>
                  <a:cxn ang="0">
                    <a:pos x="0" y="2"/>
                  </a:cxn>
                  <a:cxn ang="0">
                    <a:pos x="2" y="3"/>
                  </a:cxn>
                  <a:cxn ang="0">
                    <a:pos x="3" y="1"/>
                  </a:cxn>
                </a:cxnLst>
                <a:rect l="0" t="0" r="r" b="b"/>
                <a:pathLst>
                  <a:path w="54" h="59">
                    <a:moveTo>
                      <a:pt x="2" y="1"/>
                    </a:moveTo>
                    <a:cubicBezTo>
                      <a:pt x="3" y="0"/>
                      <a:pt x="3" y="0"/>
                      <a:pt x="3" y="0"/>
                    </a:cubicBezTo>
                    <a:cubicBezTo>
                      <a:pt x="6" y="8"/>
                      <a:pt x="6" y="8"/>
                      <a:pt x="6" y="8"/>
                    </a:cubicBezTo>
                    <a:cubicBezTo>
                      <a:pt x="9" y="20"/>
                      <a:pt x="9" y="20"/>
                      <a:pt x="9" y="20"/>
                    </a:cubicBezTo>
                    <a:cubicBezTo>
                      <a:pt x="9" y="16"/>
                      <a:pt x="9" y="16"/>
                      <a:pt x="9" y="16"/>
                    </a:cubicBezTo>
                    <a:cubicBezTo>
                      <a:pt x="17" y="22"/>
                      <a:pt x="25" y="28"/>
                      <a:pt x="33" y="34"/>
                    </a:cubicBezTo>
                    <a:cubicBezTo>
                      <a:pt x="40" y="40"/>
                      <a:pt x="47" y="45"/>
                      <a:pt x="54" y="50"/>
                    </a:cubicBezTo>
                    <a:cubicBezTo>
                      <a:pt x="51" y="53"/>
                      <a:pt x="51" y="53"/>
                      <a:pt x="51" y="53"/>
                    </a:cubicBezTo>
                    <a:cubicBezTo>
                      <a:pt x="46" y="55"/>
                      <a:pt x="46" y="55"/>
                      <a:pt x="46" y="55"/>
                    </a:cubicBezTo>
                    <a:cubicBezTo>
                      <a:pt x="39" y="51"/>
                      <a:pt x="39" y="51"/>
                      <a:pt x="39" y="51"/>
                    </a:cubicBezTo>
                    <a:cubicBezTo>
                      <a:pt x="40" y="49"/>
                      <a:pt x="40" y="49"/>
                      <a:pt x="40" y="49"/>
                    </a:cubicBezTo>
                    <a:cubicBezTo>
                      <a:pt x="46" y="53"/>
                      <a:pt x="46" y="53"/>
                      <a:pt x="46" y="53"/>
                    </a:cubicBezTo>
                    <a:cubicBezTo>
                      <a:pt x="49" y="54"/>
                      <a:pt x="49" y="54"/>
                      <a:pt x="49" y="54"/>
                    </a:cubicBezTo>
                    <a:cubicBezTo>
                      <a:pt x="47" y="52"/>
                      <a:pt x="47" y="52"/>
                      <a:pt x="47" y="52"/>
                    </a:cubicBezTo>
                    <a:cubicBezTo>
                      <a:pt x="42" y="48"/>
                      <a:pt x="42" y="48"/>
                      <a:pt x="42" y="48"/>
                    </a:cubicBezTo>
                    <a:cubicBezTo>
                      <a:pt x="42" y="47"/>
                      <a:pt x="42" y="47"/>
                      <a:pt x="42" y="47"/>
                    </a:cubicBezTo>
                    <a:cubicBezTo>
                      <a:pt x="46" y="47"/>
                      <a:pt x="46" y="47"/>
                      <a:pt x="46" y="47"/>
                    </a:cubicBezTo>
                    <a:cubicBezTo>
                      <a:pt x="45" y="46"/>
                      <a:pt x="45" y="46"/>
                      <a:pt x="45" y="46"/>
                    </a:cubicBezTo>
                    <a:cubicBezTo>
                      <a:pt x="39" y="46"/>
                      <a:pt x="39" y="46"/>
                      <a:pt x="39" y="46"/>
                    </a:cubicBezTo>
                    <a:cubicBezTo>
                      <a:pt x="37" y="44"/>
                      <a:pt x="37" y="44"/>
                      <a:pt x="37" y="44"/>
                    </a:cubicBezTo>
                    <a:cubicBezTo>
                      <a:pt x="34" y="41"/>
                      <a:pt x="34" y="41"/>
                      <a:pt x="34" y="41"/>
                    </a:cubicBezTo>
                    <a:cubicBezTo>
                      <a:pt x="34" y="41"/>
                      <a:pt x="34" y="41"/>
                      <a:pt x="34" y="41"/>
                    </a:cubicBezTo>
                    <a:cubicBezTo>
                      <a:pt x="37" y="41"/>
                      <a:pt x="37" y="41"/>
                      <a:pt x="37" y="41"/>
                    </a:cubicBezTo>
                    <a:cubicBezTo>
                      <a:pt x="36" y="40"/>
                      <a:pt x="36" y="40"/>
                      <a:pt x="36" y="40"/>
                    </a:cubicBezTo>
                    <a:cubicBezTo>
                      <a:pt x="32" y="40"/>
                      <a:pt x="32" y="40"/>
                      <a:pt x="32" y="40"/>
                    </a:cubicBezTo>
                    <a:cubicBezTo>
                      <a:pt x="30" y="39"/>
                      <a:pt x="30" y="39"/>
                      <a:pt x="30" y="39"/>
                    </a:cubicBezTo>
                    <a:cubicBezTo>
                      <a:pt x="26" y="36"/>
                      <a:pt x="26" y="36"/>
                      <a:pt x="26" y="36"/>
                    </a:cubicBezTo>
                    <a:cubicBezTo>
                      <a:pt x="25" y="35"/>
                      <a:pt x="25" y="35"/>
                      <a:pt x="25" y="35"/>
                    </a:cubicBezTo>
                    <a:cubicBezTo>
                      <a:pt x="28" y="34"/>
                      <a:pt x="28" y="34"/>
                      <a:pt x="28" y="34"/>
                    </a:cubicBezTo>
                    <a:cubicBezTo>
                      <a:pt x="22" y="32"/>
                      <a:pt x="22" y="32"/>
                      <a:pt x="22" y="32"/>
                    </a:cubicBezTo>
                    <a:cubicBezTo>
                      <a:pt x="14" y="25"/>
                      <a:pt x="14" y="25"/>
                      <a:pt x="14" y="25"/>
                    </a:cubicBezTo>
                    <a:cubicBezTo>
                      <a:pt x="11" y="23"/>
                      <a:pt x="11" y="23"/>
                      <a:pt x="11" y="23"/>
                    </a:cubicBezTo>
                    <a:cubicBezTo>
                      <a:pt x="13" y="25"/>
                      <a:pt x="13" y="25"/>
                      <a:pt x="13" y="25"/>
                    </a:cubicBezTo>
                    <a:cubicBezTo>
                      <a:pt x="22" y="35"/>
                      <a:pt x="22" y="35"/>
                      <a:pt x="22" y="35"/>
                    </a:cubicBezTo>
                    <a:cubicBezTo>
                      <a:pt x="24" y="38"/>
                      <a:pt x="24" y="38"/>
                      <a:pt x="24" y="38"/>
                    </a:cubicBezTo>
                    <a:cubicBezTo>
                      <a:pt x="10" y="26"/>
                      <a:pt x="10" y="26"/>
                      <a:pt x="10" y="26"/>
                    </a:cubicBezTo>
                    <a:cubicBezTo>
                      <a:pt x="9" y="24"/>
                      <a:pt x="9" y="24"/>
                      <a:pt x="9" y="24"/>
                    </a:cubicBezTo>
                    <a:cubicBezTo>
                      <a:pt x="8" y="33"/>
                      <a:pt x="8" y="33"/>
                      <a:pt x="8" y="33"/>
                    </a:cubicBezTo>
                    <a:cubicBezTo>
                      <a:pt x="6" y="34"/>
                      <a:pt x="6" y="34"/>
                      <a:pt x="6" y="34"/>
                    </a:cubicBezTo>
                    <a:cubicBezTo>
                      <a:pt x="6" y="34"/>
                      <a:pt x="6" y="34"/>
                      <a:pt x="6" y="34"/>
                    </a:cubicBezTo>
                    <a:cubicBezTo>
                      <a:pt x="8" y="38"/>
                      <a:pt x="8" y="38"/>
                      <a:pt x="8" y="38"/>
                    </a:cubicBezTo>
                    <a:cubicBezTo>
                      <a:pt x="18" y="49"/>
                      <a:pt x="18" y="49"/>
                      <a:pt x="18" y="49"/>
                    </a:cubicBezTo>
                    <a:cubicBezTo>
                      <a:pt x="27" y="57"/>
                      <a:pt x="27" y="57"/>
                      <a:pt x="27" y="57"/>
                    </a:cubicBezTo>
                    <a:cubicBezTo>
                      <a:pt x="31" y="59"/>
                      <a:pt x="31" y="59"/>
                      <a:pt x="31" y="59"/>
                    </a:cubicBezTo>
                    <a:cubicBezTo>
                      <a:pt x="27" y="59"/>
                      <a:pt x="27" y="59"/>
                      <a:pt x="27" y="59"/>
                    </a:cubicBezTo>
                    <a:cubicBezTo>
                      <a:pt x="20" y="54"/>
                      <a:pt x="20" y="54"/>
                      <a:pt x="20" y="54"/>
                    </a:cubicBezTo>
                    <a:cubicBezTo>
                      <a:pt x="11" y="45"/>
                      <a:pt x="11" y="45"/>
                      <a:pt x="11" y="45"/>
                    </a:cubicBezTo>
                    <a:cubicBezTo>
                      <a:pt x="7" y="40"/>
                      <a:pt x="7" y="40"/>
                      <a:pt x="7" y="40"/>
                    </a:cubicBezTo>
                    <a:cubicBezTo>
                      <a:pt x="6" y="38"/>
                      <a:pt x="6" y="38"/>
                      <a:pt x="6" y="38"/>
                    </a:cubicBezTo>
                    <a:cubicBezTo>
                      <a:pt x="6" y="34"/>
                      <a:pt x="6" y="34"/>
                      <a:pt x="6" y="34"/>
                    </a:cubicBezTo>
                    <a:cubicBezTo>
                      <a:pt x="5" y="34"/>
                      <a:pt x="5" y="34"/>
                      <a:pt x="5" y="34"/>
                    </a:cubicBezTo>
                    <a:cubicBezTo>
                      <a:pt x="5" y="36"/>
                      <a:pt x="5" y="36"/>
                      <a:pt x="5" y="36"/>
                    </a:cubicBezTo>
                    <a:cubicBezTo>
                      <a:pt x="5" y="33"/>
                      <a:pt x="5" y="33"/>
                      <a:pt x="5" y="33"/>
                    </a:cubicBezTo>
                    <a:cubicBezTo>
                      <a:pt x="7" y="34"/>
                      <a:pt x="7" y="34"/>
                      <a:pt x="7" y="34"/>
                    </a:cubicBezTo>
                    <a:cubicBezTo>
                      <a:pt x="7" y="32"/>
                      <a:pt x="7" y="32"/>
                      <a:pt x="7" y="32"/>
                    </a:cubicBezTo>
                    <a:cubicBezTo>
                      <a:pt x="7" y="23"/>
                      <a:pt x="7" y="23"/>
                      <a:pt x="7" y="23"/>
                    </a:cubicBezTo>
                    <a:cubicBezTo>
                      <a:pt x="6" y="18"/>
                      <a:pt x="5" y="12"/>
                      <a:pt x="3" y="7"/>
                    </a:cubicBezTo>
                    <a:cubicBezTo>
                      <a:pt x="3" y="10"/>
                      <a:pt x="3" y="10"/>
                      <a:pt x="3" y="10"/>
                    </a:cubicBezTo>
                    <a:cubicBezTo>
                      <a:pt x="5" y="15"/>
                      <a:pt x="6" y="21"/>
                      <a:pt x="7" y="27"/>
                    </a:cubicBezTo>
                    <a:cubicBezTo>
                      <a:pt x="7" y="32"/>
                      <a:pt x="7" y="32"/>
                      <a:pt x="7" y="32"/>
                    </a:cubicBezTo>
                    <a:cubicBezTo>
                      <a:pt x="5" y="31"/>
                      <a:pt x="5" y="31"/>
                      <a:pt x="5" y="31"/>
                    </a:cubicBezTo>
                    <a:cubicBezTo>
                      <a:pt x="4" y="24"/>
                      <a:pt x="4" y="24"/>
                      <a:pt x="4" y="24"/>
                    </a:cubicBezTo>
                    <a:cubicBezTo>
                      <a:pt x="2" y="20"/>
                      <a:pt x="2" y="20"/>
                      <a:pt x="2" y="20"/>
                    </a:cubicBezTo>
                    <a:cubicBezTo>
                      <a:pt x="3" y="17"/>
                      <a:pt x="3" y="17"/>
                      <a:pt x="3" y="17"/>
                    </a:cubicBezTo>
                    <a:cubicBezTo>
                      <a:pt x="2" y="12"/>
                      <a:pt x="0" y="7"/>
                      <a:pt x="0" y="3"/>
                    </a:cubicBezTo>
                    <a:cubicBezTo>
                      <a:pt x="0" y="2"/>
                      <a:pt x="0" y="2"/>
                      <a:pt x="0" y="2"/>
                    </a:cubicBezTo>
                    <a:cubicBezTo>
                      <a:pt x="0" y="3"/>
                      <a:pt x="0" y="3"/>
                      <a:pt x="0" y="3"/>
                    </a:cubicBezTo>
                    <a:cubicBezTo>
                      <a:pt x="2" y="3"/>
                      <a:pt x="2" y="3"/>
                      <a:pt x="2" y="3"/>
                    </a:cubicBezTo>
                    <a:cubicBezTo>
                      <a:pt x="3" y="5"/>
                      <a:pt x="3" y="5"/>
                      <a:pt x="3" y="5"/>
                    </a:cubicBezTo>
                    <a:cubicBezTo>
                      <a:pt x="3" y="1"/>
                      <a:pt x="3" y="1"/>
                      <a:pt x="3" y="1"/>
                    </a:cubicBezTo>
                    <a:lnTo>
                      <a:pt x="2" y="1"/>
                    </a:ln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300"/>
              <p:cNvSpPr>
                <a:spLocks/>
              </p:cNvSpPr>
              <p:nvPr/>
            </p:nvSpPr>
            <p:spPr bwMode="auto">
              <a:xfrm>
                <a:off x="3870" y="2045"/>
                <a:ext cx="7" cy="10"/>
              </a:xfrm>
              <a:custGeom>
                <a:avLst/>
                <a:gdLst/>
                <a:ahLst/>
                <a:cxnLst>
                  <a:cxn ang="0">
                    <a:pos x="0" y="0"/>
                  </a:cxn>
                  <a:cxn ang="0">
                    <a:pos x="4" y="0"/>
                  </a:cxn>
                  <a:cxn ang="0">
                    <a:pos x="7" y="0"/>
                  </a:cxn>
                  <a:cxn ang="0">
                    <a:pos x="7" y="10"/>
                  </a:cxn>
                  <a:cxn ang="0">
                    <a:pos x="4" y="5"/>
                  </a:cxn>
                  <a:cxn ang="0">
                    <a:pos x="0" y="5"/>
                  </a:cxn>
                  <a:cxn ang="0">
                    <a:pos x="0" y="3"/>
                  </a:cxn>
                  <a:cxn ang="0">
                    <a:pos x="0" y="0"/>
                  </a:cxn>
                </a:cxnLst>
                <a:rect l="0" t="0" r="r" b="b"/>
                <a:pathLst>
                  <a:path w="7" h="10">
                    <a:moveTo>
                      <a:pt x="0" y="0"/>
                    </a:moveTo>
                    <a:lnTo>
                      <a:pt x="4" y="0"/>
                    </a:lnTo>
                    <a:lnTo>
                      <a:pt x="7" y="0"/>
                    </a:lnTo>
                    <a:lnTo>
                      <a:pt x="7" y="10"/>
                    </a:lnTo>
                    <a:lnTo>
                      <a:pt x="4" y="5"/>
                    </a:lnTo>
                    <a:lnTo>
                      <a:pt x="0" y="5"/>
                    </a:lnTo>
                    <a:lnTo>
                      <a:pt x="0" y="3"/>
                    </a:lnTo>
                    <a:lnTo>
                      <a:pt x="0" y="0"/>
                    </a:lnTo>
                    <a:close/>
                  </a:path>
                </a:pathLst>
              </a:custGeom>
              <a:solidFill>
                <a:srgbClr val="20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301"/>
              <p:cNvSpPr>
                <a:spLocks/>
              </p:cNvSpPr>
              <p:nvPr/>
            </p:nvSpPr>
            <p:spPr bwMode="auto">
              <a:xfrm>
                <a:off x="3662" y="2045"/>
                <a:ext cx="7" cy="7"/>
              </a:xfrm>
              <a:custGeom>
                <a:avLst/>
                <a:gdLst/>
                <a:ahLst/>
                <a:cxnLst>
                  <a:cxn ang="0">
                    <a:pos x="2" y="3"/>
                  </a:cxn>
                  <a:cxn ang="0">
                    <a:pos x="7" y="0"/>
                  </a:cxn>
                  <a:cxn ang="0">
                    <a:pos x="7" y="5"/>
                  </a:cxn>
                  <a:cxn ang="0">
                    <a:pos x="2" y="7"/>
                  </a:cxn>
                  <a:cxn ang="0">
                    <a:pos x="0" y="3"/>
                  </a:cxn>
                  <a:cxn ang="0">
                    <a:pos x="2" y="3"/>
                  </a:cxn>
                </a:cxnLst>
                <a:rect l="0" t="0" r="r" b="b"/>
                <a:pathLst>
                  <a:path w="7" h="7">
                    <a:moveTo>
                      <a:pt x="2" y="3"/>
                    </a:moveTo>
                    <a:lnTo>
                      <a:pt x="7" y="0"/>
                    </a:lnTo>
                    <a:lnTo>
                      <a:pt x="7" y="5"/>
                    </a:lnTo>
                    <a:lnTo>
                      <a:pt x="2" y="7"/>
                    </a:lnTo>
                    <a:lnTo>
                      <a:pt x="0" y="3"/>
                    </a:lnTo>
                    <a:lnTo>
                      <a:pt x="2" y="3"/>
                    </a:lnTo>
                    <a:close/>
                  </a:path>
                </a:pathLst>
              </a:custGeom>
              <a:solidFill>
                <a:srgbClr val="AD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302"/>
              <p:cNvSpPr>
                <a:spLocks/>
              </p:cNvSpPr>
              <p:nvPr/>
            </p:nvSpPr>
            <p:spPr bwMode="auto">
              <a:xfrm>
                <a:off x="3971" y="2045"/>
                <a:ext cx="22" cy="71"/>
              </a:xfrm>
              <a:custGeom>
                <a:avLst/>
                <a:gdLst/>
                <a:ahLst/>
                <a:cxnLst>
                  <a:cxn ang="0">
                    <a:pos x="0" y="0"/>
                  </a:cxn>
                  <a:cxn ang="0">
                    <a:pos x="7" y="12"/>
                  </a:cxn>
                  <a:cxn ang="0">
                    <a:pos x="12" y="41"/>
                  </a:cxn>
                  <a:cxn ang="0">
                    <a:pos x="17" y="55"/>
                  </a:cxn>
                  <a:cxn ang="0">
                    <a:pos x="22" y="69"/>
                  </a:cxn>
                  <a:cxn ang="0">
                    <a:pos x="22" y="71"/>
                  </a:cxn>
                  <a:cxn ang="0">
                    <a:pos x="17" y="62"/>
                  </a:cxn>
                  <a:cxn ang="0">
                    <a:pos x="7" y="29"/>
                  </a:cxn>
                  <a:cxn ang="0">
                    <a:pos x="7" y="15"/>
                  </a:cxn>
                  <a:cxn ang="0">
                    <a:pos x="0" y="0"/>
                  </a:cxn>
                </a:cxnLst>
                <a:rect l="0" t="0" r="r" b="b"/>
                <a:pathLst>
                  <a:path w="22" h="71">
                    <a:moveTo>
                      <a:pt x="0" y="0"/>
                    </a:moveTo>
                    <a:lnTo>
                      <a:pt x="7" y="12"/>
                    </a:lnTo>
                    <a:lnTo>
                      <a:pt x="12" y="41"/>
                    </a:lnTo>
                    <a:lnTo>
                      <a:pt x="17" y="55"/>
                    </a:lnTo>
                    <a:lnTo>
                      <a:pt x="22" y="69"/>
                    </a:lnTo>
                    <a:lnTo>
                      <a:pt x="22" y="71"/>
                    </a:lnTo>
                    <a:lnTo>
                      <a:pt x="17" y="62"/>
                    </a:lnTo>
                    <a:lnTo>
                      <a:pt x="7" y="29"/>
                    </a:lnTo>
                    <a:lnTo>
                      <a:pt x="7" y="15"/>
                    </a:lnTo>
                    <a:lnTo>
                      <a:pt x="0" y="0"/>
                    </a:lnTo>
                    <a:close/>
                  </a:path>
                </a:pathLst>
              </a:custGeom>
              <a:solidFill>
                <a:srgbClr val="251F1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303"/>
              <p:cNvSpPr>
                <a:spLocks/>
              </p:cNvSpPr>
              <p:nvPr/>
            </p:nvSpPr>
            <p:spPr bwMode="auto">
              <a:xfrm>
                <a:off x="3993" y="2045"/>
                <a:ext cx="11" cy="57"/>
              </a:xfrm>
              <a:custGeom>
                <a:avLst/>
                <a:gdLst/>
                <a:ahLst/>
                <a:cxnLst>
                  <a:cxn ang="0">
                    <a:pos x="0" y="0"/>
                  </a:cxn>
                  <a:cxn ang="0">
                    <a:pos x="2" y="3"/>
                  </a:cxn>
                  <a:cxn ang="0">
                    <a:pos x="7" y="15"/>
                  </a:cxn>
                  <a:cxn ang="0">
                    <a:pos x="9" y="36"/>
                  </a:cxn>
                  <a:cxn ang="0">
                    <a:pos x="11" y="55"/>
                  </a:cxn>
                  <a:cxn ang="0">
                    <a:pos x="11" y="57"/>
                  </a:cxn>
                  <a:cxn ang="0">
                    <a:pos x="11" y="55"/>
                  </a:cxn>
                  <a:cxn ang="0">
                    <a:pos x="9" y="31"/>
                  </a:cxn>
                  <a:cxn ang="0">
                    <a:pos x="0" y="0"/>
                  </a:cxn>
                </a:cxnLst>
                <a:rect l="0" t="0" r="r" b="b"/>
                <a:pathLst>
                  <a:path w="11" h="57">
                    <a:moveTo>
                      <a:pt x="0" y="0"/>
                    </a:moveTo>
                    <a:lnTo>
                      <a:pt x="2" y="3"/>
                    </a:lnTo>
                    <a:lnTo>
                      <a:pt x="7" y="15"/>
                    </a:lnTo>
                    <a:lnTo>
                      <a:pt x="9" y="36"/>
                    </a:lnTo>
                    <a:lnTo>
                      <a:pt x="11" y="55"/>
                    </a:lnTo>
                    <a:lnTo>
                      <a:pt x="11" y="57"/>
                    </a:lnTo>
                    <a:lnTo>
                      <a:pt x="11" y="55"/>
                    </a:lnTo>
                    <a:lnTo>
                      <a:pt x="9" y="31"/>
                    </a:lnTo>
                    <a:lnTo>
                      <a:pt x="0" y="0"/>
                    </a:lnTo>
                    <a:close/>
                  </a:path>
                </a:pathLst>
              </a:custGeom>
              <a:solidFill>
                <a:srgbClr val="52352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304"/>
              <p:cNvSpPr>
                <a:spLocks/>
              </p:cNvSpPr>
              <p:nvPr/>
            </p:nvSpPr>
            <p:spPr bwMode="auto">
              <a:xfrm>
                <a:off x="3950" y="2048"/>
                <a:ext cx="17" cy="30"/>
              </a:xfrm>
              <a:custGeom>
                <a:avLst/>
                <a:gdLst/>
                <a:ahLst/>
                <a:cxnLst>
                  <a:cxn ang="0">
                    <a:pos x="0" y="0"/>
                  </a:cxn>
                  <a:cxn ang="0">
                    <a:pos x="2" y="0"/>
                  </a:cxn>
                  <a:cxn ang="0">
                    <a:pos x="7" y="13"/>
                  </a:cxn>
                  <a:cxn ang="0">
                    <a:pos x="7" y="13"/>
                  </a:cxn>
                  <a:cxn ang="0">
                    <a:pos x="5" y="5"/>
                  </a:cxn>
                  <a:cxn ang="0">
                    <a:pos x="0" y="0"/>
                  </a:cxn>
                </a:cxnLst>
                <a:rect l="0" t="0" r="r" b="b"/>
                <a:pathLst>
                  <a:path w="7" h="13">
                    <a:moveTo>
                      <a:pt x="0" y="0"/>
                    </a:moveTo>
                    <a:cubicBezTo>
                      <a:pt x="2" y="0"/>
                      <a:pt x="2" y="0"/>
                      <a:pt x="2" y="0"/>
                    </a:cubicBezTo>
                    <a:cubicBezTo>
                      <a:pt x="5" y="4"/>
                      <a:pt x="6" y="8"/>
                      <a:pt x="7" y="13"/>
                    </a:cubicBezTo>
                    <a:cubicBezTo>
                      <a:pt x="7" y="13"/>
                      <a:pt x="7" y="13"/>
                      <a:pt x="7" y="13"/>
                    </a:cubicBezTo>
                    <a:cubicBezTo>
                      <a:pt x="5" y="5"/>
                      <a:pt x="5" y="5"/>
                      <a:pt x="5" y="5"/>
                    </a:cubicBezTo>
                    <a:lnTo>
                      <a:pt x="0" y="0"/>
                    </a:lnTo>
                    <a:close/>
                  </a:path>
                </a:pathLst>
              </a:custGeom>
              <a:solidFill>
                <a:srgbClr val="251D1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305"/>
              <p:cNvSpPr>
                <a:spLocks/>
              </p:cNvSpPr>
              <p:nvPr/>
            </p:nvSpPr>
            <p:spPr bwMode="auto">
              <a:xfrm>
                <a:off x="3610" y="2048"/>
                <a:ext cx="19" cy="9"/>
              </a:xfrm>
              <a:custGeom>
                <a:avLst/>
                <a:gdLst/>
                <a:ahLst/>
                <a:cxnLst>
                  <a:cxn ang="0">
                    <a:pos x="2" y="2"/>
                  </a:cxn>
                  <a:cxn ang="0">
                    <a:pos x="14" y="0"/>
                  </a:cxn>
                  <a:cxn ang="0">
                    <a:pos x="19" y="4"/>
                  </a:cxn>
                  <a:cxn ang="0">
                    <a:pos x="19" y="9"/>
                  </a:cxn>
                  <a:cxn ang="0">
                    <a:pos x="9" y="7"/>
                  </a:cxn>
                  <a:cxn ang="0">
                    <a:pos x="0" y="9"/>
                  </a:cxn>
                  <a:cxn ang="0">
                    <a:pos x="2" y="0"/>
                  </a:cxn>
                  <a:cxn ang="0">
                    <a:pos x="2" y="2"/>
                  </a:cxn>
                </a:cxnLst>
                <a:rect l="0" t="0" r="r" b="b"/>
                <a:pathLst>
                  <a:path w="19" h="9">
                    <a:moveTo>
                      <a:pt x="2" y="2"/>
                    </a:moveTo>
                    <a:lnTo>
                      <a:pt x="14" y="0"/>
                    </a:lnTo>
                    <a:lnTo>
                      <a:pt x="19" y="4"/>
                    </a:lnTo>
                    <a:lnTo>
                      <a:pt x="19" y="9"/>
                    </a:lnTo>
                    <a:lnTo>
                      <a:pt x="9" y="7"/>
                    </a:lnTo>
                    <a:lnTo>
                      <a:pt x="0" y="9"/>
                    </a:lnTo>
                    <a:lnTo>
                      <a:pt x="2" y="0"/>
                    </a:lnTo>
                    <a:lnTo>
                      <a:pt x="2" y="2"/>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306"/>
              <p:cNvSpPr>
                <a:spLocks/>
              </p:cNvSpPr>
              <p:nvPr/>
            </p:nvSpPr>
            <p:spPr bwMode="auto">
              <a:xfrm>
                <a:off x="3742" y="2048"/>
                <a:ext cx="38" cy="52"/>
              </a:xfrm>
              <a:custGeom>
                <a:avLst/>
                <a:gdLst/>
                <a:ahLst/>
                <a:cxnLst>
                  <a:cxn ang="0">
                    <a:pos x="0" y="4"/>
                  </a:cxn>
                  <a:cxn ang="0">
                    <a:pos x="7" y="0"/>
                  </a:cxn>
                  <a:cxn ang="0">
                    <a:pos x="17" y="19"/>
                  </a:cxn>
                  <a:cxn ang="0">
                    <a:pos x="19" y="26"/>
                  </a:cxn>
                  <a:cxn ang="0">
                    <a:pos x="38" y="49"/>
                  </a:cxn>
                  <a:cxn ang="0">
                    <a:pos x="38" y="52"/>
                  </a:cxn>
                  <a:cxn ang="0">
                    <a:pos x="36" y="49"/>
                  </a:cxn>
                  <a:cxn ang="0">
                    <a:pos x="24" y="38"/>
                  </a:cxn>
                  <a:cxn ang="0">
                    <a:pos x="24" y="35"/>
                  </a:cxn>
                  <a:cxn ang="0">
                    <a:pos x="19" y="30"/>
                  </a:cxn>
                  <a:cxn ang="0">
                    <a:pos x="7" y="12"/>
                  </a:cxn>
                  <a:cxn ang="0">
                    <a:pos x="0" y="4"/>
                  </a:cxn>
                </a:cxnLst>
                <a:rect l="0" t="0" r="r" b="b"/>
                <a:pathLst>
                  <a:path w="38" h="52">
                    <a:moveTo>
                      <a:pt x="0" y="4"/>
                    </a:moveTo>
                    <a:lnTo>
                      <a:pt x="7" y="0"/>
                    </a:lnTo>
                    <a:lnTo>
                      <a:pt x="17" y="19"/>
                    </a:lnTo>
                    <a:lnTo>
                      <a:pt x="19" y="26"/>
                    </a:lnTo>
                    <a:lnTo>
                      <a:pt x="38" y="49"/>
                    </a:lnTo>
                    <a:lnTo>
                      <a:pt x="38" y="52"/>
                    </a:lnTo>
                    <a:lnTo>
                      <a:pt x="36" y="49"/>
                    </a:lnTo>
                    <a:lnTo>
                      <a:pt x="24" y="38"/>
                    </a:lnTo>
                    <a:lnTo>
                      <a:pt x="24" y="35"/>
                    </a:lnTo>
                    <a:lnTo>
                      <a:pt x="19" y="30"/>
                    </a:lnTo>
                    <a:lnTo>
                      <a:pt x="7" y="12"/>
                    </a:lnTo>
                    <a:lnTo>
                      <a:pt x="0" y="4"/>
                    </a:lnTo>
                    <a:close/>
                  </a:path>
                </a:pathLst>
              </a:custGeom>
              <a:solidFill>
                <a:srgbClr val="20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307"/>
              <p:cNvSpPr>
                <a:spLocks/>
              </p:cNvSpPr>
              <p:nvPr/>
            </p:nvSpPr>
            <p:spPr bwMode="auto">
              <a:xfrm>
                <a:off x="3773" y="2050"/>
                <a:ext cx="47" cy="47"/>
              </a:xfrm>
              <a:custGeom>
                <a:avLst/>
                <a:gdLst/>
                <a:ahLst/>
                <a:cxnLst>
                  <a:cxn ang="0">
                    <a:pos x="0" y="7"/>
                  </a:cxn>
                  <a:cxn ang="0">
                    <a:pos x="2" y="0"/>
                  </a:cxn>
                  <a:cxn ang="0">
                    <a:pos x="5" y="2"/>
                  </a:cxn>
                  <a:cxn ang="0">
                    <a:pos x="24" y="28"/>
                  </a:cxn>
                  <a:cxn ang="0">
                    <a:pos x="26" y="28"/>
                  </a:cxn>
                  <a:cxn ang="0">
                    <a:pos x="26" y="19"/>
                  </a:cxn>
                  <a:cxn ang="0">
                    <a:pos x="28" y="21"/>
                  </a:cxn>
                  <a:cxn ang="0">
                    <a:pos x="35" y="28"/>
                  </a:cxn>
                  <a:cxn ang="0">
                    <a:pos x="38" y="36"/>
                  </a:cxn>
                  <a:cxn ang="0">
                    <a:pos x="40" y="36"/>
                  </a:cxn>
                  <a:cxn ang="0">
                    <a:pos x="42" y="28"/>
                  </a:cxn>
                  <a:cxn ang="0">
                    <a:pos x="47" y="33"/>
                  </a:cxn>
                  <a:cxn ang="0">
                    <a:pos x="47" y="36"/>
                  </a:cxn>
                  <a:cxn ang="0">
                    <a:pos x="45" y="47"/>
                  </a:cxn>
                  <a:cxn ang="0">
                    <a:pos x="45" y="47"/>
                  </a:cxn>
                  <a:cxn ang="0">
                    <a:pos x="38" y="40"/>
                  </a:cxn>
                  <a:cxn ang="0">
                    <a:pos x="28" y="21"/>
                  </a:cxn>
                  <a:cxn ang="0">
                    <a:pos x="28" y="38"/>
                  </a:cxn>
                  <a:cxn ang="0">
                    <a:pos x="24" y="33"/>
                  </a:cxn>
                  <a:cxn ang="0">
                    <a:pos x="7" y="17"/>
                  </a:cxn>
                  <a:cxn ang="0">
                    <a:pos x="0" y="10"/>
                  </a:cxn>
                  <a:cxn ang="0">
                    <a:pos x="0" y="7"/>
                  </a:cxn>
                </a:cxnLst>
                <a:rect l="0" t="0" r="r" b="b"/>
                <a:pathLst>
                  <a:path w="47" h="47">
                    <a:moveTo>
                      <a:pt x="0" y="7"/>
                    </a:moveTo>
                    <a:lnTo>
                      <a:pt x="2" y="0"/>
                    </a:lnTo>
                    <a:lnTo>
                      <a:pt x="5" y="2"/>
                    </a:lnTo>
                    <a:lnTo>
                      <a:pt x="24" y="28"/>
                    </a:lnTo>
                    <a:lnTo>
                      <a:pt x="26" y="28"/>
                    </a:lnTo>
                    <a:lnTo>
                      <a:pt x="26" y="19"/>
                    </a:lnTo>
                    <a:lnTo>
                      <a:pt x="28" y="21"/>
                    </a:lnTo>
                    <a:lnTo>
                      <a:pt x="35" y="28"/>
                    </a:lnTo>
                    <a:lnTo>
                      <a:pt x="38" y="36"/>
                    </a:lnTo>
                    <a:lnTo>
                      <a:pt x="40" y="36"/>
                    </a:lnTo>
                    <a:lnTo>
                      <a:pt x="42" y="28"/>
                    </a:lnTo>
                    <a:lnTo>
                      <a:pt x="47" y="33"/>
                    </a:lnTo>
                    <a:lnTo>
                      <a:pt x="47" y="36"/>
                    </a:lnTo>
                    <a:lnTo>
                      <a:pt x="45" y="47"/>
                    </a:lnTo>
                    <a:lnTo>
                      <a:pt x="45" y="47"/>
                    </a:lnTo>
                    <a:lnTo>
                      <a:pt x="38" y="40"/>
                    </a:lnTo>
                    <a:lnTo>
                      <a:pt x="28" y="21"/>
                    </a:lnTo>
                    <a:lnTo>
                      <a:pt x="28" y="38"/>
                    </a:lnTo>
                    <a:lnTo>
                      <a:pt x="24" y="33"/>
                    </a:lnTo>
                    <a:lnTo>
                      <a:pt x="7" y="17"/>
                    </a:lnTo>
                    <a:lnTo>
                      <a:pt x="0" y="10"/>
                    </a:lnTo>
                    <a:lnTo>
                      <a:pt x="0" y="7"/>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308"/>
              <p:cNvSpPr>
                <a:spLocks/>
              </p:cNvSpPr>
              <p:nvPr/>
            </p:nvSpPr>
            <p:spPr bwMode="auto">
              <a:xfrm>
                <a:off x="3856" y="2050"/>
                <a:ext cx="21" cy="50"/>
              </a:xfrm>
              <a:custGeom>
                <a:avLst/>
                <a:gdLst/>
                <a:ahLst/>
                <a:cxnLst>
                  <a:cxn ang="0">
                    <a:pos x="5" y="0"/>
                  </a:cxn>
                  <a:cxn ang="0">
                    <a:pos x="6" y="0"/>
                  </a:cxn>
                  <a:cxn ang="0">
                    <a:pos x="9" y="14"/>
                  </a:cxn>
                  <a:cxn ang="0">
                    <a:pos x="8" y="17"/>
                  </a:cxn>
                  <a:cxn ang="0">
                    <a:pos x="7" y="12"/>
                  </a:cxn>
                  <a:cxn ang="0">
                    <a:pos x="5" y="6"/>
                  </a:cxn>
                  <a:cxn ang="0">
                    <a:pos x="2" y="6"/>
                  </a:cxn>
                  <a:cxn ang="0">
                    <a:pos x="5" y="20"/>
                  </a:cxn>
                  <a:cxn ang="0">
                    <a:pos x="5" y="21"/>
                  </a:cxn>
                  <a:cxn ang="0">
                    <a:pos x="1" y="14"/>
                  </a:cxn>
                  <a:cxn ang="0">
                    <a:pos x="0" y="12"/>
                  </a:cxn>
                  <a:cxn ang="0">
                    <a:pos x="0" y="7"/>
                  </a:cxn>
                  <a:cxn ang="0">
                    <a:pos x="0" y="3"/>
                  </a:cxn>
                  <a:cxn ang="0">
                    <a:pos x="4" y="5"/>
                  </a:cxn>
                  <a:cxn ang="0">
                    <a:pos x="5" y="0"/>
                  </a:cxn>
                </a:cxnLst>
                <a:rect l="0" t="0" r="r" b="b"/>
                <a:pathLst>
                  <a:path w="9" h="21">
                    <a:moveTo>
                      <a:pt x="5" y="0"/>
                    </a:moveTo>
                    <a:cubicBezTo>
                      <a:pt x="6" y="0"/>
                      <a:pt x="6" y="0"/>
                      <a:pt x="6" y="0"/>
                    </a:cubicBezTo>
                    <a:cubicBezTo>
                      <a:pt x="6" y="4"/>
                      <a:pt x="8" y="9"/>
                      <a:pt x="9" y="14"/>
                    </a:cubicBezTo>
                    <a:cubicBezTo>
                      <a:pt x="8" y="17"/>
                      <a:pt x="8" y="17"/>
                      <a:pt x="8" y="17"/>
                    </a:cubicBezTo>
                    <a:cubicBezTo>
                      <a:pt x="7" y="12"/>
                      <a:pt x="7" y="12"/>
                      <a:pt x="7" y="12"/>
                    </a:cubicBezTo>
                    <a:cubicBezTo>
                      <a:pt x="5" y="6"/>
                      <a:pt x="5" y="6"/>
                      <a:pt x="5" y="6"/>
                    </a:cubicBezTo>
                    <a:cubicBezTo>
                      <a:pt x="2" y="6"/>
                      <a:pt x="2" y="6"/>
                      <a:pt x="2" y="6"/>
                    </a:cubicBezTo>
                    <a:cubicBezTo>
                      <a:pt x="3" y="10"/>
                      <a:pt x="4" y="15"/>
                      <a:pt x="5" y="20"/>
                    </a:cubicBezTo>
                    <a:cubicBezTo>
                      <a:pt x="5" y="21"/>
                      <a:pt x="5" y="21"/>
                      <a:pt x="5" y="21"/>
                    </a:cubicBezTo>
                    <a:cubicBezTo>
                      <a:pt x="1" y="14"/>
                      <a:pt x="1" y="14"/>
                      <a:pt x="1" y="14"/>
                    </a:cubicBezTo>
                    <a:cubicBezTo>
                      <a:pt x="0" y="12"/>
                      <a:pt x="0" y="12"/>
                      <a:pt x="0" y="12"/>
                    </a:cubicBezTo>
                    <a:cubicBezTo>
                      <a:pt x="0" y="7"/>
                      <a:pt x="0" y="7"/>
                      <a:pt x="0" y="7"/>
                    </a:cubicBezTo>
                    <a:cubicBezTo>
                      <a:pt x="0" y="3"/>
                      <a:pt x="0" y="3"/>
                      <a:pt x="0" y="3"/>
                    </a:cubicBezTo>
                    <a:cubicBezTo>
                      <a:pt x="4" y="5"/>
                      <a:pt x="4" y="5"/>
                      <a:pt x="4" y="5"/>
                    </a:cubicBezTo>
                    <a:lnTo>
                      <a:pt x="5" y="0"/>
                    </a:lnTo>
                    <a:close/>
                  </a:path>
                </a:pathLst>
              </a:custGeom>
              <a:solidFill>
                <a:srgbClr val="20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309"/>
              <p:cNvSpPr>
                <a:spLocks/>
              </p:cNvSpPr>
              <p:nvPr/>
            </p:nvSpPr>
            <p:spPr bwMode="auto">
              <a:xfrm>
                <a:off x="3664" y="2050"/>
                <a:ext cx="7" cy="5"/>
              </a:xfrm>
              <a:custGeom>
                <a:avLst/>
                <a:gdLst/>
                <a:ahLst/>
                <a:cxnLst>
                  <a:cxn ang="0">
                    <a:pos x="5" y="0"/>
                  </a:cxn>
                  <a:cxn ang="0">
                    <a:pos x="7" y="2"/>
                  </a:cxn>
                  <a:cxn ang="0">
                    <a:pos x="0" y="5"/>
                  </a:cxn>
                  <a:cxn ang="0">
                    <a:pos x="0" y="5"/>
                  </a:cxn>
                  <a:cxn ang="0">
                    <a:pos x="0" y="5"/>
                  </a:cxn>
                  <a:cxn ang="0">
                    <a:pos x="5" y="0"/>
                  </a:cxn>
                </a:cxnLst>
                <a:rect l="0" t="0" r="r" b="b"/>
                <a:pathLst>
                  <a:path w="7" h="5">
                    <a:moveTo>
                      <a:pt x="5" y="0"/>
                    </a:moveTo>
                    <a:lnTo>
                      <a:pt x="7" y="2"/>
                    </a:lnTo>
                    <a:lnTo>
                      <a:pt x="0" y="5"/>
                    </a:lnTo>
                    <a:lnTo>
                      <a:pt x="0" y="5"/>
                    </a:lnTo>
                    <a:lnTo>
                      <a:pt x="0" y="5"/>
                    </a:lnTo>
                    <a:lnTo>
                      <a:pt x="5" y="0"/>
                    </a:lnTo>
                    <a:close/>
                  </a:path>
                </a:pathLst>
              </a:custGeom>
              <a:solidFill>
                <a:srgbClr val="AF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310"/>
              <p:cNvSpPr>
                <a:spLocks/>
              </p:cNvSpPr>
              <p:nvPr/>
            </p:nvSpPr>
            <p:spPr bwMode="auto">
              <a:xfrm>
                <a:off x="3797" y="2052"/>
                <a:ext cx="14" cy="22"/>
              </a:xfrm>
              <a:custGeom>
                <a:avLst/>
                <a:gdLst/>
                <a:ahLst/>
                <a:cxnLst>
                  <a:cxn ang="0">
                    <a:pos x="0" y="0"/>
                  </a:cxn>
                  <a:cxn ang="0">
                    <a:pos x="0" y="0"/>
                  </a:cxn>
                  <a:cxn ang="0">
                    <a:pos x="14" y="22"/>
                  </a:cxn>
                  <a:cxn ang="0">
                    <a:pos x="11" y="19"/>
                  </a:cxn>
                  <a:cxn ang="0">
                    <a:pos x="4" y="10"/>
                  </a:cxn>
                  <a:cxn ang="0">
                    <a:pos x="0" y="0"/>
                  </a:cxn>
                </a:cxnLst>
                <a:rect l="0" t="0" r="r" b="b"/>
                <a:pathLst>
                  <a:path w="14" h="22">
                    <a:moveTo>
                      <a:pt x="0" y="0"/>
                    </a:moveTo>
                    <a:lnTo>
                      <a:pt x="0" y="0"/>
                    </a:lnTo>
                    <a:lnTo>
                      <a:pt x="14" y="22"/>
                    </a:lnTo>
                    <a:lnTo>
                      <a:pt x="11" y="19"/>
                    </a:lnTo>
                    <a:lnTo>
                      <a:pt x="4" y="10"/>
                    </a:lnTo>
                    <a:lnTo>
                      <a:pt x="0" y="0"/>
                    </a:lnTo>
                    <a:close/>
                  </a:path>
                </a:pathLst>
              </a:custGeom>
              <a:solidFill>
                <a:srgbClr val="1C16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311"/>
              <p:cNvSpPr>
                <a:spLocks/>
              </p:cNvSpPr>
              <p:nvPr/>
            </p:nvSpPr>
            <p:spPr bwMode="auto">
              <a:xfrm>
                <a:off x="3759" y="2052"/>
                <a:ext cx="42" cy="45"/>
              </a:xfrm>
              <a:custGeom>
                <a:avLst/>
                <a:gdLst/>
                <a:ahLst/>
                <a:cxnLst>
                  <a:cxn ang="0">
                    <a:pos x="0" y="0"/>
                  </a:cxn>
                  <a:cxn ang="0">
                    <a:pos x="12" y="8"/>
                  </a:cxn>
                  <a:cxn ang="0">
                    <a:pos x="9" y="8"/>
                  </a:cxn>
                  <a:cxn ang="0">
                    <a:pos x="14" y="15"/>
                  </a:cxn>
                  <a:cxn ang="0">
                    <a:pos x="33" y="36"/>
                  </a:cxn>
                  <a:cxn ang="0">
                    <a:pos x="38" y="38"/>
                  </a:cxn>
                  <a:cxn ang="0">
                    <a:pos x="42" y="45"/>
                  </a:cxn>
                  <a:cxn ang="0">
                    <a:pos x="40" y="43"/>
                  </a:cxn>
                  <a:cxn ang="0">
                    <a:pos x="21" y="31"/>
                  </a:cxn>
                  <a:cxn ang="0">
                    <a:pos x="2" y="3"/>
                  </a:cxn>
                  <a:cxn ang="0">
                    <a:pos x="0" y="0"/>
                  </a:cxn>
                </a:cxnLst>
                <a:rect l="0" t="0" r="r" b="b"/>
                <a:pathLst>
                  <a:path w="42" h="45">
                    <a:moveTo>
                      <a:pt x="0" y="0"/>
                    </a:moveTo>
                    <a:lnTo>
                      <a:pt x="12" y="8"/>
                    </a:lnTo>
                    <a:lnTo>
                      <a:pt x="9" y="8"/>
                    </a:lnTo>
                    <a:lnTo>
                      <a:pt x="14" y="15"/>
                    </a:lnTo>
                    <a:lnTo>
                      <a:pt x="33" y="36"/>
                    </a:lnTo>
                    <a:lnTo>
                      <a:pt x="38" y="38"/>
                    </a:lnTo>
                    <a:lnTo>
                      <a:pt x="42" y="45"/>
                    </a:lnTo>
                    <a:lnTo>
                      <a:pt x="40" y="43"/>
                    </a:lnTo>
                    <a:lnTo>
                      <a:pt x="21" y="31"/>
                    </a:lnTo>
                    <a:lnTo>
                      <a:pt x="2" y="3"/>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312"/>
              <p:cNvSpPr>
                <a:spLocks/>
              </p:cNvSpPr>
              <p:nvPr/>
            </p:nvSpPr>
            <p:spPr bwMode="auto">
              <a:xfrm>
                <a:off x="3664" y="2052"/>
                <a:ext cx="7" cy="10"/>
              </a:xfrm>
              <a:custGeom>
                <a:avLst/>
                <a:gdLst/>
                <a:ahLst/>
                <a:cxnLst>
                  <a:cxn ang="0">
                    <a:pos x="7" y="0"/>
                  </a:cxn>
                  <a:cxn ang="0">
                    <a:pos x="7" y="3"/>
                  </a:cxn>
                  <a:cxn ang="0">
                    <a:pos x="0" y="10"/>
                  </a:cxn>
                  <a:cxn ang="0">
                    <a:pos x="0" y="5"/>
                  </a:cxn>
                  <a:cxn ang="0">
                    <a:pos x="7" y="0"/>
                  </a:cxn>
                </a:cxnLst>
                <a:rect l="0" t="0" r="r" b="b"/>
                <a:pathLst>
                  <a:path w="7" h="10">
                    <a:moveTo>
                      <a:pt x="7" y="0"/>
                    </a:moveTo>
                    <a:lnTo>
                      <a:pt x="7" y="3"/>
                    </a:lnTo>
                    <a:lnTo>
                      <a:pt x="0" y="10"/>
                    </a:lnTo>
                    <a:lnTo>
                      <a:pt x="0" y="5"/>
                    </a:lnTo>
                    <a:lnTo>
                      <a:pt x="7" y="0"/>
                    </a:lnTo>
                    <a:close/>
                  </a:path>
                </a:pathLst>
              </a:custGeom>
              <a:solidFill>
                <a:srgbClr val="AB6F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313"/>
              <p:cNvSpPr>
                <a:spLocks/>
              </p:cNvSpPr>
              <p:nvPr/>
            </p:nvSpPr>
            <p:spPr bwMode="auto">
              <a:xfrm>
                <a:off x="3610" y="2055"/>
                <a:ext cx="19" cy="7"/>
              </a:xfrm>
              <a:custGeom>
                <a:avLst/>
                <a:gdLst/>
                <a:ahLst/>
                <a:cxnLst>
                  <a:cxn ang="0">
                    <a:pos x="0" y="2"/>
                  </a:cxn>
                  <a:cxn ang="0">
                    <a:pos x="9" y="0"/>
                  </a:cxn>
                  <a:cxn ang="0">
                    <a:pos x="19" y="2"/>
                  </a:cxn>
                  <a:cxn ang="0">
                    <a:pos x="19" y="7"/>
                  </a:cxn>
                  <a:cxn ang="0">
                    <a:pos x="9" y="2"/>
                  </a:cxn>
                  <a:cxn ang="0">
                    <a:pos x="0" y="7"/>
                  </a:cxn>
                  <a:cxn ang="0">
                    <a:pos x="0" y="2"/>
                  </a:cxn>
                </a:cxnLst>
                <a:rect l="0" t="0" r="r" b="b"/>
                <a:pathLst>
                  <a:path w="19" h="7">
                    <a:moveTo>
                      <a:pt x="0" y="2"/>
                    </a:moveTo>
                    <a:lnTo>
                      <a:pt x="9" y="0"/>
                    </a:lnTo>
                    <a:lnTo>
                      <a:pt x="19" y="2"/>
                    </a:lnTo>
                    <a:lnTo>
                      <a:pt x="19" y="7"/>
                    </a:lnTo>
                    <a:lnTo>
                      <a:pt x="9" y="2"/>
                    </a:lnTo>
                    <a:lnTo>
                      <a:pt x="0" y="7"/>
                    </a:lnTo>
                    <a:lnTo>
                      <a:pt x="0" y="2"/>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314"/>
              <p:cNvSpPr>
                <a:spLocks/>
              </p:cNvSpPr>
              <p:nvPr/>
            </p:nvSpPr>
            <p:spPr bwMode="auto">
              <a:xfrm>
                <a:off x="3827" y="2055"/>
                <a:ext cx="12" cy="19"/>
              </a:xfrm>
              <a:custGeom>
                <a:avLst/>
                <a:gdLst/>
                <a:ahLst/>
                <a:cxnLst>
                  <a:cxn ang="0">
                    <a:pos x="0" y="0"/>
                  </a:cxn>
                  <a:cxn ang="0">
                    <a:pos x="12" y="14"/>
                  </a:cxn>
                  <a:cxn ang="0">
                    <a:pos x="12" y="19"/>
                  </a:cxn>
                  <a:cxn ang="0">
                    <a:pos x="5" y="12"/>
                  </a:cxn>
                  <a:cxn ang="0">
                    <a:pos x="0" y="0"/>
                  </a:cxn>
                </a:cxnLst>
                <a:rect l="0" t="0" r="r" b="b"/>
                <a:pathLst>
                  <a:path w="12" h="19">
                    <a:moveTo>
                      <a:pt x="0" y="0"/>
                    </a:moveTo>
                    <a:lnTo>
                      <a:pt x="12" y="14"/>
                    </a:lnTo>
                    <a:lnTo>
                      <a:pt x="12" y="19"/>
                    </a:lnTo>
                    <a:lnTo>
                      <a:pt x="5" y="12"/>
                    </a:lnTo>
                    <a:lnTo>
                      <a:pt x="0" y="0"/>
                    </a:lnTo>
                    <a:close/>
                  </a:path>
                </a:pathLst>
              </a:custGeom>
              <a:solidFill>
                <a:srgbClr val="8E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315"/>
              <p:cNvSpPr>
                <a:spLocks/>
              </p:cNvSpPr>
              <p:nvPr/>
            </p:nvSpPr>
            <p:spPr bwMode="auto">
              <a:xfrm>
                <a:off x="3650" y="2055"/>
                <a:ext cx="17" cy="12"/>
              </a:xfrm>
              <a:custGeom>
                <a:avLst/>
                <a:gdLst/>
                <a:ahLst/>
                <a:cxnLst>
                  <a:cxn ang="0">
                    <a:pos x="12" y="0"/>
                  </a:cxn>
                  <a:cxn ang="0">
                    <a:pos x="14" y="0"/>
                  </a:cxn>
                  <a:cxn ang="0">
                    <a:pos x="14" y="0"/>
                  </a:cxn>
                  <a:cxn ang="0">
                    <a:pos x="14" y="2"/>
                  </a:cxn>
                  <a:cxn ang="0">
                    <a:pos x="14" y="7"/>
                  </a:cxn>
                  <a:cxn ang="0">
                    <a:pos x="14" y="9"/>
                  </a:cxn>
                  <a:cxn ang="0">
                    <a:pos x="17" y="12"/>
                  </a:cxn>
                  <a:cxn ang="0">
                    <a:pos x="12" y="12"/>
                  </a:cxn>
                  <a:cxn ang="0">
                    <a:pos x="14" y="9"/>
                  </a:cxn>
                  <a:cxn ang="0">
                    <a:pos x="14" y="7"/>
                  </a:cxn>
                  <a:cxn ang="0">
                    <a:pos x="10" y="12"/>
                  </a:cxn>
                  <a:cxn ang="0">
                    <a:pos x="2" y="9"/>
                  </a:cxn>
                  <a:cxn ang="0">
                    <a:pos x="2" y="9"/>
                  </a:cxn>
                  <a:cxn ang="0">
                    <a:pos x="0" y="7"/>
                  </a:cxn>
                  <a:cxn ang="0">
                    <a:pos x="7" y="0"/>
                  </a:cxn>
                  <a:cxn ang="0">
                    <a:pos x="14" y="2"/>
                  </a:cxn>
                  <a:cxn ang="0">
                    <a:pos x="12" y="0"/>
                  </a:cxn>
                </a:cxnLst>
                <a:rect l="0" t="0" r="r" b="b"/>
                <a:pathLst>
                  <a:path w="17" h="12">
                    <a:moveTo>
                      <a:pt x="12" y="0"/>
                    </a:moveTo>
                    <a:lnTo>
                      <a:pt x="14" y="0"/>
                    </a:lnTo>
                    <a:lnTo>
                      <a:pt x="14" y="0"/>
                    </a:lnTo>
                    <a:lnTo>
                      <a:pt x="14" y="2"/>
                    </a:lnTo>
                    <a:lnTo>
                      <a:pt x="14" y="7"/>
                    </a:lnTo>
                    <a:lnTo>
                      <a:pt x="14" y="9"/>
                    </a:lnTo>
                    <a:lnTo>
                      <a:pt x="17" y="12"/>
                    </a:lnTo>
                    <a:lnTo>
                      <a:pt x="12" y="12"/>
                    </a:lnTo>
                    <a:lnTo>
                      <a:pt x="14" y="9"/>
                    </a:lnTo>
                    <a:lnTo>
                      <a:pt x="14" y="7"/>
                    </a:lnTo>
                    <a:lnTo>
                      <a:pt x="10" y="12"/>
                    </a:lnTo>
                    <a:lnTo>
                      <a:pt x="2" y="9"/>
                    </a:lnTo>
                    <a:lnTo>
                      <a:pt x="2" y="9"/>
                    </a:lnTo>
                    <a:lnTo>
                      <a:pt x="0" y="7"/>
                    </a:lnTo>
                    <a:lnTo>
                      <a:pt x="7" y="0"/>
                    </a:lnTo>
                    <a:lnTo>
                      <a:pt x="14" y="2"/>
                    </a:lnTo>
                    <a:lnTo>
                      <a:pt x="12"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316"/>
              <p:cNvSpPr>
                <a:spLocks/>
              </p:cNvSpPr>
              <p:nvPr/>
            </p:nvSpPr>
            <p:spPr bwMode="auto">
              <a:xfrm>
                <a:off x="3664" y="2055"/>
                <a:ext cx="12" cy="14"/>
              </a:xfrm>
              <a:custGeom>
                <a:avLst/>
                <a:gdLst/>
                <a:ahLst/>
                <a:cxnLst>
                  <a:cxn ang="0">
                    <a:pos x="10" y="0"/>
                  </a:cxn>
                  <a:cxn ang="0">
                    <a:pos x="12" y="2"/>
                  </a:cxn>
                  <a:cxn ang="0">
                    <a:pos x="7" y="9"/>
                  </a:cxn>
                  <a:cxn ang="0">
                    <a:pos x="3" y="14"/>
                  </a:cxn>
                  <a:cxn ang="0">
                    <a:pos x="3" y="12"/>
                  </a:cxn>
                  <a:cxn ang="0">
                    <a:pos x="0" y="9"/>
                  </a:cxn>
                  <a:cxn ang="0">
                    <a:pos x="10" y="0"/>
                  </a:cxn>
                </a:cxnLst>
                <a:rect l="0" t="0" r="r" b="b"/>
                <a:pathLst>
                  <a:path w="12" h="14">
                    <a:moveTo>
                      <a:pt x="10" y="0"/>
                    </a:moveTo>
                    <a:lnTo>
                      <a:pt x="12" y="2"/>
                    </a:lnTo>
                    <a:lnTo>
                      <a:pt x="7" y="9"/>
                    </a:lnTo>
                    <a:lnTo>
                      <a:pt x="3" y="14"/>
                    </a:lnTo>
                    <a:lnTo>
                      <a:pt x="3" y="12"/>
                    </a:lnTo>
                    <a:lnTo>
                      <a:pt x="0" y="9"/>
                    </a:lnTo>
                    <a:lnTo>
                      <a:pt x="10" y="0"/>
                    </a:lnTo>
                    <a:close/>
                  </a:path>
                </a:pathLst>
              </a:custGeom>
              <a:solidFill>
                <a:srgbClr val="AE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317"/>
              <p:cNvSpPr>
                <a:spLocks/>
              </p:cNvSpPr>
              <p:nvPr/>
            </p:nvSpPr>
            <p:spPr bwMode="auto">
              <a:xfrm>
                <a:off x="3768" y="2057"/>
                <a:ext cx="29" cy="33"/>
              </a:xfrm>
              <a:custGeom>
                <a:avLst/>
                <a:gdLst/>
                <a:ahLst/>
                <a:cxnLst>
                  <a:cxn ang="0">
                    <a:pos x="3" y="3"/>
                  </a:cxn>
                  <a:cxn ang="0">
                    <a:pos x="5" y="0"/>
                  </a:cxn>
                  <a:cxn ang="0">
                    <a:pos x="5" y="3"/>
                  </a:cxn>
                  <a:cxn ang="0">
                    <a:pos x="24" y="26"/>
                  </a:cxn>
                  <a:cxn ang="0">
                    <a:pos x="29" y="33"/>
                  </a:cxn>
                  <a:cxn ang="0">
                    <a:pos x="24" y="31"/>
                  </a:cxn>
                  <a:cxn ang="0">
                    <a:pos x="5" y="10"/>
                  </a:cxn>
                  <a:cxn ang="0">
                    <a:pos x="0" y="3"/>
                  </a:cxn>
                  <a:cxn ang="0">
                    <a:pos x="3" y="3"/>
                  </a:cxn>
                </a:cxnLst>
                <a:rect l="0" t="0" r="r" b="b"/>
                <a:pathLst>
                  <a:path w="29" h="33">
                    <a:moveTo>
                      <a:pt x="3" y="3"/>
                    </a:moveTo>
                    <a:lnTo>
                      <a:pt x="5" y="0"/>
                    </a:lnTo>
                    <a:lnTo>
                      <a:pt x="5" y="3"/>
                    </a:lnTo>
                    <a:lnTo>
                      <a:pt x="24" y="26"/>
                    </a:lnTo>
                    <a:lnTo>
                      <a:pt x="29" y="33"/>
                    </a:lnTo>
                    <a:lnTo>
                      <a:pt x="24" y="31"/>
                    </a:lnTo>
                    <a:lnTo>
                      <a:pt x="5" y="10"/>
                    </a:lnTo>
                    <a:lnTo>
                      <a:pt x="0" y="3"/>
                    </a:lnTo>
                    <a:lnTo>
                      <a:pt x="3" y="3"/>
                    </a:lnTo>
                    <a:close/>
                  </a:path>
                </a:pathLst>
              </a:custGeom>
              <a:solidFill>
                <a:srgbClr val="201F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318"/>
              <p:cNvSpPr>
                <a:spLocks/>
              </p:cNvSpPr>
              <p:nvPr/>
            </p:nvSpPr>
            <p:spPr bwMode="auto">
              <a:xfrm>
                <a:off x="3610" y="2057"/>
                <a:ext cx="19" cy="14"/>
              </a:xfrm>
              <a:custGeom>
                <a:avLst/>
                <a:gdLst/>
                <a:ahLst/>
                <a:cxnLst>
                  <a:cxn ang="0">
                    <a:pos x="0" y="5"/>
                  </a:cxn>
                  <a:cxn ang="0">
                    <a:pos x="9" y="0"/>
                  </a:cxn>
                  <a:cxn ang="0">
                    <a:pos x="19" y="5"/>
                  </a:cxn>
                  <a:cxn ang="0">
                    <a:pos x="19" y="7"/>
                  </a:cxn>
                  <a:cxn ang="0">
                    <a:pos x="9" y="7"/>
                  </a:cxn>
                  <a:cxn ang="0">
                    <a:pos x="2" y="14"/>
                  </a:cxn>
                  <a:cxn ang="0">
                    <a:pos x="2" y="14"/>
                  </a:cxn>
                  <a:cxn ang="0">
                    <a:pos x="0" y="5"/>
                  </a:cxn>
                </a:cxnLst>
                <a:rect l="0" t="0" r="r" b="b"/>
                <a:pathLst>
                  <a:path w="19" h="14">
                    <a:moveTo>
                      <a:pt x="0" y="5"/>
                    </a:moveTo>
                    <a:lnTo>
                      <a:pt x="9" y="0"/>
                    </a:lnTo>
                    <a:lnTo>
                      <a:pt x="19" y="5"/>
                    </a:lnTo>
                    <a:lnTo>
                      <a:pt x="19" y="7"/>
                    </a:lnTo>
                    <a:lnTo>
                      <a:pt x="9" y="7"/>
                    </a:lnTo>
                    <a:lnTo>
                      <a:pt x="2" y="14"/>
                    </a:lnTo>
                    <a:lnTo>
                      <a:pt x="2" y="14"/>
                    </a:lnTo>
                    <a:lnTo>
                      <a:pt x="0" y="5"/>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319"/>
              <p:cNvSpPr>
                <a:spLocks/>
              </p:cNvSpPr>
              <p:nvPr/>
            </p:nvSpPr>
            <p:spPr bwMode="auto">
              <a:xfrm>
                <a:off x="3683" y="2057"/>
                <a:ext cx="52" cy="19"/>
              </a:xfrm>
              <a:custGeom>
                <a:avLst/>
                <a:gdLst/>
                <a:ahLst/>
                <a:cxnLst>
                  <a:cxn ang="0">
                    <a:pos x="0" y="1"/>
                  </a:cxn>
                  <a:cxn ang="0">
                    <a:pos x="15" y="1"/>
                  </a:cxn>
                  <a:cxn ang="0">
                    <a:pos x="22" y="7"/>
                  </a:cxn>
                  <a:cxn ang="0">
                    <a:pos x="21" y="7"/>
                  </a:cxn>
                  <a:cxn ang="0">
                    <a:pos x="20" y="4"/>
                  </a:cxn>
                  <a:cxn ang="0">
                    <a:pos x="17" y="8"/>
                  </a:cxn>
                  <a:cxn ang="0">
                    <a:pos x="17" y="8"/>
                  </a:cxn>
                  <a:cxn ang="0">
                    <a:pos x="19" y="4"/>
                  </a:cxn>
                  <a:cxn ang="0">
                    <a:pos x="16" y="2"/>
                  </a:cxn>
                  <a:cxn ang="0">
                    <a:pos x="16" y="4"/>
                  </a:cxn>
                  <a:cxn ang="0">
                    <a:pos x="16" y="2"/>
                  </a:cxn>
                  <a:cxn ang="0">
                    <a:pos x="15" y="2"/>
                  </a:cxn>
                  <a:cxn ang="0">
                    <a:pos x="12" y="1"/>
                  </a:cxn>
                  <a:cxn ang="0">
                    <a:pos x="12" y="5"/>
                  </a:cxn>
                  <a:cxn ang="0">
                    <a:pos x="12" y="1"/>
                  </a:cxn>
                  <a:cxn ang="0">
                    <a:pos x="12" y="1"/>
                  </a:cxn>
                  <a:cxn ang="0">
                    <a:pos x="10" y="1"/>
                  </a:cxn>
                  <a:cxn ang="0">
                    <a:pos x="9" y="1"/>
                  </a:cxn>
                  <a:cxn ang="0">
                    <a:pos x="7" y="2"/>
                  </a:cxn>
                  <a:cxn ang="0">
                    <a:pos x="6" y="2"/>
                  </a:cxn>
                  <a:cxn ang="0">
                    <a:pos x="4" y="2"/>
                  </a:cxn>
                  <a:cxn ang="0">
                    <a:pos x="4" y="2"/>
                  </a:cxn>
                  <a:cxn ang="0">
                    <a:pos x="2" y="2"/>
                  </a:cxn>
                  <a:cxn ang="0">
                    <a:pos x="1" y="2"/>
                  </a:cxn>
                  <a:cxn ang="0">
                    <a:pos x="1" y="2"/>
                  </a:cxn>
                  <a:cxn ang="0">
                    <a:pos x="0" y="2"/>
                  </a:cxn>
                  <a:cxn ang="0">
                    <a:pos x="0" y="2"/>
                  </a:cxn>
                  <a:cxn ang="0">
                    <a:pos x="0" y="1"/>
                  </a:cxn>
                </a:cxnLst>
                <a:rect l="0" t="0" r="r" b="b"/>
                <a:pathLst>
                  <a:path w="22" h="8">
                    <a:moveTo>
                      <a:pt x="0" y="1"/>
                    </a:moveTo>
                    <a:cubicBezTo>
                      <a:pt x="5" y="2"/>
                      <a:pt x="10" y="0"/>
                      <a:pt x="15" y="1"/>
                    </a:cubicBezTo>
                    <a:cubicBezTo>
                      <a:pt x="22" y="7"/>
                      <a:pt x="22" y="7"/>
                      <a:pt x="22" y="7"/>
                    </a:cubicBezTo>
                    <a:cubicBezTo>
                      <a:pt x="21" y="7"/>
                      <a:pt x="21" y="7"/>
                      <a:pt x="21" y="7"/>
                    </a:cubicBezTo>
                    <a:cubicBezTo>
                      <a:pt x="20" y="4"/>
                      <a:pt x="20" y="4"/>
                      <a:pt x="20" y="4"/>
                    </a:cubicBezTo>
                    <a:cubicBezTo>
                      <a:pt x="17" y="8"/>
                      <a:pt x="17" y="8"/>
                      <a:pt x="17" y="8"/>
                    </a:cubicBezTo>
                    <a:cubicBezTo>
                      <a:pt x="17" y="8"/>
                      <a:pt x="17" y="8"/>
                      <a:pt x="17" y="8"/>
                    </a:cubicBezTo>
                    <a:cubicBezTo>
                      <a:pt x="19" y="4"/>
                      <a:pt x="19" y="4"/>
                      <a:pt x="19" y="4"/>
                    </a:cubicBezTo>
                    <a:cubicBezTo>
                      <a:pt x="16" y="2"/>
                      <a:pt x="16" y="2"/>
                      <a:pt x="16" y="2"/>
                    </a:cubicBezTo>
                    <a:cubicBezTo>
                      <a:pt x="16" y="4"/>
                      <a:pt x="16" y="4"/>
                      <a:pt x="16" y="4"/>
                    </a:cubicBezTo>
                    <a:cubicBezTo>
                      <a:pt x="16" y="2"/>
                      <a:pt x="16" y="2"/>
                      <a:pt x="16" y="2"/>
                    </a:cubicBezTo>
                    <a:cubicBezTo>
                      <a:pt x="15" y="2"/>
                      <a:pt x="15" y="2"/>
                      <a:pt x="15" y="2"/>
                    </a:cubicBezTo>
                    <a:cubicBezTo>
                      <a:pt x="12" y="1"/>
                      <a:pt x="12" y="1"/>
                      <a:pt x="12" y="1"/>
                    </a:cubicBezTo>
                    <a:cubicBezTo>
                      <a:pt x="12" y="5"/>
                      <a:pt x="12" y="5"/>
                      <a:pt x="12" y="5"/>
                    </a:cubicBezTo>
                    <a:cubicBezTo>
                      <a:pt x="12" y="1"/>
                      <a:pt x="12" y="1"/>
                      <a:pt x="12" y="1"/>
                    </a:cubicBezTo>
                    <a:cubicBezTo>
                      <a:pt x="12" y="1"/>
                      <a:pt x="12" y="1"/>
                      <a:pt x="12" y="1"/>
                    </a:cubicBezTo>
                    <a:cubicBezTo>
                      <a:pt x="10" y="1"/>
                      <a:pt x="10" y="1"/>
                      <a:pt x="10" y="1"/>
                    </a:cubicBezTo>
                    <a:cubicBezTo>
                      <a:pt x="9" y="1"/>
                      <a:pt x="9" y="1"/>
                      <a:pt x="9" y="1"/>
                    </a:cubicBezTo>
                    <a:cubicBezTo>
                      <a:pt x="7" y="2"/>
                      <a:pt x="7" y="2"/>
                      <a:pt x="7" y="2"/>
                    </a:cubicBezTo>
                    <a:cubicBezTo>
                      <a:pt x="6" y="2"/>
                      <a:pt x="6" y="2"/>
                      <a:pt x="6" y="2"/>
                    </a:cubicBezTo>
                    <a:cubicBezTo>
                      <a:pt x="4" y="2"/>
                      <a:pt x="4" y="2"/>
                      <a:pt x="4" y="2"/>
                    </a:cubicBezTo>
                    <a:cubicBezTo>
                      <a:pt x="4" y="2"/>
                      <a:pt x="4" y="2"/>
                      <a:pt x="4" y="2"/>
                    </a:cubicBezTo>
                    <a:cubicBezTo>
                      <a:pt x="2" y="2"/>
                      <a:pt x="2" y="2"/>
                      <a:pt x="2" y="2"/>
                    </a:cubicBezTo>
                    <a:cubicBezTo>
                      <a:pt x="1" y="2"/>
                      <a:pt x="1" y="2"/>
                      <a:pt x="1" y="2"/>
                    </a:cubicBezTo>
                    <a:cubicBezTo>
                      <a:pt x="1" y="2"/>
                      <a:pt x="1" y="2"/>
                      <a:pt x="1" y="2"/>
                    </a:cubicBezTo>
                    <a:cubicBezTo>
                      <a:pt x="0" y="2"/>
                      <a:pt x="0" y="2"/>
                      <a:pt x="0" y="2"/>
                    </a:cubicBezTo>
                    <a:cubicBezTo>
                      <a:pt x="0" y="2"/>
                      <a:pt x="0" y="2"/>
                      <a:pt x="0" y="2"/>
                    </a:cubicBezTo>
                    <a:lnTo>
                      <a:pt x="0" y="1"/>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320"/>
              <p:cNvSpPr>
                <a:spLocks/>
              </p:cNvSpPr>
              <p:nvPr/>
            </p:nvSpPr>
            <p:spPr bwMode="auto">
              <a:xfrm>
                <a:off x="3667" y="2060"/>
                <a:ext cx="14" cy="16"/>
              </a:xfrm>
              <a:custGeom>
                <a:avLst/>
                <a:gdLst/>
                <a:ahLst/>
                <a:cxnLst>
                  <a:cxn ang="0">
                    <a:pos x="7" y="4"/>
                  </a:cxn>
                  <a:cxn ang="0">
                    <a:pos x="11" y="0"/>
                  </a:cxn>
                  <a:cxn ang="0">
                    <a:pos x="14" y="2"/>
                  </a:cxn>
                  <a:cxn ang="0">
                    <a:pos x="2" y="16"/>
                  </a:cxn>
                  <a:cxn ang="0">
                    <a:pos x="0" y="9"/>
                  </a:cxn>
                  <a:cxn ang="0">
                    <a:pos x="7" y="4"/>
                  </a:cxn>
                </a:cxnLst>
                <a:rect l="0" t="0" r="r" b="b"/>
                <a:pathLst>
                  <a:path w="14" h="16">
                    <a:moveTo>
                      <a:pt x="7" y="4"/>
                    </a:moveTo>
                    <a:lnTo>
                      <a:pt x="11" y="0"/>
                    </a:lnTo>
                    <a:lnTo>
                      <a:pt x="14" y="2"/>
                    </a:lnTo>
                    <a:lnTo>
                      <a:pt x="2" y="16"/>
                    </a:lnTo>
                    <a:lnTo>
                      <a:pt x="0" y="9"/>
                    </a:lnTo>
                    <a:lnTo>
                      <a:pt x="7" y="4"/>
                    </a:lnTo>
                    <a:close/>
                  </a:path>
                </a:pathLst>
              </a:custGeom>
              <a:solidFill>
                <a:srgbClr val="AE70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321"/>
              <p:cNvSpPr>
                <a:spLocks/>
              </p:cNvSpPr>
              <p:nvPr/>
            </p:nvSpPr>
            <p:spPr bwMode="auto">
              <a:xfrm>
                <a:off x="3773" y="2060"/>
                <a:ext cx="47" cy="44"/>
              </a:xfrm>
              <a:custGeom>
                <a:avLst/>
                <a:gdLst/>
                <a:ahLst/>
                <a:cxnLst>
                  <a:cxn ang="0">
                    <a:pos x="0" y="0"/>
                  </a:cxn>
                  <a:cxn ang="0">
                    <a:pos x="7" y="7"/>
                  </a:cxn>
                  <a:cxn ang="0">
                    <a:pos x="24" y="23"/>
                  </a:cxn>
                  <a:cxn ang="0">
                    <a:pos x="28" y="28"/>
                  </a:cxn>
                  <a:cxn ang="0">
                    <a:pos x="28" y="11"/>
                  </a:cxn>
                  <a:cxn ang="0">
                    <a:pos x="38" y="30"/>
                  </a:cxn>
                  <a:cxn ang="0">
                    <a:pos x="45" y="37"/>
                  </a:cxn>
                  <a:cxn ang="0">
                    <a:pos x="45" y="37"/>
                  </a:cxn>
                  <a:cxn ang="0">
                    <a:pos x="47" y="26"/>
                  </a:cxn>
                  <a:cxn ang="0">
                    <a:pos x="47" y="40"/>
                  </a:cxn>
                  <a:cxn ang="0">
                    <a:pos x="45" y="44"/>
                  </a:cxn>
                  <a:cxn ang="0">
                    <a:pos x="31" y="37"/>
                  </a:cxn>
                  <a:cxn ang="0">
                    <a:pos x="28" y="37"/>
                  </a:cxn>
                  <a:cxn ang="0">
                    <a:pos x="24" y="30"/>
                  </a:cxn>
                  <a:cxn ang="0">
                    <a:pos x="19" y="23"/>
                  </a:cxn>
                  <a:cxn ang="0">
                    <a:pos x="0" y="0"/>
                  </a:cxn>
                </a:cxnLst>
                <a:rect l="0" t="0" r="r" b="b"/>
                <a:pathLst>
                  <a:path w="47" h="44">
                    <a:moveTo>
                      <a:pt x="0" y="0"/>
                    </a:moveTo>
                    <a:lnTo>
                      <a:pt x="7" y="7"/>
                    </a:lnTo>
                    <a:lnTo>
                      <a:pt x="24" y="23"/>
                    </a:lnTo>
                    <a:lnTo>
                      <a:pt x="28" y="28"/>
                    </a:lnTo>
                    <a:lnTo>
                      <a:pt x="28" y="11"/>
                    </a:lnTo>
                    <a:lnTo>
                      <a:pt x="38" y="30"/>
                    </a:lnTo>
                    <a:lnTo>
                      <a:pt x="45" y="37"/>
                    </a:lnTo>
                    <a:lnTo>
                      <a:pt x="45" y="37"/>
                    </a:lnTo>
                    <a:lnTo>
                      <a:pt x="47" y="26"/>
                    </a:lnTo>
                    <a:lnTo>
                      <a:pt x="47" y="40"/>
                    </a:lnTo>
                    <a:lnTo>
                      <a:pt x="45" y="44"/>
                    </a:lnTo>
                    <a:lnTo>
                      <a:pt x="31" y="37"/>
                    </a:lnTo>
                    <a:lnTo>
                      <a:pt x="28" y="37"/>
                    </a:lnTo>
                    <a:lnTo>
                      <a:pt x="24" y="30"/>
                    </a:lnTo>
                    <a:lnTo>
                      <a:pt x="19" y="23"/>
                    </a:lnTo>
                    <a:lnTo>
                      <a:pt x="0" y="0"/>
                    </a:lnTo>
                    <a:close/>
                  </a:path>
                </a:pathLst>
              </a:custGeom>
              <a:solidFill>
                <a:srgbClr val="D1A46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322"/>
              <p:cNvSpPr>
                <a:spLocks/>
              </p:cNvSpPr>
              <p:nvPr/>
            </p:nvSpPr>
            <p:spPr bwMode="auto">
              <a:xfrm>
                <a:off x="3702" y="2060"/>
                <a:ext cx="9" cy="23"/>
              </a:xfrm>
              <a:custGeom>
                <a:avLst/>
                <a:gdLst/>
                <a:ahLst/>
                <a:cxnLst>
                  <a:cxn ang="0">
                    <a:pos x="5" y="0"/>
                  </a:cxn>
                  <a:cxn ang="0">
                    <a:pos x="9" y="0"/>
                  </a:cxn>
                  <a:cxn ang="0">
                    <a:pos x="9" y="11"/>
                  </a:cxn>
                  <a:cxn ang="0">
                    <a:pos x="5" y="23"/>
                  </a:cxn>
                  <a:cxn ang="0">
                    <a:pos x="0" y="23"/>
                  </a:cxn>
                  <a:cxn ang="0">
                    <a:pos x="2" y="11"/>
                  </a:cxn>
                  <a:cxn ang="0">
                    <a:pos x="5" y="0"/>
                  </a:cxn>
                </a:cxnLst>
                <a:rect l="0" t="0" r="r" b="b"/>
                <a:pathLst>
                  <a:path w="9" h="23">
                    <a:moveTo>
                      <a:pt x="5" y="0"/>
                    </a:moveTo>
                    <a:lnTo>
                      <a:pt x="9" y="0"/>
                    </a:lnTo>
                    <a:lnTo>
                      <a:pt x="9" y="11"/>
                    </a:lnTo>
                    <a:lnTo>
                      <a:pt x="5" y="23"/>
                    </a:lnTo>
                    <a:lnTo>
                      <a:pt x="0" y="23"/>
                    </a:lnTo>
                    <a:lnTo>
                      <a:pt x="2" y="11"/>
                    </a:lnTo>
                    <a:lnTo>
                      <a:pt x="5"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323"/>
              <p:cNvSpPr>
                <a:spLocks/>
              </p:cNvSpPr>
              <p:nvPr/>
            </p:nvSpPr>
            <p:spPr bwMode="auto">
              <a:xfrm>
                <a:off x="3676" y="2060"/>
                <a:ext cx="45" cy="26"/>
              </a:xfrm>
              <a:custGeom>
                <a:avLst/>
                <a:gdLst/>
                <a:ahLst/>
                <a:cxnLst>
                  <a:cxn ang="0">
                    <a:pos x="35" y="0"/>
                  </a:cxn>
                  <a:cxn ang="0">
                    <a:pos x="35" y="0"/>
                  </a:cxn>
                  <a:cxn ang="0">
                    <a:pos x="35" y="9"/>
                  </a:cxn>
                  <a:cxn ang="0">
                    <a:pos x="31" y="23"/>
                  </a:cxn>
                  <a:cxn ang="0">
                    <a:pos x="35" y="23"/>
                  </a:cxn>
                  <a:cxn ang="0">
                    <a:pos x="43" y="11"/>
                  </a:cxn>
                  <a:cxn ang="0">
                    <a:pos x="43" y="2"/>
                  </a:cxn>
                  <a:cxn ang="0">
                    <a:pos x="45" y="2"/>
                  </a:cxn>
                  <a:cxn ang="0">
                    <a:pos x="45" y="7"/>
                  </a:cxn>
                  <a:cxn ang="0">
                    <a:pos x="38" y="26"/>
                  </a:cxn>
                  <a:cxn ang="0">
                    <a:pos x="35" y="26"/>
                  </a:cxn>
                  <a:cxn ang="0">
                    <a:pos x="14" y="26"/>
                  </a:cxn>
                  <a:cxn ang="0">
                    <a:pos x="2" y="26"/>
                  </a:cxn>
                  <a:cxn ang="0">
                    <a:pos x="0" y="23"/>
                  </a:cxn>
                  <a:cxn ang="0">
                    <a:pos x="0" y="23"/>
                  </a:cxn>
                  <a:cxn ang="0">
                    <a:pos x="12" y="23"/>
                  </a:cxn>
                  <a:cxn ang="0">
                    <a:pos x="14" y="11"/>
                  </a:cxn>
                  <a:cxn ang="0">
                    <a:pos x="17" y="2"/>
                  </a:cxn>
                  <a:cxn ang="0">
                    <a:pos x="17" y="2"/>
                  </a:cxn>
                  <a:cxn ang="0">
                    <a:pos x="17" y="11"/>
                  </a:cxn>
                  <a:cxn ang="0">
                    <a:pos x="14" y="23"/>
                  </a:cxn>
                  <a:cxn ang="0">
                    <a:pos x="19" y="23"/>
                  </a:cxn>
                  <a:cxn ang="0">
                    <a:pos x="21" y="16"/>
                  </a:cxn>
                  <a:cxn ang="0">
                    <a:pos x="21" y="2"/>
                  </a:cxn>
                  <a:cxn ang="0">
                    <a:pos x="24" y="2"/>
                  </a:cxn>
                  <a:cxn ang="0">
                    <a:pos x="24" y="9"/>
                  </a:cxn>
                  <a:cxn ang="0">
                    <a:pos x="21" y="18"/>
                  </a:cxn>
                  <a:cxn ang="0">
                    <a:pos x="26" y="23"/>
                  </a:cxn>
                  <a:cxn ang="0">
                    <a:pos x="26" y="23"/>
                  </a:cxn>
                  <a:cxn ang="0">
                    <a:pos x="31" y="23"/>
                  </a:cxn>
                  <a:cxn ang="0">
                    <a:pos x="35" y="11"/>
                  </a:cxn>
                  <a:cxn ang="0">
                    <a:pos x="35" y="0"/>
                  </a:cxn>
                </a:cxnLst>
                <a:rect l="0" t="0" r="r" b="b"/>
                <a:pathLst>
                  <a:path w="45" h="26">
                    <a:moveTo>
                      <a:pt x="35" y="0"/>
                    </a:moveTo>
                    <a:lnTo>
                      <a:pt x="35" y="0"/>
                    </a:lnTo>
                    <a:lnTo>
                      <a:pt x="35" y="9"/>
                    </a:lnTo>
                    <a:lnTo>
                      <a:pt x="31" y="23"/>
                    </a:lnTo>
                    <a:lnTo>
                      <a:pt x="35" y="23"/>
                    </a:lnTo>
                    <a:lnTo>
                      <a:pt x="43" y="11"/>
                    </a:lnTo>
                    <a:lnTo>
                      <a:pt x="43" y="2"/>
                    </a:lnTo>
                    <a:lnTo>
                      <a:pt x="45" y="2"/>
                    </a:lnTo>
                    <a:lnTo>
                      <a:pt x="45" y="7"/>
                    </a:lnTo>
                    <a:lnTo>
                      <a:pt x="38" y="26"/>
                    </a:lnTo>
                    <a:lnTo>
                      <a:pt x="35" y="26"/>
                    </a:lnTo>
                    <a:lnTo>
                      <a:pt x="14" y="26"/>
                    </a:lnTo>
                    <a:lnTo>
                      <a:pt x="2" y="26"/>
                    </a:lnTo>
                    <a:lnTo>
                      <a:pt x="0" y="23"/>
                    </a:lnTo>
                    <a:lnTo>
                      <a:pt x="0" y="23"/>
                    </a:lnTo>
                    <a:lnTo>
                      <a:pt x="12" y="23"/>
                    </a:lnTo>
                    <a:lnTo>
                      <a:pt x="14" y="11"/>
                    </a:lnTo>
                    <a:lnTo>
                      <a:pt x="17" y="2"/>
                    </a:lnTo>
                    <a:lnTo>
                      <a:pt x="17" y="2"/>
                    </a:lnTo>
                    <a:lnTo>
                      <a:pt x="17" y="11"/>
                    </a:lnTo>
                    <a:lnTo>
                      <a:pt x="14" y="23"/>
                    </a:lnTo>
                    <a:lnTo>
                      <a:pt x="19" y="23"/>
                    </a:lnTo>
                    <a:lnTo>
                      <a:pt x="21" y="16"/>
                    </a:lnTo>
                    <a:lnTo>
                      <a:pt x="21" y="2"/>
                    </a:lnTo>
                    <a:lnTo>
                      <a:pt x="24" y="2"/>
                    </a:lnTo>
                    <a:lnTo>
                      <a:pt x="24" y="9"/>
                    </a:lnTo>
                    <a:lnTo>
                      <a:pt x="21" y="18"/>
                    </a:lnTo>
                    <a:lnTo>
                      <a:pt x="26" y="23"/>
                    </a:lnTo>
                    <a:lnTo>
                      <a:pt x="26" y="23"/>
                    </a:lnTo>
                    <a:lnTo>
                      <a:pt x="31" y="23"/>
                    </a:lnTo>
                    <a:lnTo>
                      <a:pt x="35" y="11"/>
                    </a:lnTo>
                    <a:lnTo>
                      <a:pt x="35"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324"/>
              <p:cNvSpPr>
                <a:spLocks/>
              </p:cNvSpPr>
              <p:nvPr/>
            </p:nvSpPr>
            <p:spPr bwMode="auto">
              <a:xfrm>
                <a:off x="3707" y="2060"/>
                <a:ext cx="12" cy="23"/>
              </a:xfrm>
              <a:custGeom>
                <a:avLst/>
                <a:gdLst/>
                <a:ahLst/>
                <a:cxnLst>
                  <a:cxn ang="0">
                    <a:pos x="4" y="0"/>
                  </a:cxn>
                  <a:cxn ang="0">
                    <a:pos x="12" y="2"/>
                  </a:cxn>
                  <a:cxn ang="0">
                    <a:pos x="12" y="11"/>
                  </a:cxn>
                  <a:cxn ang="0">
                    <a:pos x="4" y="23"/>
                  </a:cxn>
                  <a:cxn ang="0">
                    <a:pos x="0" y="23"/>
                  </a:cxn>
                  <a:cxn ang="0">
                    <a:pos x="4" y="9"/>
                  </a:cxn>
                  <a:cxn ang="0">
                    <a:pos x="4" y="0"/>
                  </a:cxn>
                </a:cxnLst>
                <a:rect l="0" t="0" r="r" b="b"/>
                <a:pathLst>
                  <a:path w="12" h="23">
                    <a:moveTo>
                      <a:pt x="4" y="0"/>
                    </a:moveTo>
                    <a:lnTo>
                      <a:pt x="12" y="2"/>
                    </a:lnTo>
                    <a:lnTo>
                      <a:pt x="12" y="11"/>
                    </a:lnTo>
                    <a:lnTo>
                      <a:pt x="4" y="23"/>
                    </a:lnTo>
                    <a:lnTo>
                      <a:pt x="0" y="23"/>
                    </a:lnTo>
                    <a:lnTo>
                      <a:pt x="4" y="9"/>
                    </a:lnTo>
                    <a:lnTo>
                      <a:pt x="4" y="0"/>
                    </a:lnTo>
                    <a:close/>
                  </a:path>
                </a:pathLst>
              </a:custGeom>
              <a:solidFill>
                <a:srgbClr val="FAC9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325"/>
              <p:cNvSpPr>
                <a:spLocks/>
              </p:cNvSpPr>
              <p:nvPr/>
            </p:nvSpPr>
            <p:spPr bwMode="auto">
              <a:xfrm>
                <a:off x="3839" y="2060"/>
                <a:ext cx="47" cy="80"/>
              </a:xfrm>
              <a:custGeom>
                <a:avLst/>
                <a:gdLst/>
                <a:ahLst/>
                <a:cxnLst>
                  <a:cxn ang="0">
                    <a:pos x="16" y="0"/>
                  </a:cxn>
                  <a:cxn ang="0">
                    <a:pos x="20" y="16"/>
                  </a:cxn>
                  <a:cxn ang="0">
                    <a:pos x="20" y="25"/>
                  </a:cxn>
                  <a:cxn ang="0">
                    <a:pos x="20" y="27"/>
                  </a:cxn>
                  <a:cxn ang="0">
                    <a:pos x="18" y="26"/>
                  </a:cxn>
                  <a:cxn ang="0">
                    <a:pos x="18" y="29"/>
                  </a:cxn>
                  <a:cxn ang="0">
                    <a:pos x="18" y="30"/>
                  </a:cxn>
                  <a:cxn ang="0">
                    <a:pos x="14" y="28"/>
                  </a:cxn>
                  <a:cxn ang="0">
                    <a:pos x="13" y="33"/>
                  </a:cxn>
                  <a:cxn ang="0">
                    <a:pos x="11" y="34"/>
                  </a:cxn>
                  <a:cxn ang="0">
                    <a:pos x="8" y="32"/>
                  </a:cxn>
                  <a:cxn ang="0">
                    <a:pos x="4" y="24"/>
                  </a:cxn>
                  <a:cxn ang="0">
                    <a:pos x="0" y="14"/>
                  </a:cxn>
                  <a:cxn ang="0">
                    <a:pos x="1" y="14"/>
                  </a:cxn>
                  <a:cxn ang="0">
                    <a:pos x="3" y="18"/>
                  </a:cxn>
                  <a:cxn ang="0">
                    <a:pos x="9" y="30"/>
                  </a:cxn>
                  <a:cxn ang="0">
                    <a:pos x="11" y="32"/>
                  </a:cxn>
                  <a:cxn ang="0">
                    <a:pos x="10" y="28"/>
                  </a:cxn>
                  <a:cxn ang="0">
                    <a:pos x="8" y="21"/>
                  </a:cxn>
                  <a:cxn ang="0">
                    <a:pos x="7" y="18"/>
                  </a:cxn>
                  <a:cxn ang="0">
                    <a:pos x="7" y="17"/>
                  </a:cxn>
                  <a:cxn ang="0">
                    <a:pos x="10" y="24"/>
                  </a:cxn>
                  <a:cxn ang="0">
                    <a:pos x="12" y="27"/>
                  </a:cxn>
                  <a:cxn ang="0">
                    <a:pos x="12" y="22"/>
                  </a:cxn>
                  <a:cxn ang="0">
                    <a:pos x="9" y="13"/>
                  </a:cxn>
                  <a:cxn ang="0">
                    <a:pos x="8" y="10"/>
                  </a:cxn>
                  <a:cxn ang="0">
                    <a:pos x="12" y="17"/>
                  </a:cxn>
                  <a:cxn ang="0">
                    <a:pos x="13" y="19"/>
                  </a:cxn>
                  <a:cxn ang="0">
                    <a:pos x="14" y="25"/>
                  </a:cxn>
                  <a:cxn ang="0">
                    <a:pos x="16" y="27"/>
                  </a:cxn>
                  <a:cxn ang="0">
                    <a:pos x="15" y="22"/>
                  </a:cxn>
                  <a:cxn ang="0">
                    <a:pos x="13" y="16"/>
                  </a:cxn>
                  <a:cxn ang="0">
                    <a:pos x="16" y="20"/>
                  </a:cxn>
                  <a:cxn ang="0">
                    <a:pos x="16" y="21"/>
                  </a:cxn>
                  <a:cxn ang="0">
                    <a:pos x="14" y="11"/>
                  </a:cxn>
                  <a:cxn ang="0">
                    <a:pos x="14" y="8"/>
                  </a:cxn>
                  <a:cxn ang="0">
                    <a:pos x="15" y="13"/>
                  </a:cxn>
                  <a:cxn ang="0">
                    <a:pos x="17" y="17"/>
                  </a:cxn>
                  <a:cxn ang="0">
                    <a:pos x="18" y="24"/>
                  </a:cxn>
                  <a:cxn ang="0">
                    <a:pos x="20" y="25"/>
                  </a:cxn>
                  <a:cxn ang="0">
                    <a:pos x="20" y="20"/>
                  </a:cxn>
                  <a:cxn ang="0">
                    <a:pos x="16" y="3"/>
                  </a:cxn>
                  <a:cxn ang="0">
                    <a:pos x="16" y="0"/>
                  </a:cxn>
                </a:cxnLst>
                <a:rect l="0" t="0" r="r" b="b"/>
                <a:pathLst>
                  <a:path w="20" h="34">
                    <a:moveTo>
                      <a:pt x="16" y="0"/>
                    </a:moveTo>
                    <a:cubicBezTo>
                      <a:pt x="18" y="5"/>
                      <a:pt x="19" y="11"/>
                      <a:pt x="20" y="16"/>
                    </a:cubicBezTo>
                    <a:cubicBezTo>
                      <a:pt x="20" y="25"/>
                      <a:pt x="20" y="25"/>
                      <a:pt x="20" y="25"/>
                    </a:cubicBezTo>
                    <a:cubicBezTo>
                      <a:pt x="20" y="27"/>
                      <a:pt x="20" y="27"/>
                      <a:pt x="20" y="27"/>
                    </a:cubicBezTo>
                    <a:cubicBezTo>
                      <a:pt x="18" y="26"/>
                      <a:pt x="18" y="26"/>
                      <a:pt x="18" y="26"/>
                    </a:cubicBezTo>
                    <a:cubicBezTo>
                      <a:pt x="18" y="29"/>
                      <a:pt x="18" y="29"/>
                      <a:pt x="18" y="29"/>
                    </a:cubicBezTo>
                    <a:cubicBezTo>
                      <a:pt x="18" y="30"/>
                      <a:pt x="18" y="30"/>
                      <a:pt x="18" y="30"/>
                    </a:cubicBezTo>
                    <a:cubicBezTo>
                      <a:pt x="14" y="28"/>
                      <a:pt x="14" y="28"/>
                      <a:pt x="14" y="28"/>
                    </a:cubicBezTo>
                    <a:cubicBezTo>
                      <a:pt x="13" y="33"/>
                      <a:pt x="13" y="33"/>
                      <a:pt x="13" y="33"/>
                    </a:cubicBezTo>
                    <a:cubicBezTo>
                      <a:pt x="11" y="34"/>
                      <a:pt x="11" y="34"/>
                      <a:pt x="11" y="34"/>
                    </a:cubicBezTo>
                    <a:cubicBezTo>
                      <a:pt x="8" y="32"/>
                      <a:pt x="8" y="32"/>
                      <a:pt x="8" y="32"/>
                    </a:cubicBezTo>
                    <a:cubicBezTo>
                      <a:pt x="4" y="24"/>
                      <a:pt x="4" y="24"/>
                      <a:pt x="4" y="24"/>
                    </a:cubicBezTo>
                    <a:cubicBezTo>
                      <a:pt x="0" y="14"/>
                      <a:pt x="0" y="14"/>
                      <a:pt x="0" y="14"/>
                    </a:cubicBezTo>
                    <a:cubicBezTo>
                      <a:pt x="1" y="14"/>
                      <a:pt x="1" y="14"/>
                      <a:pt x="1" y="14"/>
                    </a:cubicBezTo>
                    <a:cubicBezTo>
                      <a:pt x="3" y="18"/>
                      <a:pt x="3" y="18"/>
                      <a:pt x="3" y="18"/>
                    </a:cubicBezTo>
                    <a:cubicBezTo>
                      <a:pt x="9" y="30"/>
                      <a:pt x="9" y="30"/>
                      <a:pt x="9" y="30"/>
                    </a:cubicBezTo>
                    <a:cubicBezTo>
                      <a:pt x="11" y="32"/>
                      <a:pt x="11" y="32"/>
                      <a:pt x="11" y="32"/>
                    </a:cubicBezTo>
                    <a:cubicBezTo>
                      <a:pt x="10" y="28"/>
                      <a:pt x="10" y="28"/>
                      <a:pt x="10" y="28"/>
                    </a:cubicBezTo>
                    <a:cubicBezTo>
                      <a:pt x="8" y="21"/>
                      <a:pt x="8" y="21"/>
                      <a:pt x="8" y="21"/>
                    </a:cubicBezTo>
                    <a:cubicBezTo>
                      <a:pt x="7" y="18"/>
                      <a:pt x="7" y="18"/>
                      <a:pt x="7" y="18"/>
                    </a:cubicBezTo>
                    <a:cubicBezTo>
                      <a:pt x="7" y="17"/>
                      <a:pt x="7" y="17"/>
                      <a:pt x="7" y="17"/>
                    </a:cubicBezTo>
                    <a:cubicBezTo>
                      <a:pt x="10" y="24"/>
                      <a:pt x="10" y="24"/>
                      <a:pt x="10" y="24"/>
                    </a:cubicBezTo>
                    <a:cubicBezTo>
                      <a:pt x="12" y="27"/>
                      <a:pt x="12" y="27"/>
                      <a:pt x="12" y="27"/>
                    </a:cubicBezTo>
                    <a:cubicBezTo>
                      <a:pt x="12" y="22"/>
                      <a:pt x="12" y="22"/>
                      <a:pt x="12" y="22"/>
                    </a:cubicBezTo>
                    <a:cubicBezTo>
                      <a:pt x="9" y="13"/>
                      <a:pt x="9" y="13"/>
                      <a:pt x="9" y="13"/>
                    </a:cubicBezTo>
                    <a:cubicBezTo>
                      <a:pt x="8" y="10"/>
                      <a:pt x="8" y="10"/>
                      <a:pt x="8" y="10"/>
                    </a:cubicBezTo>
                    <a:cubicBezTo>
                      <a:pt x="12" y="17"/>
                      <a:pt x="12" y="17"/>
                      <a:pt x="12" y="17"/>
                    </a:cubicBezTo>
                    <a:cubicBezTo>
                      <a:pt x="13" y="19"/>
                      <a:pt x="13" y="19"/>
                      <a:pt x="13" y="19"/>
                    </a:cubicBezTo>
                    <a:cubicBezTo>
                      <a:pt x="14" y="25"/>
                      <a:pt x="14" y="25"/>
                      <a:pt x="14" y="25"/>
                    </a:cubicBezTo>
                    <a:cubicBezTo>
                      <a:pt x="16" y="27"/>
                      <a:pt x="16" y="27"/>
                      <a:pt x="16" y="27"/>
                    </a:cubicBezTo>
                    <a:cubicBezTo>
                      <a:pt x="15" y="22"/>
                      <a:pt x="15" y="22"/>
                      <a:pt x="15" y="22"/>
                    </a:cubicBezTo>
                    <a:cubicBezTo>
                      <a:pt x="13" y="16"/>
                      <a:pt x="13" y="16"/>
                      <a:pt x="13" y="16"/>
                    </a:cubicBezTo>
                    <a:cubicBezTo>
                      <a:pt x="16" y="20"/>
                      <a:pt x="16" y="20"/>
                      <a:pt x="16" y="20"/>
                    </a:cubicBezTo>
                    <a:cubicBezTo>
                      <a:pt x="16" y="21"/>
                      <a:pt x="16" y="21"/>
                      <a:pt x="16" y="21"/>
                    </a:cubicBezTo>
                    <a:cubicBezTo>
                      <a:pt x="14" y="11"/>
                      <a:pt x="14" y="11"/>
                      <a:pt x="14" y="11"/>
                    </a:cubicBezTo>
                    <a:cubicBezTo>
                      <a:pt x="14" y="8"/>
                      <a:pt x="14" y="8"/>
                      <a:pt x="14" y="8"/>
                    </a:cubicBezTo>
                    <a:cubicBezTo>
                      <a:pt x="15" y="13"/>
                      <a:pt x="15" y="13"/>
                      <a:pt x="15" y="13"/>
                    </a:cubicBezTo>
                    <a:cubicBezTo>
                      <a:pt x="17" y="17"/>
                      <a:pt x="17" y="17"/>
                      <a:pt x="17" y="17"/>
                    </a:cubicBezTo>
                    <a:cubicBezTo>
                      <a:pt x="18" y="24"/>
                      <a:pt x="18" y="24"/>
                      <a:pt x="18" y="24"/>
                    </a:cubicBezTo>
                    <a:cubicBezTo>
                      <a:pt x="20" y="25"/>
                      <a:pt x="20" y="25"/>
                      <a:pt x="20" y="25"/>
                    </a:cubicBezTo>
                    <a:cubicBezTo>
                      <a:pt x="20" y="20"/>
                      <a:pt x="20" y="20"/>
                      <a:pt x="20" y="20"/>
                    </a:cubicBezTo>
                    <a:cubicBezTo>
                      <a:pt x="19" y="14"/>
                      <a:pt x="18" y="8"/>
                      <a:pt x="16" y="3"/>
                    </a:cubicBezTo>
                    <a:lnTo>
                      <a:pt x="16" y="0"/>
                    </a:lnTo>
                    <a:close/>
                  </a:path>
                </a:pathLst>
              </a:custGeom>
              <a:solidFill>
                <a:srgbClr val="8A45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326"/>
              <p:cNvSpPr>
                <a:spLocks/>
              </p:cNvSpPr>
              <p:nvPr/>
            </p:nvSpPr>
            <p:spPr bwMode="auto">
              <a:xfrm>
                <a:off x="3697" y="2060"/>
                <a:ext cx="7" cy="23"/>
              </a:xfrm>
              <a:custGeom>
                <a:avLst/>
                <a:gdLst/>
                <a:ahLst/>
                <a:cxnLst>
                  <a:cxn ang="0">
                    <a:pos x="3" y="2"/>
                  </a:cxn>
                  <a:cxn ang="0">
                    <a:pos x="7" y="0"/>
                  </a:cxn>
                  <a:cxn ang="0">
                    <a:pos x="7" y="11"/>
                  </a:cxn>
                  <a:cxn ang="0">
                    <a:pos x="5" y="23"/>
                  </a:cxn>
                  <a:cxn ang="0">
                    <a:pos x="0" y="18"/>
                  </a:cxn>
                  <a:cxn ang="0">
                    <a:pos x="3" y="9"/>
                  </a:cxn>
                  <a:cxn ang="0">
                    <a:pos x="3" y="2"/>
                  </a:cxn>
                </a:cxnLst>
                <a:rect l="0" t="0" r="r" b="b"/>
                <a:pathLst>
                  <a:path w="7" h="23">
                    <a:moveTo>
                      <a:pt x="3" y="2"/>
                    </a:moveTo>
                    <a:lnTo>
                      <a:pt x="7" y="0"/>
                    </a:lnTo>
                    <a:lnTo>
                      <a:pt x="7" y="11"/>
                    </a:lnTo>
                    <a:lnTo>
                      <a:pt x="5" y="23"/>
                    </a:lnTo>
                    <a:lnTo>
                      <a:pt x="0" y="18"/>
                    </a:lnTo>
                    <a:lnTo>
                      <a:pt x="3" y="9"/>
                    </a:lnTo>
                    <a:lnTo>
                      <a:pt x="3" y="2"/>
                    </a:lnTo>
                    <a:close/>
                  </a:path>
                </a:pathLst>
              </a:custGeom>
              <a:solidFill>
                <a:srgbClr val="FACA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327"/>
              <p:cNvSpPr>
                <a:spLocks/>
              </p:cNvSpPr>
              <p:nvPr/>
            </p:nvSpPr>
            <p:spPr bwMode="auto">
              <a:xfrm>
                <a:off x="3702" y="2060"/>
                <a:ext cx="5" cy="23"/>
              </a:xfrm>
              <a:custGeom>
                <a:avLst/>
                <a:gdLst/>
                <a:ahLst/>
                <a:cxnLst>
                  <a:cxn ang="0">
                    <a:pos x="2" y="0"/>
                  </a:cxn>
                  <a:cxn ang="0">
                    <a:pos x="5" y="0"/>
                  </a:cxn>
                  <a:cxn ang="0">
                    <a:pos x="2" y="11"/>
                  </a:cxn>
                  <a:cxn ang="0">
                    <a:pos x="0" y="23"/>
                  </a:cxn>
                  <a:cxn ang="0">
                    <a:pos x="0" y="23"/>
                  </a:cxn>
                  <a:cxn ang="0">
                    <a:pos x="2" y="11"/>
                  </a:cxn>
                  <a:cxn ang="0">
                    <a:pos x="2" y="0"/>
                  </a:cxn>
                </a:cxnLst>
                <a:rect l="0" t="0" r="r" b="b"/>
                <a:pathLst>
                  <a:path w="5" h="23">
                    <a:moveTo>
                      <a:pt x="2" y="0"/>
                    </a:moveTo>
                    <a:lnTo>
                      <a:pt x="5" y="0"/>
                    </a:lnTo>
                    <a:lnTo>
                      <a:pt x="2" y="11"/>
                    </a:lnTo>
                    <a:lnTo>
                      <a:pt x="0" y="23"/>
                    </a:lnTo>
                    <a:lnTo>
                      <a:pt x="0" y="23"/>
                    </a:lnTo>
                    <a:lnTo>
                      <a:pt x="2" y="11"/>
                    </a:lnTo>
                    <a:lnTo>
                      <a:pt x="2"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328"/>
              <p:cNvSpPr>
                <a:spLocks/>
              </p:cNvSpPr>
              <p:nvPr/>
            </p:nvSpPr>
            <p:spPr bwMode="auto">
              <a:xfrm>
                <a:off x="3749" y="2060"/>
                <a:ext cx="17" cy="40"/>
              </a:xfrm>
              <a:custGeom>
                <a:avLst/>
                <a:gdLst/>
                <a:ahLst/>
                <a:cxnLst>
                  <a:cxn ang="0">
                    <a:pos x="0" y="0"/>
                  </a:cxn>
                  <a:cxn ang="0">
                    <a:pos x="12" y="18"/>
                  </a:cxn>
                  <a:cxn ang="0">
                    <a:pos x="17" y="40"/>
                  </a:cxn>
                  <a:cxn ang="0">
                    <a:pos x="17" y="40"/>
                  </a:cxn>
                  <a:cxn ang="0">
                    <a:pos x="5" y="28"/>
                  </a:cxn>
                  <a:cxn ang="0">
                    <a:pos x="0" y="16"/>
                  </a:cxn>
                  <a:cxn ang="0">
                    <a:pos x="0" y="0"/>
                  </a:cxn>
                </a:cxnLst>
                <a:rect l="0" t="0" r="r" b="b"/>
                <a:pathLst>
                  <a:path w="17" h="40">
                    <a:moveTo>
                      <a:pt x="0" y="0"/>
                    </a:moveTo>
                    <a:lnTo>
                      <a:pt x="12" y="18"/>
                    </a:lnTo>
                    <a:lnTo>
                      <a:pt x="17" y="40"/>
                    </a:lnTo>
                    <a:lnTo>
                      <a:pt x="17" y="40"/>
                    </a:lnTo>
                    <a:lnTo>
                      <a:pt x="5" y="28"/>
                    </a:lnTo>
                    <a:lnTo>
                      <a:pt x="0" y="16"/>
                    </a:lnTo>
                    <a:lnTo>
                      <a:pt x="0"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329"/>
              <p:cNvSpPr>
                <a:spLocks/>
              </p:cNvSpPr>
              <p:nvPr/>
            </p:nvSpPr>
            <p:spPr bwMode="auto">
              <a:xfrm>
                <a:off x="3652" y="2062"/>
                <a:ext cx="19" cy="16"/>
              </a:xfrm>
              <a:custGeom>
                <a:avLst/>
                <a:gdLst/>
                <a:ahLst/>
                <a:cxnLst>
                  <a:cxn ang="0">
                    <a:pos x="8" y="5"/>
                  </a:cxn>
                  <a:cxn ang="0">
                    <a:pos x="12" y="0"/>
                  </a:cxn>
                  <a:cxn ang="0">
                    <a:pos x="12" y="2"/>
                  </a:cxn>
                  <a:cxn ang="0">
                    <a:pos x="10" y="5"/>
                  </a:cxn>
                  <a:cxn ang="0">
                    <a:pos x="15" y="5"/>
                  </a:cxn>
                  <a:cxn ang="0">
                    <a:pos x="15" y="7"/>
                  </a:cxn>
                  <a:cxn ang="0">
                    <a:pos x="15" y="7"/>
                  </a:cxn>
                  <a:cxn ang="0">
                    <a:pos x="12" y="16"/>
                  </a:cxn>
                  <a:cxn ang="0">
                    <a:pos x="19" y="14"/>
                  </a:cxn>
                  <a:cxn ang="0">
                    <a:pos x="19" y="16"/>
                  </a:cxn>
                  <a:cxn ang="0">
                    <a:pos x="19" y="16"/>
                  </a:cxn>
                  <a:cxn ang="0">
                    <a:pos x="15" y="16"/>
                  </a:cxn>
                  <a:cxn ang="0">
                    <a:pos x="10" y="16"/>
                  </a:cxn>
                  <a:cxn ang="0">
                    <a:pos x="12" y="7"/>
                  </a:cxn>
                  <a:cxn ang="0">
                    <a:pos x="10" y="7"/>
                  </a:cxn>
                  <a:cxn ang="0">
                    <a:pos x="5" y="12"/>
                  </a:cxn>
                  <a:cxn ang="0">
                    <a:pos x="8" y="7"/>
                  </a:cxn>
                  <a:cxn ang="0">
                    <a:pos x="0" y="2"/>
                  </a:cxn>
                  <a:cxn ang="0">
                    <a:pos x="0" y="2"/>
                  </a:cxn>
                  <a:cxn ang="0">
                    <a:pos x="8" y="5"/>
                  </a:cxn>
                </a:cxnLst>
                <a:rect l="0" t="0" r="r" b="b"/>
                <a:pathLst>
                  <a:path w="19" h="16">
                    <a:moveTo>
                      <a:pt x="8" y="5"/>
                    </a:moveTo>
                    <a:lnTo>
                      <a:pt x="12" y="0"/>
                    </a:lnTo>
                    <a:lnTo>
                      <a:pt x="12" y="2"/>
                    </a:lnTo>
                    <a:lnTo>
                      <a:pt x="10" y="5"/>
                    </a:lnTo>
                    <a:lnTo>
                      <a:pt x="15" y="5"/>
                    </a:lnTo>
                    <a:lnTo>
                      <a:pt x="15" y="7"/>
                    </a:lnTo>
                    <a:lnTo>
                      <a:pt x="15" y="7"/>
                    </a:lnTo>
                    <a:lnTo>
                      <a:pt x="12" y="16"/>
                    </a:lnTo>
                    <a:lnTo>
                      <a:pt x="19" y="14"/>
                    </a:lnTo>
                    <a:lnTo>
                      <a:pt x="19" y="16"/>
                    </a:lnTo>
                    <a:lnTo>
                      <a:pt x="19" y="16"/>
                    </a:lnTo>
                    <a:lnTo>
                      <a:pt x="15" y="16"/>
                    </a:lnTo>
                    <a:lnTo>
                      <a:pt x="10" y="16"/>
                    </a:lnTo>
                    <a:lnTo>
                      <a:pt x="12" y="7"/>
                    </a:lnTo>
                    <a:lnTo>
                      <a:pt x="10" y="7"/>
                    </a:lnTo>
                    <a:lnTo>
                      <a:pt x="5" y="12"/>
                    </a:lnTo>
                    <a:lnTo>
                      <a:pt x="8" y="7"/>
                    </a:lnTo>
                    <a:lnTo>
                      <a:pt x="0" y="2"/>
                    </a:lnTo>
                    <a:lnTo>
                      <a:pt x="0" y="2"/>
                    </a:lnTo>
                    <a:lnTo>
                      <a:pt x="8" y="5"/>
                    </a:lnTo>
                    <a:close/>
                  </a:path>
                </a:pathLst>
              </a:custGeom>
              <a:solidFill>
                <a:srgbClr val="FCFDF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330"/>
              <p:cNvSpPr>
                <a:spLocks/>
              </p:cNvSpPr>
              <p:nvPr/>
            </p:nvSpPr>
            <p:spPr bwMode="auto">
              <a:xfrm>
                <a:off x="3671" y="2062"/>
                <a:ext cx="14" cy="19"/>
              </a:xfrm>
              <a:custGeom>
                <a:avLst/>
                <a:gdLst/>
                <a:ahLst/>
                <a:cxnLst>
                  <a:cxn ang="0">
                    <a:pos x="12" y="0"/>
                  </a:cxn>
                  <a:cxn ang="0">
                    <a:pos x="12" y="0"/>
                  </a:cxn>
                  <a:cxn ang="0">
                    <a:pos x="14" y="2"/>
                  </a:cxn>
                  <a:cxn ang="0">
                    <a:pos x="14" y="0"/>
                  </a:cxn>
                  <a:cxn ang="0">
                    <a:pos x="14" y="0"/>
                  </a:cxn>
                  <a:cxn ang="0">
                    <a:pos x="14" y="9"/>
                  </a:cxn>
                  <a:cxn ang="0">
                    <a:pos x="3" y="19"/>
                  </a:cxn>
                  <a:cxn ang="0">
                    <a:pos x="0" y="16"/>
                  </a:cxn>
                  <a:cxn ang="0">
                    <a:pos x="0" y="14"/>
                  </a:cxn>
                  <a:cxn ang="0">
                    <a:pos x="0" y="14"/>
                  </a:cxn>
                  <a:cxn ang="0">
                    <a:pos x="12" y="0"/>
                  </a:cxn>
                </a:cxnLst>
                <a:rect l="0" t="0" r="r" b="b"/>
                <a:pathLst>
                  <a:path w="14" h="19">
                    <a:moveTo>
                      <a:pt x="12" y="0"/>
                    </a:moveTo>
                    <a:lnTo>
                      <a:pt x="12" y="0"/>
                    </a:lnTo>
                    <a:lnTo>
                      <a:pt x="14" y="2"/>
                    </a:lnTo>
                    <a:lnTo>
                      <a:pt x="14" y="0"/>
                    </a:lnTo>
                    <a:lnTo>
                      <a:pt x="14" y="0"/>
                    </a:lnTo>
                    <a:lnTo>
                      <a:pt x="14" y="9"/>
                    </a:lnTo>
                    <a:lnTo>
                      <a:pt x="3" y="19"/>
                    </a:lnTo>
                    <a:lnTo>
                      <a:pt x="0" y="16"/>
                    </a:lnTo>
                    <a:lnTo>
                      <a:pt x="0" y="14"/>
                    </a:lnTo>
                    <a:lnTo>
                      <a:pt x="0" y="14"/>
                    </a:lnTo>
                    <a:lnTo>
                      <a:pt x="12" y="0"/>
                    </a:lnTo>
                    <a:close/>
                  </a:path>
                </a:pathLst>
              </a:custGeom>
              <a:solidFill>
                <a:srgbClr val="AE70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331"/>
              <p:cNvSpPr>
                <a:spLocks/>
              </p:cNvSpPr>
              <p:nvPr/>
            </p:nvSpPr>
            <p:spPr bwMode="auto">
              <a:xfrm>
                <a:off x="3683" y="2062"/>
                <a:ext cx="2" cy="2"/>
              </a:xfrm>
              <a:custGeom>
                <a:avLst/>
                <a:gdLst/>
                <a:ahLst/>
                <a:cxnLst>
                  <a:cxn ang="0">
                    <a:pos x="0" y="0"/>
                  </a:cxn>
                  <a:cxn ang="0">
                    <a:pos x="2" y="0"/>
                  </a:cxn>
                  <a:cxn ang="0">
                    <a:pos x="2" y="2"/>
                  </a:cxn>
                  <a:cxn ang="0">
                    <a:pos x="0" y="0"/>
                  </a:cxn>
                </a:cxnLst>
                <a:rect l="0" t="0" r="r" b="b"/>
                <a:pathLst>
                  <a:path w="2" h="2">
                    <a:moveTo>
                      <a:pt x="0" y="0"/>
                    </a:moveTo>
                    <a:lnTo>
                      <a:pt x="2" y="0"/>
                    </a:lnTo>
                    <a:lnTo>
                      <a:pt x="2" y="2"/>
                    </a:lnTo>
                    <a:lnTo>
                      <a:pt x="0" y="0"/>
                    </a:lnTo>
                    <a:close/>
                  </a:path>
                </a:pathLst>
              </a:custGeom>
              <a:solidFill>
                <a:srgbClr val="E2B5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332"/>
              <p:cNvSpPr>
                <a:spLocks/>
              </p:cNvSpPr>
              <p:nvPr/>
            </p:nvSpPr>
            <p:spPr bwMode="auto">
              <a:xfrm>
                <a:off x="3693" y="2062"/>
                <a:ext cx="4" cy="14"/>
              </a:xfrm>
              <a:custGeom>
                <a:avLst/>
                <a:gdLst/>
                <a:ahLst/>
                <a:cxnLst>
                  <a:cxn ang="0">
                    <a:pos x="0" y="0"/>
                  </a:cxn>
                  <a:cxn ang="0">
                    <a:pos x="4" y="0"/>
                  </a:cxn>
                  <a:cxn ang="0">
                    <a:pos x="4" y="14"/>
                  </a:cxn>
                  <a:cxn ang="0">
                    <a:pos x="0" y="9"/>
                  </a:cxn>
                  <a:cxn ang="0">
                    <a:pos x="0" y="9"/>
                  </a:cxn>
                  <a:cxn ang="0">
                    <a:pos x="0" y="0"/>
                  </a:cxn>
                </a:cxnLst>
                <a:rect l="0" t="0" r="r" b="b"/>
                <a:pathLst>
                  <a:path w="4" h="14">
                    <a:moveTo>
                      <a:pt x="0" y="0"/>
                    </a:moveTo>
                    <a:lnTo>
                      <a:pt x="4" y="0"/>
                    </a:lnTo>
                    <a:lnTo>
                      <a:pt x="4" y="14"/>
                    </a:lnTo>
                    <a:lnTo>
                      <a:pt x="0" y="9"/>
                    </a:lnTo>
                    <a:lnTo>
                      <a:pt x="0" y="9"/>
                    </a:lnTo>
                    <a:lnTo>
                      <a:pt x="0" y="0"/>
                    </a:lnTo>
                    <a:close/>
                  </a:path>
                </a:pathLst>
              </a:custGeom>
              <a:solidFill>
                <a:srgbClr val="F9C9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333"/>
              <p:cNvSpPr>
                <a:spLocks/>
              </p:cNvSpPr>
              <p:nvPr/>
            </p:nvSpPr>
            <p:spPr bwMode="auto">
              <a:xfrm>
                <a:off x="3714" y="2062"/>
                <a:ext cx="14" cy="24"/>
              </a:xfrm>
              <a:custGeom>
                <a:avLst/>
                <a:gdLst/>
                <a:ahLst/>
                <a:cxnLst>
                  <a:cxn ang="0">
                    <a:pos x="7" y="0"/>
                  </a:cxn>
                  <a:cxn ang="0">
                    <a:pos x="14" y="5"/>
                  </a:cxn>
                  <a:cxn ang="0">
                    <a:pos x="9" y="14"/>
                  </a:cxn>
                  <a:cxn ang="0">
                    <a:pos x="0" y="24"/>
                  </a:cxn>
                  <a:cxn ang="0">
                    <a:pos x="7" y="5"/>
                  </a:cxn>
                  <a:cxn ang="0">
                    <a:pos x="7" y="0"/>
                  </a:cxn>
                </a:cxnLst>
                <a:rect l="0" t="0" r="r" b="b"/>
                <a:pathLst>
                  <a:path w="14" h="24">
                    <a:moveTo>
                      <a:pt x="7" y="0"/>
                    </a:moveTo>
                    <a:lnTo>
                      <a:pt x="14" y="5"/>
                    </a:lnTo>
                    <a:lnTo>
                      <a:pt x="9" y="14"/>
                    </a:lnTo>
                    <a:lnTo>
                      <a:pt x="0" y="24"/>
                    </a:lnTo>
                    <a:lnTo>
                      <a:pt x="7" y="5"/>
                    </a:lnTo>
                    <a:lnTo>
                      <a:pt x="7" y="0"/>
                    </a:lnTo>
                    <a:close/>
                  </a:path>
                </a:pathLst>
              </a:custGeom>
              <a:solidFill>
                <a:srgbClr val="FACA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334"/>
              <p:cNvSpPr>
                <a:spLocks/>
              </p:cNvSpPr>
              <p:nvPr/>
            </p:nvSpPr>
            <p:spPr bwMode="auto">
              <a:xfrm>
                <a:off x="3674" y="2062"/>
                <a:ext cx="14" cy="21"/>
              </a:xfrm>
              <a:custGeom>
                <a:avLst/>
                <a:gdLst/>
                <a:ahLst/>
                <a:cxnLst>
                  <a:cxn ang="0">
                    <a:pos x="11" y="0"/>
                  </a:cxn>
                  <a:cxn ang="0">
                    <a:pos x="14" y="0"/>
                  </a:cxn>
                  <a:cxn ang="0">
                    <a:pos x="14" y="5"/>
                  </a:cxn>
                  <a:cxn ang="0">
                    <a:pos x="11" y="12"/>
                  </a:cxn>
                  <a:cxn ang="0">
                    <a:pos x="2" y="21"/>
                  </a:cxn>
                  <a:cxn ang="0">
                    <a:pos x="0" y="19"/>
                  </a:cxn>
                  <a:cxn ang="0">
                    <a:pos x="11" y="9"/>
                  </a:cxn>
                  <a:cxn ang="0">
                    <a:pos x="11" y="0"/>
                  </a:cxn>
                </a:cxnLst>
                <a:rect l="0" t="0" r="r" b="b"/>
                <a:pathLst>
                  <a:path w="14" h="21">
                    <a:moveTo>
                      <a:pt x="11" y="0"/>
                    </a:moveTo>
                    <a:lnTo>
                      <a:pt x="14" y="0"/>
                    </a:lnTo>
                    <a:lnTo>
                      <a:pt x="14" y="5"/>
                    </a:lnTo>
                    <a:lnTo>
                      <a:pt x="11" y="12"/>
                    </a:lnTo>
                    <a:lnTo>
                      <a:pt x="2" y="21"/>
                    </a:lnTo>
                    <a:lnTo>
                      <a:pt x="0" y="19"/>
                    </a:lnTo>
                    <a:lnTo>
                      <a:pt x="11" y="9"/>
                    </a:lnTo>
                    <a:lnTo>
                      <a:pt x="11"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335"/>
              <p:cNvSpPr>
                <a:spLocks/>
              </p:cNvSpPr>
              <p:nvPr/>
            </p:nvSpPr>
            <p:spPr bwMode="auto">
              <a:xfrm>
                <a:off x="3688" y="2062"/>
                <a:ext cx="5" cy="9"/>
              </a:xfrm>
              <a:custGeom>
                <a:avLst/>
                <a:gdLst/>
                <a:ahLst/>
                <a:cxnLst>
                  <a:cxn ang="0">
                    <a:pos x="0" y="0"/>
                  </a:cxn>
                  <a:cxn ang="0">
                    <a:pos x="5" y="0"/>
                  </a:cxn>
                  <a:cxn ang="0">
                    <a:pos x="2" y="9"/>
                  </a:cxn>
                  <a:cxn ang="0">
                    <a:pos x="0" y="5"/>
                  </a:cxn>
                  <a:cxn ang="0">
                    <a:pos x="0" y="0"/>
                  </a:cxn>
                </a:cxnLst>
                <a:rect l="0" t="0" r="r" b="b"/>
                <a:pathLst>
                  <a:path w="5" h="9">
                    <a:moveTo>
                      <a:pt x="0" y="0"/>
                    </a:moveTo>
                    <a:lnTo>
                      <a:pt x="5" y="0"/>
                    </a:lnTo>
                    <a:lnTo>
                      <a:pt x="2" y="9"/>
                    </a:lnTo>
                    <a:lnTo>
                      <a:pt x="0" y="5"/>
                    </a:lnTo>
                    <a:lnTo>
                      <a:pt x="0" y="0"/>
                    </a:lnTo>
                    <a:close/>
                  </a:path>
                </a:pathLst>
              </a:custGeom>
              <a:solidFill>
                <a:srgbClr val="F9CB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336"/>
              <p:cNvSpPr>
                <a:spLocks/>
              </p:cNvSpPr>
              <p:nvPr/>
            </p:nvSpPr>
            <p:spPr bwMode="auto">
              <a:xfrm>
                <a:off x="3860" y="2064"/>
                <a:ext cx="17" cy="59"/>
              </a:xfrm>
              <a:custGeom>
                <a:avLst/>
                <a:gdLst/>
                <a:ahLst/>
                <a:cxnLst>
                  <a:cxn ang="0">
                    <a:pos x="0" y="0"/>
                  </a:cxn>
                  <a:cxn ang="0">
                    <a:pos x="3" y="0"/>
                  </a:cxn>
                  <a:cxn ang="0">
                    <a:pos x="5" y="6"/>
                  </a:cxn>
                  <a:cxn ang="0">
                    <a:pos x="5" y="9"/>
                  </a:cxn>
                  <a:cxn ang="0">
                    <a:pos x="7" y="19"/>
                  </a:cxn>
                  <a:cxn ang="0">
                    <a:pos x="7" y="18"/>
                  </a:cxn>
                  <a:cxn ang="0">
                    <a:pos x="4" y="14"/>
                  </a:cxn>
                  <a:cxn ang="0">
                    <a:pos x="6" y="20"/>
                  </a:cxn>
                  <a:cxn ang="0">
                    <a:pos x="7" y="25"/>
                  </a:cxn>
                  <a:cxn ang="0">
                    <a:pos x="5" y="23"/>
                  </a:cxn>
                  <a:cxn ang="0">
                    <a:pos x="4" y="17"/>
                  </a:cxn>
                  <a:cxn ang="0">
                    <a:pos x="3" y="15"/>
                  </a:cxn>
                  <a:cxn ang="0">
                    <a:pos x="3" y="14"/>
                  </a:cxn>
                  <a:cxn ang="0">
                    <a:pos x="0" y="0"/>
                  </a:cxn>
                </a:cxnLst>
                <a:rect l="0" t="0" r="r" b="b"/>
                <a:pathLst>
                  <a:path w="7" h="25">
                    <a:moveTo>
                      <a:pt x="0" y="0"/>
                    </a:moveTo>
                    <a:cubicBezTo>
                      <a:pt x="3" y="0"/>
                      <a:pt x="3" y="0"/>
                      <a:pt x="3" y="0"/>
                    </a:cubicBezTo>
                    <a:cubicBezTo>
                      <a:pt x="5" y="6"/>
                      <a:pt x="5" y="6"/>
                      <a:pt x="5" y="6"/>
                    </a:cubicBezTo>
                    <a:cubicBezTo>
                      <a:pt x="5" y="9"/>
                      <a:pt x="5" y="9"/>
                      <a:pt x="5" y="9"/>
                    </a:cubicBezTo>
                    <a:cubicBezTo>
                      <a:pt x="7" y="19"/>
                      <a:pt x="7" y="19"/>
                      <a:pt x="7" y="19"/>
                    </a:cubicBezTo>
                    <a:cubicBezTo>
                      <a:pt x="7" y="18"/>
                      <a:pt x="7" y="18"/>
                      <a:pt x="7" y="18"/>
                    </a:cubicBezTo>
                    <a:cubicBezTo>
                      <a:pt x="4" y="14"/>
                      <a:pt x="4" y="14"/>
                      <a:pt x="4" y="14"/>
                    </a:cubicBezTo>
                    <a:cubicBezTo>
                      <a:pt x="6" y="20"/>
                      <a:pt x="6" y="20"/>
                      <a:pt x="6" y="20"/>
                    </a:cubicBezTo>
                    <a:cubicBezTo>
                      <a:pt x="7" y="25"/>
                      <a:pt x="7" y="25"/>
                      <a:pt x="7" y="25"/>
                    </a:cubicBezTo>
                    <a:cubicBezTo>
                      <a:pt x="5" y="23"/>
                      <a:pt x="5" y="23"/>
                      <a:pt x="5" y="23"/>
                    </a:cubicBezTo>
                    <a:cubicBezTo>
                      <a:pt x="4" y="17"/>
                      <a:pt x="4" y="17"/>
                      <a:pt x="4" y="17"/>
                    </a:cubicBezTo>
                    <a:cubicBezTo>
                      <a:pt x="3" y="15"/>
                      <a:pt x="3" y="15"/>
                      <a:pt x="3" y="15"/>
                    </a:cubicBezTo>
                    <a:cubicBezTo>
                      <a:pt x="3" y="14"/>
                      <a:pt x="3" y="14"/>
                      <a:pt x="3" y="14"/>
                    </a:cubicBezTo>
                    <a:cubicBezTo>
                      <a:pt x="2" y="9"/>
                      <a:pt x="1" y="4"/>
                      <a:pt x="0" y="0"/>
                    </a:cubicBezTo>
                    <a:close/>
                  </a:path>
                </a:pathLst>
              </a:custGeom>
              <a:solidFill>
                <a:srgbClr val="4C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337"/>
              <p:cNvSpPr>
                <a:spLocks/>
              </p:cNvSpPr>
              <p:nvPr/>
            </p:nvSpPr>
            <p:spPr bwMode="auto">
              <a:xfrm>
                <a:off x="3612" y="2064"/>
                <a:ext cx="19" cy="12"/>
              </a:xfrm>
              <a:custGeom>
                <a:avLst/>
                <a:gdLst/>
                <a:ahLst/>
                <a:cxnLst>
                  <a:cxn ang="0">
                    <a:pos x="7" y="0"/>
                  </a:cxn>
                  <a:cxn ang="0">
                    <a:pos x="17" y="0"/>
                  </a:cxn>
                  <a:cxn ang="0">
                    <a:pos x="19" y="3"/>
                  </a:cxn>
                  <a:cxn ang="0">
                    <a:pos x="7" y="5"/>
                  </a:cxn>
                  <a:cxn ang="0">
                    <a:pos x="0" y="12"/>
                  </a:cxn>
                  <a:cxn ang="0">
                    <a:pos x="0" y="7"/>
                  </a:cxn>
                  <a:cxn ang="0">
                    <a:pos x="0" y="7"/>
                  </a:cxn>
                  <a:cxn ang="0">
                    <a:pos x="7" y="0"/>
                  </a:cxn>
                </a:cxnLst>
                <a:rect l="0" t="0" r="r" b="b"/>
                <a:pathLst>
                  <a:path w="19" h="12">
                    <a:moveTo>
                      <a:pt x="7" y="0"/>
                    </a:moveTo>
                    <a:lnTo>
                      <a:pt x="17" y="0"/>
                    </a:lnTo>
                    <a:lnTo>
                      <a:pt x="19" y="3"/>
                    </a:lnTo>
                    <a:lnTo>
                      <a:pt x="7" y="5"/>
                    </a:lnTo>
                    <a:lnTo>
                      <a:pt x="0" y="12"/>
                    </a:lnTo>
                    <a:lnTo>
                      <a:pt x="0" y="7"/>
                    </a:lnTo>
                    <a:lnTo>
                      <a:pt x="0" y="7"/>
                    </a:lnTo>
                    <a:lnTo>
                      <a:pt x="7" y="0"/>
                    </a:lnTo>
                    <a:close/>
                  </a:path>
                </a:pathLst>
              </a:custGeom>
              <a:solidFill>
                <a:srgbClr val="FDFE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338"/>
              <p:cNvSpPr>
                <a:spLocks/>
              </p:cNvSpPr>
              <p:nvPr/>
            </p:nvSpPr>
            <p:spPr bwMode="auto">
              <a:xfrm>
                <a:off x="3676" y="2067"/>
                <a:ext cx="14" cy="16"/>
              </a:xfrm>
              <a:custGeom>
                <a:avLst/>
                <a:gdLst/>
                <a:ahLst/>
                <a:cxnLst>
                  <a:cxn ang="0">
                    <a:pos x="9" y="7"/>
                  </a:cxn>
                  <a:cxn ang="0">
                    <a:pos x="12" y="0"/>
                  </a:cxn>
                  <a:cxn ang="0">
                    <a:pos x="14" y="4"/>
                  </a:cxn>
                  <a:cxn ang="0">
                    <a:pos x="12" y="16"/>
                  </a:cxn>
                  <a:cxn ang="0">
                    <a:pos x="0" y="16"/>
                  </a:cxn>
                  <a:cxn ang="0">
                    <a:pos x="0" y="16"/>
                  </a:cxn>
                  <a:cxn ang="0">
                    <a:pos x="0" y="16"/>
                  </a:cxn>
                  <a:cxn ang="0">
                    <a:pos x="9" y="7"/>
                  </a:cxn>
                </a:cxnLst>
                <a:rect l="0" t="0" r="r" b="b"/>
                <a:pathLst>
                  <a:path w="14" h="16">
                    <a:moveTo>
                      <a:pt x="9" y="7"/>
                    </a:moveTo>
                    <a:lnTo>
                      <a:pt x="12" y="0"/>
                    </a:lnTo>
                    <a:lnTo>
                      <a:pt x="14" y="4"/>
                    </a:lnTo>
                    <a:lnTo>
                      <a:pt x="12" y="16"/>
                    </a:lnTo>
                    <a:lnTo>
                      <a:pt x="0" y="16"/>
                    </a:lnTo>
                    <a:lnTo>
                      <a:pt x="0" y="16"/>
                    </a:lnTo>
                    <a:lnTo>
                      <a:pt x="0" y="16"/>
                    </a:lnTo>
                    <a:lnTo>
                      <a:pt x="9" y="7"/>
                    </a:lnTo>
                    <a:close/>
                  </a:path>
                </a:pathLst>
              </a:custGeom>
              <a:solidFill>
                <a:srgbClr val="AE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339"/>
              <p:cNvSpPr>
                <a:spLocks/>
              </p:cNvSpPr>
              <p:nvPr/>
            </p:nvSpPr>
            <p:spPr bwMode="auto">
              <a:xfrm>
                <a:off x="3612" y="2067"/>
                <a:ext cx="22" cy="14"/>
              </a:xfrm>
              <a:custGeom>
                <a:avLst/>
                <a:gdLst/>
                <a:ahLst/>
                <a:cxnLst>
                  <a:cxn ang="0">
                    <a:pos x="19" y="0"/>
                  </a:cxn>
                  <a:cxn ang="0">
                    <a:pos x="22" y="2"/>
                  </a:cxn>
                  <a:cxn ang="0">
                    <a:pos x="12" y="7"/>
                  </a:cxn>
                  <a:cxn ang="0">
                    <a:pos x="5" y="14"/>
                  </a:cxn>
                  <a:cxn ang="0">
                    <a:pos x="0" y="9"/>
                  </a:cxn>
                  <a:cxn ang="0">
                    <a:pos x="7" y="2"/>
                  </a:cxn>
                  <a:cxn ang="0">
                    <a:pos x="19" y="0"/>
                  </a:cxn>
                </a:cxnLst>
                <a:rect l="0" t="0" r="r" b="b"/>
                <a:pathLst>
                  <a:path w="22" h="14">
                    <a:moveTo>
                      <a:pt x="19" y="0"/>
                    </a:moveTo>
                    <a:lnTo>
                      <a:pt x="22" y="2"/>
                    </a:lnTo>
                    <a:lnTo>
                      <a:pt x="12" y="7"/>
                    </a:lnTo>
                    <a:lnTo>
                      <a:pt x="5" y="14"/>
                    </a:lnTo>
                    <a:lnTo>
                      <a:pt x="0" y="9"/>
                    </a:lnTo>
                    <a:lnTo>
                      <a:pt x="7" y="2"/>
                    </a:lnTo>
                    <a:lnTo>
                      <a:pt x="19"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340"/>
              <p:cNvSpPr>
                <a:spLocks/>
              </p:cNvSpPr>
              <p:nvPr/>
            </p:nvSpPr>
            <p:spPr bwMode="auto">
              <a:xfrm>
                <a:off x="3759" y="2067"/>
                <a:ext cx="30" cy="40"/>
              </a:xfrm>
              <a:custGeom>
                <a:avLst/>
                <a:gdLst/>
                <a:ahLst/>
                <a:cxnLst>
                  <a:cxn ang="0">
                    <a:pos x="0" y="0"/>
                  </a:cxn>
                  <a:cxn ang="0">
                    <a:pos x="7" y="9"/>
                  </a:cxn>
                  <a:cxn ang="0">
                    <a:pos x="30" y="30"/>
                  </a:cxn>
                  <a:cxn ang="0">
                    <a:pos x="28" y="30"/>
                  </a:cxn>
                  <a:cxn ang="0">
                    <a:pos x="30" y="40"/>
                  </a:cxn>
                  <a:cxn ang="0">
                    <a:pos x="28" y="37"/>
                  </a:cxn>
                  <a:cxn ang="0">
                    <a:pos x="21" y="33"/>
                  </a:cxn>
                  <a:cxn ang="0">
                    <a:pos x="21" y="30"/>
                  </a:cxn>
                  <a:cxn ang="0">
                    <a:pos x="2" y="7"/>
                  </a:cxn>
                  <a:cxn ang="0">
                    <a:pos x="0" y="0"/>
                  </a:cxn>
                </a:cxnLst>
                <a:rect l="0" t="0" r="r" b="b"/>
                <a:pathLst>
                  <a:path w="30" h="40">
                    <a:moveTo>
                      <a:pt x="0" y="0"/>
                    </a:moveTo>
                    <a:lnTo>
                      <a:pt x="7" y="9"/>
                    </a:lnTo>
                    <a:lnTo>
                      <a:pt x="30" y="30"/>
                    </a:lnTo>
                    <a:lnTo>
                      <a:pt x="28" y="30"/>
                    </a:lnTo>
                    <a:lnTo>
                      <a:pt x="30" y="40"/>
                    </a:lnTo>
                    <a:lnTo>
                      <a:pt x="28" y="37"/>
                    </a:lnTo>
                    <a:lnTo>
                      <a:pt x="21" y="33"/>
                    </a:lnTo>
                    <a:lnTo>
                      <a:pt x="21" y="30"/>
                    </a:lnTo>
                    <a:lnTo>
                      <a:pt x="2" y="7"/>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341"/>
              <p:cNvSpPr>
                <a:spLocks/>
              </p:cNvSpPr>
              <p:nvPr/>
            </p:nvSpPr>
            <p:spPr bwMode="auto">
              <a:xfrm>
                <a:off x="3716" y="2067"/>
                <a:ext cx="19" cy="23"/>
              </a:xfrm>
              <a:custGeom>
                <a:avLst/>
                <a:gdLst/>
                <a:ahLst/>
                <a:cxnLst>
                  <a:cxn ang="0">
                    <a:pos x="14" y="0"/>
                  </a:cxn>
                  <a:cxn ang="0">
                    <a:pos x="17" y="7"/>
                  </a:cxn>
                  <a:cxn ang="0">
                    <a:pos x="19" y="9"/>
                  </a:cxn>
                  <a:cxn ang="0">
                    <a:pos x="10" y="14"/>
                  </a:cxn>
                  <a:cxn ang="0">
                    <a:pos x="3" y="21"/>
                  </a:cxn>
                  <a:cxn ang="0">
                    <a:pos x="0" y="23"/>
                  </a:cxn>
                  <a:cxn ang="0">
                    <a:pos x="0" y="19"/>
                  </a:cxn>
                  <a:cxn ang="0">
                    <a:pos x="7" y="9"/>
                  </a:cxn>
                  <a:cxn ang="0">
                    <a:pos x="14" y="0"/>
                  </a:cxn>
                </a:cxnLst>
                <a:rect l="0" t="0" r="r" b="b"/>
                <a:pathLst>
                  <a:path w="19" h="23">
                    <a:moveTo>
                      <a:pt x="14" y="0"/>
                    </a:moveTo>
                    <a:lnTo>
                      <a:pt x="17" y="7"/>
                    </a:lnTo>
                    <a:lnTo>
                      <a:pt x="19" y="9"/>
                    </a:lnTo>
                    <a:lnTo>
                      <a:pt x="10" y="14"/>
                    </a:lnTo>
                    <a:lnTo>
                      <a:pt x="3" y="21"/>
                    </a:lnTo>
                    <a:lnTo>
                      <a:pt x="0" y="23"/>
                    </a:lnTo>
                    <a:lnTo>
                      <a:pt x="0" y="19"/>
                    </a:lnTo>
                    <a:lnTo>
                      <a:pt x="7" y="9"/>
                    </a:lnTo>
                    <a:lnTo>
                      <a:pt x="14" y="0"/>
                    </a:lnTo>
                    <a:close/>
                  </a:path>
                </a:pathLst>
              </a:custGeom>
              <a:solidFill>
                <a:srgbClr val="FACA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342"/>
              <p:cNvSpPr>
                <a:spLocks/>
              </p:cNvSpPr>
              <p:nvPr/>
            </p:nvSpPr>
            <p:spPr bwMode="auto">
              <a:xfrm>
                <a:off x="3657" y="2069"/>
                <a:ext cx="7" cy="9"/>
              </a:xfrm>
              <a:custGeom>
                <a:avLst/>
                <a:gdLst/>
                <a:ahLst/>
                <a:cxnLst>
                  <a:cxn ang="0">
                    <a:pos x="0" y="5"/>
                  </a:cxn>
                  <a:cxn ang="0">
                    <a:pos x="5" y="0"/>
                  </a:cxn>
                  <a:cxn ang="0">
                    <a:pos x="7" y="0"/>
                  </a:cxn>
                  <a:cxn ang="0">
                    <a:pos x="5" y="9"/>
                  </a:cxn>
                  <a:cxn ang="0">
                    <a:pos x="0" y="5"/>
                  </a:cxn>
                </a:cxnLst>
                <a:rect l="0" t="0" r="r" b="b"/>
                <a:pathLst>
                  <a:path w="7" h="9">
                    <a:moveTo>
                      <a:pt x="0" y="5"/>
                    </a:moveTo>
                    <a:lnTo>
                      <a:pt x="5" y="0"/>
                    </a:lnTo>
                    <a:lnTo>
                      <a:pt x="7" y="0"/>
                    </a:lnTo>
                    <a:lnTo>
                      <a:pt x="5" y="9"/>
                    </a:lnTo>
                    <a:lnTo>
                      <a:pt x="0" y="5"/>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343"/>
              <p:cNvSpPr>
                <a:spLocks/>
              </p:cNvSpPr>
              <p:nvPr/>
            </p:nvSpPr>
            <p:spPr bwMode="auto">
              <a:xfrm>
                <a:off x="3664" y="2069"/>
                <a:ext cx="7" cy="9"/>
              </a:xfrm>
              <a:custGeom>
                <a:avLst/>
                <a:gdLst/>
                <a:ahLst/>
                <a:cxnLst>
                  <a:cxn ang="0">
                    <a:pos x="3" y="0"/>
                  </a:cxn>
                  <a:cxn ang="0">
                    <a:pos x="3" y="0"/>
                  </a:cxn>
                  <a:cxn ang="0">
                    <a:pos x="5" y="7"/>
                  </a:cxn>
                  <a:cxn ang="0">
                    <a:pos x="7" y="7"/>
                  </a:cxn>
                  <a:cxn ang="0">
                    <a:pos x="7" y="7"/>
                  </a:cxn>
                  <a:cxn ang="0">
                    <a:pos x="0" y="9"/>
                  </a:cxn>
                  <a:cxn ang="0">
                    <a:pos x="3" y="0"/>
                  </a:cxn>
                </a:cxnLst>
                <a:rect l="0" t="0" r="r" b="b"/>
                <a:pathLst>
                  <a:path w="7" h="9">
                    <a:moveTo>
                      <a:pt x="3" y="0"/>
                    </a:moveTo>
                    <a:lnTo>
                      <a:pt x="3" y="0"/>
                    </a:lnTo>
                    <a:lnTo>
                      <a:pt x="5" y="7"/>
                    </a:lnTo>
                    <a:lnTo>
                      <a:pt x="7" y="7"/>
                    </a:lnTo>
                    <a:lnTo>
                      <a:pt x="7" y="7"/>
                    </a:lnTo>
                    <a:lnTo>
                      <a:pt x="0" y="9"/>
                    </a:lnTo>
                    <a:lnTo>
                      <a:pt x="3" y="0"/>
                    </a:lnTo>
                    <a:close/>
                  </a:path>
                </a:pathLst>
              </a:custGeom>
              <a:solidFill>
                <a:srgbClr val="A7AA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344"/>
              <p:cNvSpPr>
                <a:spLocks/>
              </p:cNvSpPr>
              <p:nvPr/>
            </p:nvSpPr>
            <p:spPr bwMode="auto">
              <a:xfrm>
                <a:off x="3617" y="2069"/>
                <a:ext cx="17" cy="17"/>
              </a:xfrm>
              <a:custGeom>
                <a:avLst/>
                <a:gdLst/>
                <a:ahLst/>
                <a:cxnLst>
                  <a:cxn ang="0">
                    <a:pos x="7" y="5"/>
                  </a:cxn>
                  <a:cxn ang="0">
                    <a:pos x="17" y="0"/>
                  </a:cxn>
                  <a:cxn ang="0">
                    <a:pos x="17" y="2"/>
                  </a:cxn>
                  <a:cxn ang="0">
                    <a:pos x="12" y="7"/>
                  </a:cxn>
                  <a:cxn ang="0">
                    <a:pos x="2" y="17"/>
                  </a:cxn>
                  <a:cxn ang="0">
                    <a:pos x="0" y="12"/>
                  </a:cxn>
                  <a:cxn ang="0">
                    <a:pos x="7" y="5"/>
                  </a:cxn>
                </a:cxnLst>
                <a:rect l="0" t="0" r="r" b="b"/>
                <a:pathLst>
                  <a:path w="17" h="17">
                    <a:moveTo>
                      <a:pt x="7" y="5"/>
                    </a:moveTo>
                    <a:lnTo>
                      <a:pt x="17" y="0"/>
                    </a:lnTo>
                    <a:lnTo>
                      <a:pt x="17" y="2"/>
                    </a:lnTo>
                    <a:lnTo>
                      <a:pt x="12" y="7"/>
                    </a:lnTo>
                    <a:lnTo>
                      <a:pt x="2" y="17"/>
                    </a:lnTo>
                    <a:lnTo>
                      <a:pt x="0" y="12"/>
                    </a:lnTo>
                    <a:lnTo>
                      <a:pt x="7" y="5"/>
                    </a:lnTo>
                    <a:close/>
                  </a:path>
                </a:pathLst>
              </a:custGeom>
              <a:solidFill>
                <a:srgbClr val="FDFEF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345"/>
              <p:cNvSpPr>
                <a:spLocks/>
              </p:cNvSpPr>
              <p:nvPr/>
            </p:nvSpPr>
            <p:spPr bwMode="auto">
              <a:xfrm>
                <a:off x="3690" y="2071"/>
                <a:ext cx="7" cy="12"/>
              </a:xfrm>
              <a:custGeom>
                <a:avLst/>
                <a:gdLst/>
                <a:ahLst/>
                <a:cxnLst>
                  <a:cxn ang="0">
                    <a:pos x="0" y="12"/>
                  </a:cxn>
                  <a:cxn ang="0">
                    <a:pos x="3" y="0"/>
                  </a:cxn>
                  <a:cxn ang="0">
                    <a:pos x="3" y="0"/>
                  </a:cxn>
                  <a:cxn ang="0">
                    <a:pos x="7" y="5"/>
                  </a:cxn>
                  <a:cxn ang="0">
                    <a:pos x="5" y="12"/>
                  </a:cxn>
                  <a:cxn ang="0">
                    <a:pos x="0" y="12"/>
                  </a:cxn>
                </a:cxnLst>
                <a:rect l="0" t="0" r="r" b="b"/>
                <a:pathLst>
                  <a:path w="7" h="12">
                    <a:moveTo>
                      <a:pt x="0" y="12"/>
                    </a:moveTo>
                    <a:lnTo>
                      <a:pt x="3" y="0"/>
                    </a:lnTo>
                    <a:lnTo>
                      <a:pt x="3" y="0"/>
                    </a:lnTo>
                    <a:lnTo>
                      <a:pt x="7" y="5"/>
                    </a:lnTo>
                    <a:lnTo>
                      <a:pt x="5" y="12"/>
                    </a:lnTo>
                    <a:lnTo>
                      <a:pt x="0" y="12"/>
                    </a:lnTo>
                    <a:close/>
                  </a:path>
                </a:pathLst>
              </a:custGeom>
              <a:solidFill>
                <a:srgbClr val="AD70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346"/>
              <p:cNvSpPr>
                <a:spLocks/>
              </p:cNvSpPr>
              <p:nvPr/>
            </p:nvSpPr>
            <p:spPr bwMode="auto">
              <a:xfrm>
                <a:off x="3619" y="2071"/>
                <a:ext cx="19" cy="19"/>
              </a:xfrm>
              <a:custGeom>
                <a:avLst/>
                <a:gdLst/>
                <a:ahLst/>
                <a:cxnLst>
                  <a:cxn ang="0">
                    <a:pos x="15" y="0"/>
                  </a:cxn>
                  <a:cxn ang="0">
                    <a:pos x="19" y="5"/>
                  </a:cxn>
                  <a:cxn ang="0">
                    <a:pos x="15" y="7"/>
                  </a:cxn>
                  <a:cxn ang="0">
                    <a:pos x="7" y="19"/>
                  </a:cxn>
                  <a:cxn ang="0">
                    <a:pos x="0" y="15"/>
                  </a:cxn>
                  <a:cxn ang="0">
                    <a:pos x="10" y="5"/>
                  </a:cxn>
                  <a:cxn ang="0">
                    <a:pos x="15" y="0"/>
                  </a:cxn>
                </a:cxnLst>
                <a:rect l="0" t="0" r="r" b="b"/>
                <a:pathLst>
                  <a:path w="19" h="19">
                    <a:moveTo>
                      <a:pt x="15" y="0"/>
                    </a:moveTo>
                    <a:lnTo>
                      <a:pt x="19" y="5"/>
                    </a:lnTo>
                    <a:lnTo>
                      <a:pt x="15" y="7"/>
                    </a:lnTo>
                    <a:lnTo>
                      <a:pt x="7" y="19"/>
                    </a:lnTo>
                    <a:lnTo>
                      <a:pt x="0" y="15"/>
                    </a:lnTo>
                    <a:lnTo>
                      <a:pt x="10" y="5"/>
                    </a:lnTo>
                    <a:lnTo>
                      <a:pt x="15"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347"/>
              <p:cNvSpPr>
                <a:spLocks/>
              </p:cNvSpPr>
              <p:nvPr/>
            </p:nvSpPr>
            <p:spPr bwMode="auto">
              <a:xfrm>
                <a:off x="3839" y="2074"/>
                <a:ext cx="19" cy="40"/>
              </a:xfrm>
              <a:custGeom>
                <a:avLst/>
                <a:gdLst/>
                <a:ahLst/>
                <a:cxnLst>
                  <a:cxn ang="0">
                    <a:pos x="0" y="0"/>
                  </a:cxn>
                  <a:cxn ang="0">
                    <a:pos x="5" y="2"/>
                  </a:cxn>
                  <a:cxn ang="0">
                    <a:pos x="5" y="7"/>
                  </a:cxn>
                  <a:cxn ang="0">
                    <a:pos x="17" y="28"/>
                  </a:cxn>
                  <a:cxn ang="0">
                    <a:pos x="19" y="35"/>
                  </a:cxn>
                  <a:cxn ang="0">
                    <a:pos x="19" y="40"/>
                  </a:cxn>
                  <a:cxn ang="0">
                    <a:pos x="9" y="21"/>
                  </a:cxn>
                  <a:cxn ang="0">
                    <a:pos x="2" y="14"/>
                  </a:cxn>
                  <a:cxn ang="0">
                    <a:pos x="0" y="0"/>
                  </a:cxn>
                </a:cxnLst>
                <a:rect l="0" t="0" r="r" b="b"/>
                <a:pathLst>
                  <a:path w="19" h="40">
                    <a:moveTo>
                      <a:pt x="0" y="0"/>
                    </a:moveTo>
                    <a:lnTo>
                      <a:pt x="5" y="2"/>
                    </a:lnTo>
                    <a:lnTo>
                      <a:pt x="5" y="7"/>
                    </a:lnTo>
                    <a:lnTo>
                      <a:pt x="17" y="28"/>
                    </a:lnTo>
                    <a:lnTo>
                      <a:pt x="19" y="35"/>
                    </a:lnTo>
                    <a:lnTo>
                      <a:pt x="19" y="40"/>
                    </a:lnTo>
                    <a:lnTo>
                      <a:pt x="9" y="21"/>
                    </a:lnTo>
                    <a:lnTo>
                      <a:pt x="2" y="14"/>
                    </a:lnTo>
                    <a:lnTo>
                      <a:pt x="0" y="0"/>
                    </a:lnTo>
                    <a:close/>
                  </a:path>
                </a:pathLst>
              </a:custGeom>
              <a:solidFill>
                <a:srgbClr val="2020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348"/>
              <p:cNvSpPr>
                <a:spLocks/>
              </p:cNvSpPr>
              <p:nvPr/>
            </p:nvSpPr>
            <p:spPr bwMode="auto">
              <a:xfrm>
                <a:off x="3719" y="2074"/>
                <a:ext cx="28" cy="42"/>
              </a:xfrm>
              <a:custGeom>
                <a:avLst/>
                <a:gdLst/>
                <a:ahLst/>
                <a:cxnLst>
                  <a:cxn ang="0">
                    <a:pos x="14" y="0"/>
                  </a:cxn>
                  <a:cxn ang="0">
                    <a:pos x="16" y="0"/>
                  </a:cxn>
                  <a:cxn ang="0">
                    <a:pos x="18" y="16"/>
                  </a:cxn>
                  <a:cxn ang="0">
                    <a:pos x="28" y="28"/>
                  </a:cxn>
                  <a:cxn ang="0">
                    <a:pos x="28" y="30"/>
                  </a:cxn>
                  <a:cxn ang="0">
                    <a:pos x="23" y="23"/>
                  </a:cxn>
                  <a:cxn ang="0">
                    <a:pos x="18" y="16"/>
                  </a:cxn>
                  <a:cxn ang="0">
                    <a:pos x="18" y="21"/>
                  </a:cxn>
                  <a:cxn ang="0">
                    <a:pos x="18" y="26"/>
                  </a:cxn>
                  <a:cxn ang="0">
                    <a:pos x="21" y="33"/>
                  </a:cxn>
                  <a:cxn ang="0">
                    <a:pos x="18" y="35"/>
                  </a:cxn>
                  <a:cxn ang="0">
                    <a:pos x="18" y="30"/>
                  </a:cxn>
                  <a:cxn ang="0">
                    <a:pos x="16" y="40"/>
                  </a:cxn>
                  <a:cxn ang="0">
                    <a:pos x="14" y="42"/>
                  </a:cxn>
                  <a:cxn ang="0">
                    <a:pos x="16" y="30"/>
                  </a:cxn>
                  <a:cxn ang="0">
                    <a:pos x="16" y="28"/>
                  </a:cxn>
                  <a:cxn ang="0">
                    <a:pos x="2" y="21"/>
                  </a:cxn>
                  <a:cxn ang="0">
                    <a:pos x="2" y="21"/>
                  </a:cxn>
                  <a:cxn ang="0">
                    <a:pos x="7" y="21"/>
                  </a:cxn>
                  <a:cxn ang="0">
                    <a:pos x="16" y="26"/>
                  </a:cxn>
                  <a:cxn ang="0">
                    <a:pos x="16" y="21"/>
                  </a:cxn>
                  <a:cxn ang="0">
                    <a:pos x="16" y="16"/>
                  </a:cxn>
                  <a:cxn ang="0">
                    <a:pos x="2" y="19"/>
                  </a:cxn>
                  <a:cxn ang="0">
                    <a:pos x="2" y="16"/>
                  </a:cxn>
                  <a:cxn ang="0">
                    <a:pos x="7" y="14"/>
                  </a:cxn>
                  <a:cxn ang="0">
                    <a:pos x="16" y="14"/>
                  </a:cxn>
                  <a:cxn ang="0">
                    <a:pos x="16" y="4"/>
                  </a:cxn>
                  <a:cxn ang="0">
                    <a:pos x="0" y="14"/>
                  </a:cxn>
                  <a:cxn ang="0">
                    <a:pos x="0" y="14"/>
                  </a:cxn>
                  <a:cxn ang="0">
                    <a:pos x="7" y="7"/>
                  </a:cxn>
                  <a:cxn ang="0">
                    <a:pos x="16" y="2"/>
                  </a:cxn>
                  <a:cxn ang="0">
                    <a:pos x="14" y="0"/>
                  </a:cxn>
                </a:cxnLst>
                <a:rect l="0" t="0" r="r" b="b"/>
                <a:pathLst>
                  <a:path w="28" h="42">
                    <a:moveTo>
                      <a:pt x="14" y="0"/>
                    </a:moveTo>
                    <a:lnTo>
                      <a:pt x="16" y="0"/>
                    </a:lnTo>
                    <a:lnTo>
                      <a:pt x="18" y="16"/>
                    </a:lnTo>
                    <a:lnTo>
                      <a:pt x="28" y="28"/>
                    </a:lnTo>
                    <a:lnTo>
                      <a:pt x="28" y="30"/>
                    </a:lnTo>
                    <a:lnTo>
                      <a:pt x="23" y="23"/>
                    </a:lnTo>
                    <a:lnTo>
                      <a:pt x="18" y="16"/>
                    </a:lnTo>
                    <a:lnTo>
                      <a:pt x="18" y="21"/>
                    </a:lnTo>
                    <a:lnTo>
                      <a:pt x="18" y="26"/>
                    </a:lnTo>
                    <a:lnTo>
                      <a:pt x="21" y="33"/>
                    </a:lnTo>
                    <a:lnTo>
                      <a:pt x="18" y="35"/>
                    </a:lnTo>
                    <a:lnTo>
                      <a:pt x="18" y="30"/>
                    </a:lnTo>
                    <a:lnTo>
                      <a:pt x="16" y="40"/>
                    </a:lnTo>
                    <a:lnTo>
                      <a:pt x="14" y="42"/>
                    </a:lnTo>
                    <a:lnTo>
                      <a:pt x="16" y="30"/>
                    </a:lnTo>
                    <a:lnTo>
                      <a:pt x="16" y="28"/>
                    </a:lnTo>
                    <a:lnTo>
                      <a:pt x="2" y="21"/>
                    </a:lnTo>
                    <a:lnTo>
                      <a:pt x="2" y="21"/>
                    </a:lnTo>
                    <a:lnTo>
                      <a:pt x="7" y="21"/>
                    </a:lnTo>
                    <a:lnTo>
                      <a:pt x="16" y="26"/>
                    </a:lnTo>
                    <a:lnTo>
                      <a:pt x="16" y="21"/>
                    </a:lnTo>
                    <a:lnTo>
                      <a:pt x="16" y="16"/>
                    </a:lnTo>
                    <a:lnTo>
                      <a:pt x="2" y="19"/>
                    </a:lnTo>
                    <a:lnTo>
                      <a:pt x="2" y="16"/>
                    </a:lnTo>
                    <a:lnTo>
                      <a:pt x="7" y="14"/>
                    </a:lnTo>
                    <a:lnTo>
                      <a:pt x="16" y="14"/>
                    </a:lnTo>
                    <a:lnTo>
                      <a:pt x="16" y="4"/>
                    </a:lnTo>
                    <a:lnTo>
                      <a:pt x="0" y="14"/>
                    </a:lnTo>
                    <a:lnTo>
                      <a:pt x="0" y="14"/>
                    </a:lnTo>
                    <a:lnTo>
                      <a:pt x="7" y="7"/>
                    </a:lnTo>
                    <a:lnTo>
                      <a:pt x="16" y="2"/>
                    </a:lnTo>
                    <a:lnTo>
                      <a:pt x="14"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349"/>
              <p:cNvSpPr>
                <a:spLocks/>
              </p:cNvSpPr>
              <p:nvPr/>
            </p:nvSpPr>
            <p:spPr bwMode="auto">
              <a:xfrm>
                <a:off x="3485" y="2076"/>
                <a:ext cx="49" cy="106"/>
              </a:xfrm>
              <a:custGeom>
                <a:avLst/>
                <a:gdLst/>
                <a:ahLst/>
                <a:cxnLst>
                  <a:cxn ang="0">
                    <a:pos x="40" y="5"/>
                  </a:cxn>
                  <a:cxn ang="0">
                    <a:pos x="49" y="0"/>
                  </a:cxn>
                  <a:cxn ang="0">
                    <a:pos x="49" y="0"/>
                  </a:cxn>
                  <a:cxn ang="0">
                    <a:pos x="40" y="12"/>
                  </a:cxn>
                  <a:cxn ang="0">
                    <a:pos x="30" y="19"/>
                  </a:cxn>
                  <a:cxn ang="0">
                    <a:pos x="30" y="10"/>
                  </a:cxn>
                  <a:cxn ang="0">
                    <a:pos x="28" y="19"/>
                  </a:cxn>
                  <a:cxn ang="0">
                    <a:pos x="30" y="21"/>
                  </a:cxn>
                  <a:cxn ang="0">
                    <a:pos x="28" y="31"/>
                  </a:cxn>
                  <a:cxn ang="0">
                    <a:pos x="28" y="36"/>
                  </a:cxn>
                  <a:cxn ang="0">
                    <a:pos x="45" y="28"/>
                  </a:cxn>
                  <a:cxn ang="0">
                    <a:pos x="40" y="31"/>
                  </a:cxn>
                  <a:cxn ang="0">
                    <a:pos x="28" y="38"/>
                  </a:cxn>
                  <a:cxn ang="0">
                    <a:pos x="23" y="36"/>
                  </a:cxn>
                  <a:cxn ang="0">
                    <a:pos x="16" y="28"/>
                  </a:cxn>
                  <a:cxn ang="0">
                    <a:pos x="23" y="40"/>
                  </a:cxn>
                  <a:cxn ang="0">
                    <a:pos x="26" y="45"/>
                  </a:cxn>
                  <a:cxn ang="0">
                    <a:pos x="28" y="52"/>
                  </a:cxn>
                  <a:cxn ang="0">
                    <a:pos x="40" y="50"/>
                  </a:cxn>
                  <a:cxn ang="0">
                    <a:pos x="33" y="54"/>
                  </a:cxn>
                  <a:cxn ang="0">
                    <a:pos x="26" y="54"/>
                  </a:cxn>
                  <a:cxn ang="0">
                    <a:pos x="12" y="47"/>
                  </a:cxn>
                  <a:cxn ang="0">
                    <a:pos x="26" y="57"/>
                  </a:cxn>
                  <a:cxn ang="0">
                    <a:pos x="28" y="59"/>
                  </a:cxn>
                  <a:cxn ang="0">
                    <a:pos x="30" y="66"/>
                  </a:cxn>
                  <a:cxn ang="0">
                    <a:pos x="23" y="64"/>
                  </a:cxn>
                  <a:cxn ang="0">
                    <a:pos x="30" y="69"/>
                  </a:cxn>
                  <a:cxn ang="0">
                    <a:pos x="35" y="66"/>
                  </a:cxn>
                  <a:cxn ang="0">
                    <a:pos x="33" y="71"/>
                  </a:cxn>
                  <a:cxn ang="0">
                    <a:pos x="33" y="73"/>
                  </a:cxn>
                  <a:cxn ang="0">
                    <a:pos x="38" y="87"/>
                  </a:cxn>
                  <a:cxn ang="0">
                    <a:pos x="38" y="106"/>
                  </a:cxn>
                  <a:cxn ang="0">
                    <a:pos x="38" y="99"/>
                  </a:cxn>
                  <a:cxn ang="0">
                    <a:pos x="38" y="99"/>
                  </a:cxn>
                  <a:cxn ang="0">
                    <a:pos x="38" y="92"/>
                  </a:cxn>
                  <a:cxn ang="0">
                    <a:pos x="38" y="92"/>
                  </a:cxn>
                  <a:cxn ang="0">
                    <a:pos x="33" y="78"/>
                  </a:cxn>
                  <a:cxn ang="0">
                    <a:pos x="28" y="73"/>
                  </a:cxn>
                  <a:cxn ang="0">
                    <a:pos x="19" y="66"/>
                  </a:cxn>
                  <a:cxn ang="0">
                    <a:pos x="19" y="62"/>
                  </a:cxn>
                  <a:cxn ang="0">
                    <a:pos x="12" y="57"/>
                  </a:cxn>
                  <a:cxn ang="0">
                    <a:pos x="0" y="45"/>
                  </a:cxn>
                  <a:cxn ang="0">
                    <a:pos x="0" y="43"/>
                  </a:cxn>
                  <a:cxn ang="0">
                    <a:pos x="4" y="40"/>
                  </a:cxn>
                  <a:cxn ang="0">
                    <a:pos x="16" y="45"/>
                  </a:cxn>
                  <a:cxn ang="0">
                    <a:pos x="16" y="43"/>
                  </a:cxn>
                  <a:cxn ang="0">
                    <a:pos x="9" y="31"/>
                  </a:cxn>
                  <a:cxn ang="0">
                    <a:pos x="9" y="21"/>
                  </a:cxn>
                  <a:cxn ang="0">
                    <a:pos x="16" y="17"/>
                  </a:cxn>
                  <a:cxn ang="0">
                    <a:pos x="21" y="24"/>
                  </a:cxn>
                  <a:cxn ang="0">
                    <a:pos x="23" y="24"/>
                  </a:cxn>
                  <a:cxn ang="0">
                    <a:pos x="26" y="10"/>
                  </a:cxn>
                  <a:cxn ang="0">
                    <a:pos x="30" y="2"/>
                  </a:cxn>
                  <a:cxn ang="0">
                    <a:pos x="33" y="2"/>
                  </a:cxn>
                  <a:cxn ang="0">
                    <a:pos x="35" y="7"/>
                  </a:cxn>
                  <a:cxn ang="0">
                    <a:pos x="40" y="5"/>
                  </a:cxn>
                </a:cxnLst>
                <a:rect l="0" t="0" r="r" b="b"/>
                <a:pathLst>
                  <a:path w="49" h="106">
                    <a:moveTo>
                      <a:pt x="40" y="5"/>
                    </a:moveTo>
                    <a:lnTo>
                      <a:pt x="49" y="0"/>
                    </a:lnTo>
                    <a:lnTo>
                      <a:pt x="49" y="0"/>
                    </a:lnTo>
                    <a:lnTo>
                      <a:pt x="40" y="12"/>
                    </a:lnTo>
                    <a:lnTo>
                      <a:pt x="30" y="19"/>
                    </a:lnTo>
                    <a:lnTo>
                      <a:pt x="30" y="10"/>
                    </a:lnTo>
                    <a:lnTo>
                      <a:pt x="28" y="19"/>
                    </a:lnTo>
                    <a:lnTo>
                      <a:pt x="30" y="21"/>
                    </a:lnTo>
                    <a:lnTo>
                      <a:pt x="28" y="31"/>
                    </a:lnTo>
                    <a:lnTo>
                      <a:pt x="28" y="36"/>
                    </a:lnTo>
                    <a:lnTo>
                      <a:pt x="45" y="28"/>
                    </a:lnTo>
                    <a:lnTo>
                      <a:pt x="40" y="31"/>
                    </a:lnTo>
                    <a:lnTo>
                      <a:pt x="28" y="38"/>
                    </a:lnTo>
                    <a:lnTo>
                      <a:pt x="23" y="36"/>
                    </a:lnTo>
                    <a:lnTo>
                      <a:pt x="16" y="28"/>
                    </a:lnTo>
                    <a:lnTo>
                      <a:pt x="23" y="40"/>
                    </a:lnTo>
                    <a:lnTo>
                      <a:pt x="26" y="45"/>
                    </a:lnTo>
                    <a:lnTo>
                      <a:pt x="28" y="52"/>
                    </a:lnTo>
                    <a:lnTo>
                      <a:pt x="40" y="50"/>
                    </a:lnTo>
                    <a:lnTo>
                      <a:pt x="33" y="54"/>
                    </a:lnTo>
                    <a:lnTo>
                      <a:pt x="26" y="54"/>
                    </a:lnTo>
                    <a:lnTo>
                      <a:pt x="12" y="47"/>
                    </a:lnTo>
                    <a:lnTo>
                      <a:pt x="26" y="57"/>
                    </a:lnTo>
                    <a:lnTo>
                      <a:pt x="28" y="59"/>
                    </a:lnTo>
                    <a:lnTo>
                      <a:pt x="30" y="66"/>
                    </a:lnTo>
                    <a:lnTo>
                      <a:pt x="23" y="64"/>
                    </a:lnTo>
                    <a:lnTo>
                      <a:pt x="30" y="69"/>
                    </a:lnTo>
                    <a:lnTo>
                      <a:pt x="35" y="66"/>
                    </a:lnTo>
                    <a:lnTo>
                      <a:pt x="33" y="71"/>
                    </a:lnTo>
                    <a:lnTo>
                      <a:pt x="33" y="73"/>
                    </a:lnTo>
                    <a:lnTo>
                      <a:pt x="38" y="87"/>
                    </a:lnTo>
                    <a:lnTo>
                      <a:pt x="38" y="106"/>
                    </a:lnTo>
                    <a:lnTo>
                      <a:pt x="38" y="99"/>
                    </a:lnTo>
                    <a:lnTo>
                      <a:pt x="38" y="99"/>
                    </a:lnTo>
                    <a:lnTo>
                      <a:pt x="38" y="92"/>
                    </a:lnTo>
                    <a:lnTo>
                      <a:pt x="38" y="92"/>
                    </a:lnTo>
                    <a:lnTo>
                      <a:pt x="33" y="78"/>
                    </a:lnTo>
                    <a:lnTo>
                      <a:pt x="28" y="73"/>
                    </a:lnTo>
                    <a:lnTo>
                      <a:pt x="19" y="66"/>
                    </a:lnTo>
                    <a:lnTo>
                      <a:pt x="19" y="62"/>
                    </a:lnTo>
                    <a:lnTo>
                      <a:pt x="12" y="57"/>
                    </a:lnTo>
                    <a:lnTo>
                      <a:pt x="0" y="45"/>
                    </a:lnTo>
                    <a:lnTo>
                      <a:pt x="0" y="43"/>
                    </a:lnTo>
                    <a:lnTo>
                      <a:pt x="4" y="40"/>
                    </a:lnTo>
                    <a:lnTo>
                      <a:pt x="16" y="45"/>
                    </a:lnTo>
                    <a:lnTo>
                      <a:pt x="16" y="43"/>
                    </a:lnTo>
                    <a:lnTo>
                      <a:pt x="9" y="31"/>
                    </a:lnTo>
                    <a:lnTo>
                      <a:pt x="9" y="21"/>
                    </a:lnTo>
                    <a:lnTo>
                      <a:pt x="16" y="17"/>
                    </a:lnTo>
                    <a:lnTo>
                      <a:pt x="21" y="24"/>
                    </a:lnTo>
                    <a:lnTo>
                      <a:pt x="23" y="24"/>
                    </a:lnTo>
                    <a:lnTo>
                      <a:pt x="26" y="10"/>
                    </a:lnTo>
                    <a:lnTo>
                      <a:pt x="30" y="2"/>
                    </a:lnTo>
                    <a:lnTo>
                      <a:pt x="33" y="2"/>
                    </a:lnTo>
                    <a:lnTo>
                      <a:pt x="35" y="7"/>
                    </a:lnTo>
                    <a:lnTo>
                      <a:pt x="40" y="5"/>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350"/>
              <p:cNvSpPr>
                <a:spLocks/>
              </p:cNvSpPr>
              <p:nvPr/>
            </p:nvSpPr>
            <p:spPr bwMode="auto">
              <a:xfrm>
                <a:off x="3497" y="2076"/>
                <a:ext cx="177" cy="276"/>
              </a:xfrm>
              <a:custGeom>
                <a:avLst/>
                <a:gdLst/>
                <a:ahLst/>
                <a:cxnLst>
                  <a:cxn ang="0">
                    <a:pos x="37" y="10"/>
                  </a:cxn>
                  <a:cxn ang="0">
                    <a:pos x="42" y="19"/>
                  </a:cxn>
                  <a:cxn ang="0">
                    <a:pos x="28" y="38"/>
                  </a:cxn>
                  <a:cxn ang="0">
                    <a:pos x="40" y="45"/>
                  </a:cxn>
                  <a:cxn ang="0">
                    <a:pos x="30" y="62"/>
                  </a:cxn>
                  <a:cxn ang="0">
                    <a:pos x="30" y="87"/>
                  </a:cxn>
                  <a:cxn ang="0">
                    <a:pos x="33" y="102"/>
                  </a:cxn>
                  <a:cxn ang="0">
                    <a:pos x="30" y="116"/>
                  </a:cxn>
                  <a:cxn ang="0">
                    <a:pos x="44" y="116"/>
                  </a:cxn>
                  <a:cxn ang="0">
                    <a:pos x="44" y="135"/>
                  </a:cxn>
                  <a:cxn ang="0">
                    <a:pos x="59" y="132"/>
                  </a:cxn>
                  <a:cxn ang="0">
                    <a:pos x="33" y="147"/>
                  </a:cxn>
                  <a:cxn ang="0">
                    <a:pos x="63" y="161"/>
                  </a:cxn>
                  <a:cxn ang="0">
                    <a:pos x="47" y="163"/>
                  </a:cxn>
                  <a:cxn ang="0">
                    <a:pos x="73" y="177"/>
                  </a:cxn>
                  <a:cxn ang="0">
                    <a:pos x="82" y="189"/>
                  </a:cxn>
                  <a:cxn ang="0">
                    <a:pos x="94" y="196"/>
                  </a:cxn>
                  <a:cxn ang="0">
                    <a:pos x="101" y="203"/>
                  </a:cxn>
                  <a:cxn ang="0">
                    <a:pos x="106" y="208"/>
                  </a:cxn>
                  <a:cxn ang="0">
                    <a:pos x="113" y="217"/>
                  </a:cxn>
                  <a:cxn ang="0">
                    <a:pos x="92" y="222"/>
                  </a:cxn>
                  <a:cxn ang="0">
                    <a:pos x="129" y="224"/>
                  </a:cxn>
                  <a:cxn ang="0">
                    <a:pos x="129" y="239"/>
                  </a:cxn>
                  <a:cxn ang="0">
                    <a:pos x="132" y="241"/>
                  </a:cxn>
                  <a:cxn ang="0">
                    <a:pos x="146" y="250"/>
                  </a:cxn>
                  <a:cxn ang="0">
                    <a:pos x="148" y="253"/>
                  </a:cxn>
                  <a:cxn ang="0">
                    <a:pos x="167" y="262"/>
                  </a:cxn>
                  <a:cxn ang="0">
                    <a:pos x="172" y="267"/>
                  </a:cxn>
                  <a:cxn ang="0">
                    <a:pos x="174" y="269"/>
                  </a:cxn>
                  <a:cxn ang="0">
                    <a:pos x="167" y="269"/>
                  </a:cxn>
                  <a:cxn ang="0">
                    <a:pos x="163" y="265"/>
                  </a:cxn>
                  <a:cxn ang="0">
                    <a:pos x="129" y="260"/>
                  </a:cxn>
                  <a:cxn ang="0">
                    <a:pos x="122" y="250"/>
                  </a:cxn>
                  <a:cxn ang="0">
                    <a:pos x="94" y="239"/>
                  </a:cxn>
                  <a:cxn ang="0">
                    <a:pos x="106" y="234"/>
                  </a:cxn>
                  <a:cxn ang="0">
                    <a:pos x="82" y="217"/>
                  </a:cxn>
                  <a:cxn ang="0">
                    <a:pos x="101" y="217"/>
                  </a:cxn>
                  <a:cxn ang="0">
                    <a:pos x="82" y="203"/>
                  </a:cxn>
                  <a:cxn ang="0">
                    <a:pos x="96" y="203"/>
                  </a:cxn>
                  <a:cxn ang="0">
                    <a:pos x="70" y="184"/>
                  </a:cxn>
                  <a:cxn ang="0">
                    <a:pos x="35" y="165"/>
                  </a:cxn>
                  <a:cxn ang="0">
                    <a:pos x="49" y="158"/>
                  </a:cxn>
                  <a:cxn ang="0">
                    <a:pos x="18" y="139"/>
                  </a:cxn>
                  <a:cxn ang="0">
                    <a:pos x="35" y="139"/>
                  </a:cxn>
                  <a:cxn ang="0">
                    <a:pos x="14" y="121"/>
                  </a:cxn>
                  <a:cxn ang="0">
                    <a:pos x="21" y="111"/>
                  </a:cxn>
                  <a:cxn ang="0">
                    <a:pos x="26" y="87"/>
                  </a:cxn>
                  <a:cxn ang="0">
                    <a:pos x="23" y="66"/>
                  </a:cxn>
                  <a:cxn ang="0">
                    <a:pos x="18" y="66"/>
                  </a:cxn>
                  <a:cxn ang="0">
                    <a:pos x="0" y="47"/>
                  </a:cxn>
                  <a:cxn ang="0">
                    <a:pos x="28" y="50"/>
                  </a:cxn>
                  <a:cxn ang="0">
                    <a:pos x="11" y="40"/>
                  </a:cxn>
                  <a:cxn ang="0">
                    <a:pos x="16" y="38"/>
                  </a:cxn>
                  <a:cxn ang="0">
                    <a:pos x="16" y="36"/>
                  </a:cxn>
                  <a:cxn ang="0">
                    <a:pos x="16" y="19"/>
                  </a:cxn>
                  <a:cxn ang="0">
                    <a:pos x="28" y="12"/>
                  </a:cxn>
                </a:cxnLst>
                <a:rect l="0" t="0" r="r" b="b"/>
                <a:pathLst>
                  <a:path w="177" h="276">
                    <a:moveTo>
                      <a:pt x="37" y="0"/>
                    </a:moveTo>
                    <a:lnTo>
                      <a:pt x="37" y="2"/>
                    </a:lnTo>
                    <a:lnTo>
                      <a:pt x="37" y="10"/>
                    </a:lnTo>
                    <a:lnTo>
                      <a:pt x="30" y="21"/>
                    </a:lnTo>
                    <a:lnTo>
                      <a:pt x="30" y="24"/>
                    </a:lnTo>
                    <a:lnTo>
                      <a:pt x="42" y="19"/>
                    </a:lnTo>
                    <a:lnTo>
                      <a:pt x="42" y="21"/>
                    </a:lnTo>
                    <a:lnTo>
                      <a:pt x="42" y="28"/>
                    </a:lnTo>
                    <a:lnTo>
                      <a:pt x="28" y="38"/>
                    </a:lnTo>
                    <a:lnTo>
                      <a:pt x="26" y="45"/>
                    </a:lnTo>
                    <a:lnTo>
                      <a:pt x="37" y="40"/>
                    </a:lnTo>
                    <a:lnTo>
                      <a:pt x="40" y="45"/>
                    </a:lnTo>
                    <a:lnTo>
                      <a:pt x="30" y="57"/>
                    </a:lnTo>
                    <a:lnTo>
                      <a:pt x="28" y="62"/>
                    </a:lnTo>
                    <a:lnTo>
                      <a:pt x="30" y="62"/>
                    </a:lnTo>
                    <a:lnTo>
                      <a:pt x="30" y="64"/>
                    </a:lnTo>
                    <a:lnTo>
                      <a:pt x="28" y="73"/>
                    </a:lnTo>
                    <a:lnTo>
                      <a:pt x="30" y="87"/>
                    </a:lnTo>
                    <a:lnTo>
                      <a:pt x="30" y="90"/>
                    </a:lnTo>
                    <a:lnTo>
                      <a:pt x="33" y="95"/>
                    </a:lnTo>
                    <a:lnTo>
                      <a:pt x="33" y="102"/>
                    </a:lnTo>
                    <a:lnTo>
                      <a:pt x="33" y="109"/>
                    </a:lnTo>
                    <a:lnTo>
                      <a:pt x="28" y="109"/>
                    </a:lnTo>
                    <a:lnTo>
                      <a:pt x="30" y="116"/>
                    </a:lnTo>
                    <a:lnTo>
                      <a:pt x="37" y="128"/>
                    </a:lnTo>
                    <a:lnTo>
                      <a:pt x="42" y="123"/>
                    </a:lnTo>
                    <a:lnTo>
                      <a:pt x="44" y="116"/>
                    </a:lnTo>
                    <a:lnTo>
                      <a:pt x="42" y="130"/>
                    </a:lnTo>
                    <a:lnTo>
                      <a:pt x="26" y="128"/>
                    </a:lnTo>
                    <a:lnTo>
                      <a:pt x="44" y="135"/>
                    </a:lnTo>
                    <a:lnTo>
                      <a:pt x="47" y="137"/>
                    </a:lnTo>
                    <a:lnTo>
                      <a:pt x="54" y="144"/>
                    </a:lnTo>
                    <a:lnTo>
                      <a:pt x="59" y="132"/>
                    </a:lnTo>
                    <a:lnTo>
                      <a:pt x="61" y="125"/>
                    </a:lnTo>
                    <a:lnTo>
                      <a:pt x="56" y="151"/>
                    </a:lnTo>
                    <a:lnTo>
                      <a:pt x="33" y="147"/>
                    </a:lnTo>
                    <a:lnTo>
                      <a:pt x="49" y="151"/>
                    </a:lnTo>
                    <a:lnTo>
                      <a:pt x="56" y="154"/>
                    </a:lnTo>
                    <a:lnTo>
                      <a:pt x="63" y="161"/>
                    </a:lnTo>
                    <a:lnTo>
                      <a:pt x="68" y="151"/>
                    </a:lnTo>
                    <a:lnTo>
                      <a:pt x="63" y="163"/>
                    </a:lnTo>
                    <a:lnTo>
                      <a:pt x="47" y="163"/>
                    </a:lnTo>
                    <a:lnTo>
                      <a:pt x="66" y="168"/>
                    </a:lnTo>
                    <a:lnTo>
                      <a:pt x="70" y="177"/>
                    </a:lnTo>
                    <a:lnTo>
                      <a:pt x="73" y="177"/>
                    </a:lnTo>
                    <a:lnTo>
                      <a:pt x="82" y="187"/>
                    </a:lnTo>
                    <a:lnTo>
                      <a:pt x="82" y="187"/>
                    </a:lnTo>
                    <a:lnTo>
                      <a:pt x="82" y="189"/>
                    </a:lnTo>
                    <a:lnTo>
                      <a:pt x="87" y="189"/>
                    </a:lnTo>
                    <a:lnTo>
                      <a:pt x="89" y="191"/>
                    </a:lnTo>
                    <a:lnTo>
                      <a:pt x="94" y="196"/>
                    </a:lnTo>
                    <a:lnTo>
                      <a:pt x="94" y="187"/>
                    </a:lnTo>
                    <a:lnTo>
                      <a:pt x="99" y="198"/>
                    </a:lnTo>
                    <a:lnTo>
                      <a:pt x="101" y="203"/>
                    </a:lnTo>
                    <a:lnTo>
                      <a:pt x="92" y="206"/>
                    </a:lnTo>
                    <a:lnTo>
                      <a:pt x="101" y="206"/>
                    </a:lnTo>
                    <a:lnTo>
                      <a:pt x="106" y="208"/>
                    </a:lnTo>
                    <a:lnTo>
                      <a:pt x="111" y="215"/>
                    </a:lnTo>
                    <a:lnTo>
                      <a:pt x="113" y="198"/>
                    </a:lnTo>
                    <a:lnTo>
                      <a:pt x="113" y="217"/>
                    </a:lnTo>
                    <a:lnTo>
                      <a:pt x="115" y="222"/>
                    </a:lnTo>
                    <a:lnTo>
                      <a:pt x="113" y="224"/>
                    </a:lnTo>
                    <a:lnTo>
                      <a:pt x="92" y="222"/>
                    </a:lnTo>
                    <a:lnTo>
                      <a:pt x="118" y="227"/>
                    </a:lnTo>
                    <a:lnTo>
                      <a:pt x="127" y="234"/>
                    </a:lnTo>
                    <a:lnTo>
                      <a:pt x="129" y="224"/>
                    </a:lnTo>
                    <a:lnTo>
                      <a:pt x="129" y="213"/>
                    </a:lnTo>
                    <a:lnTo>
                      <a:pt x="132" y="227"/>
                    </a:lnTo>
                    <a:lnTo>
                      <a:pt x="129" y="239"/>
                    </a:lnTo>
                    <a:lnTo>
                      <a:pt x="108" y="243"/>
                    </a:lnTo>
                    <a:lnTo>
                      <a:pt x="127" y="243"/>
                    </a:lnTo>
                    <a:lnTo>
                      <a:pt x="132" y="241"/>
                    </a:lnTo>
                    <a:lnTo>
                      <a:pt x="139" y="248"/>
                    </a:lnTo>
                    <a:lnTo>
                      <a:pt x="132" y="253"/>
                    </a:lnTo>
                    <a:lnTo>
                      <a:pt x="146" y="250"/>
                    </a:lnTo>
                    <a:lnTo>
                      <a:pt x="144" y="239"/>
                    </a:lnTo>
                    <a:lnTo>
                      <a:pt x="146" y="248"/>
                    </a:lnTo>
                    <a:lnTo>
                      <a:pt x="148" y="253"/>
                    </a:lnTo>
                    <a:lnTo>
                      <a:pt x="155" y="255"/>
                    </a:lnTo>
                    <a:lnTo>
                      <a:pt x="158" y="255"/>
                    </a:lnTo>
                    <a:lnTo>
                      <a:pt x="167" y="262"/>
                    </a:lnTo>
                    <a:lnTo>
                      <a:pt x="167" y="262"/>
                    </a:lnTo>
                    <a:lnTo>
                      <a:pt x="172" y="267"/>
                    </a:lnTo>
                    <a:lnTo>
                      <a:pt x="172" y="267"/>
                    </a:lnTo>
                    <a:lnTo>
                      <a:pt x="172" y="265"/>
                    </a:lnTo>
                    <a:lnTo>
                      <a:pt x="177" y="267"/>
                    </a:lnTo>
                    <a:lnTo>
                      <a:pt x="174" y="269"/>
                    </a:lnTo>
                    <a:lnTo>
                      <a:pt x="174" y="276"/>
                    </a:lnTo>
                    <a:lnTo>
                      <a:pt x="174" y="276"/>
                    </a:lnTo>
                    <a:lnTo>
                      <a:pt x="167" y="269"/>
                    </a:lnTo>
                    <a:lnTo>
                      <a:pt x="167" y="269"/>
                    </a:lnTo>
                    <a:lnTo>
                      <a:pt x="167" y="267"/>
                    </a:lnTo>
                    <a:lnTo>
                      <a:pt x="163" y="265"/>
                    </a:lnTo>
                    <a:lnTo>
                      <a:pt x="146" y="258"/>
                    </a:lnTo>
                    <a:lnTo>
                      <a:pt x="137" y="255"/>
                    </a:lnTo>
                    <a:lnTo>
                      <a:pt x="129" y="260"/>
                    </a:lnTo>
                    <a:lnTo>
                      <a:pt x="122" y="260"/>
                    </a:lnTo>
                    <a:lnTo>
                      <a:pt x="125" y="253"/>
                    </a:lnTo>
                    <a:lnTo>
                      <a:pt x="122" y="250"/>
                    </a:lnTo>
                    <a:lnTo>
                      <a:pt x="108" y="255"/>
                    </a:lnTo>
                    <a:lnTo>
                      <a:pt x="96" y="248"/>
                    </a:lnTo>
                    <a:lnTo>
                      <a:pt x="94" y="239"/>
                    </a:lnTo>
                    <a:lnTo>
                      <a:pt x="111" y="239"/>
                    </a:lnTo>
                    <a:lnTo>
                      <a:pt x="115" y="236"/>
                    </a:lnTo>
                    <a:lnTo>
                      <a:pt x="106" y="234"/>
                    </a:lnTo>
                    <a:lnTo>
                      <a:pt x="94" y="232"/>
                    </a:lnTo>
                    <a:lnTo>
                      <a:pt x="87" y="229"/>
                    </a:lnTo>
                    <a:lnTo>
                      <a:pt x="82" y="217"/>
                    </a:lnTo>
                    <a:lnTo>
                      <a:pt x="85" y="215"/>
                    </a:lnTo>
                    <a:lnTo>
                      <a:pt x="94" y="217"/>
                    </a:lnTo>
                    <a:lnTo>
                      <a:pt x="101" y="217"/>
                    </a:lnTo>
                    <a:lnTo>
                      <a:pt x="99" y="215"/>
                    </a:lnTo>
                    <a:lnTo>
                      <a:pt x="85" y="206"/>
                    </a:lnTo>
                    <a:lnTo>
                      <a:pt x="82" y="203"/>
                    </a:lnTo>
                    <a:lnTo>
                      <a:pt x="92" y="201"/>
                    </a:lnTo>
                    <a:lnTo>
                      <a:pt x="92" y="201"/>
                    </a:lnTo>
                    <a:lnTo>
                      <a:pt x="96" y="203"/>
                    </a:lnTo>
                    <a:lnTo>
                      <a:pt x="94" y="198"/>
                    </a:lnTo>
                    <a:lnTo>
                      <a:pt x="73" y="184"/>
                    </a:lnTo>
                    <a:lnTo>
                      <a:pt x="70" y="184"/>
                    </a:lnTo>
                    <a:lnTo>
                      <a:pt x="56" y="170"/>
                    </a:lnTo>
                    <a:lnTo>
                      <a:pt x="40" y="168"/>
                    </a:lnTo>
                    <a:lnTo>
                      <a:pt x="35" y="165"/>
                    </a:lnTo>
                    <a:lnTo>
                      <a:pt x="37" y="161"/>
                    </a:lnTo>
                    <a:lnTo>
                      <a:pt x="49" y="161"/>
                    </a:lnTo>
                    <a:lnTo>
                      <a:pt x="49" y="158"/>
                    </a:lnTo>
                    <a:lnTo>
                      <a:pt x="47" y="156"/>
                    </a:lnTo>
                    <a:lnTo>
                      <a:pt x="33" y="156"/>
                    </a:lnTo>
                    <a:lnTo>
                      <a:pt x="18" y="139"/>
                    </a:lnTo>
                    <a:lnTo>
                      <a:pt x="21" y="137"/>
                    </a:lnTo>
                    <a:lnTo>
                      <a:pt x="37" y="142"/>
                    </a:lnTo>
                    <a:lnTo>
                      <a:pt x="35" y="139"/>
                    </a:lnTo>
                    <a:lnTo>
                      <a:pt x="18" y="135"/>
                    </a:lnTo>
                    <a:lnTo>
                      <a:pt x="11" y="125"/>
                    </a:lnTo>
                    <a:lnTo>
                      <a:pt x="14" y="121"/>
                    </a:lnTo>
                    <a:lnTo>
                      <a:pt x="23" y="123"/>
                    </a:lnTo>
                    <a:lnTo>
                      <a:pt x="18" y="113"/>
                    </a:lnTo>
                    <a:lnTo>
                      <a:pt x="21" y="111"/>
                    </a:lnTo>
                    <a:lnTo>
                      <a:pt x="26" y="113"/>
                    </a:lnTo>
                    <a:lnTo>
                      <a:pt x="26" y="106"/>
                    </a:lnTo>
                    <a:lnTo>
                      <a:pt x="26" y="87"/>
                    </a:lnTo>
                    <a:lnTo>
                      <a:pt x="21" y="73"/>
                    </a:lnTo>
                    <a:lnTo>
                      <a:pt x="21" y="71"/>
                    </a:lnTo>
                    <a:lnTo>
                      <a:pt x="23" y="66"/>
                    </a:lnTo>
                    <a:lnTo>
                      <a:pt x="18" y="69"/>
                    </a:lnTo>
                    <a:lnTo>
                      <a:pt x="11" y="64"/>
                    </a:lnTo>
                    <a:lnTo>
                      <a:pt x="18" y="66"/>
                    </a:lnTo>
                    <a:lnTo>
                      <a:pt x="16" y="59"/>
                    </a:lnTo>
                    <a:lnTo>
                      <a:pt x="14" y="57"/>
                    </a:lnTo>
                    <a:lnTo>
                      <a:pt x="0" y="47"/>
                    </a:lnTo>
                    <a:lnTo>
                      <a:pt x="14" y="54"/>
                    </a:lnTo>
                    <a:lnTo>
                      <a:pt x="21" y="54"/>
                    </a:lnTo>
                    <a:lnTo>
                      <a:pt x="28" y="50"/>
                    </a:lnTo>
                    <a:lnTo>
                      <a:pt x="16" y="52"/>
                    </a:lnTo>
                    <a:lnTo>
                      <a:pt x="14" y="45"/>
                    </a:lnTo>
                    <a:lnTo>
                      <a:pt x="11" y="40"/>
                    </a:lnTo>
                    <a:lnTo>
                      <a:pt x="4" y="28"/>
                    </a:lnTo>
                    <a:lnTo>
                      <a:pt x="11" y="36"/>
                    </a:lnTo>
                    <a:lnTo>
                      <a:pt x="16" y="38"/>
                    </a:lnTo>
                    <a:lnTo>
                      <a:pt x="28" y="31"/>
                    </a:lnTo>
                    <a:lnTo>
                      <a:pt x="33" y="28"/>
                    </a:lnTo>
                    <a:lnTo>
                      <a:pt x="16" y="36"/>
                    </a:lnTo>
                    <a:lnTo>
                      <a:pt x="16" y="31"/>
                    </a:lnTo>
                    <a:lnTo>
                      <a:pt x="18" y="21"/>
                    </a:lnTo>
                    <a:lnTo>
                      <a:pt x="16" y="19"/>
                    </a:lnTo>
                    <a:lnTo>
                      <a:pt x="18" y="10"/>
                    </a:lnTo>
                    <a:lnTo>
                      <a:pt x="18" y="19"/>
                    </a:lnTo>
                    <a:lnTo>
                      <a:pt x="28" y="12"/>
                    </a:lnTo>
                    <a:lnTo>
                      <a:pt x="37" y="0"/>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351"/>
              <p:cNvSpPr>
                <a:spLocks/>
              </p:cNvSpPr>
              <p:nvPr/>
            </p:nvSpPr>
            <p:spPr bwMode="auto">
              <a:xfrm>
                <a:off x="3626" y="2076"/>
                <a:ext cx="17" cy="17"/>
              </a:xfrm>
              <a:custGeom>
                <a:avLst/>
                <a:gdLst/>
                <a:ahLst/>
                <a:cxnLst>
                  <a:cxn ang="0">
                    <a:pos x="8" y="2"/>
                  </a:cxn>
                  <a:cxn ang="0">
                    <a:pos x="12" y="0"/>
                  </a:cxn>
                  <a:cxn ang="0">
                    <a:pos x="17" y="2"/>
                  </a:cxn>
                  <a:cxn ang="0">
                    <a:pos x="8" y="7"/>
                  </a:cxn>
                  <a:cxn ang="0">
                    <a:pos x="3" y="17"/>
                  </a:cxn>
                  <a:cxn ang="0">
                    <a:pos x="0" y="14"/>
                  </a:cxn>
                  <a:cxn ang="0">
                    <a:pos x="8" y="2"/>
                  </a:cxn>
                </a:cxnLst>
                <a:rect l="0" t="0" r="r" b="b"/>
                <a:pathLst>
                  <a:path w="17" h="17">
                    <a:moveTo>
                      <a:pt x="8" y="2"/>
                    </a:moveTo>
                    <a:lnTo>
                      <a:pt x="12" y="0"/>
                    </a:lnTo>
                    <a:lnTo>
                      <a:pt x="17" y="2"/>
                    </a:lnTo>
                    <a:lnTo>
                      <a:pt x="8" y="7"/>
                    </a:lnTo>
                    <a:lnTo>
                      <a:pt x="3" y="17"/>
                    </a:lnTo>
                    <a:lnTo>
                      <a:pt x="0" y="14"/>
                    </a:lnTo>
                    <a:lnTo>
                      <a:pt x="8" y="2"/>
                    </a:lnTo>
                    <a:close/>
                  </a:path>
                </a:pathLst>
              </a:custGeom>
              <a:solidFill>
                <a:srgbClr val="FDFEF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352"/>
              <p:cNvSpPr>
                <a:spLocks/>
              </p:cNvSpPr>
              <p:nvPr/>
            </p:nvSpPr>
            <p:spPr bwMode="auto">
              <a:xfrm>
                <a:off x="3709" y="2076"/>
                <a:ext cx="14" cy="19"/>
              </a:xfrm>
              <a:custGeom>
                <a:avLst/>
                <a:gdLst/>
                <a:ahLst/>
                <a:cxnLst>
                  <a:cxn ang="0">
                    <a:pos x="5" y="10"/>
                  </a:cxn>
                  <a:cxn ang="0">
                    <a:pos x="14" y="0"/>
                  </a:cxn>
                  <a:cxn ang="0">
                    <a:pos x="14" y="0"/>
                  </a:cxn>
                  <a:cxn ang="0">
                    <a:pos x="7" y="10"/>
                  </a:cxn>
                  <a:cxn ang="0">
                    <a:pos x="7" y="14"/>
                  </a:cxn>
                  <a:cxn ang="0">
                    <a:pos x="0" y="19"/>
                  </a:cxn>
                  <a:cxn ang="0">
                    <a:pos x="2" y="19"/>
                  </a:cxn>
                  <a:cxn ang="0">
                    <a:pos x="5" y="12"/>
                  </a:cxn>
                  <a:cxn ang="0">
                    <a:pos x="2" y="10"/>
                  </a:cxn>
                  <a:cxn ang="0">
                    <a:pos x="5" y="10"/>
                  </a:cxn>
                </a:cxnLst>
                <a:rect l="0" t="0" r="r" b="b"/>
                <a:pathLst>
                  <a:path w="14" h="19">
                    <a:moveTo>
                      <a:pt x="5" y="10"/>
                    </a:moveTo>
                    <a:lnTo>
                      <a:pt x="14" y="0"/>
                    </a:lnTo>
                    <a:lnTo>
                      <a:pt x="14" y="0"/>
                    </a:lnTo>
                    <a:lnTo>
                      <a:pt x="7" y="10"/>
                    </a:lnTo>
                    <a:lnTo>
                      <a:pt x="7" y="14"/>
                    </a:lnTo>
                    <a:lnTo>
                      <a:pt x="0" y="19"/>
                    </a:lnTo>
                    <a:lnTo>
                      <a:pt x="2" y="19"/>
                    </a:lnTo>
                    <a:lnTo>
                      <a:pt x="5" y="12"/>
                    </a:lnTo>
                    <a:lnTo>
                      <a:pt x="2" y="10"/>
                    </a:lnTo>
                    <a:lnTo>
                      <a:pt x="5" y="10"/>
                    </a:lnTo>
                    <a:close/>
                  </a:path>
                </a:pathLst>
              </a:custGeom>
              <a:solidFill>
                <a:srgbClr val="7E73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353"/>
              <p:cNvSpPr>
                <a:spLocks/>
              </p:cNvSpPr>
              <p:nvPr/>
            </p:nvSpPr>
            <p:spPr bwMode="auto">
              <a:xfrm>
                <a:off x="4059" y="2076"/>
                <a:ext cx="66" cy="170"/>
              </a:xfrm>
              <a:custGeom>
                <a:avLst/>
                <a:gdLst/>
                <a:ahLst/>
                <a:cxnLst>
                  <a:cxn ang="0">
                    <a:pos x="17" y="8"/>
                  </a:cxn>
                  <a:cxn ang="0">
                    <a:pos x="22" y="0"/>
                  </a:cxn>
                  <a:cxn ang="0">
                    <a:pos x="22" y="0"/>
                  </a:cxn>
                  <a:cxn ang="0">
                    <a:pos x="22" y="12"/>
                  </a:cxn>
                  <a:cxn ang="0">
                    <a:pos x="19" y="19"/>
                  </a:cxn>
                  <a:cxn ang="0">
                    <a:pos x="19" y="31"/>
                  </a:cxn>
                  <a:cxn ang="0">
                    <a:pos x="21" y="28"/>
                  </a:cxn>
                  <a:cxn ang="0">
                    <a:pos x="25" y="20"/>
                  </a:cxn>
                  <a:cxn ang="0">
                    <a:pos x="26" y="11"/>
                  </a:cxn>
                  <a:cxn ang="0">
                    <a:pos x="28" y="6"/>
                  </a:cxn>
                  <a:cxn ang="0">
                    <a:pos x="28" y="7"/>
                  </a:cxn>
                  <a:cxn ang="0">
                    <a:pos x="27" y="20"/>
                  </a:cxn>
                  <a:cxn ang="0">
                    <a:pos x="21" y="28"/>
                  </a:cxn>
                  <a:cxn ang="0">
                    <a:pos x="17" y="35"/>
                  </a:cxn>
                  <a:cxn ang="0">
                    <a:pos x="16" y="37"/>
                  </a:cxn>
                  <a:cxn ang="0">
                    <a:pos x="16" y="38"/>
                  </a:cxn>
                  <a:cxn ang="0">
                    <a:pos x="16" y="40"/>
                  </a:cxn>
                  <a:cxn ang="0">
                    <a:pos x="15" y="41"/>
                  </a:cxn>
                  <a:cxn ang="0">
                    <a:pos x="15" y="43"/>
                  </a:cxn>
                  <a:cxn ang="0">
                    <a:pos x="13" y="45"/>
                  </a:cxn>
                  <a:cxn ang="0">
                    <a:pos x="10" y="53"/>
                  </a:cxn>
                  <a:cxn ang="0">
                    <a:pos x="5" y="65"/>
                  </a:cxn>
                  <a:cxn ang="0">
                    <a:pos x="1" y="69"/>
                  </a:cxn>
                  <a:cxn ang="0">
                    <a:pos x="0" y="72"/>
                  </a:cxn>
                  <a:cxn ang="0">
                    <a:pos x="1" y="63"/>
                  </a:cxn>
                  <a:cxn ang="0">
                    <a:pos x="8" y="48"/>
                  </a:cxn>
                  <a:cxn ang="0">
                    <a:pos x="9" y="46"/>
                  </a:cxn>
                  <a:cxn ang="0">
                    <a:pos x="13" y="43"/>
                  </a:cxn>
                  <a:cxn ang="0">
                    <a:pos x="14" y="43"/>
                  </a:cxn>
                  <a:cxn ang="0">
                    <a:pos x="16" y="37"/>
                  </a:cxn>
                  <a:cxn ang="0">
                    <a:pos x="17" y="32"/>
                  </a:cxn>
                  <a:cxn ang="0">
                    <a:pos x="16" y="20"/>
                  </a:cxn>
                  <a:cxn ang="0">
                    <a:pos x="16" y="16"/>
                  </a:cxn>
                  <a:cxn ang="0">
                    <a:pos x="17" y="8"/>
                  </a:cxn>
                </a:cxnLst>
                <a:rect l="0" t="0" r="r" b="b"/>
                <a:pathLst>
                  <a:path w="28" h="72">
                    <a:moveTo>
                      <a:pt x="17" y="8"/>
                    </a:moveTo>
                    <a:cubicBezTo>
                      <a:pt x="22" y="0"/>
                      <a:pt x="22" y="0"/>
                      <a:pt x="22" y="0"/>
                    </a:cubicBezTo>
                    <a:cubicBezTo>
                      <a:pt x="22" y="0"/>
                      <a:pt x="22" y="0"/>
                      <a:pt x="22" y="0"/>
                    </a:cubicBezTo>
                    <a:cubicBezTo>
                      <a:pt x="22" y="12"/>
                      <a:pt x="22" y="12"/>
                      <a:pt x="22" y="12"/>
                    </a:cubicBezTo>
                    <a:cubicBezTo>
                      <a:pt x="19" y="19"/>
                      <a:pt x="19" y="19"/>
                      <a:pt x="19" y="19"/>
                    </a:cubicBezTo>
                    <a:cubicBezTo>
                      <a:pt x="19" y="31"/>
                      <a:pt x="19" y="31"/>
                      <a:pt x="19" y="31"/>
                    </a:cubicBezTo>
                    <a:cubicBezTo>
                      <a:pt x="21" y="28"/>
                      <a:pt x="21" y="28"/>
                      <a:pt x="21" y="28"/>
                    </a:cubicBezTo>
                    <a:cubicBezTo>
                      <a:pt x="25" y="20"/>
                      <a:pt x="25" y="20"/>
                      <a:pt x="25" y="20"/>
                    </a:cubicBezTo>
                    <a:cubicBezTo>
                      <a:pt x="26" y="11"/>
                      <a:pt x="26" y="11"/>
                      <a:pt x="26" y="11"/>
                    </a:cubicBezTo>
                    <a:cubicBezTo>
                      <a:pt x="28" y="6"/>
                      <a:pt x="28" y="6"/>
                      <a:pt x="28" y="6"/>
                    </a:cubicBezTo>
                    <a:cubicBezTo>
                      <a:pt x="28" y="7"/>
                      <a:pt x="28" y="7"/>
                      <a:pt x="28" y="7"/>
                    </a:cubicBezTo>
                    <a:cubicBezTo>
                      <a:pt x="27" y="20"/>
                      <a:pt x="27" y="20"/>
                      <a:pt x="27" y="20"/>
                    </a:cubicBezTo>
                    <a:cubicBezTo>
                      <a:pt x="21" y="28"/>
                      <a:pt x="21" y="28"/>
                      <a:pt x="21" y="28"/>
                    </a:cubicBezTo>
                    <a:cubicBezTo>
                      <a:pt x="17" y="35"/>
                      <a:pt x="17" y="35"/>
                      <a:pt x="17" y="35"/>
                    </a:cubicBezTo>
                    <a:cubicBezTo>
                      <a:pt x="16" y="37"/>
                      <a:pt x="16" y="37"/>
                      <a:pt x="16" y="37"/>
                    </a:cubicBezTo>
                    <a:cubicBezTo>
                      <a:pt x="16" y="38"/>
                      <a:pt x="16" y="38"/>
                      <a:pt x="16" y="38"/>
                    </a:cubicBezTo>
                    <a:cubicBezTo>
                      <a:pt x="16" y="40"/>
                      <a:pt x="16" y="40"/>
                      <a:pt x="16" y="40"/>
                    </a:cubicBezTo>
                    <a:cubicBezTo>
                      <a:pt x="15" y="41"/>
                      <a:pt x="15" y="41"/>
                      <a:pt x="15" y="41"/>
                    </a:cubicBezTo>
                    <a:cubicBezTo>
                      <a:pt x="15" y="43"/>
                      <a:pt x="15" y="43"/>
                      <a:pt x="15" y="43"/>
                    </a:cubicBezTo>
                    <a:cubicBezTo>
                      <a:pt x="13" y="45"/>
                      <a:pt x="13" y="45"/>
                      <a:pt x="13" y="45"/>
                    </a:cubicBezTo>
                    <a:cubicBezTo>
                      <a:pt x="10" y="53"/>
                      <a:pt x="10" y="53"/>
                      <a:pt x="10" y="53"/>
                    </a:cubicBezTo>
                    <a:cubicBezTo>
                      <a:pt x="5" y="65"/>
                      <a:pt x="5" y="65"/>
                      <a:pt x="5" y="65"/>
                    </a:cubicBezTo>
                    <a:cubicBezTo>
                      <a:pt x="1" y="69"/>
                      <a:pt x="1" y="69"/>
                      <a:pt x="1" y="69"/>
                    </a:cubicBezTo>
                    <a:cubicBezTo>
                      <a:pt x="0" y="72"/>
                      <a:pt x="0" y="72"/>
                      <a:pt x="0" y="72"/>
                    </a:cubicBezTo>
                    <a:cubicBezTo>
                      <a:pt x="1" y="63"/>
                      <a:pt x="1" y="63"/>
                      <a:pt x="1" y="63"/>
                    </a:cubicBezTo>
                    <a:cubicBezTo>
                      <a:pt x="2" y="57"/>
                      <a:pt x="5" y="53"/>
                      <a:pt x="8" y="48"/>
                    </a:cubicBezTo>
                    <a:cubicBezTo>
                      <a:pt x="9" y="46"/>
                      <a:pt x="9" y="46"/>
                      <a:pt x="9" y="46"/>
                    </a:cubicBezTo>
                    <a:cubicBezTo>
                      <a:pt x="13" y="43"/>
                      <a:pt x="13" y="43"/>
                      <a:pt x="13" y="43"/>
                    </a:cubicBezTo>
                    <a:cubicBezTo>
                      <a:pt x="14" y="43"/>
                      <a:pt x="14" y="43"/>
                      <a:pt x="14" y="43"/>
                    </a:cubicBezTo>
                    <a:cubicBezTo>
                      <a:pt x="16" y="37"/>
                      <a:pt x="16" y="37"/>
                      <a:pt x="16" y="37"/>
                    </a:cubicBezTo>
                    <a:cubicBezTo>
                      <a:pt x="17" y="32"/>
                      <a:pt x="17" y="32"/>
                      <a:pt x="17" y="32"/>
                    </a:cubicBezTo>
                    <a:cubicBezTo>
                      <a:pt x="16" y="20"/>
                      <a:pt x="16" y="20"/>
                      <a:pt x="16" y="20"/>
                    </a:cubicBezTo>
                    <a:cubicBezTo>
                      <a:pt x="16" y="16"/>
                      <a:pt x="16" y="16"/>
                      <a:pt x="16" y="16"/>
                    </a:cubicBezTo>
                    <a:lnTo>
                      <a:pt x="17" y="8"/>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 name="Freeform 354"/>
              <p:cNvSpPr>
                <a:spLocks/>
              </p:cNvSpPr>
              <p:nvPr/>
            </p:nvSpPr>
            <p:spPr bwMode="auto">
              <a:xfrm>
                <a:off x="4104" y="2076"/>
                <a:ext cx="16" cy="73"/>
              </a:xfrm>
              <a:custGeom>
                <a:avLst/>
                <a:gdLst/>
                <a:ahLst/>
                <a:cxnLst>
                  <a:cxn ang="0">
                    <a:pos x="7" y="28"/>
                  </a:cxn>
                  <a:cxn ang="0">
                    <a:pos x="7" y="0"/>
                  </a:cxn>
                  <a:cxn ang="0">
                    <a:pos x="16" y="26"/>
                  </a:cxn>
                  <a:cxn ang="0">
                    <a:pos x="14" y="47"/>
                  </a:cxn>
                  <a:cxn ang="0">
                    <a:pos x="4" y="66"/>
                  </a:cxn>
                  <a:cxn ang="0">
                    <a:pos x="0" y="73"/>
                  </a:cxn>
                  <a:cxn ang="0">
                    <a:pos x="0" y="45"/>
                  </a:cxn>
                  <a:cxn ang="0">
                    <a:pos x="7" y="28"/>
                  </a:cxn>
                </a:cxnLst>
                <a:rect l="0" t="0" r="r" b="b"/>
                <a:pathLst>
                  <a:path w="16" h="73">
                    <a:moveTo>
                      <a:pt x="7" y="28"/>
                    </a:moveTo>
                    <a:lnTo>
                      <a:pt x="7" y="0"/>
                    </a:lnTo>
                    <a:lnTo>
                      <a:pt x="16" y="26"/>
                    </a:lnTo>
                    <a:lnTo>
                      <a:pt x="14" y="47"/>
                    </a:lnTo>
                    <a:lnTo>
                      <a:pt x="4" y="66"/>
                    </a:lnTo>
                    <a:lnTo>
                      <a:pt x="0" y="73"/>
                    </a:lnTo>
                    <a:lnTo>
                      <a:pt x="0" y="45"/>
                    </a:lnTo>
                    <a:lnTo>
                      <a:pt x="7" y="28"/>
                    </a:lnTo>
                    <a:close/>
                  </a:path>
                </a:pathLst>
              </a:custGeom>
              <a:solidFill>
                <a:srgbClr val="9CA0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355"/>
              <p:cNvSpPr>
                <a:spLocks/>
              </p:cNvSpPr>
              <p:nvPr/>
            </p:nvSpPr>
            <p:spPr bwMode="auto">
              <a:xfrm>
                <a:off x="3844" y="2076"/>
                <a:ext cx="23" cy="47"/>
              </a:xfrm>
              <a:custGeom>
                <a:avLst/>
                <a:gdLst/>
                <a:ahLst/>
                <a:cxnLst>
                  <a:cxn ang="0">
                    <a:pos x="0" y="0"/>
                  </a:cxn>
                  <a:cxn ang="0">
                    <a:pos x="9" y="5"/>
                  </a:cxn>
                  <a:cxn ang="0">
                    <a:pos x="12" y="2"/>
                  </a:cxn>
                  <a:cxn ang="0">
                    <a:pos x="14" y="7"/>
                  </a:cxn>
                  <a:cxn ang="0">
                    <a:pos x="16" y="14"/>
                  </a:cxn>
                  <a:cxn ang="0">
                    <a:pos x="23" y="36"/>
                  </a:cxn>
                  <a:cxn ang="0">
                    <a:pos x="23" y="47"/>
                  </a:cxn>
                  <a:cxn ang="0">
                    <a:pos x="19" y="40"/>
                  </a:cxn>
                  <a:cxn ang="0">
                    <a:pos x="12" y="24"/>
                  </a:cxn>
                  <a:cxn ang="0">
                    <a:pos x="12" y="26"/>
                  </a:cxn>
                  <a:cxn ang="0">
                    <a:pos x="0" y="5"/>
                  </a:cxn>
                  <a:cxn ang="0">
                    <a:pos x="0" y="0"/>
                  </a:cxn>
                </a:cxnLst>
                <a:rect l="0" t="0" r="r" b="b"/>
                <a:pathLst>
                  <a:path w="23" h="47">
                    <a:moveTo>
                      <a:pt x="0" y="0"/>
                    </a:moveTo>
                    <a:lnTo>
                      <a:pt x="9" y="5"/>
                    </a:lnTo>
                    <a:lnTo>
                      <a:pt x="12" y="2"/>
                    </a:lnTo>
                    <a:lnTo>
                      <a:pt x="14" y="7"/>
                    </a:lnTo>
                    <a:lnTo>
                      <a:pt x="16" y="14"/>
                    </a:lnTo>
                    <a:lnTo>
                      <a:pt x="23" y="36"/>
                    </a:lnTo>
                    <a:lnTo>
                      <a:pt x="23" y="47"/>
                    </a:lnTo>
                    <a:lnTo>
                      <a:pt x="19" y="40"/>
                    </a:lnTo>
                    <a:lnTo>
                      <a:pt x="12" y="24"/>
                    </a:lnTo>
                    <a:lnTo>
                      <a:pt x="12" y="26"/>
                    </a:lnTo>
                    <a:lnTo>
                      <a:pt x="0" y="5"/>
                    </a:ln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356"/>
              <p:cNvSpPr>
                <a:spLocks/>
              </p:cNvSpPr>
              <p:nvPr/>
            </p:nvSpPr>
            <p:spPr bwMode="auto">
              <a:xfrm>
                <a:off x="3629" y="2078"/>
                <a:ext cx="21" cy="17"/>
              </a:xfrm>
              <a:custGeom>
                <a:avLst/>
                <a:gdLst/>
                <a:ahLst/>
                <a:cxnLst>
                  <a:cxn ang="0">
                    <a:pos x="14" y="0"/>
                  </a:cxn>
                  <a:cxn ang="0">
                    <a:pos x="21" y="5"/>
                  </a:cxn>
                  <a:cxn ang="0">
                    <a:pos x="19" y="5"/>
                  </a:cxn>
                  <a:cxn ang="0">
                    <a:pos x="14" y="12"/>
                  </a:cxn>
                  <a:cxn ang="0">
                    <a:pos x="7" y="12"/>
                  </a:cxn>
                  <a:cxn ang="0">
                    <a:pos x="2" y="17"/>
                  </a:cxn>
                  <a:cxn ang="0">
                    <a:pos x="0" y="15"/>
                  </a:cxn>
                  <a:cxn ang="0">
                    <a:pos x="5" y="5"/>
                  </a:cxn>
                  <a:cxn ang="0">
                    <a:pos x="14" y="0"/>
                  </a:cxn>
                </a:cxnLst>
                <a:rect l="0" t="0" r="r" b="b"/>
                <a:pathLst>
                  <a:path w="21" h="17">
                    <a:moveTo>
                      <a:pt x="14" y="0"/>
                    </a:moveTo>
                    <a:lnTo>
                      <a:pt x="21" y="5"/>
                    </a:lnTo>
                    <a:lnTo>
                      <a:pt x="19" y="5"/>
                    </a:lnTo>
                    <a:lnTo>
                      <a:pt x="14" y="12"/>
                    </a:lnTo>
                    <a:lnTo>
                      <a:pt x="7" y="12"/>
                    </a:lnTo>
                    <a:lnTo>
                      <a:pt x="2" y="17"/>
                    </a:lnTo>
                    <a:lnTo>
                      <a:pt x="0" y="15"/>
                    </a:lnTo>
                    <a:lnTo>
                      <a:pt x="5" y="5"/>
                    </a:lnTo>
                    <a:lnTo>
                      <a:pt x="14" y="0"/>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357"/>
              <p:cNvSpPr>
                <a:spLocks/>
              </p:cNvSpPr>
              <p:nvPr/>
            </p:nvSpPr>
            <p:spPr bwMode="auto">
              <a:xfrm>
                <a:off x="3761" y="2078"/>
                <a:ext cx="7" cy="24"/>
              </a:xfrm>
              <a:custGeom>
                <a:avLst/>
                <a:gdLst/>
                <a:ahLst/>
                <a:cxnLst>
                  <a:cxn ang="0">
                    <a:pos x="0" y="0"/>
                  </a:cxn>
                  <a:cxn ang="0">
                    <a:pos x="5" y="5"/>
                  </a:cxn>
                  <a:cxn ang="0">
                    <a:pos x="7" y="24"/>
                  </a:cxn>
                  <a:cxn ang="0">
                    <a:pos x="5" y="24"/>
                  </a:cxn>
                  <a:cxn ang="0">
                    <a:pos x="5" y="22"/>
                  </a:cxn>
                  <a:cxn ang="0">
                    <a:pos x="0" y="0"/>
                  </a:cxn>
                </a:cxnLst>
                <a:rect l="0" t="0" r="r" b="b"/>
                <a:pathLst>
                  <a:path w="7" h="24">
                    <a:moveTo>
                      <a:pt x="0" y="0"/>
                    </a:moveTo>
                    <a:lnTo>
                      <a:pt x="5" y="5"/>
                    </a:lnTo>
                    <a:lnTo>
                      <a:pt x="7" y="24"/>
                    </a:lnTo>
                    <a:lnTo>
                      <a:pt x="5" y="24"/>
                    </a:lnTo>
                    <a:lnTo>
                      <a:pt x="5" y="22"/>
                    </a:lnTo>
                    <a:lnTo>
                      <a:pt x="0" y="0"/>
                    </a:lnTo>
                    <a:close/>
                  </a:path>
                </a:pathLst>
              </a:custGeom>
              <a:solidFill>
                <a:srgbClr val="4D2A1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358"/>
              <p:cNvSpPr>
                <a:spLocks/>
              </p:cNvSpPr>
              <p:nvPr/>
            </p:nvSpPr>
            <p:spPr bwMode="auto">
              <a:xfrm>
                <a:off x="3667" y="2078"/>
                <a:ext cx="9" cy="5"/>
              </a:xfrm>
              <a:custGeom>
                <a:avLst/>
                <a:gdLst/>
                <a:ahLst/>
                <a:cxnLst>
                  <a:cxn ang="0">
                    <a:pos x="4" y="0"/>
                  </a:cxn>
                  <a:cxn ang="0">
                    <a:pos x="7" y="3"/>
                  </a:cxn>
                  <a:cxn ang="0">
                    <a:pos x="9" y="5"/>
                  </a:cxn>
                  <a:cxn ang="0">
                    <a:pos x="9" y="5"/>
                  </a:cxn>
                  <a:cxn ang="0">
                    <a:pos x="0" y="0"/>
                  </a:cxn>
                  <a:cxn ang="0">
                    <a:pos x="4" y="0"/>
                  </a:cxn>
                  <a:cxn ang="0">
                    <a:pos x="4" y="0"/>
                  </a:cxn>
                </a:cxnLst>
                <a:rect l="0" t="0" r="r" b="b"/>
                <a:pathLst>
                  <a:path w="9" h="5">
                    <a:moveTo>
                      <a:pt x="4" y="0"/>
                    </a:moveTo>
                    <a:lnTo>
                      <a:pt x="7" y="3"/>
                    </a:lnTo>
                    <a:lnTo>
                      <a:pt x="9" y="5"/>
                    </a:lnTo>
                    <a:lnTo>
                      <a:pt x="9" y="5"/>
                    </a:lnTo>
                    <a:lnTo>
                      <a:pt x="0" y="0"/>
                    </a:lnTo>
                    <a:lnTo>
                      <a:pt x="4" y="0"/>
                    </a:lnTo>
                    <a:lnTo>
                      <a:pt x="4" y="0"/>
                    </a:lnTo>
                    <a:close/>
                  </a:path>
                </a:pathLst>
              </a:custGeom>
              <a:solidFill>
                <a:srgbClr val="A8AA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359"/>
              <p:cNvSpPr>
                <a:spLocks/>
              </p:cNvSpPr>
              <p:nvPr/>
            </p:nvSpPr>
            <p:spPr bwMode="auto">
              <a:xfrm>
                <a:off x="3719" y="2078"/>
                <a:ext cx="16" cy="12"/>
              </a:xfrm>
              <a:custGeom>
                <a:avLst/>
                <a:gdLst/>
                <a:ahLst/>
                <a:cxnLst>
                  <a:cxn ang="0">
                    <a:pos x="0" y="10"/>
                  </a:cxn>
                  <a:cxn ang="0">
                    <a:pos x="16" y="0"/>
                  </a:cxn>
                  <a:cxn ang="0">
                    <a:pos x="16" y="10"/>
                  </a:cxn>
                  <a:cxn ang="0">
                    <a:pos x="7" y="10"/>
                  </a:cxn>
                  <a:cxn ang="0">
                    <a:pos x="2" y="12"/>
                  </a:cxn>
                  <a:cxn ang="0">
                    <a:pos x="0" y="12"/>
                  </a:cxn>
                  <a:cxn ang="0">
                    <a:pos x="0" y="10"/>
                  </a:cxn>
                </a:cxnLst>
                <a:rect l="0" t="0" r="r" b="b"/>
                <a:pathLst>
                  <a:path w="16" h="12">
                    <a:moveTo>
                      <a:pt x="0" y="10"/>
                    </a:moveTo>
                    <a:lnTo>
                      <a:pt x="16" y="0"/>
                    </a:lnTo>
                    <a:lnTo>
                      <a:pt x="16" y="10"/>
                    </a:lnTo>
                    <a:lnTo>
                      <a:pt x="7" y="10"/>
                    </a:lnTo>
                    <a:lnTo>
                      <a:pt x="2" y="12"/>
                    </a:lnTo>
                    <a:lnTo>
                      <a:pt x="0" y="12"/>
                    </a:lnTo>
                    <a:lnTo>
                      <a:pt x="0" y="10"/>
                    </a:lnTo>
                    <a:close/>
                  </a:path>
                </a:pathLst>
              </a:custGeom>
              <a:solidFill>
                <a:srgbClr val="FA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360"/>
              <p:cNvSpPr>
                <a:spLocks/>
              </p:cNvSpPr>
              <p:nvPr/>
            </p:nvSpPr>
            <p:spPr bwMode="auto">
              <a:xfrm>
                <a:off x="3631" y="2083"/>
                <a:ext cx="26" cy="21"/>
              </a:xfrm>
              <a:custGeom>
                <a:avLst/>
                <a:gdLst/>
                <a:ahLst/>
                <a:cxnLst>
                  <a:cxn ang="0">
                    <a:pos x="17" y="0"/>
                  </a:cxn>
                  <a:cxn ang="0">
                    <a:pos x="19" y="0"/>
                  </a:cxn>
                  <a:cxn ang="0">
                    <a:pos x="19" y="3"/>
                  </a:cxn>
                  <a:cxn ang="0">
                    <a:pos x="14" y="7"/>
                  </a:cxn>
                  <a:cxn ang="0">
                    <a:pos x="24" y="10"/>
                  </a:cxn>
                  <a:cxn ang="0">
                    <a:pos x="26" y="12"/>
                  </a:cxn>
                  <a:cxn ang="0">
                    <a:pos x="12" y="10"/>
                  </a:cxn>
                  <a:cxn ang="0">
                    <a:pos x="10" y="21"/>
                  </a:cxn>
                  <a:cxn ang="0">
                    <a:pos x="7" y="19"/>
                  </a:cxn>
                  <a:cxn ang="0">
                    <a:pos x="10" y="10"/>
                  </a:cxn>
                  <a:cxn ang="0">
                    <a:pos x="5" y="10"/>
                  </a:cxn>
                  <a:cxn ang="0">
                    <a:pos x="0" y="12"/>
                  </a:cxn>
                  <a:cxn ang="0">
                    <a:pos x="5" y="7"/>
                  </a:cxn>
                  <a:cxn ang="0">
                    <a:pos x="12" y="7"/>
                  </a:cxn>
                  <a:cxn ang="0">
                    <a:pos x="17" y="0"/>
                  </a:cxn>
                </a:cxnLst>
                <a:rect l="0" t="0" r="r" b="b"/>
                <a:pathLst>
                  <a:path w="26" h="21">
                    <a:moveTo>
                      <a:pt x="17" y="0"/>
                    </a:moveTo>
                    <a:lnTo>
                      <a:pt x="19" y="0"/>
                    </a:lnTo>
                    <a:lnTo>
                      <a:pt x="19" y="3"/>
                    </a:lnTo>
                    <a:lnTo>
                      <a:pt x="14" y="7"/>
                    </a:lnTo>
                    <a:lnTo>
                      <a:pt x="24" y="10"/>
                    </a:lnTo>
                    <a:lnTo>
                      <a:pt x="26" y="12"/>
                    </a:lnTo>
                    <a:lnTo>
                      <a:pt x="12" y="10"/>
                    </a:lnTo>
                    <a:lnTo>
                      <a:pt x="10" y="21"/>
                    </a:lnTo>
                    <a:lnTo>
                      <a:pt x="7" y="19"/>
                    </a:lnTo>
                    <a:lnTo>
                      <a:pt x="10" y="10"/>
                    </a:lnTo>
                    <a:lnTo>
                      <a:pt x="5" y="10"/>
                    </a:lnTo>
                    <a:lnTo>
                      <a:pt x="0" y="12"/>
                    </a:lnTo>
                    <a:lnTo>
                      <a:pt x="5" y="7"/>
                    </a:lnTo>
                    <a:lnTo>
                      <a:pt x="12" y="7"/>
                    </a:lnTo>
                    <a:lnTo>
                      <a:pt x="17" y="0"/>
                    </a:lnTo>
                    <a:close/>
                  </a:path>
                </a:pathLst>
              </a:custGeom>
              <a:solidFill>
                <a:srgbClr val="FDFEF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361"/>
              <p:cNvSpPr>
                <a:spLocks/>
              </p:cNvSpPr>
              <p:nvPr/>
            </p:nvSpPr>
            <p:spPr bwMode="auto">
              <a:xfrm>
                <a:off x="3749" y="2083"/>
                <a:ext cx="48" cy="69"/>
              </a:xfrm>
              <a:custGeom>
                <a:avLst/>
                <a:gdLst/>
                <a:ahLst/>
                <a:cxnLst>
                  <a:cxn ang="0">
                    <a:pos x="19" y="19"/>
                  </a:cxn>
                  <a:cxn ang="0">
                    <a:pos x="17" y="0"/>
                  </a:cxn>
                  <a:cxn ang="0">
                    <a:pos x="17" y="3"/>
                  </a:cxn>
                  <a:cxn ang="0">
                    <a:pos x="17" y="10"/>
                  </a:cxn>
                  <a:cxn ang="0">
                    <a:pos x="24" y="31"/>
                  </a:cxn>
                  <a:cxn ang="0">
                    <a:pos x="29" y="43"/>
                  </a:cxn>
                  <a:cxn ang="0">
                    <a:pos x="31" y="45"/>
                  </a:cxn>
                  <a:cxn ang="0">
                    <a:pos x="29" y="45"/>
                  </a:cxn>
                  <a:cxn ang="0">
                    <a:pos x="38" y="43"/>
                  </a:cxn>
                  <a:cxn ang="0">
                    <a:pos x="36" y="21"/>
                  </a:cxn>
                  <a:cxn ang="0">
                    <a:pos x="38" y="21"/>
                  </a:cxn>
                  <a:cxn ang="0">
                    <a:pos x="40" y="24"/>
                  </a:cxn>
                  <a:cxn ang="0">
                    <a:pos x="48" y="36"/>
                  </a:cxn>
                  <a:cxn ang="0">
                    <a:pos x="45" y="52"/>
                  </a:cxn>
                  <a:cxn ang="0">
                    <a:pos x="45" y="62"/>
                  </a:cxn>
                  <a:cxn ang="0">
                    <a:pos x="43" y="59"/>
                  </a:cxn>
                  <a:cxn ang="0">
                    <a:pos x="38" y="45"/>
                  </a:cxn>
                  <a:cxn ang="0">
                    <a:pos x="29" y="50"/>
                  </a:cxn>
                  <a:cxn ang="0">
                    <a:pos x="36" y="55"/>
                  </a:cxn>
                  <a:cxn ang="0">
                    <a:pos x="29" y="57"/>
                  </a:cxn>
                  <a:cxn ang="0">
                    <a:pos x="33" y="57"/>
                  </a:cxn>
                  <a:cxn ang="0">
                    <a:pos x="29" y="62"/>
                  </a:cxn>
                  <a:cxn ang="0">
                    <a:pos x="14" y="66"/>
                  </a:cxn>
                  <a:cxn ang="0">
                    <a:pos x="12" y="69"/>
                  </a:cxn>
                  <a:cxn ang="0">
                    <a:pos x="10" y="69"/>
                  </a:cxn>
                  <a:cxn ang="0">
                    <a:pos x="12" y="62"/>
                  </a:cxn>
                  <a:cxn ang="0">
                    <a:pos x="17" y="55"/>
                  </a:cxn>
                  <a:cxn ang="0">
                    <a:pos x="17" y="55"/>
                  </a:cxn>
                  <a:cxn ang="0">
                    <a:pos x="5" y="50"/>
                  </a:cxn>
                  <a:cxn ang="0">
                    <a:pos x="17" y="50"/>
                  </a:cxn>
                  <a:cxn ang="0">
                    <a:pos x="19" y="50"/>
                  </a:cxn>
                  <a:cxn ang="0">
                    <a:pos x="12" y="47"/>
                  </a:cxn>
                  <a:cxn ang="0">
                    <a:pos x="10" y="47"/>
                  </a:cxn>
                  <a:cxn ang="0">
                    <a:pos x="0" y="43"/>
                  </a:cxn>
                  <a:cxn ang="0">
                    <a:pos x="0" y="43"/>
                  </a:cxn>
                  <a:cxn ang="0">
                    <a:pos x="0" y="40"/>
                  </a:cxn>
                  <a:cxn ang="0">
                    <a:pos x="3" y="36"/>
                  </a:cxn>
                  <a:cxn ang="0">
                    <a:pos x="3" y="33"/>
                  </a:cxn>
                  <a:cxn ang="0">
                    <a:pos x="12" y="29"/>
                  </a:cxn>
                  <a:cxn ang="0">
                    <a:pos x="12" y="31"/>
                  </a:cxn>
                  <a:cxn ang="0">
                    <a:pos x="7" y="33"/>
                  </a:cxn>
                  <a:cxn ang="0">
                    <a:pos x="5" y="38"/>
                  </a:cxn>
                  <a:cxn ang="0">
                    <a:pos x="19" y="40"/>
                  </a:cxn>
                  <a:cxn ang="0">
                    <a:pos x="29" y="45"/>
                  </a:cxn>
                  <a:cxn ang="0">
                    <a:pos x="26" y="38"/>
                  </a:cxn>
                  <a:cxn ang="0">
                    <a:pos x="19" y="31"/>
                  </a:cxn>
                  <a:cxn ang="0">
                    <a:pos x="19" y="26"/>
                  </a:cxn>
                  <a:cxn ang="0">
                    <a:pos x="17" y="19"/>
                  </a:cxn>
                  <a:cxn ang="0">
                    <a:pos x="19" y="19"/>
                  </a:cxn>
                </a:cxnLst>
                <a:rect l="0" t="0" r="r" b="b"/>
                <a:pathLst>
                  <a:path w="48" h="69">
                    <a:moveTo>
                      <a:pt x="19" y="19"/>
                    </a:moveTo>
                    <a:lnTo>
                      <a:pt x="17" y="0"/>
                    </a:lnTo>
                    <a:lnTo>
                      <a:pt x="17" y="3"/>
                    </a:lnTo>
                    <a:lnTo>
                      <a:pt x="17" y="10"/>
                    </a:lnTo>
                    <a:lnTo>
                      <a:pt x="24" y="31"/>
                    </a:lnTo>
                    <a:lnTo>
                      <a:pt x="29" y="43"/>
                    </a:lnTo>
                    <a:lnTo>
                      <a:pt x="31" y="45"/>
                    </a:lnTo>
                    <a:lnTo>
                      <a:pt x="29" y="45"/>
                    </a:lnTo>
                    <a:lnTo>
                      <a:pt x="38" y="43"/>
                    </a:lnTo>
                    <a:lnTo>
                      <a:pt x="36" y="21"/>
                    </a:lnTo>
                    <a:lnTo>
                      <a:pt x="38" y="21"/>
                    </a:lnTo>
                    <a:lnTo>
                      <a:pt x="40" y="24"/>
                    </a:lnTo>
                    <a:lnTo>
                      <a:pt x="48" y="36"/>
                    </a:lnTo>
                    <a:lnTo>
                      <a:pt x="45" y="52"/>
                    </a:lnTo>
                    <a:lnTo>
                      <a:pt x="45" y="62"/>
                    </a:lnTo>
                    <a:lnTo>
                      <a:pt x="43" y="59"/>
                    </a:lnTo>
                    <a:lnTo>
                      <a:pt x="38" y="45"/>
                    </a:lnTo>
                    <a:lnTo>
                      <a:pt x="29" y="50"/>
                    </a:lnTo>
                    <a:lnTo>
                      <a:pt x="36" y="55"/>
                    </a:lnTo>
                    <a:lnTo>
                      <a:pt x="29" y="57"/>
                    </a:lnTo>
                    <a:lnTo>
                      <a:pt x="33" y="57"/>
                    </a:lnTo>
                    <a:lnTo>
                      <a:pt x="29" y="62"/>
                    </a:lnTo>
                    <a:lnTo>
                      <a:pt x="14" y="66"/>
                    </a:lnTo>
                    <a:lnTo>
                      <a:pt x="12" y="69"/>
                    </a:lnTo>
                    <a:lnTo>
                      <a:pt x="10" y="69"/>
                    </a:lnTo>
                    <a:lnTo>
                      <a:pt x="12" y="62"/>
                    </a:lnTo>
                    <a:lnTo>
                      <a:pt x="17" y="55"/>
                    </a:lnTo>
                    <a:lnTo>
                      <a:pt x="17" y="55"/>
                    </a:lnTo>
                    <a:lnTo>
                      <a:pt x="5" y="50"/>
                    </a:lnTo>
                    <a:lnTo>
                      <a:pt x="17" y="50"/>
                    </a:lnTo>
                    <a:lnTo>
                      <a:pt x="19" y="50"/>
                    </a:lnTo>
                    <a:lnTo>
                      <a:pt x="12" y="47"/>
                    </a:lnTo>
                    <a:lnTo>
                      <a:pt x="10" y="47"/>
                    </a:lnTo>
                    <a:lnTo>
                      <a:pt x="0" y="43"/>
                    </a:lnTo>
                    <a:lnTo>
                      <a:pt x="0" y="43"/>
                    </a:lnTo>
                    <a:lnTo>
                      <a:pt x="0" y="40"/>
                    </a:lnTo>
                    <a:lnTo>
                      <a:pt x="3" y="36"/>
                    </a:lnTo>
                    <a:lnTo>
                      <a:pt x="3" y="33"/>
                    </a:lnTo>
                    <a:lnTo>
                      <a:pt x="12" y="29"/>
                    </a:lnTo>
                    <a:lnTo>
                      <a:pt x="12" y="31"/>
                    </a:lnTo>
                    <a:lnTo>
                      <a:pt x="7" y="33"/>
                    </a:lnTo>
                    <a:lnTo>
                      <a:pt x="5" y="38"/>
                    </a:lnTo>
                    <a:lnTo>
                      <a:pt x="19" y="40"/>
                    </a:lnTo>
                    <a:lnTo>
                      <a:pt x="29" y="45"/>
                    </a:lnTo>
                    <a:lnTo>
                      <a:pt x="26" y="38"/>
                    </a:lnTo>
                    <a:lnTo>
                      <a:pt x="19" y="31"/>
                    </a:lnTo>
                    <a:lnTo>
                      <a:pt x="19" y="26"/>
                    </a:lnTo>
                    <a:lnTo>
                      <a:pt x="17" y="19"/>
                    </a:lnTo>
                    <a:lnTo>
                      <a:pt x="19" y="19"/>
                    </a:lnTo>
                    <a:close/>
                  </a:path>
                </a:pathLst>
              </a:custGeom>
              <a:solidFill>
                <a:srgbClr val="AA6E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362"/>
              <p:cNvSpPr>
                <a:spLocks/>
              </p:cNvSpPr>
              <p:nvPr/>
            </p:nvSpPr>
            <p:spPr bwMode="auto">
              <a:xfrm>
                <a:off x="3818" y="2083"/>
                <a:ext cx="26" cy="45"/>
              </a:xfrm>
              <a:custGeom>
                <a:avLst/>
                <a:gdLst/>
                <a:ahLst/>
                <a:cxnLst>
                  <a:cxn ang="0">
                    <a:pos x="2" y="3"/>
                  </a:cxn>
                  <a:cxn ang="0">
                    <a:pos x="2" y="0"/>
                  </a:cxn>
                  <a:cxn ang="0">
                    <a:pos x="9" y="7"/>
                  </a:cxn>
                  <a:cxn ang="0">
                    <a:pos x="7" y="7"/>
                  </a:cxn>
                  <a:cxn ang="0">
                    <a:pos x="14" y="24"/>
                  </a:cxn>
                  <a:cxn ang="0">
                    <a:pos x="21" y="33"/>
                  </a:cxn>
                  <a:cxn ang="0">
                    <a:pos x="26" y="40"/>
                  </a:cxn>
                  <a:cxn ang="0">
                    <a:pos x="21" y="45"/>
                  </a:cxn>
                  <a:cxn ang="0">
                    <a:pos x="16" y="40"/>
                  </a:cxn>
                  <a:cxn ang="0">
                    <a:pos x="2" y="19"/>
                  </a:cxn>
                  <a:cxn ang="0">
                    <a:pos x="2" y="24"/>
                  </a:cxn>
                  <a:cxn ang="0">
                    <a:pos x="0" y="21"/>
                  </a:cxn>
                  <a:cxn ang="0">
                    <a:pos x="2" y="17"/>
                  </a:cxn>
                  <a:cxn ang="0">
                    <a:pos x="2" y="3"/>
                  </a:cxn>
                </a:cxnLst>
                <a:rect l="0" t="0" r="r" b="b"/>
                <a:pathLst>
                  <a:path w="26" h="45">
                    <a:moveTo>
                      <a:pt x="2" y="3"/>
                    </a:moveTo>
                    <a:lnTo>
                      <a:pt x="2" y="0"/>
                    </a:lnTo>
                    <a:lnTo>
                      <a:pt x="9" y="7"/>
                    </a:lnTo>
                    <a:lnTo>
                      <a:pt x="7" y="7"/>
                    </a:lnTo>
                    <a:lnTo>
                      <a:pt x="14" y="24"/>
                    </a:lnTo>
                    <a:lnTo>
                      <a:pt x="21" y="33"/>
                    </a:lnTo>
                    <a:lnTo>
                      <a:pt x="26" y="40"/>
                    </a:lnTo>
                    <a:lnTo>
                      <a:pt x="21" y="45"/>
                    </a:lnTo>
                    <a:lnTo>
                      <a:pt x="16" y="40"/>
                    </a:lnTo>
                    <a:lnTo>
                      <a:pt x="2" y="19"/>
                    </a:lnTo>
                    <a:lnTo>
                      <a:pt x="2" y="24"/>
                    </a:lnTo>
                    <a:lnTo>
                      <a:pt x="0" y="21"/>
                    </a:lnTo>
                    <a:lnTo>
                      <a:pt x="2" y="17"/>
                    </a:lnTo>
                    <a:lnTo>
                      <a:pt x="2" y="3"/>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363"/>
              <p:cNvSpPr>
                <a:spLocks/>
              </p:cNvSpPr>
              <p:nvPr/>
            </p:nvSpPr>
            <p:spPr bwMode="auto">
              <a:xfrm>
                <a:off x="3766" y="2086"/>
                <a:ext cx="16" cy="42"/>
              </a:xfrm>
              <a:custGeom>
                <a:avLst/>
                <a:gdLst/>
                <a:ahLst/>
                <a:cxnLst>
                  <a:cxn ang="0">
                    <a:pos x="0" y="7"/>
                  </a:cxn>
                  <a:cxn ang="0">
                    <a:pos x="0" y="0"/>
                  </a:cxn>
                  <a:cxn ang="0">
                    <a:pos x="12" y="11"/>
                  </a:cxn>
                  <a:cxn ang="0">
                    <a:pos x="12" y="14"/>
                  </a:cxn>
                  <a:cxn ang="0">
                    <a:pos x="9" y="18"/>
                  </a:cxn>
                  <a:cxn ang="0">
                    <a:pos x="9" y="26"/>
                  </a:cxn>
                  <a:cxn ang="0">
                    <a:pos x="12" y="23"/>
                  </a:cxn>
                  <a:cxn ang="0">
                    <a:pos x="14" y="23"/>
                  </a:cxn>
                  <a:cxn ang="0">
                    <a:pos x="14" y="30"/>
                  </a:cxn>
                  <a:cxn ang="0">
                    <a:pos x="16" y="40"/>
                  </a:cxn>
                  <a:cxn ang="0">
                    <a:pos x="14" y="42"/>
                  </a:cxn>
                  <a:cxn ang="0">
                    <a:pos x="12" y="40"/>
                  </a:cxn>
                  <a:cxn ang="0">
                    <a:pos x="7" y="28"/>
                  </a:cxn>
                  <a:cxn ang="0">
                    <a:pos x="0" y="7"/>
                  </a:cxn>
                </a:cxnLst>
                <a:rect l="0" t="0" r="r" b="b"/>
                <a:pathLst>
                  <a:path w="16" h="42">
                    <a:moveTo>
                      <a:pt x="0" y="7"/>
                    </a:moveTo>
                    <a:lnTo>
                      <a:pt x="0" y="0"/>
                    </a:lnTo>
                    <a:lnTo>
                      <a:pt x="12" y="11"/>
                    </a:lnTo>
                    <a:lnTo>
                      <a:pt x="12" y="14"/>
                    </a:lnTo>
                    <a:lnTo>
                      <a:pt x="9" y="18"/>
                    </a:lnTo>
                    <a:lnTo>
                      <a:pt x="9" y="26"/>
                    </a:lnTo>
                    <a:lnTo>
                      <a:pt x="12" y="23"/>
                    </a:lnTo>
                    <a:lnTo>
                      <a:pt x="14" y="23"/>
                    </a:lnTo>
                    <a:lnTo>
                      <a:pt x="14" y="30"/>
                    </a:lnTo>
                    <a:lnTo>
                      <a:pt x="16" y="40"/>
                    </a:lnTo>
                    <a:lnTo>
                      <a:pt x="14" y="42"/>
                    </a:lnTo>
                    <a:lnTo>
                      <a:pt x="12" y="40"/>
                    </a:lnTo>
                    <a:lnTo>
                      <a:pt x="7" y="28"/>
                    </a:lnTo>
                    <a:lnTo>
                      <a:pt x="0" y="7"/>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364"/>
              <p:cNvSpPr>
                <a:spLocks/>
              </p:cNvSpPr>
              <p:nvPr/>
            </p:nvSpPr>
            <p:spPr bwMode="auto">
              <a:xfrm>
                <a:off x="3709" y="2088"/>
                <a:ext cx="10" cy="14"/>
              </a:xfrm>
              <a:custGeom>
                <a:avLst/>
                <a:gdLst/>
                <a:ahLst/>
                <a:cxnLst>
                  <a:cxn ang="0">
                    <a:pos x="7" y="2"/>
                  </a:cxn>
                  <a:cxn ang="0">
                    <a:pos x="10" y="0"/>
                  </a:cxn>
                  <a:cxn ang="0">
                    <a:pos x="10" y="0"/>
                  </a:cxn>
                  <a:cxn ang="0">
                    <a:pos x="10" y="2"/>
                  </a:cxn>
                  <a:cxn ang="0">
                    <a:pos x="5" y="9"/>
                  </a:cxn>
                  <a:cxn ang="0">
                    <a:pos x="10" y="12"/>
                  </a:cxn>
                  <a:cxn ang="0">
                    <a:pos x="10" y="14"/>
                  </a:cxn>
                  <a:cxn ang="0">
                    <a:pos x="2" y="12"/>
                  </a:cxn>
                  <a:cxn ang="0">
                    <a:pos x="0" y="7"/>
                  </a:cxn>
                  <a:cxn ang="0">
                    <a:pos x="7" y="2"/>
                  </a:cxn>
                </a:cxnLst>
                <a:rect l="0" t="0" r="r" b="b"/>
                <a:pathLst>
                  <a:path w="10" h="14">
                    <a:moveTo>
                      <a:pt x="7" y="2"/>
                    </a:moveTo>
                    <a:lnTo>
                      <a:pt x="10" y="0"/>
                    </a:lnTo>
                    <a:lnTo>
                      <a:pt x="10" y="0"/>
                    </a:lnTo>
                    <a:lnTo>
                      <a:pt x="10" y="2"/>
                    </a:lnTo>
                    <a:lnTo>
                      <a:pt x="5" y="9"/>
                    </a:lnTo>
                    <a:lnTo>
                      <a:pt x="10" y="12"/>
                    </a:lnTo>
                    <a:lnTo>
                      <a:pt x="10" y="14"/>
                    </a:lnTo>
                    <a:lnTo>
                      <a:pt x="2" y="12"/>
                    </a:lnTo>
                    <a:lnTo>
                      <a:pt x="0" y="7"/>
                    </a:lnTo>
                    <a:lnTo>
                      <a:pt x="7" y="2"/>
                    </a:lnTo>
                    <a:close/>
                  </a:path>
                </a:pathLst>
              </a:custGeom>
              <a:solidFill>
                <a:srgbClr val="FDFEF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365"/>
              <p:cNvSpPr>
                <a:spLocks/>
              </p:cNvSpPr>
              <p:nvPr/>
            </p:nvSpPr>
            <p:spPr bwMode="auto">
              <a:xfrm>
                <a:off x="3721" y="2090"/>
                <a:ext cx="14" cy="5"/>
              </a:xfrm>
              <a:custGeom>
                <a:avLst/>
                <a:gdLst/>
                <a:ahLst/>
                <a:cxnLst>
                  <a:cxn ang="0">
                    <a:pos x="0" y="3"/>
                  </a:cxn>
                  <a:cxn ang="0">
                    <a:pos x="14" y="0"/>
                  </a:cxn>
                  <a:cxn ang="0">
                    <a:pos x="14" y="5"/>
                  </a:cxn>
                  <a:cxn ang="0">
                    <a:pos x="5" y="5"/>
                  </a:cxn>
                  <a:cxn ang="0">
                    <a:pos x="0" y="5"/>
                  </a:cxn>
                  <a:cxn ang="0">
                    <a:pos x="0" y="3"/>
                  </a:cxn>
                </a:cxnLst>
                <a:rect l="0" t="0" r="r" b="b"/>
                <a:pathLst>
                  <a:path w="14" h="5">
                    <a:moveTo>
                      <a:pt x="0" y="3"/>
                    </a:moveTo>
                    <a:lnTo>
                      <a:pt x="14" y="0"/>
                    </a:lnTo>
                    <a:lnTo>
                      <a:pt x="14" y="5"/>
                    </a:lnTo>
                    <a:lnTo>
                      <a:pt x="5" y="5"/>
                    </a:lnTo>
                    <a:lnTo>
                      <a:pt x="0" y="5"/>
                    </a:lnTo>
                    <a:lnTo>
                      <a:pt x="0" y="3"/>
                    </a:lnTo>
                    <a:close/>
                  </a:path>
                </a:pathLst>
              </a:custGeom>
              <a:solidFill>
                <a:srgbClr val="FA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366"/>
              <p:cNvSpPr>
                <a:spLocks/>
              </p:cNvSpPr>
              <p:nvPr/>
            </p:nvSpPr>
            <p:spPr bwMode="auto">
              <a:xfrm>
                <a:off x="3841" y="2088"/>
                <a:ext cx="24" cy="47"/>
              </a:xfrm>
              <a:custGeom>
                <a:avLst/>
                <a:gdLst/>
                <a:ahLst/>
                <a:cxnLst>
                  <a:cxn ang="0">
                    <a:pos x="0" y="0"/>
                  </a:cxn>
                  <a:cxn ang="0">
                    <a:pos x="7" y="7"/>
                  </a:cxn>
                  <a:cxn ang="0">
                    <a:pos x="17" y="26"/>
                  </a:cxn>
                  <a:cxn ang="0">
                    <a:pos x="17" y="21"/>
                  </a:cxn>
                  <a:cxn ang="0">
                    <a:pos x="22" y="38"/>
                  </a:cxn>
                  <a:cxn ang="0">
                    <a:pos x="24" y="47"/>
                  </a:cxn>
                  <a:cxn ang="0">
                    <a:pos x="19" y="42"/>
                  </a:cxn>
                  <a:cxn ang="0">
                    <a:pos x="5" y="14"/>
                  </a:cxn>
                  <a:cxn ang="0">
                    <a:pos x="0" y="5"/>
                  </a:cxn>
                  <a:cxn ang="0">
                    <a:pos x="0" y="0"/>
                  </a:cxn>
                </a:cxnLst>
                <a:rect l="0" t="0" r="r" b="b"/>
                <a:pathLst>
                  <a:path w="24" h="47">
                    <a:moveTo>
                      <a:pt x="0" y="0"/>
                    </a:moveTo>
                    <a:lnTo>
                      <a:pt x="7" y="7"/>
                    </a:lnTo>
                    <a:lnTo>
                      <a:pt x="17" y="26"/>
                    </a:lnTo>
                    <a:lnTo>
                      <a:pt x="17" y="21"/>
                    </a:lnTo>
                    <a:lnTo>
                      <a:pt x="22" y="38"/>
                    </a:lnTo>
                    <a:lnTo>
                      <a:pt x="24" y="47"/>
                    </a:lnTo>
                    <a:lnTo>
                      <a:pt x="19" y="42"/>
                    </a:lnTo>
                    <a:lnTo>
                      <a:pt x="5" y="14"/>
                    </a:lnTo>
                    <a:lnTo>
                      <a:pt x="0" y="5"/>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367"/>
              <p:cNvSpPr>
                <a:spLocks/>
              </p:cNvSpPr>
              <p:nvPr/>
            </p:nvSpPr>
            <p:spPr bwMode="auto">
              <a:xfrm>
                <a:off x="4080" y="2088"/>
                <a:ext cx="19" cy="90"/>
              </a:xfrm>
              <a:custGeom>
                <a:avLst/>
                <a:gdLst/>
                <a:ahLst/>
                <a:cxnLst>
                  <a:cxn ang="0">
                    <a:pos x="0" y="0"/>
                  </a:cxn>
                  <a:cxn ang="0">
                    <a:pos x="5" y="2"/>
                  </a:cxn>
                  <a:cxn ang="0">
                    <a:pos x="14" y="16"/>
                  </a:cxn>
                  <a:cxn ang="0">
                    <a:pos x="17" y="26"/>
                  </a:cxn>
                  <a:cxn ang="0">
                    <a:pos x="17" y="35"/>
                  </a:cxn>
                  <a:cxn ang="0">
                    <a:pos x="19" y="64"/>
                  </a:cxn>
                  <a:cxn ang="0">
                    <a:pos x="17" y="75"/>
                  </a:cxn>
                  <a:cxn ang="0">
                    <a:pos x="12" y="90"/>
                  </a:cxn>
                  <a:cxn ang="0">
                    <a:pos x="9" y="90"/>
                  </a:cxn>
                  <a:cxn ang="0">
                    <a:pos x="12" y="83"/>
                  </a:cxn>
                  <a:cxn ang="0">
                    <a:pos x="12" y="80"/>
                  </a:cxn>
                  <a:cxn ang="0">
                    <a:pos x="12" y="75"/>
                  </a:cxn>
                  <a:cxn ang="0">
                    <a:pos x="12" y="75"/>
                  </a:cxn>
                  <a:cxn ang="0">
                    <a:pos x="14" y="61"/>
                  </a:cxn>
                  <a:cxn ang="0">
                    <a:pos x="14" y="66"/>
                  </a:cxn>
                  <a:cxn ang="0">
                    <a:pos x="14" y="57"/>
                  </a:cxn>
                  <a:cxn ang="0">
                    <a:pos x="12" y="45"/>
                  </a:cxn>
                  <a:cxn ang="0">
                    <a:pos x="7" y="28"/>
                  </a:cxn>
                  <a:cxn ang="0">
                    <a:pos x="5" y="5"/>
                  </a:cxn>
                  <a:cxn ang="0">
                    <a:pos x="0" y="2"/>
                  </a:cxn>
                  <a:cxn ang="0">
                    <a:pos x="0" y="0"/>
                  </a:cxn>
                </a:cxnLst>
                <a:rect l="0" t="0" r="r" b="b"/>
                <a:pathLst>
                  <a:path w="19" h="90">
                    <a:moveTo>
                      <a:pt x="0" y="0"/>
                    </a:moveTo>
                    <a:lnTo>
                      <a:pt x="5" y="2"/>
                    </a:lnTo>
                    <a:lnTo>
                      <a:pt x="14" y="16"/>
                    </a:lnTo>
                    <a:lnTo>
                      <a:pt x="17" y="26"/>
                    </a:lnTo>
                    <a:lnTo>
                      <a:pt x="17" y="35"/>
                    </a:lnTo>
                    <a:lnTo>
                      <a:pt x="19" y="64"/>
                    </a:lnTo>
                    <a:lnTo>
                      <a:pt x="17" y="75"/>
                    </a:lnTo>
                    <a:lnTo>
                      <a:pt x="12" y="90"/>
                    </a:lnTo>
                    <a:lnTo>
                      <a:pt x="9" y="90"/>
                    </a:lnTo>
                    <a:lnTo>
                      <a:pt x="12" y="83"/>
                    </a:lnTo>
                    <a:lnTo>
                      <a:pt x="12" y="80"/>
                    </a:lnTo>
                    <a:lnTo>
                      <a:pt x="12" y="75"/>
                    </a:lnTo>
                    <a:lnTo>
                      <a:pt x="12" y="75"/>
                    </a:lnTo>
                    <a:lnTo>
                      <a:pt x="14" y="61"/>
                    </a:lnTo>
                    <a:lnTo>
                      <a:pt x="14" y="66"/>
                    </a:lnTo>
                    <a:lnTo>
                      <a:pt x="14" y="57"/>
                    </a:lnTo>
                    <a:lnTo>
                      <a:pt x="12" y="45"/>
                    </a:lnTo>
                    <a:lnTo>
                      <a:pt x="7" y="28"/>
                    </a:lnTo>
                    <a:lnTo>
                      <a:pt x="5" y="5"/>
                    </a:lnTo>
                    <a:lnTo>
                      <a:pt x="0" y="2"/>
                    </a:lnTo>
                    <a:lnTo>
                      <a:pt x="0" y="0"/>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368"/>
              <p:cNvSpPr>
                <a:spLocks/>
              </p:cNvSpPr>
              <p:nvPr/>
            </p:nvSpPr>
            <p:spPr bwMode="auto">
              <a:xfrm>
                <a:off x="3714" y="2090"/>
                <a:ext cx="7" cy="10"/>
              </a:xfrm>
              <a:custGeom>
                <a:avLst/>
                <a:gdLst/>
                <a:ahLst/>
                <a:cxnLst>
                  <a:cxn ang="0">
                    <a:pos x="5" y="0"/>
                  </a:cxn>
                  <a:cxn ang="0">
                    <a:pos x="7" y="0"/>
                  </a:cxn>
                  <a:cxn ang="0">
                    <a:pos x="7" y="3"/>
                  </a:cxn>
                  <a:cxn ang="0">
                    <a:pos x="7" y="5"/>
                  </a:cxn>
                  <a:cxn ang="0">
                    <a:pos x="7" y="5"/>
                  </a:cxn>
                  <a:cxn ang="0">
                    <a:pos x="5" y="10"/>
                  </a:cxn>
                  <a:cxn ang="0">
                    <a:pos x="5" y="10"/>
                  </a:cxn>
                  <a:cxn ang="0">
                    <a:pos x="0" y="7"/>
                  </a:cxn>
                  <a:cxn ang="0">
                    <a:pos x="5" y="0"/>
                  </a:cxn>
                </a:cxnLst>
                <a:rect l="0" t="0" r="r" b="b"/>
                <a:pathLst>
                  <a:path w="7" h="10">
                    <a:moveTo>
                      <a:pt x="5" y="0"/>
                    </a:moveTo>
                    <a:lnTo>
                      <a:pt x="7" y="0"/>
                    </a:lnTo>
                    <a:lnTo>
                      <a:pt x="7" y="3"/>
                    </a:lnTo>
                    <a:lnTo>
                      <a:pt x="7" y="5"/>
                    </a:lnTo>
                    <a:lnTo>
                      <a:pt x="7" y="5"/>
                    </a:lnTo>
                    <a:lnTo>
                      <a:pt x="5" y="10"/>
                    </a:lnTo>
                    <a:lnTo>
                      <a:pt x="5" y="10"/>
                    </a:lnTo>
                    <a:lnTo>
                      <a:pt x="0" y="7"/>
                    </a:lnTo>
                    <a:lnTo>
                      <a:pt x="5" y="0"/>
                    </a:lnTo>
                    <a:close/>
                  </a:path>
                </a:pathLst>
              </a:custGeom>
              <a:solidFill>
                <a:srgbClr val="A8AA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369"/>
              <p:cNvSpPr>
                <a:spLocks/>
              </p:cNvSpPr>
              <p:nvPr/>
            </p:nvSpPr>
            <p:spPr bwMode="auto">
              <a:xfrm>
                <a:off x="3825" y="2090"/>
                <a:ext cx="23" cy="38"/>
              </a:xfrm>
              <a:custGeom>
                <a:avLst/>
                <a:gdLst/>
                <a:ahLst/>
                <a:cxnLst>
                  <a:cxn ang="0">
                    <a:pos x="0" y="0"/>
                  </a:cxn>
                  <a:cxn ang="0">
                    <a:pos x="2" y="0"/>
                  </a:cxn>
                  <a:cxn ang="0">
                    <a:pos x="14" y="3"/>
                  </a:cxn>
                  <a:cxn ang="0">
                    <a:pos x="23" y="26"/>
                  </a:cxn>
                  <a:cxn ang="0">
                    <a:pos x="21" y="38"/>
                  </a:cxn>
                  <a:cxn ang="0">
                    <a:pos x="19" y="33"/>
                  </a:cxn>
                  <a:cxn ang="0">
                    <a:pos x="14" y="26"/>
                  </a:cxn>
                  <a:cxn ang="0">
                    <a:pos x="7" y="17"/>
                  </a:cxn>
                  <a:cxn ang="0">
                    <a:pos x="0" y="0"/>
                  </a:cxn>
                </a:cxnLst>
                <a:rect l="0" t="0" r="r" b="b"/>
                <a:pathLst>
                  <a:path w="23" h="38">
                    <a:moveTo>
                      <a:pt x="0" y="0"/>
                    </a:moveTo>
                    <a:lnTo>
                      <a:pt x="2" y="0"/>
                    </a:lnTo>
                    <a:lnTo>
                      <a:pt x="14" y="3"/>
                    </a:lnTo>
                    <a:lnTo>
                      <a:pt x="23" y="26"/>
                    </a:lnTo>
                    <a:lnTo>
                      <a:pt x="21" y="38"/>
                    </a:lnTo>
                    <a:lnTo>
                      <a:pt x="19" y="33"/>
                    </a:lnTo>
                    <a:lnTo>
                      <a:pt x="14" y="26"/>
                    </a:lnTo>
                    <a:lnTo>
                      <a:pt x="7" y="17"/>
                    </a:ln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370"/>
              <p:cNvSpPr>
                <a:spLocks/>
              </p:cNvSpPr>
              <p:nvPr/>
            </p:nvSpPr>
            <p:spPr bwMode="auto">
              <a:xfrm>
                <a:off x="3674" y="2090"/>
                <a:ext cx="78" cy="45"/>
              </a:xfrm>
              <a:custGeom>
                <a:avLst/>
                <a:gdLst/>
                <a:ahLst/>
                <a:cxnLst>
                  <a:cxn ang="0">
                    <a:pos x="30" y="0"/>
                  </a:cxn>
                  <a:cxn ang="0">
                    <a:pos x="19" y="3"/>
                  </a:cxn>
                  <a:cxn ang="0">
                    <a:pos x="26" y="12"/>
                  </a:cxn>
                  <a:cxn ang="0">
                    <a:pos x="16" y="19"/>
                  </a:cxn>
                  <a:cxn ang="0">
                    <a:pos x="23" y="24"/>
                  </a:cxn>
                  <a:cxn ang="0">
                    <a:pos x="28" y="19"/>
                  </a:cxn>
                  <a:cxn ang="0">
                    <a:pos x="28" y="29"/>
                  </a:cxn>
                  <a:cxn ang="0">
                    <a:pos x="40" y="26"/>
                  </a:cxn>
                  <a:cxn ang="0">
                    <a:pos x="49" y="24"/>
                  </a:cxn>
                  <a:cxn ang="0">
                    <a:pos x="61" y="24"/>
                  </a:cxn>
                  <a:cxn ang="0">
                    <a:pos x="66" y="17"/>
                  </a:cxn>
                  <a:cxn ang="0">
                    <a:pos x="73" y="14"/>
                  </a:cxn>
                  <a:cxn ang="0">
                    <a:pos x="73" y="14"/>
                  </a:cxn>
                  <a:cxn ang="0">
                    <a:pos x="75" y="24"/>
                  </a:cxn>
                  <a:cxn ang="0">
                    <a:pos x="78" y="29"/>
                  </a:cxn>
                  <a:cxn ang="0">
                    <a:pos x="71" y="29"/>
                  </a:cxn>
                  <a:cxn ang="0">
                    <a:pos x="75" y="36"/>
                  </a:cxn>
                  <a:cxn ang="0">
                    <a:pos x="73" y="38"/>
                  </a:cxn>
                  <a:cxn ang="0">
                    <a:pos x="75" y="40"/>
                  </a:cxn>
                  <a:cxn ang="0">
                    <a:pos x="73" y="40"/>
                  </a:cxn>
                  <a:cxn ang="0">
                    <a:pos x="66" y="40"/>
                  </a:cxn>
                  <a:cxn ang="0">
                    <a:pos x="59" y="36"/>
                  </a:cxn>
                  <a:cxn ang="0">
                    <a:pos x="40" y="40"/>
                  </a:cxn>
                  <a:cxn ang="0">
                    <a:pos x="33" y="33"/>
                  </a:cxn>
                  <a:cxn ang="0">
                    <a:pos x="23" y="38"/>
                  </a:cxn>
                  <a:cxn ang="0">
                    <a:pos x="14" y="43"/>
                  </a:cxn>
                  <a:cxn ang="0">
                    <a:pos x="11" y="45"/>
                  </a:cxn>
                  <a:cxn ang="0">
                    <a:pos x="4" y="43"/>
                  </a:cxn>
                  <a:cxn ang="0">
                    <a:pos x="2" y="33"/>
                  </a:cxn>
                  <a:cxn ang="0">
                    <a:pos x="2" y="19"/>
                  </a:cxn>
                  <a:cxn ang="0">
                    <a:pos x="7" y="14"/>
                  </a:cxn>
                  <a:cxn ang="0">
                    <a:pos x="21" y="0"/>
                  </a:cxn>
                </a:cxnLst>
                <a:rect l="0" t="0" r="r" b="b"/>
                <a:pathLst>
                  <a:path w="78" h="45">
                    <a:moveTo>
                      <a:pt x="21" y="0"/>
                    </a:moveTo>
                    <a:lnTo>
                      <a:pt x="30" y="0"/>
                    </a:lnTo>
                    <a:lnTo>
                      <a:pt x="30" y="3"/>
                    </a:lnTo>
                    <a:lnTo>
                      <a:pt x="19" y="3"/>
                    </a:lnTo>
                    <a:lnTo>
                      <a:pt x="14" y="19"/>
                    </a:lnTo>
                    <a:lnTo>
                      <a:pt x="26" y="12"/>
                    </a:lnTo>
                    <a:lnTo>
                      <a:pt x="26" y="12"/>
                    </a:lnTo>
                    <a:lnTo>
                      <a:pt x="16" y="19"/>
                    </a:lnTo>
                    <a:lnTo>
                      <a:pt x="19" y="29"/>
                    </a:lnTo>
                    <a:lnTo>
                      <a:pt x="23" y="24"/>
                    </a:lnTo>
                    <a:lnTo>
                      <a:pt x="26" y="19"/>
                    </a:lnTo>
                    <a:lnTo>
                      <a:pt x="28" y="19"/>
                    </a:lnTo>
                    <a:lnTo>
                      <a:pt x="26" y="19"/>
                    </a:lnTo>
                    <a:lnTo>
                      <a:pt x="28" y="29"/>
                    </a:lnTo>
                    <a:lnTo>
                      <a:pt x="35" y="31"/>
                    </a:lnTo>
                    <a:lnTo>
                      <a:pt x="40" y="26"/>
                    </a:lnTo>
                    <a:lnTo>
                      <a:pt x="45" y="22"/>
                    </a:lnTo>
                    <a:lnTo>
                      <a:pt x="49" y="24"/>
                    </a:lnTo>
                    <a:lnTo>
                      <a:pt x="59" y="26"/>
                    </a:lnTo>
                    <a:lnTo>
                      <a:pt x="61" y="24"/>
                    </a:lnTo>
                    <a:lnTo>
                      <a:pt x="63" y="19"/>
                    </a:lnTo>
                    <a:lnTo>
                      <a:pt x="66" y="17"/>
                    </a:lnTo>
                    <a:lnTo>
                      <a:pt x="66" y="19"/>
                    </a:lnTo>
                    <a:lnTo>
                      <a:pt x="73" y="14"/>
                    </a:lnTo>
                    <a:lnTo>
                      <a:pt x="73" y="12"/>
                    </a:lnTo>
                    <a:lnTo>
                      <a:pt x="73" y="14"/>
                    </a:lnTo>
                    <a:lnTo>
                      <a:pt x="78" y="17"/>
                    </a:lnTo>
                    <a:lnTo>
                      <a:pt x="75" y="24"/>
                    </a:lnTo>
                    <a:lnTo>
                      <a:pt x="78" y="26"/>
                    </a:lnTo>
                    <a:lnTo>
                      <a:pt x="78" y="29"/>
                    </a:lnTo>
                    <a:lnTo>
                      <a:pt x="73" y="24"/>
                    </a:lnTo>
                    <a:lnTo>
                      <a:pt x="71" y="29"/>
                    </a:lnTo>
                    <a:lnTo>
                      <a:pt x="73" y="36"/>
                    </a:lnTo>
                    <a:lnTo>
                      <a:pt x="75" y="36"/>
                    </a:lnTo>
                    <a:lnTo>
                      <a:pt x="75" y="36"/>
                    </a:lnTo>
                    <a:lnTo>
                      <a:pt x="73" y="38"/>
                    </a:lnTo>
                    <a:lnTo>
                      <a:pt x="73" y="38"/>
                    </a:lnTo>
                    <a:lnTo>
                      <a:pt x="75" y="40"/>
                    </a:lnTo>
                    <a:lnTo>
                      <a:pt x="75" y="40"/>
                    </a:lnTo>
                    <a:lnTo>
                      <a:pt x="73" y="40"/>
                    </a:lnTo>
                    <a:lnTo>
                      <a:pt x="71" y="38"/>
                    </a:lnTo>
                    <a:lnTo>
                      <a:pt x="66" y="40"/>
                    </a:lnTo>
                    <a:lnTo>
                      <a:pt x="63" y="40"/>
                    </a:lnTo>
                    <a:lnTo>
                      <a:pt x="59" y="36"/>
                    </a:lnTo>
                    <a:lnTo>
                      <a:pt x="47" y="45"/>
                    </a:lnTo>
                    <a:lnTo>
                      <a:pt x="40" y="40"/>
                    </a:lnTo>
                    <a:lnTo>
                      <a:pt x="37" y="40"/>
                    </a:lnTo>
                    <a:lnTo>
                      <a:pt x="33" y="33"/>
                    </a:lnTo>
                    <a:lnTo>
                      <a:pt x="26" y="36"/>
                    </a:lnTo>
                    <a:lnTo>
                      <a:pt x="23" y="38"/>
                    </a:lnTo>
                    <a:lnTo>
                      <a:pt x="16" y="43"/>
                    </a:lnTo>
                    <a:lnTo>
                      <a:pt x="14" y="43"/>
                    </a:lnTo>
                    <a:lnTo>
                      <a:pt x="11" y="45"/>
                    </a:lnTo>
                    <a:lnTo>
                      <a:pt x="11" y="45"/>
                    </a:lnTo>
                    <a:lnTo>
                      <a:pt x="7" y="43"/>
                    </a:lnTo>
                    <a:lnTo>
                      <a:pt x="4" y="43"/>
                    </a:lnTo>
                    <a:lnTo>
                      <a:pt x="2" y="36"/>
                    </a:lnTo>
                    <a:lnTo>
                      <a:pt x="2" y="33"/>
                    </a:lnTo>
                    <a:lnTo>
                      <a:pt x="0" y="26"/>
                    </a:lnTo>
                    <a:lnTo>
                      <a:pt x="2" y="19"/>
                    </a:lnTo>
                    <a:lnTo>
                      <a:pt x="4" y="19"/>
                    </a:lnTo>
                    <a:lnTo>
                      <a:pt x="7" y="14"/>
                    </a:lnTo>
                    <a:lnTo>
                      <a:pt x="14" y="10"/>
                    </a:lnTo>
                    <a:lnTo>
                      <a:pt x="21" y="0"/>
                    </a:lnTo>
                    <a:close/>
                  </a:path>
                </a:pathLst>
              </a:custGeom>
              <a:solidFill>
                <a:srgbClr val="997C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371"/>
              <p:cNvSpPr>
                <a:spLocks/>
              </p:cNvSpPr>
              <p:nvPr/>
            </p:nvSpPr>
            <p:spPr bwMode="auto">
              <a:xfrm>
                <a:off x="4080" y="2090"/>
                <a:ext cx="14" cy="64"/>
              </a:xfrm>
              <a:custGeom>
                <a:avLst/>
                <a:gdLst/>
                <a:ahLst/>
                <a:cxnLst>
                  <a:cxn ang="0">
                    <a:pos x="0" y="0"/>
                  </a:cxn>
                  <a:cxn ang="0">
                    <a:pos x="5" y="3"/>
                  </a:cxn>
                  <a:cxn ang="0">
                    <a:pos x="7" y="26"/>
                  </a:cxn>
                  <a:cxn ang="0">
                    <a:pos x="12" y="43"/>
                  </a:cxn>
                  <a:cxn ang="0">
                    <a:pos x="14" y="55"/>
                  </a:cxn>
                  <a:cxn ang="0">
                    <a:pos x="14" y="64"/>
                  </a:cxn>
                  <a:cxn ang="0">
                    <a:pos x="14" y="59"/>
                  </a:cxn>
                  <a:cxn ang="0">
                    <a:pos x="12" y="52"/>
                  </a:cxn>
                  <a:cxn ang="0">
                    <a:pos x="7" y="48"/>
                  </a:cxn>
                  <a:cxn ang="0">
                    <a:pos x="2" y="36"/>
                  </a:cxn>
                  <a:cxn ang="0">
                    <a:pos x="5" y="14"/>
                  </a:cxn>
                  <a:cxn ang="0">
                    <a:pos x="0" y="0"/>
                  </a:cxn>
                </a:cxnLst>
                <a:rect l="0" t="0" r="r" b="b"/>
                <a:pathLst>
                  <a:path w="14" h="64">
                    <a:moveTo>
                      <a:pt x="0" y="0"/>
                    </a:moveTo>
                    <a:lnTo>
                      <a:pt x="5" y="3"/>
                    </a:lnTo>
                    <a:lnTo>
                      <a:pt x="7" y="26"/>
                    </a:lnTo>
                    <a:lnTo>
                      <a:pt x="12" y="43"/>
                    </a:lnTo>
                    <a:lnTo>
                      <a:pt x="14" y="55"/>
                    </a:lnTo>
                    <a:lnTo>
                      <a:pt x="14" y="64"/>
                    </a:lnTo>
                    <a:lnTo>
                      <a:pt x="14" y="59"/>
                    </a:lnTo>
                    <a:lnTo>
                      <a:pt x="12" y="52"/>
                    </a:lnTo>
                    <a:lnTo>
                      <a:pt x="7" y="48"/>
                    </a:lnTo>
                    <a:lnTo>
                      <a:pt x="2" y="36"/>
                    </a:lnTo>
                    <a:lnTo>
                      <a:pt x="5" y="14"/>
                    </a:lnTo>
                    <a:lnTo>
                      <a:pt x="0"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372"/>
              <p:cNvSpPr>
                <a:spLocks/>
              </p:cNvSpPr>
              <p:nvPr/>
            </p:nvSpPr>
            <p:spPr bwMode="auto">
              <a:xfrm>
                <a:off x="3737" y="2090"/>
                <a:ext cx="10" cy="19"/>
              </a:xfrm>
              <a:custGeom>
                <a:avLst/>
                <a:gdLst/>
                <a:ahLst/>
                <a:cxnLst>
                  <a:cxn ang="0">
                    <a:pos x="0" y="0"/>
                  </a:cxn>
                  <a:cxn ang="0">
                    <a:pos x="5" y="7"/>
                  </a:cxn>
                  <a:cxn ang="0">
                    <a:pos x="10" y="14"/>
                  </a:cxn>
                  <a:cxn ang="0">
                    <a:pos x="3" y="19"/>
                  </a:cxn>
                  <a:cxn ang="0">
                    <a:pos x="3" y="17"/>
                  </a:cxn>
                  <a:cxn ang="0">
                    <a:pos x="0" y="10"/>
                  </a:cxn>
                  <a:cxn ang="0">
                    <a:pos x="0" y="5"/>
                  </a:cxn>
                  <a:cxn ang="0">
                    <a:pos x="0" y="0"/>
                  </a:cxn>
                </a:cxnLst>
                <a:rect l="0" t="0" r="r" b="b"/>
                <a:pathLst>
                  <a:path w="10" h="19">
                    <a:moveTo>
                      <a:pt x="0" y="0"/>
                    </a:moveTo>
                    <a:lnTo>
                      <a:pt x="5" y="7"/>
                    </a:lnTo>
                    <a:lnTo>
                      <a:pt x="10" y="14"/>
                    </a:lnTo>
                    <a:lnTo>
                      <a:pt x="3" y="19"/>
                    </a:lnTo>
                    <a:lnTo>
                      <a:pt x="3" y="17"/>
                    </a:lnTo>
                    <a:lnTo>
                      <a:pt x="0" y="10"/>
                    </a:lnTo>
                    <a:lnTo>
                      <a:pt x="0" y="5"/>
                    </a:lnTo>
                    <a:lnTo>
                      <a:pt x="0" y="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373"/>
              <p:cNvSpPr>
                <a:spLocks/>
              </p:cNvSpPr>
              <p:nvPr/>
            </p:nvSpPr>
            <p:spPr bwMode="auto">
              <a:xfrm>
                <a:off x="3641" y="2093"/>
                <a:ext cx="16" cy="21"/>
              </a:xfrm>
              <a:custGeom>
                <a:avLst/>
                <a:gdLst/>
                <a:ahLst/>
                <a:cxnLst>
                  <a:cxn ang="0">
                    <a:pos x="0" y="11"/>
                  </a:cxn>
                  <a:cxn ang="0">
                    <a:pos x="2" y="0"/>
                  </a:cxn>
                  <a:cxn ang="0">
                    <a:pos x="16" y="2"/>
                  </a:cxn>
                  <a:cxn ang="0">
                    <a:pos x="16" y="7"/>
                  </a:cxn>
                  <a:cxn ang="0">
                    <a:pos x="9" y="21"/>
                  </a:cxn>
                  <a:cxn ang="0">
                    <a:pos x="0" y="16"/>
                  </a:cxn>
                  <a:cxn ang="0">
                    <a:pos x="0" y="19"/>
                  </a:cxn>
                  <a:cxn ang="0">
                    <a:pos x="0" y="11"/>
                  </a:cxn>
                </a:cxnLst>
                <a:rect l="0" t="0" r="r" b="b"/>
                <a:pathLst>
                  <a:path w="16" h="21">
                    <a:moveTo>
                      <a:pt x="0" y="11"/>
                    </a:moveTo>
                    <a:lnTo>
                      <a:pt x="2" y="0"/>
                    </a:lnTo>
                    <a:lnTo>
                      <a:pt x="16" y="2"/>
                    </a:lnTo>
                    <a:lnTo>
                      <a:pt x="16" y="7"/>
                    </a:lnTo>
                    <a:lnTo>
                      <a:pt x="9" y="21"/>
                    </a:lnTo>
                    <a:lnTo>
                      <a:pt x="0" y="16"/>
                    </a:lnTo>
                    <a:lnTo>
                      <a:pt x="0" y="19"/>
                    </a:lnTo>
                    <a:lnTo>
                      <a:pt x="0" y="11"/>
                    </a:lnTo>
                    <a:close/>
                  </a:path>
                </a:pathLst>
              </a:custGeom>
              <a:solidFill>
                <a:srgbClr val="A8AC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374"/>
              <p:cNvSpPr>
                <a:spLocks/>
              </p:cNvSpPr>
              <p:nvPr/>
            </p:nvSpPr>
            <p:spPr bwMode="auto">
              <a:xfrm>
                <a:off x="3749" y="2095"/>
                <a:ext cx="19" cy="19"/>
              </a:xfrm>
              <a:custGeom>
                <a:avLst/>
                <a:gdLst/>
                <a:ahLst/>
                <a:cxnLst>
                  <a:cxn ang="0">
                    <a:pos x="0" y="0"/>
                  </a:cxn>
                  <a:cxn ang="0">
                    <a:pos x="12" y="2"/>
                  </a:cxn>
                  <a:cxn ang="0">
                    <a:pos x="5" y="0"/>
                  </a:cxn>
                  <a:cxn ang="0">
                    <a:pos x="3" y="2"/>
                  </a:cxn>
                  <a:cxn ang="0">
                    <a:pos x="5" y="5"/>
                  </a:cxn>
                  <a:cxn ang="0">
                    <a:pos x="17" y="9"/>
                  </a:cxn>
                  <a:cxn ang="0">
                    <a:pos x="19" y="14"/>
                  </a:cxn>
                  <a:cxn ang="0">
                    <a:pos x="19" y="19"/>
                  </a:cxn>
                  <a:cxn ang="0">
                    <a:pos x="14" y="17"/>
                  </a:cxn>
                  <a:cxn ang="0">
                    <a:pos x="7" y="12"/>
                  </a:cxn>
                  <a:cxn ang="0">
                    <a:pos x="3" y="5"/>
                  </a:cxn>
                  <a:cxn ang="0">
                    <a:pos x="0" y="0"/>
                  </a:cxn>
                </a:cxnLst>
                <a:rect l="0" t="0" r="r" b="b"/>
                <a:pathLst>
                  <a:path w="19" h="19">
                    <a:moveTo>
                      <a:pt x="0" y="0"/>
                    </a:moveTo>
                    <a:lnTo>
                      <a:pt x="12" y="2"/>
                    </a:lnTo>
                    <a:lnTo>
                      <a:pt x="5" y="0"/>
                    </a:lnTo>
                    <a:lnTo>
                      <a:pt x="3" y="2"/>
                    </a:lnTo>
                    <a:lnTo>
                      <a:pt x="5" y="5"/>
                    </a:lnTo>
                    <a:lnTo>
                      <a:pt x="17" y="9"/>
                    </a:lnTo>
                    <a:lnTo>
                      <a:pt x="19" y="14"/>
                    </a:lnTo>
                    <a:lnTo>
                      <a:pt x="19" y="19"/>
                    </a:lnTo>
                    <a:lnTo>
                      <a:pt x="14" y="17"/>
                    </a:lnTo>
                    <a:lnTo>
                      <a:pt x="7" y="12"/>
                    </a:lnTo>
                    <a:lnTo>
                      <a:pt x="3" y="5"/>
                    </a:lnTo>
                    <a:lnTo>
                      <a:pt x="0"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375"/>
              <p:cNvSpPr>
                <a:spLocks/>
              </p:cNvSpPr>
              <p:nvPr/>
            </p:nvSpPr>
            <p:spPr bwMode="auto">
              <a:xfrm>
                <a:off x="3726" y="2095"/>
                <a:ext cx="9" cy="5"/>
              </a:xfrm>
              <a:custGeom>
                <a:avLst/>
                <a:gdLst/>
                <a:ahLst/>
                <a:cxnLst>
                  <a:cxn ang="0">
                    <a:pos x="0" y="0"/>
                  </a:cxn>
                  <a:cxn ang="0">
                    <a:pos x="9" y="0"/>
                  </a:cxn>
                  <a:cxn ang="0">
                    <a:pos x="9" y="5"/>
                  </a:cxn>
                  <a:cxn ang="0">
                    <a:pos x="0" y="0"/>
                  </a:cxn>
                </a:cxnLst>
                <a:rect l="0" t="0" r="r" b="b"/>
                <a:pathLst>
                  <a:path w="9" h="5">
                    <a:moveTo>
                      <a:pt x="0" y="0"/>
                    </a:moveTo>
                    <a:lnTo>
                      <a:pt x="9" y="0"/>
                    </a:lnTo>
                    <a:lnTo>
                      <a:pt x="9" y="5"/>
                    </a:lnTo>
                    <a:lnTo>
                      <a:pt x="0" y="0"/>
                    </a:lnTo>
                    <a:close/>
                  </a:path>
                </a:pathLst>
              </a:custGeom>
              <a:solidFill>
                <a:srgbClr val="AC71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376"/>
              <p:cNvSpPr>
                <a:spLocks/>
              </p:cNvSpPr>
              <p:nvPr/>
            </p:nvSpPr>
            <p:spPr bwMode="auto">
              <a:xfrm>
                <a:off x="4099" y="2093"/>
                <a:ext cx="35" cy="66"/>
              </a:xfrm>
              <a:custGeom>
                <a:avLst/>
                <a:gdLst/>
                <a:ahLst/>
                <a:cxnLst>
                  <a:cxn ang="0">
                    <a:pos x="23" y="30"/>
                  </a:cxn>
                  <a:cxn ang="0">
                    <a:pos x="26" y="0"/>
                  </a:cxn>
                  <a:cxn ang="0">
                    <a:pos x="33" y="9"/>
                  </a:cxn>
                  <a:cxn ang="0">
                    <a:pos x="35" y="19"/>
                  </a:cxn>
                  <a:cxn ang="0">
                    <a:pos x="35" y="28"/>
                  </a:cxn>
                  <a:cxn ang="0">
                    <a:pos x="23" y="47"/>
                  </a:cxn>
                  <a:cxn ang="0">
                    <a:pos x="5" y="61"/>
                  </a:cxn>
                  <a:cxn ang="0">
                    <a:pos x="0" y="66"/>
                  </a:cxn>
                  <a:cxn ang="0">
                    <a:pos x="9" y="49"/>
                  </a:cxn>
                  <a:cxn ang="0">
                    <a:pos x="23" y="30"/>
                  </a:cxn>
                </a:cxnLst>
                <a:rect l="0" t="0" r="r" b="b"/>
                <a:pathLst>
                  <a:path w="35" h="66">
                    <a:moveTo>
                      <a:pt x="23" y="30"/>
                    </a:moveTo>
                    <a:lnTo>
                      <a:pt x="26" y="0"/>
                    </a:lnTo>
                    <a:lnTo>
                      <a:pt x="33" y="9"/>
                    </a:lnTo>
                    <a:lnTo>
                      <a:pt x="35" y="19"/>
                    </a:lnTo>
                    <a:lnTo>
                      <a:pt x="35" y="28"/>
                    </a:lnTo>
                    <a:lnTo>
                      <a:pt x="23" y="47"/>
                    </a:lnTo>
                    <a:lnTo>
                      <a:pt x="5" y="61"/>
                    </a:lnTo>
                    <a:lnTo>
                      <a:pt x="0" y="66"/>
                    </a:lnTo>
                    <a:lnTo>
                      <a:pt x="9" y="49"/>
                    </a:lnTo>
                    <a:lnTo>
                      <a:pt x="23" y="30"/>
                    </a:lnTo>
                    <a:close/>
                  </a:path>
                </a:pathLst>
              </a:custGeom>
              <a:solidFill>
                <a:srgbClr val="9BA1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377"/>
              <p:cNvSpPr>
                <a:spLocks/>
              </p:cNvSpPr>
              <p:nvPr/>
            </p:nvSpPr>
            <p:spPr bwMode="auto">
              <a:xfrm>
                <a:off x="3719" y="2095"/>
                <a:ext cx="16" cy="14"/>
              </a:xfrm>
              <a:custGeom>
                <a:avLst/>
                <a:gdLst/>
                <a:ahLst/>
                <a:cxnLst>
                  <a:cxn ang="0">
                    <a:pos x="2" y="0"/>
                  </a:cxn>
                  <a:cxn ang="0">
                    <a:pos x="16" y="7"/>
                  </a:cxn>
                  <a:cxn ang="0">
                    <a:pos x="16" y="9"/>
                  </a:cxn>
                  <a:cxn ang="0">
                    <a:pos x="11" y="14"/>
                  </a:cxn>
                  <a:cxn ang="0">
                    <a:pos x="7" y="9"/>
                  </a:cxn>
                  <a:cxn ang="0">
                    <a:pos x="0" y="5"/>
                  </a:cxn>
                  <a:cxn ang="0">
                    <a:pos x="2" y="0"/>
                  </a:cxn>
                </a:cxnLst>
                <a:rect l="0" t="0" r="r" b="b"/>
                <a:pathLst>
                  <a:path w="16" h="14">
                    <a:moveTo>
                      <a:pt x="2" y="0"/>
                    </a:moveTo>
                    <a:lnTo>
                      <a:pt x="16" y="7"/>
                    </a:lnTo>
                    <a:lnTo>
                      <a:pt x="16" y="9"/>
                    </a:lnTo>
                    <a:lnTo>
                      <a:pt x="11" y="14"/>
                    </a:lnTo>
                    <a:lnTo>
                      <a:pt x="7" y="9"/>
                    </a:lnTo>
                    <a:lnTo>
                      <a:pt x="0" y="5"/>
                    </a:lnTo>
                    <a:lnTo>
                      <a:pt x="2" y="0"/>
                    </a:lnTo>
                    <a:close/>
                  </a:path>
                </a:pathLst>
              </a:custGeom>
              <a:solidFill>
                <a:srgbClr val="AE71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378"/>
              <p:cNvSpPr>
                <a:spLocks/>
              </p:cNvSpPr>
              <p:nvPr/>
            </p:nvSpPr>
            <p:spPr bwMode="auto">
              <a:xfrm>
                <a:off x="3752" y="2095"/>
                <a:ext cx="16" cy="14"/>
              </a:xfrm>
              <a:custGeom>
                <a:avLst/>
                <a:gdLst/>
                <a:ahLst/>
                <a:cxnLst>
                  <a:cxn ang="0">
                    <a:pos x="0" y="2"/>
                  </a:cxn>
                  <a:cxn ang="0">
                    <a:pos x="2" y="0"/>
                  </a:cxn>
                  <a:cxn ang="0">
                    <a:pos x="9" y="2"/>
                  </a:cxn>
                  <a:cxn ang="0">
                    <a:pos x="14" y="5"/>
                  </a:cxn>
                  <a:cxn ang="0">
                    <a:pos x="14" y="5"/>
                  </a:cxn>
                  <a:cxn ang="0">
                    <a:pos x="14" y="7"/>
                  </a:cxn>
                  <a:cxn ang="0">
                    <a:pos x="16" y="14"/>
                  </a:cxn>
                  <a:cxn ang="0">
                    <a:pos x="14" y="9"/>
                  </a:cxn>
                  <a:cxn ang="0">
                    <a:pos x="2" y="5"/>
                  </a:cxn>
                  <a:cxn ang="0">
                    <a:pos x="0" y="2"/>
                  </a:cxn>
                </a:cxnLst>
                <a:rect l="0" t="0" r="r" b="b"/>
                <a:pathLst>
                  <a:path w="16" h="14">
                    <a:moveTo>
                      <a:pt x="0" y="2"/>
                    </a:moveTo>
                    <a:lnTo>
                      <a:pt x="2" y="0"/>
                    </a:lnTo>
                    <a:lnTo>
                      <a:pt x="9" y="2"/>
                    </a:lnTo>
                    <a:lnTo>
                      <a:pt x="14" y="5"/>
                    </a:lnTo>
                    <a:lnTo>
                      <a:pt x="14" y="5"/>
                    </a:lnTo>
                    <a:lnTo>
                      <a:pt x="14" y="7"/>
                    </a:lnTo>
                    <a:lnTo>
                      <a:pt x="16" y="14"/>
                    </a:lnTo>
                    <a:lnTo>
                      <a:pt x="14" y="9"/>
                    </a:lnTo>
                    <a:lnTo>
                      <a:pt x="2" y="5"/>
                    </a:lnTo>
                    <a:lnTo>
                      <a:pt x="0" y="2"/>
                    </a:lnTo>
                    <a:close/>
                  </a:path>
                </a:pathLst>
              </a:custGeom>
              <a:solidFill>
                <a:srgbClr val="D1A2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0" name="Freeform 379"/>
              <p:cNvSpPr>
                <a:spLocks/>
              </p:cNvSpPr>
              <p:nvPr/>
            </p:nvSpPr>
            <p:spPr bwMode="auto">
              <a:xfrm>
                <a:off x="3775" y="2097"/>
                <a:ext cx="12" cy="31"/>
              </a:xfrm>
              <a:custGeom>
                <a:avLst/>
                <a:gdLst/>
                <a:ahLst/>
                <a:cxnLst>
                  <a:cxn ang="0">
                    <a:pos x="3" y="0"/>
                  </a:cxn>
                  <a:cxn ang="0">
                    <a:pos x="5" y="3"/>
                  </a:cxn>
                  <a:cxn ang="0">
                    <a:pos x="12" y="7"/>
                  </a:cxn>
                  <a:cxn ang="0">
                    <a:pos x="10" y="7"/>
                  </a:cxn>
                  <a:cxn ang="0">
                    <a:pos x="12" y="29"/>
                  </a:cxn>
                  <a:cxn ang="0">
                    <a:pos x="3" y="31"/>
                  </a:cxn>
                  <a:cxn ang="0">
                    <a:pos x="5" y="31"/>
                  </a:cxn>
                  <a:cxn ang="0">
                    <a:pos x="7" y="29"/>
                  </a:cxn>
                  <a:cxn ang="0">
                    <a:pos x="5" y="19"/>
                  </a:cxn>
                  <a:cxn ang="0">
                    <a:pos x="5" y="12"/>
                  </a:cxn>
                  <a:cxn ang="0">
                    <a:pos x="5" y="10"/>
                  </a:cxn>
                  <a:cxn ang="0">
                    <a:pos x="0" y="12"/>
                  </a:cxn>
                  <a:cxn ang="0">
                    <a:pos x="3" y="3"/>
                  </a:cxn>
                  <a:cxn ang="0">
                    <a:pos x="3" y="0"/>
                  </a:cxn>
                </a:cxnLst>
                <a:rect l="0" t="0" r="r" b="b"/>
                <a:pathLst>
                  <a:path w="12" h="31">
                    <a:moveTo>
                      <a:pt x="3" y="0"/>
                    </a:moveTo>
                    <a:lnTo>
                      <a:pt x="5" y="3"/>
                    </a:lnTo>
                    <a:lnTo>
                      <a:pt x="12" y="7"/>
                    </a:lnTo>
                    <a:lnTo>
                      <a:pt x="10" y="7"/>
                    </a:lnTo>
                    <a:lnTo>
                      <a:pt x="12" y="29"/>
                    </a:lnTo>
                    <a:lnTo>
                      <a:pt x="3" y="31"/>
                    </a:lnTo>
                    <a:lnTo>
                      <a:pt x="5" y="31"/>
                    </a:lnTo>
                    <a:lnTo>
                      <a:pt x="7" y="29"/>
                    </a:lnTo>
                    <a:lnTo>
                      <a:pt x="5" y="19"/>
                    </a:lnTo>
                    <a:lnTo>
                      <a:pt x="5" y="12"/>
                    </a:lnTo>
                    <a:lnTo>
                      <a:pt x="5" y="10"/>
                    </a:lnTo>
                    <a:lnTo>
                      <a:pt x="0" y="12"/>
                    </a:lnTo>
                    <a:lnTo>
                      <a:pt x="3" y="3"/>
                    </a:lnTo>
                    <a:lnTo>
                      <a:pt x="3" y="0"/>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380"/>
              <p:cNvSpPr>
                <a:spLocks/>
              </p:cNvSpPr>
              <p:nvPr/>
            </p:nvSpPr>
            <p:spPr bwMode="auto">
              <a:xfrm>
                <a:off x="3761" y="2097"/>
                <a:ext cx="64" cy="59"/>
              </a:xfrm>
              <a:custGeom>
                <a:avLst/>
                <a:gdLst/>
                <a:ahLst/>
                <a:cxnLst>
                  <a:cxn ang="0">
                    <a:pos x="26" y="0"/>
                  </a:cxn>
                  <a:cxn ang="0">
                    <a:pos x="28" y="0"/>
                  </a:cxn>
                  <a:cxn ang="0">
                    <a:pos x="28" y="0"/>
                  </a:cxn>
                  <a:cxn ang="0">
                    <a:pos x="33" y="3"/>
                  </a:cxn>
                  <a:cxn ang="0">
                    <a:pos x="40" y="12"/>
                  </a:cxn>
                  <a:cxn ang="0">
                    <a:pos x="50" y="24"/>
                  </a:cxn>
                  <a:cxn ang="0">
                    <a:pos x="59" y="38"/>
                  </a:cxn>
                  <a:cxn ang="0">
                    <a:pos x="61" y="50"/>
                  </a:cxn>
                  <a:cxn ang="0">
                    <a:pos x="64" y="55"/>
                  </a:cxn>
                  <a:cxn ang="0">
                    <a:pos x="47" y="36"/>
                  </a:cxn>
                  <a:cxn ang="0">
                    <a:pos x="45" y="55"/>
                  </a:cxn>
                  <a:cxn ang="0">
                    <a:pos x="40" y="59"/>
                  </a:cxn>
                  <a:cxn ang="0">
                    <a:pos x="33" y="50"/>
                  </a:cxn>
                  <a:cxn ang="0">
                    <a:pos x="31" y="50"/>
                  </a:cxn>
                  <a:cxn ang="0">
                    <a:pos x="19" y="55"/>
                  </a:cxn>
                  <a:cxn ang="0">
                    <a:pos x="0" y="55"/>
                  </a:cxn>
                  <a:cxn ang="0">
                    <a:pos x="14" y="55"/>
                  </a:cxn>
                  <a:cxn ang="0">
                    <a:pos x="31" y="45"/>
                  </a:cxn>
                  <a:cxn ang="0">
                    <a:pos x="33" y="48"/>
                  </a:cxn>
                  <a:cxn ang="0">
                    <a:pos x="40" y="57"/>
                  </a:cxn>
                  <a:cxn ang="0">
                    <a:pos x="43" y="57"/>
                  </a:cxn>
                  <a:cxn ang="0">
                    <a:pos x="45" y="48"/>
                  </a:cxn>
                  <a:cxn ang="0">
                    <a:pos x="45" y="36"/>
                  </a:cxn>
                  <a:cxn ang="0">
                    <a:pos x="43" y="31"/>
                  </a:cxn>
                  <a:cxn ang="0">
                    <a:pos x="36" y="22"/>
                  </a:cxn>
                  <a:cxn ang="0">
                    <a:pos x="28" y="10"/>
                  </a:cxn>
                  <a:cxn ang="0">
                    <a:pos x="26" y="0"/>
                  </a:cxn>
                </a:cxnLst>
                <a:rect l="0" t="0" r="r" b="b"/>
                <a:pathLst>
                  <a:path w="64" h="59">
                    <a:moveTo>
                      <a:pt x="26" y="0"/>
                    </a:moveTo>
                    <a:lnTo>
                      <a:pt x="28" y="0"/>
                    </a:lnTo>
                    <a:lnTo>
                      <a:pt x="28" y="0"/>
                    </a:lnTo>
                    <a:lnTo>
                      <a:pt x="33" y="3"/>
                    </a:lnTo>
                    <a:lnTo>
                      <a:pt x="40" y="12"/>
                    </a:lnTo>
                    <a:lnTo>
                      <a:pt x="50" y="24"/>
                    </a:lnTo>
                    <a:lnTo>
                      <a:pt x="59" y="38"/>
                    </a:lnTo>
                    <a:lnTo>
                      <a:pt x="61" y="50"/>
                    </a:lnTo>
                    <a:lnTo>
                      <a:pt x="64" y="55"/>
                    </a:lnTo>
                    <a:lnTo>
                      <a:pt x="47" y="36"/>
                    </a:lnTo>
                    <a:lnTo>
                      <a:pt x="45" y="55"/>
                    </a:lnTo>
                    <a:lnTo>
                      <a:pt x="40" y="59"/>
                    </a:lnTo>
                    <a:lnTo>
                      <a:pt x="33" y="50"/>
                    </a:lnTo>
                    <a:lnTo>
                      <a:pt x="31" y="50"/>
                    </a:lnTo>
                    <a:lnTo>
                      <a:pt x="19" y="55"/>
                    </a:lnTo>
                    <a:lnTo>
                      <a:pt x="0" y="55"/>
                    </a:lnTo>
                    <a:lnTo>
                      <a:pt x="14" y="55"/>
                    </a:lnTo>
                    <a:lnTo>
                      <a:pt x="31" y="45"/>
                    </a:lnTo>
                    <a:lnTo>
                      <a:pt x="33" y="48"/>
                    </a:lnTo>
                    <a:lnTo>
                      <a:pt x="40" y="57"/>
                    </a:lnTo>
                    <a:lnTo>
                      <a:pt x="43" y="57"/>
                    </a:lnTo>
                    <a:lnTo>
                      <a:pt x="45" y="48"/>
                    </a:lnTo>
                    <a:lnTo>
                      <a:pt x="45" y="36"/>
                    </a:lnTo>
                    <a:lnTo>
                      <a:pt x="43" y="31"/>
                    </a:lnTo>
                    <a:lnTo>
                      <a:pt x="36" y="22"/>
                    </a:lnTo>
                    <a:lnTo>
                      <a:pt x="28" y="10"/>
                    </a:lnTo>
                    <a:lnTo>
                      <a:pt x="26"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381"/>
              <p:cNvSpPr>
                <a:spLocks/>
              </p:cNvSpPr>
              <p:nvPr/>
            </p:nvSpPr>
            <p:spPr bwMode="auto">
              <a:xfrm>
                <a:off x="3896" y="2097"/>
                <a:ext cx="89" cy="74"/>
              </a:xfrm>
              <a:custGeom>
                <a:avLst/>
                <a:gdLst/>
                <a:ahLst/>
                <a:cxnLst>
                  <a:cxn ang="0">
                    <a:pos x="0" y="0"/>
                  </a:cxn>
                  <a:cxn ang="0">
                    <a:pos x="7" y="5"/>
                  </a:cxn>
                  <a:cxn ang="0">
                    <a:pos x="26" y="22"/>
                  </a:cxn>
                  <a:cxn ang="0">
                    <a:pos x="40" y="26"/>
                  </a:cxn>
                  <a:cxn ang="0">
                    <a:pos x="33" y="29"/>
                  </a:cxn>
                  <a:cxn ang="0">
                    <a:pos x="35" y="31"/>
                  </a:cxn>
                  <a:cxn ang="0">
                    <a:pos x="45" y="38"/>
                  </a:cxn>
                  <a:cxn ang="0">
                    <a:pos x="49" y="41"/>
                  </a:cxn>
                  <a:cxn ang="0">
                    <a:pos x="59" y="41"/>
                  </a:cxn>
                  <a:cxn ang="0">
                    <a:pos x="61" y="43"/>
                  </a:cxn>
                  <a:cxn ang="0">
                    <a:pos x="54" y="43"/>
                  </a:cxn>
                  <a:cxn ang="0">
                    <a:pos x="54" y="43"/>
                  </a:cxn>
                  <a:cxn ang="0">
                    <a:pos x="61" y="50"/>
                  </a:cxn>
                  <a:cxn ang="0">
                    <a:pos x="66" y="55"/>
                  </a:cxn>
                  <a:cxn ang="0">
                    <a:pos x="80" y="55"/>
                  </a:cxn>
                  <a:cxn ang="0">
                    <a:pos x="82" y="57"/>
                  </a:cxn>
                  <a:cxn ang="0">
                    <a:pos x="73" y="57"/>
                  </a:cxn>
                  <a:cxn ang="0">
                    <a:pos x="73" y="59"/>
                  </a:cxn>
                  <a:cxn ang="0">
                    <a:pos x="85" y="69"/>
                  </a:cxn>
                  <a:cxn ang="0">
                    <a:pos x="89" y="74"/>
                  </a:cxn>
                  <a:cxn ang="0">
                    <a:pos x="82" y="71"/>
                  </a:cxn>
                  <a:cxn ang="0">
                    <a:pos x="68" y="62"/>
                  </a:cxn>
                  <a:cxn ang="0">
                    <a:pos x="66" y="66"/>
                  </a:cxn>
                  <a:cxn ang="0">
                    <a:pos x="64" y="66"/>
                  </a:cxn>
                  <a:cxn ang="0">
                    <a:pos x="64" y="66"/>
                  </a:cxn>
                  <a:cxn ang="0">
                    <a:pos x="64" y="57"/>
                  </a:cxn>
                  <a:cxn ang="0">
                    <a:pos x="56" y="50"/>
                  </a:cxn>
                  <a:cxn ang="0">
                    <a:pos x="49" y="45"/>
                  </a:cxn>
                  <a:cxn ang="0">
                    <a:pos x="49" y="52"/>
                  </a:cxn>
                  <a:cxn ang="0">
                    <a:pos x="47" y="48"/>
                  </a:cxn>
                  <a:cxn ang="0">
                    <a:pos x="45" y="41"/>
                  </a:cxn>
                  <a:cxn ang="0">
                    <a:pos x="35" y="33"/>
                  </a:cxn>
                  <a:cxn ang="0">
                    <a:pos x="30" y="31"/>
                  </a:cxn>
                  <a:cxn ang="0">
                    <a:pos x="30" y="38"/>
                  </a:cxn>
                  <a:cxn ang="0">
                    <a:pos x="30" y="36"/>
                  </a:cxn>
                  <a:cxn ang="0">
                    <a:pos x="26" y="29"/>
                  </a:cxn>
                  <a:cxn ang="0">
                    <a:pos x="4" y="5"/>
                  </a:cxn>
                  <a:cxn ang="0">
                    <a:pos x="0" y="0"/>
                  </a:cxn>
                </a:cxnLst>
                <a:rect l="0" t="0" r="r" b="b"/>
                <a:pathLst>
                  <a:path w="89" h="74">
                    <a:moveTo>
                      <a:pt x="0" y="0"/>
                    </a:moveTo>
                    <a:lnTo>
                      <a:pt x="7" y="5"/>
                    </a:lnTo>
                    <a:lnTo>
                      <a:pt x="26" y="22"/>
                    </a:lnTo>
                    <a:lnTo>
                      <a:pt x="40" y="26"/>
                    </a:lnTo>
                    <a:lnTo>
                      <a:pt x="33" y="29"/>
                    </a:lnTo>
                    <a:lnTo>
                      <a:pt x="35" y="31"/>
                    </a:lnTo>
                    <a:lnTo>
                      <a:pt x="45" y="38"/>
                    </a:lnTo>
                    <a:lnTo>
                      <a:pt x="49" y="41"/>
                    </a:lnTo>
                    <a:lnTo>
                      <a:pt x="59" y="41"/>
                    </a:lnTo>
                    <a:lnTo>
                      <a:pt x="61" y="43"/>
                    </a:lnTo>
                    <a:lnTo>
                      <a:pt x="54" y="43"/>
                    </a:lnTo>
                    <a:lnTo>
                      <a:pt x="54" y="43"/>
                    </a:lnTo>
                    <a:lnTo>
                      <a:pt x="61" y="50"/>
                    </a:lnTo>
                    <a:lnTo>
                      <a:pt x="66" y="55"/>
                    </a:lnTo>
                    <a:lnTo>
                      <a:pt x="80" y="55"/>
                    </a:lnTo>
                    <a:lnTo>
                      <a:pt x="82" y="57"/>
                    </a:lnTo>
                    <a:lnTo>
                      <a:pt x="73" y="57"/>
                    </a:lnTo>
                    <a:lnTo>
                      <a:pt x="73" y="59"/>
                    </a:lnTo>
                    <a:lnTo>
                      <a:pt x="85" y="69"/>
                    </a:lnTo>
                    <a:lnTo>
                      <a:pt x="89" y="74"/>
                    </a:lnTo>
                    <a:lnTo>
                      <a:pt x="82" y="71"/>
                    </a:lnTo>
                    <a:lnTo>
                      <a:pt x="68" y="62"/>
                    </a:lnTo>
                    <a:lnTo>
                      <a:pt x="66" y="66"/>
                    </a:lnTo>
                    <a:lnTo>
                      <a:pt x="64" y="66"/>
                    </a:lnTo>
                    <a:lnTo>
                      <a:pt x="64" y="66"/>
                    </a:lnTo>
                    <a:lnTo>
                      <a:pt x="64" y="57"/>
                    </a:lnTo>
                    <a:lnTo>
                      <a:pt x="56" y="50"/>
                    </a:lnTo>
                    <a:lnTo>
                      <a:pt x="49" y="45"/>
                    </a:lnTo>
                    <a:lnTo>
                      <a:pt x="49" y="52"/>
                    </a:lnTo>
                    <a:lnTo>
                      <a:pt x="47" y="48"/>
                    </a:lnTo>
                    <a:lnTo>
                      <a:pt x="45" y="41"/>
                    </a:lnTo>
                    <a:lnTo>
                      <a:pt x="35" y="33"/>
                    </a:lnTo>
                    <a:lnTo>
                      <a:pt x="30" y="31"/>
                    </a:lnTo>
                    <a:lnTo>
                      <a:pt x="30" y="38"/>
                    </a:lnTo>
                    <a:lnTo>
                      <a:pt x="30" y="36"/>
                    </a:lnTo>
                    <a:lnTo>
                      <a:pt x="26" y="29"/>
                    </a:lnTo>
                    <a:lnTo>
                      <a:pt x="4" y="5"/>
                    </a:lnTo>
                    <a:lnTo>
                      <a:pt x="0" y="0"/>
                    </a:lnTo>
                    <a:close/>
                  </a:path>
                </a:pathLst>
              </a:custGeom>
              <a:solidFill>
                <a:srgbClr val="AD72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382"/>
              <p:cNvSpPr>
                <a:spLocks/>
              </p:cNvSpPr>
              <p:nvPr/>
            </p:nvSpPr>
            <p:spPr bwMode="auto">
              <a:xfrm>
                <a:off x="3641" y="2100"/>
                <a:ext cx="40" cy="40"/>
              </a:xfrm>
              <a:custGeom>
                <a:avLst/>
                <a:gdLst/>
                <a:ahLst/>
                <a:cxnLst>
                  <a:cxn ang="0">
                    <a:pos x="9" y="14"/>
                  </a:cxn>
                  <a:cxn ang="0">
                    <a:pos x="16" y="0"/>
                  </a:cxn>
                  <a:cxn ang="0">
                    <a:pos x="16" y="2"/>
                  </a:cxn>
                  <a:cxn ang="0">
                    <a:pos x="11" y="14"/>
                  </a:cxn>
                  <a:cxn ang="0">
                    <a:pos x="19" y="12"/>
                  </a:cxn>
                  <a:cxn ang="0">
                    <a:pos x="21" y="14"/>
                  </a:cxn>
                  <a:cxn ang="0">
                    <a:pos x="19" y="23"/>
                  </a:cxn>
                  <a:cxn ang="0">
                    <a:pos x="26" y="16"/>
                  </a:cxn>
                  <a:cxn ang="0">
                    <a:pos x="28" y="19"/>
                  </a:cxn>
                  <a:cxn ang="0">
                    <a:pos x="26" y="30"/>
                  </a:cxn>
                  <a:cxn ang="0">
                    <a:pos x="35" y="23"/>
                  </a:cxn>
                  <a:cxn ang="0">
                    <a:pos x="35" y="26"/>
                  </a:cxn>
                  <a:cxn ang="0">
                    <a:pos x="26" y="33"/>
                  </a:cxn>
                  <a:cxn ang="0">
                    <a:pos x="21" y="40"/>
                  </a:cxn>
                  <a:cxn ang="0">
                    <a:pos x="33" y="38"/>
                  </a:cxn>
                  <a:cxn ang="0">
                    <a:pos x="37" y="33"/>
                  </a:cxn>
                  <a:cxn ang="0">
                    <a:pos x="40" y="33"/>
                  </a:cxn>
                  <a:cxn ang="0">
                    <a:pos x="28" y="40"/>
                  </a:cxn>
                  <a:cxn ang="0">
                    <a:pos x="19" y="40"/>
                  </a:cxn>
                  <a:cxn ang="0">
                    <a:pos x="23" y="33"/>
                  </a:cxn>
                  <a:cxn ang="0">
                    <a:pos x="9" y="35"/>
                  </a:cxn>
                  <a:cxn ang="0">
                    <a:pos x="7" y="33"/>
                  </a:cxn>
                  <a:cxn ang="0">
                    <a:pos x="14" y="26"/>
                  </a:cxn>
                  <a:cxn ang="0">
                    <a:pos x="2" y="23"/>
                  </a:cxn>
                  <a:cxn ang="0">
                    <a:pos x="2" y="19"/>
                  </a:cxn>
                  <a:cxn ang="0">
                    <a:pos x="7" y="14"/>
                  </a:cxn>
                  <a:cxn ang="0">
                    <a:pos x="0" y="12"/>
                  </a:cxn>
                  <a:cxn ang="0">
                    <a:pos x="0" y="9"/>
                  </a:cxn>
                  <a:cxn ang="0">
                    <a:pos x="9" y="14"/>
                  </a:cxn>
                </a:cxnLst>
                <a:rect l="0" t="0" r="r" b="b"/>
                <a:pathLst>
                  <a:path w="40" h="40">
                    <a:moveTo>
                      <a:pt x="9" y="14"/>
                    </a:moveTo>
                    <a:lnTo>
                      <a:pt x="16" y="0"/>
                    </a:lnTo>
                    <a:lnTo>
                      <a:pt x="16" y="2"/>
                    </a:lnTo>
                    <a:lnTo>
                      <a:pt x="11" y="14"/>
                    </a:lnTo>
                    <a:lnTo>
                      <a:pt x="19" y="12"/>
                    </a:lnTo>
                    <a:lnTo>
                      <a:pt x="21" y="14"/>
                    </a:lnTo>
                    <a:lnTo>
                      <a:pt x="19" y="23"/>
                    </a:lnTo>
                    <a:lnTo>
                      <a:pt x="26" y="16"/>
                    </a:lnTo>
                    <a:lnTo>
                      <a:pt x="28" y="19"/>
                    </a:lnTo>
                    <a:lnTo>
                      <a:pt x="26" y="30"/>
                    </a:lnTo>
                    <a:lnTo>
                      <a:pt x="35" y="23"/>
                    </a:lnTo>
                    <a:lnTo>
                      <a:pt x="35" y="26"/>
                    </a:lnTo>
                    <a:lnTo>
                      <a:pt x="26" y="33"/>
                    </a:lnTo>
                    <a:lnTo>
                      <a:pt x="21" y="40"/>
                    </a:lnTo>
                    <a:lnTo>
                      <a:pt x="33" y="38"/>
                    </a:lnTo>
                    <a:lnTo>
                      <a:pt x="37" y="33"/>
                    </a:lnTo>
                    <a:lnTo>
                      <a:pt x="40" y="33"/>
                    </a:lnTo>
                    <a:lnTo>
                      <a:pt x="28" y="40"/>
                    </a:lnTo>
                    <a:lnTo>
                      <a:pt x="19" y="40"/>
                    </a:lnTo>
                    <a:lnTo>
                      <a:pt x="23" y="33"/>
                    </a:lnTo>
                    <a:lnTo>
                      <a:pt x="9" y="35"/>
                    </a:lnTo>
                    <a:lnTo>
                      <a:pt x="7" y="33"/>
                    </a:lnTo>
                    <a:lnTo>
                      <a:pt x="14" y="26"/>
                    </a:lnTo>
                    <a:lnTo>
                      <a:pt x="2" y="23"/>
                    </a:lnTo>
                    <a:lnTo>
                      <a:pt x="2" y="19"/>
                    </a:lnTo>
                    <a:lnTo>
                      <a:pt x="7" y="14"/>
                    </a:lnTo>
                    <a:lnTo>
                      <a:pt x="0" y="12"/>
                    </a:lnTo>
                    <a:lnTo>
                      <a:pt x="0" y="9"/>
                    </a:lnTo>
                    <a:lnTo>
                      <a:pt x="9" y="14"/>
                    </a:lnTo>
                    <a:close/>
                  </a:path>
                </a:pathLst>
              </a:custGeom>
              <a:solidFill>
                <a:srgbClr val="FDFEF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383"/>
              <p:cNvSpPr>
                <a:spLocks/>
              </p:cNvSpPr>
              <p:nvPr/>
            </p:nvSpPr>
            <p:spPr bwMode="auto">
              <a:xfrm>
                <a:off x="3775" y="2100"/>
                <a:ext cx="5" cy="12"/>
              </a:xfrm>
              <a:custGeom>
                <a:avLst/>
                <a:gdLst/>
                <a:ahLst/>
                <a:cxnLst>
                  <a:cxn ang="0">
                    <a:pos x="0" y="4"/>
                  </a:cxn>
                  <a:cxn ang="0">
                    <a:pos x="3" y="0"/>
                  </a:cxn>
                  <a:cxn ang="0">
                    <a:pos x="0" y="9"/>
                  </a:cxn>
                  <a:cxn ang="0">
                    <a:pos x="5" y="7"/>
                  </a:cxn>
                  <a:cxn ang="0">
                    <a:pos x="5" y="9"/>
                  </a:cxn>
                  <a:cxn ang="0">
                    <a:pos x="3" y="9"/>
                  </a:cxn>
                  <a:cxn ang="0">
                    <a:pos x="0" y="12"/>
                  </a:cxn>
                  <a:cxn ang="0">
                    <a:pos x="0" y="4"/>
                  </a:cxn>
                </a:cxnLst>
                <a:rect l="0" t="0" r="r" b="b"/>
                <a:pathLst>
                  <a:path w="5" h="12">
                    <a:moveTo>
                      <a:pt x="0" y="4"/>
                    </a:moveTo>
                    <a:lnTo>
                      <a:pt x="3" y="0"/>
                    </a:lnTo>
                    <a:lnTo>
                      <a:pt x="0" y="9"/>
                    </a:lnTo>
                    <a:lnTo>
                      <a:pt x="5" y="7"/>
                    </a:lnTo>
                    <a:lnTo>
                      <a:pt x="5" y="9"/>
                    </a:lnTo>
                    <a:lnTo>
                      <a:pt x="3" y="9"/>
                    </a:lnTo>
                    <a:lnTo>
                      <a:pt x="0" y="12"/>
                    </a:lnTo>
                    <a:lnTo>
                      <a:pt x="0" y="4"/>
                    </a:lnTo>
                    <a:close/>
                  </a:path>
                </a:pathLst>
              </a:custGeom>
              <a:solidFill>
                <a:srgbClr val="A66B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384"/>
              <p:cNvSpPr>
                <a:spLocks/>
              </p:cNvSpPr>
              <p:nvPr/>
            </p:nvSpPr>
            <p:spPr bwMode="auto">
              <a:xfrm>
                <a:off x="3804" y="2097"/>
                <a:ext cx="35" cy="38"/>
              </a:xfrm>
              <a:custGeom>
                <a:avLst/>
                <a:gdLst/>
                <a:ahLst/>
                <a:cxnLst>
                  <a:cxn ang="0">
                    <a:pos x="0" y="7"/>
                  </a:cxn>
                  <a:cxn ang="0">
                    <a:pos x="0" y="0"/>
                  </a:cxn>
                  <a:cxn ang="0">
                    <a:pos x="14" y="7"/>
                  </a:cxn>
                  <a:cxn ang="0">
                    <a:pos x="16" y="10"/>
                  </a:cxn>
                  <a:cxn ang="0">
                    <a:pos x="28" y="31"/>
                  </a:cxn>
                  <a:cxn ang="0">
                    <a:pos x="35" y="38"/>
                  </a:cxn>
                  <a:cxn ang="0">
                    <a:pos x="18" y="29"/>
                  </a:cxn>
                  <a:cxn ang="0">
                    <a:pos x="0" y="7"/>
                  </a:cxn>
                </a:cxnLst>
                <a:rect l="0" t="0" r="r" b="b"/>
                <a:pathLst>
                  <a:path w="35" h="38">
                    <a:moveTo>
                      <a:pt x="0" y="7"/>
                    </a:moveTo>
                    <a:lnTo>
                      <a:pt x="0" y="0"/>
                    </a:lnTo>
                    <a:lnTo>
                      <a:pt x="14" y="7"/>
                    </a:lnTo>
                    <a:lnTo>
                      <a:pt x="16" y="10"/>
                    </a:lnTo>
                    <a:lnTo>
                      <a:pt x="28" y="31"/>
                    </a:lnTo>
                    <a:lnTo>
                      <a:pt x="35" y="38"/>
                    </a:lnTo>
                    <a:lnTo>
                      <a:pt x="18" y="29"/>
                    </a:lnTo>
                    <a:lnTo>
                      <a:pt x="0" y="7"/>
                    </a:lnTo>
                    <a:close/>
                  </a:path>
                </a:pathLst>
              </a:custGeom>
              <a:solidFill>
                <a:srgbClr val="20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385"/>
              <p:cNvSpPr>
                <a:spLocks/>
              </p:cNvSpPr>
              <p:nvPr/>
            </p:nvSpPr>
            <p:spPr bwMode="auto">
              <a:xfrm>
                <a:off x="3711" y="2100"/>
                <a:ext cx="19" cy="12"/>
              </a:xfrm>
              <a:custGeom>
                <a:avLst/>
                <a:gdLst/>
                <a:ahLst/>
                <a:cxnLst>
                  <a:cxn ang="0">
                    <a:pos x="0" y="0"/>
                  </a:cxn>
                  <a:cxn ang="0">
                    <a:pos x="8" y="2"/>
                  </a:cxn>
                  <a:cxn ang="0">
                    <a:pos x="8" y="0"/>
                  </a:cxn>
                  <a:cxn ang="0">
                    <a:pos x="8" y="0"/>
                  </a:cxn>
                  <a:cxn ang="0">
                    <a:pos x="15" y="4"/>
                  </a:cxn>
                  <a:cxn ang="0">
                    <a:pos x="19" y="9"/>
                  </a:cxn>
                  <a:cxn ang="0">
                    <a:pos x="17" y="12"/>
                  </a:cxn>
                  <a:cxn ang="0">
                    <a:pos x="8" y="2"/>
                  </a:cxn>
                  <a:cxn ang="0">
                    <a:pos x="8" y="2"/>
                  </a:cxn>
                  <a:cxn ang="0">
                    <a:pos x="0" y="2"/>
                  </a:cxn>
                  <a:cxn ang="0">
                    <a:pos x="0" y="0"/>
                  </a:cxn>
                </a:cxnLst>
                <a:rect l="0" t="0" r="r" b="b"/>
                <a:pathLst>
                  <a:path w="19" h="12">
                    <a:moveTo>
                      <a:pt x="0" y="0"/>
                    </a:moveTo>
                    <a:lnTo>
                      <a:pt x="8" y="2"/>
                    </a:lnTo>
                    <a:lnTo>
                      <a:pt x="8" y="0"/>
                    </a:lnTo>
                    <a:lnTo>
                      <a:pt x="8" y="0"/>
                    </a:lnTo>
                    <a:lnTo>
                      <a:pt x="15" y="4"/>
                    </a:lnTo>
                    <a:lnTo>
                      <a:pt x="19" y="9"/>
                    </a:lnTo>
                    <a:lnTo>
                      <a:pt x="17" y="12"/>
                    </a:lnTo>
                    <a:lnTo>
                      <a:pt x="8" y="2"/>
                    </a:lnTo>
                    <a:lnTo>
                      <a:pt x="8" y="2"/>
                    </a:lnTo>
                    <a:lnTo>
                      <a:pt x="0" y="2"/>
                    </a:lnTo>
                    <a:lnTo>
                      <a:pt x="0" y="0"/>
                    </a:lnTo>
                    <a:close/>
                  </a:path>
                </a:pathLst>
              </a:custGeom>
              <a:solidFill>
                <a:srgbClr val="77722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386"/>
              <p:cNvSpPr>
                <a:spLocks/>
              </p:cNvSpPr>
              <p:nvPr/>
            </p:nvSpPr>
            <p:spPr bwMode="auto">
              <a:xfrm>
                <a:off x="3858" y="2100"/>
                <a:ext cx="146" cy="87"/>
              </a:xfrm>
              <a:custGeom>
                <a:avLst/>
                <a:gdLst/>
                <a:ahLst/>
                <a:cxnLst>
                  <a:cxn ang="0">
                    <a:pos x="14" y="0"/>
                  </a:cxn>
                  <a:cxn ang="0">
                    <a:pos x="15" y="2"/>
                  </a:cxn>
                  <a:cxn ang="0">
                    <a:pos x="29" y="14"/>
                  </a:cxn>
                  <a:cxn ang="0">
                    <a:pos x="29" y="15"/>
                  </a:cxn>
                  <a:cxn ang="0">
                    <a:pos x="35" y="20"/>
                  </a:cxn>
                  <a:cxn ang="0">
                    <a:pos x="36" y="21"/>
                  </a:cxn>
                  <a:cxn ang="0">
                    <a:pos x="37" y="22"/>
                  </a:cxn>
                  <a:cxn ang="0">
                    <a:pos x="42" y="25"/>
                  </a:cxn>
                  <a:cxn ang="0">
                    <a:pos x="43" y="27"/>
                  </a:cxn>
                  <a:cxn ang="0">
                    <a:pos x="43" y="27"/>
                  </a:cxn>
                  <a:cxn ang="0">
                    <a:pos x="44" y="27"/>
                  </a:cxn>
                  <a:cxn ang="0">
                    <a:pos x="51" y="31"/>
                  </a:cxn>
                  <a:cxn ang="0">
                    <a:pos x="56" y="29"/>
                  </a:cxn>
                  <a:cxn ang="0">
                    <a:pos x="59" y="26"/>
                  </a:cxn>
                  <a:cxn ang="0">
                    <a:pos x="62" y="28"/>
                  </a:cxn>
                  <a:cxn ang="0">
                    <a:pos x="61" y="30"/>
                  </a:cxn>
                  <a:cxn ang="0">
                    <a:pos x="50" y="33"/>
                  </a:cxn>
                  <a:cxn ang="0">
                    <a:pos x="40" y="36"/>
                  </a:cxn>
                  <a:cxn ang="0">
                    <a:pos x="38" y="35"/>
                  </a:cxn>
                  <a:cxn ang="0">
                    <a:pos x="33" y="37"/>
                  </a:cxn>
                  <a:cxn ang="0">
                    <a:pos x="28" y="35"/>
                  </a:cxn>
                  <a:cxn ang="0">
                    <a:pos x="25" y="36"/>
                  </a:cxn>
                  <a:cxn ang="0">
                    <a:pos x="21" y="34"/>
                  </a:cxn>
                  <a:cxn ang="0">
                    <a:pos x="12" y="24"/>
                  </a:cxn>
                  <a:cxn ang="0">
                    <a:pos x="11" y="18"/>
                  </a:cxn>
                  <a:cxn ang="0">
                    <a:pos x="9" y="15"/>
                  </a:cxn>
                  <a:cxn ang="0">
                    <a:pos x="9" y="18"/>
                  </a:cxn>
                  <a:cxn ang="0">
                    <a:pos x="10" y="26"/>
                  </a:cxn>
                  <a:cxn ang="0">
                    <a:pos x="12" y="27"/>
                  </a:cxn>
                  <a:cxn ang="0">
                    <a:pos x="12" y="31"/>
                  </a:cxn>
                  <a:cxn ang="0">
                    <a:pos x="9" y="29"/>
                  </a:cxn>
                  <a:cxn ang="0">
                    <a:pos x="9" y="33"/>
                  </a:cxn>
                  <a:cxn ang="0">
                    <a:pos x="11" y="35"/>
                  </a:cxn>
                  <a:cxn ang="0">
                    <a:pos x="11" y="35"/>
                  </a:cxn>
                  <a:cxn ang="0">
                    <a:pos x="9" y="34"/>
                  </a:cxn>
                  <a:cxn ang="0">
                    <a:pos x="9" y="34"/>
                  </a:cxn>
                  <a:cxn ang="0">
                    <a:pos x="8" y="33"/>
                  </a:cxn>
                  <a:cxn ang="0">
                    <a:pos x="4" y="23"/>
                  </a:cxn>
                  <a:cxn ang="0">
                    <a:pos x="3" y="18"/>
                  </a:cxn>
                  <a:cxn ang="0">
                    <a:pos x="2" y="17"/>
                  </a:cxn>
                  <a:cxn ang="0">
                    <a:pos x="0" y="19"/>
                  </a:cxn>
                  <a:cxn ang="0">
                    <a:pos x="0" y="18"/>
                  </a:cxn>
                  <a:cxn ang="0">
                    <a:pos x="0" y="15"/>
                  </a:cxn>
                  <a:cxn ang="0">
                    <a:pos x="0" y="15"/>
                  </a:cxn>
                  <a:cxn ang="0">
                    <a:pos x="3" y="17"/>
                  </a:cxn>
                  <a:cxn ang="0">
                    <a:pos x="5" y="16"/>
                  </a:cxn>
                  <a:cxn ang="0">
                    <a:pos x="6" y="11"/>
                  </a:cxn>
                  <a:cxn ang="0">
                    <a:pos x="10" y="13"/>
                  </a:cxn>
                  <a:cxn ang="0">
                    <a:pos x="10" y="12"/>
                  </a:cxn>
                  <a:cxn ang="0">
                    <a:pos x="10" y="10"/>
                  </a:cxn>
                  <a:cxn ang="0">
                    <a:pos x="11" y="10"/>
                  </a:cxn>
                  <a:cxn ang="0">
                    <a:pos x="11" y="14"/>
                  </a:cxn>
                  <a:cxn ang="0">
                    <a:pos x="12" y="16"/>
                  </a:cxn>
                  <a:cxn ang="0">
                    <a:pos x="16" y="21"/>
                  </a:cxn>
                  <a:cxn ang="0">
                    <a:pos x="25" y="30"/>
                  </a:cxn>
                  <a:cxn ang="0">
                    <a:pos x="32" y="35"/>
                  </a:cxn>
                  <a:cxn ang="0">
                    <a:pos x="36" y="35"/>
                  </a:cxn>
                  <a:cxn ang="0">
                    <a:pos x="37" y="34"/>
                  </a:cxn>
                  <a:cxn ang="0">
                    <a:pos x="13" y="11"/>
                  </a:cxn>
                  <a:cxn ang="0">
                    <a:pos x="11" y="10"/>
                  </a:cxn>
                  <a:cxn ang="0">
                    <a:pos x="13" y="9"/>
                  </a:cxn>
                  <a:cxn ang="0">
                    <a:pos x="14" y="0"/>
                  </a:cxn>
                </a:cxnLst>
                <a:rect l="0" t="0" r="r" b="b"/>
                <a:pathLst>
                  <a:path w="62" h="37">
                    <a:moveTo>
                      <a:pt x="14" y="0"/>
                    </a:moveTo>
                    <a:cubicBezTo>
                      <a:pt x="15" y="2"/>
                      <a:pt x="15" y="2"/>
                      <a:pt x="15" y="2"/>
                    </a:cubicBezTo>
                    <a:cubicBezTo>
                      <a:pt x="29" y="14"/>
                      <a:pt x="29" y="14"/>
                      <a:pt x="29" y="14"/>
                    </a:cubicBezTo>
                    <a:cubicBezTo>
                      <a:pt x="29" y="15"/>
                      <a:pt x="29" y="15"/>
                      <a:pt x="29" y="15"/>
                    </a:cubicBezTo>
                    <a:cubicBezTo>
                      <a:pt x="35" y="20"/>
                      <a:pt x="35" y="20"/>
                      <a:pt x="35" y="20"/>
                    </a:cubicBezTo>
                    <a:cubicBezTo>
                      <a:pt x="36" y="21"/>
                      <a:pt x="36" y="21"/>
                      <a:pt x="36" y="21"/>
                    </a:cubicBezTo>
                    <a:cubicBezTo>
                      <a:pt x="37" y="22"/>
                      <a:pt x="37" y="22"/>
                      <a:pt x="37" y="22"/>
                    </a:cubicBezTo>
                    <a:cubicBezTo>
                      <a:pt x="42" y="25"/>
                      <a:pt x="42" y="25"/>
                      <a:pt x="42" y="25"/>
                    </a:cubicBezTo>
                    <a:cubicBezTo>
                      <a:pt x="43" y="27"/>
                      <a:pt x="43" y="27"/>
                      <a:pt x="43" y="27"/>
                    </a:cubicBezTo>
                    <a:cubicBezTo>
                      <a:pt x="43" y="27"/>
                      <a:pt x="43" y="27"/>
                      <a:pt x="43" y="27"/>
                    </a:cubicBezTo>
                    <a:cubicBezTo>
                      <a:pt x="44" y="27"/>
                      <a:pt x="44" y="27"/>
                      <a:pt x="44" y="27"/>
                    </a:cubicBezTo>
                    <a:cubicBezTo>
                      <a:pt x="51" y="31"/>
                      <a:pt x="51" y="31"/>
                      <a:pt x="51" y="31"/>
                    </a:cubicBezTo>
                    <a:cubicBezTo>
                      <a:pt x="56" y="29"/>
                      <a:pt x="56" y="29"/>
                      <a:pt x="56" y="29"/>
                    </a:cubicBezTo>
                    <a:cubicBezTo>
                      <a:pt x="59" y="26"/>
                      <a:pt x="59" y="26"/>
                      <a:pt x="59" y="26"/>
                    </a:cubicBezTo>
                    <a:cubicBezTo>
                      <a:pt x="62" y="28"/>
                      <a:pt x="62" y="28"/>
                      <a:pt x="62" y="28"/>
                    </a:cubicBezTo>
                    <a:cubicBezTo>
                      <a:pt x="61" y="30"/>
                      <a:pt x="61" y="30"/>
                      <a:pt x="61" y="30"/>
                    </a:cubicBezTo>
                    <a:cubicBezTo>
                      <a:pt x="50" y="33"/>
                      <a:pt x="50" y="33"/>
                      <a:pt x="50" y="33"/>
                    </a:cubicBezTo>
                    <a:cubicBezTo>
                      <a:pt x="40" y="36"/>
                      <a:pt x="40" y="36"/>
                      <a:pt x="40" y="36"/>
                    </a:cubicBezTo>
                    <a:cubicBezTo>
                      <a:pt x="38" y="35"/>
                      <a:pt x="38" y="35"/>
                      <a:pt x="38" y="35"/>
                    </a:cubicBezTo>
                    <a:cubicBezTo>
                      <a:pt x="33" y="37"/>
                      <a:pt x="33" y="37"/>
                      <a:pt x="33" y="37"/>
                    </a:cubicBezTo>
                    <a:cubicBezTo>
                      <a:pt x="28" y="35"/>
                      <a:pt x="28" y="35"/>
                      <a:pt x="28" y="35"/>
                    </a:cubicBezTo>
                    <a:cubicBezTo>
                      <a:pt x="25" y="36"/>
                      <a:pt x="25" y="36"/>
                      <a:pt x="25" y="36"/>
                    </a:cubicBezTo>
                    <a:cubicBezTo>
                      <a:pt x="21" y="34"/>
                      <a:pt x="21" y="34"/>
                      <a:pt x="21" y="34"/>
                    </a:cubicBezTo>
                    <a:cubicBezTo>
                      <a:pt x="12" y="24"/>
                      <a:pt x="12" y="24"/>
                      <a:pt x="12" y="24"/>
                    </a:cubicBezTo>
                    <a:cubicBezTo>
                      <a:pt x="11" y="18"/>
                      <a:pt x="11" y="18"/>
                      <a:pt x="11" y="18"/>
                    </a:cubicBezTo>
                    <a:cubicBezTo>
                      <a:pt x="9" y="15"/>
                      <a:pt x="9" y="15"/>
                      <a:pt x="9" y="15"/>
                    </a:cubicBezTo>
                    <a:cubicBezTo>
                      <a:pt x="9" y="18"/>
                      <a:pt x="9" y="18"/>
                      <a:pt x="9" y="18"/>
                    </a:cubicBezTo>
                    <a:cubicBezTo>
                      <a:pt x="10" y="26"/>
                      <a:pt x="10" y="26"/>
                      <a:pt x="10" y="26"/>
                    </a:cubicBezTo>
                    <a:cubicBezTo>
                      <a:pt x="12" y="27"/>
                      <a:pt x="12" y="27"/>
                      <a:pt x="12" y="27"/>
                    </a:cubicBezTo>
                    <a:cubicBezTo>
                      <a:pt x="12" y="31"/>
                      <a:pt x="12" y="31"/>
                      <a:pt x="12" y="31"/>
                    </a:cubicBezTo>
                    <a:cubicBezTo>
                      <a:pt x="9" y="29"/>
                      <a:pt x="9" y="29"/>
                      <a:pt x="9" y="29"/>
                    </a:cubicBezTo>
                    <a:cubicBezTo>
                      <a:pt x="9" y="33"/>
                      <a:pt x="9" y="33"/>
                      <a:pt x="9" y="33"/>
                    </a:cubicBezTo>
                    <a:cubicBezTo>
                      <a:pt x="11" y="35"/>
                      <a:pt x="11" y="35"/>
                      <a:pt x="11" y="35"/>
                    </a:cubicBezTo>
                    <a:cubicBezTo>
                      <a:pt x="11" y="35"/>
                      <a:pt x="11" y="35"/>
                      <a:pt x="11" y="35"/>
                    </a:cubicBezTo>
                    <a:cubicBezTo>
                      <a:pt x="9" y="34"/>
                      <a:pt x="9" y="34"/>
                      <a:pt x="9" y="34"/>
                    </a:cubicBezTo>
                    <a:cubicBezTo>
                      <a:pt x="9" y="34"/>
                      <a:pt x="9" y="34"/>
                      <a:pt x="9" y="34"/>
                    </a:cubicBezTo>
                    <a:cubicBezTo>
                      <a:pt x="8" y="33"/>
                      <a:pt x="8" y="33"/>
                      <a:pt x="8" y="33"/>
                    </a:cubicBezTo>
                    <a:cubicBezTo>
                      <a:pt x="4" y="23"/>
                      <a:pt x="4" y="23"/>
                      <a:pt x="4" y="23"/>
                    </a:cubicBezTo>
                    <a:cubicBezTo>
                      <a:pt x="3" y="18"/>
                      <a:pt x="3" y="18"/>
                      <a:pt x="3" y="18"/>
                    </a:cubicBezTo>
                    <a:cubicBezTo>
                      <a:pt x="2" y="17"/>
                      <a:pt x="2" y="17"/>
                      <a:pt x="2" y="17"/>
                    </a:cubicBezTo>
                    <a:cubicBezTo>
                      <a:pt x="0" y="19"/>
                      <a:pt x="0" y="19"/>
                      <a:pt x="0" y="19"/>
                    </a:cubicBezTo>
                    <a:cubicBezTo>
                      <a:pt x="0" y="18"/>
                      <a:pt x="0" y="18"/>
                      <a:pt x="0" y="18"/>
                    </a:cubicBezTo>
                    <a:cubicBezTo>
                      <a:pt x="0" y="15"/>
                      <a:pt x="0" y="15"/>
                      <a:pt x="0" y="15"/>
                    </a:cubicBezTo>
                    <a:cubicBezTo>
                      <a:pt x="0" y="15"/>
                      <a:pt x="0" y="15"/>
                      <a:pt x="0" y="15"/>
                    </a:cubicBezTo>
                    <a:cubicBezTo>
                      <a:pt x="3" y="17"/>
                      <a:pt x="3" y="17"/>
                      <a:pt x="3" y="17"/>
                    </a:cubicBezTo>
                    <a:cubicBezTo>
                      <a:pt x="5" y="16"/>
                      <a:pt x="5" y="16"/>
                      <a:pt x="5" y="16"/>
                    </a:cubicBezTo>
                    <a:cubicBezTo>
                      <a:pt x="6" y="11"/>
                      <a:pt x="6" y="11"/>
                      <a:pt x="6" y="11"/>
                    </a:cubicBezTo>
                    <a:cubicBezTo>
                      <a:pt x="10" y="13"/>
                      <a:pt x="10" y="13"/>
                      <a:pt x="10" y="13"/>
                    </a:cubicBezTo>
                    <a:cubicBezTo>
                      <a:pt x="10" y="12"/>
                      <a:pt x="10" y="12"/>
                      <a:pt x="10" y="12"/>
                    </a:cubicBezTo>
                    <a:cubicBezTo>
                      <a:pt x="10" y="10"/>
                      <a:pt x="10" y="10"/>
                      <a:pt x="10" y="10"/>
                    </a:cubicBezTo>
                    <a:cubicBezTo>
                      <a:pt x="11" y="10"/>
                      <a:pt x="11" y="10"/>
                      <a:pt x="11" y="10"/>
                    </a:cubicBezTo>
                    <a:cubicBezTo>
                      <a:pt x="11" y="14"/>
                      <a:pt x="11" y="14"/>
                      <a:pt x="11" y="14"/>
                    </a:cubicBezTo>
                    <a:cubicBezTo>
                      <a:pt x="12" y="16"/>
                      <a:pt x="12" y="16"/>
                      <a:pt x="12" y="16"/>
                    </a:cubicBezTo>
                    <a:cubicBezTo>
                      <a:pt x="16" y="21"/>
                      <a:pt x="16" y="21"/>
                      <a:pt x="16" y="21"/>
                    </a:cubicBezTo>
                    <a:cubicBezTo>
                      <a:pt x="25" y="30"/>
                      <a:pt x="25" y="30"/>
                      <a:pt x="25" y="30"/>
                    </a:cubicBezTo>
                    <a:cubicBezTo>
                      <a:pt x="32" y="35"/>
                      <a:pt x="32" y="35"/>
                      <a:pt x="32" y="35"/>
                    </a:cubicBezTo>
                    <a:cubicBezTo>
                      <a:pt x="36" y="35"/>
                      <a:pt x="36" y="35"/>
                      <a:pt x="36" y="35"/>
                    </a:cubicBezTo>
                    <a:cubicBezTo>
                      <a:pt x="37" y="34"/>
                      <a:pt x="37" y="34"/>
                      <a:pt x="37" y="34"/>
                    </a:cubicBezTo>
                    <a:cubicBezTo>
                      <a:pt x="29" y="27"/>
                      <a:pt x="21" y="19"/>
                      <a:pt x="13" y="11"/>
                    </a:cubicBezTo>
                    <a:cubicBezTo>
                      <a:pt x="11" y="10"/>
                      <a:pt x="11" y="10"/>
                      <a:pt x="11" y="10"/>
                    </a:cubicBezTo>
                    <a:cubicBezTo>
                      <a:pt x="13" y="9"/>
                      <a:pt x="13" y="9"/>
                      <a:pt x="13" y="9"/>
                    </a:cubicBezTo>
                    <a:lnTo>
                      <a:pt x="14" y="0"/>
                    </a:lnTo>
                    <a:close/>
                  </a:path>
                </a:pathLst>
              </a:custGeom>
              <a:solidFill>
                <a:srgbClr val="20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387"/>
              <p:cNvSpPr>
                <a:spLocks/>
              </p:cNvSpPr>
              <p:nvPr/>
            </p:nvSpPr>
            <p:spPr bwMode="auto">
              <a:xfrm>
                <a:off x="3719" y="2102"/>
                <a:ext cx="9" cy="12"/>
              </a:xfrm>
              <a:custGeom>
                <a:avLst/>
                <a:gdLst/>
                <a:ahLst/>
                <a:cxnLst>
                  <a:cxn ang="0">
                    <a:pos x="0" y="0"/>
                  </a:cxn>
                  <a:cxn ang="0">
                    <a:pos x="9" y="10"/>
                  </a:cxn>
                  <a:cxn ang="0">
                    <a:pos x="4" y="12"/>
                  </a:cxn>
                  <a:cxn ang="0">
                    <a:pos x="0" y="10"/>
                  </a:cxn>
                  <a:cxn ang="0">
                    <a:pos x="0" y="0"/>
                  </a:cxn>
                  <a:cxn ang="0">
                    <a:pos x="0" y="0"/>
                  </a:cxn>
                </a:cxnLst>
                <a:rect l="0" t="0" r="r" b="b"/>
                <a:pathLst>
                  <a:path w="9" h="12">
                    <a:moveTo>
                      <a:pt x="0" y="0"/>
                    </a:moveTo>
                    <a:lnTo>
                      <a:pt x="9" y="10"/>
                    </a:lnTo>
                    <a:lnTo>
                      <a:pt x="4" y="12"/>
                    </a:lnTo>
                    <a:lnTo>
                      <a:pt x="0" y="10"/>
                    </a:lnTo>
                    <a:lnTo>
                      <a:pt x="0" y="0"/>
                    </a:lnTo>
                    <a:lnTo>
                      <a:pt x="0" y="0"/>
                    </a:lnTo>
                    <a:close/>
                  </a:path>
                </a:pathLst>
              </a:custGeom>
              <a:solidFill>
                <a:srgbClr val="AC712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388"/>
              <p:cNvSpPr>
                <a:spLocks/>
              </p:cNvSpPr>
              <p:nvPr/>
            </p:nvSpPr>
            <p:spPr bwMode="auto">
              <a:xfrm>
                <a:off x="3681" y="2102"/>
                <a:ext cx="7" cy="14"/>
              </a:xfrm>
              <a:custGeom>
                <a:avLst/>
                <a:gdLst/>
                <a:ahLst/>
                <a:cxnLst>
                  <a:cxn ang="0">
                    <a:pos x="0" y="5"/>
                  </a:cxn>
                  <a:cxn ang="0">
                    <a:pos x="7" y="0"/>
                  </a:cxn>
                  <a:cxn ang="0">
                    <a:pos x="7" y="10"/>
                  </a:cxn>
                  <a:cxn ang="0">
                    <a:pos x="0" y="14"/>
                  </a:cxn>
                  <a:cxn ang="0">
                    <a:pos x="0" y="5"/>
                  </a:cxn>
                </a:cxnLst>
                <a:rect l="0" t="0" r="r" b="b"/>
                <a:pathLst>
                  <a:path w="7" h="14">
                    <a:moveTo>
                      <a:pt x="0" y="5"/>
                    </a:moveTo>
                    <a:lnTo>
                      <a:pt x="7" y="0"/>
                    </a:lnTo>
                    <a:lnTo>
                      <a:pt x="7" y="10"/>
                    </a:lnTo>
                    <a:lnTo>
                      <a:pt x="0" y="14"/>
                    </a:lnTo>
                    <a:lnTo>
                      <a:pt x="0" y="5"/>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389"/>
              <p:cNvSpPr>
                <a:spLocks/>
              </p:cNvSpPr>
              <p:nvPr/>
            </p:nvSpPr>
            <p:spPr bwMode="auto">
              <a:xfrm>
                <a:off x="3700" y="2102"/>
                <a:ext cx="19" cy="19"/>
              </a:xfrm>
              <a:custGeom>
                <a:avLst/>
                <a:gdLst/>
                <a:ahLst/>
                <a:cxnLst>
                  <a:cxn ang="0">
                    <a:pos x="11" y="0"/>
                  </a:cxn>
                  <a:cxn ang="0">
                    <a:pos x="19" y="0"/>
                  </a:cxn>
                  <a:cxn ang="0">
                    <a:pos x="19" y="10"/>
                  </a:cxn>
                  <a:cxn ang="0">
                    <a:pos x="14" y="14"/>
                  </a:cxn>
                  <a:cxn ang="0">
                    <a:pos x="9" y="19"/>
                  </a:cxn>
                  <a:cxn ang="0">
                    <a:pos x="2" y="17"/>
                  </a:cxn>
                  <a:cxn ang="0">
                    <a:pos x="0" y="7"/>
                  </a:cxn>
                  <a:cxn ang="0">
                    <a:pos x="2" y="7"/>
                  </a:cxn>
                  <a:cxn ang="0">
                    <a:pos x="11" y="0"/>
                  </a:cxn>
                </a:cxnLst>
                <a:rect l="0" t="0" r="r" b="b"/>
                <a:pathLst>
                  <a:path w="19" h="19">
                    <a:moveTo>
                      <a:pt x="11" y="0"/>
                    </a:moveTo>
                    <a:lnTo>
                      <a:pt x="19" y="0"/>
                    </a:lnTo>
                    <a:lnTo>
                      <a:pt x="19" y="10"/>
                    </a:lnTo>
                    <a:lnTo>
                      <a:pt x="14" y="14"/>
                    </a:lnTo>
                    <a:lnTo>
                      <a:pt x="9" y="19"/>
                    </a:lnTo>
                    <a:lnTo>
                      <a:pt x="2" y="17"/>
                    </a:lnTo>
                    <a:lnTo>
                      <a:pt x="0" y="7"/>
                    </a:lnTo>
                    <a:lnTo>
                      <a:pt x="2" y="7"/>
                    </a:lnTo>
                    <a:lnTo>
                      <a:pt x="11" y="0"/>
                    </a:lnTo>
                    <a:close/>
                  </a:path>
                </a:pathLst>
              </a:custGeom>
              <a:solidFill>
                <a:srgbClr val="F7C8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390"/>
              <p:cNvSpPr>
                <a:spLocks/>
              </p:cNvSpPr>
              <p:nvPr/>
            </p:nvSpPr>
            <p:spPr bwMode="auto">
              <a:xfrm>
                <a:off x="3723" y="2104"/>
                <a:ext cx="12" cy="12"/>
              </a:xfrm>
              <a:custGeom>
                <a:avLst/>
                <a:gdLst/>
                <a:ahLst/>
                <a:cxnLst>
                  <a:cxn ang="0">
                    <a:pos x="12" y="0"/>
                  </a:cxn>
                  <a:cxn ang="0">
                    <a:pos x="10" y="12"/>
                  </a:cxn>
                  <a:cxn ang="0">
                    <a:pos x="0" y="10"/>
                  </a:cxn>
                  <a:cxn ang="0">
                    <a:pos x="5" y="8"/>
                  </a:cxn>
                  <a:cxn ang="0">
                    <a:pos x="7" y="5"/>
                  </a:cxn>
                  <a:cxn ang="0">
                    <a:pos x="12" y="0"/>
                  </a:cxn>
                </a:cxnLst>
                <a:rect l="0" t="0" r="r" b="b"/>
                <a:pathLst>
                  <a:path w="12" h="12">
                    <a:moveTo>
                      <a:pt x="12" y="0"/>
                    </a:moveTo>
                    <a:lnTo>
                      <a:pt x="10" y="12"/>
                    </a:lnTo>
                    <a:lnTo>
                      <a:pt x="0" y="10"/>
                    </a:lnTo>
                    <a:lnTo>
                      <a:pt x="5" y="8"/>
                    </a:lnTo>
                    <a:lnTo>
                      <a:pt x="7" y="5"/>
                    </a:lnTo>
                    <a:lnTo>
                      <a:pt x="12" y="0"/>
                    </a:lnTo>
                    <a:close/>
                  </a:path>
                </a:pathLst>
              </a:custGeom>
              <a:solidFill>
                <a:srgbClr val="6D5B2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391"/>
              <p:cNvSpPr>
                <a:spLocks/>
              </p:cNvSpPr>
              <p:nvPr/>
            </p:nvSpPr>
            <p:spPr bwMode="auto">
              <a:xfrm>
                <a:off x="3735" y="2104"/>
                <a:ext cx="2" cy="10"/>
              </a:xfrm>
              <a:custGeom>
                <a:avLst/>
                <a:gdLst/>
                <a:ahLst/>
                <a:cxnLst>
                  <a:cxn ang="0">
                    <a:pos x="2" y="0"/>
                  </a:cxn>
                  <a:cxn ang="0">
                    <a:pos x="2" y="5"/>
                  </a:cxn>
                  <a:cxn ang="0">
                    <a:pos x="0" y="10"/>
                  </a:cxn>
                  <a:cxn ang="0">
                    <a:pos x="2" y="0"/>
                  </a:cxn>
                </a:cxnLst>
                <a:rect l="0" t="0" r="r" b="b"/>
                <a:pathLst>
                  <a:path w="2" h="10">
                    <a:moveTo>
                      <a:pt x="2" y="0"/>
                    </a:moveTo>
                    <a:lnTo>
                      <a:pt x="2" y="5"/>
                    </a:lnTo>
                    <a:lnTo>
                      <a:pt x="0" y="10"/>
                    </a:lnTo>
                    <a:lnTo>
                      <a:pt x="2" y="0"/>
                    </a:lnTo>
                    <a:close/>
                  </a:path>
                </a:pathLst>
              </a:custGeom>
              <a:solidFill>
                <a:srgbClr val="41411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392"/>
              <p:cNvSpPr>
                <a:spLocks/>
              </p:cNvSpPr>
              <p:nvPr/>
            </p:nvSpPr>
            <p:spPr bwMode="auto">
              <a:xfrm>
                <a:off x="3737" y="2104"/>
                <a:ext cx="12" cy="12"/>
              </a:xfrm>
              <a:custGeom>
                <a:avLst/>
                <a:gdLst/>
                <a:ahLst/>
                <a:cxnLst>
                  <a:cxn ang="0">
                    <a:pos x="8" y="0"/>
                  </a:cxn>
                  <a:cxn ang="0">
                    <a:pos x="12" y="0"/>
                  </a:cxn>
                  <a:cxn ang="0">
                    <a:pos x="12" y="8"/>
                  </a:cxn>
                  <a:cxn ang="0">
                    <a:pos x="5" y="12"/>
                  </a:cxn>
                  <a:cxn ang="0">
                    <a:pos x="5" y="10"/>
                  </a:cxn>
                  <a:cxn ang="0">
                    <a:pos x="0" y="8"/>
                  </a:cxn>
                  <a:cxn ang="0">
                    <a:pos x="8" y="0"/>
                  </a:cxn>
                </a:cxnLst>
                <a:rect l="0" t="0" r="r" b="b"/>
                <a:pathLst>
                  <a:path w="12" h="12">
                    <a:moveTo>
                      <a:pt x="8" y="0"/>
                    </a:moveTo>
                    <a:lnTo>
                      <a:pt x="12" y="0"/>
                    </a:lnTo>
                    <a:lnTo>
                      <a:pt x="12" y="8"/>
                    </a:lnTo>
                    <a:lnTo>
                      <a:pt x="5" y="12"/>
                    </a:lnTo>
                    <a:lnTo>
                      <a:pt x="5" y="10"/>
                    </a:lnTo>
                    <a:lnTo>
                      <a:pt x="0" y="8"/>
                    </a:lnTo>
                    <a:lnTo>
                      <a:pt x="8" y="0"/>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393"/>
              <p:cNvSpPr>
                <a:spLocks/>
              </p:cNvSpPr>
              <p:nvPr/>
            </p:nvSpPr>
            <p:spPr bwMode="auto">
              <a:xfrm>
                <a:off x="3891" y="2109"/>
                <a:ext cx="78" cy="71"/>
              </a:xfrm>
              <a:custGeom>
                <a:avLst/>
                <a:gdLst/>
                <a:ahLst/>
                <a:cxnLst>
                  <a:cxn ang="0">
                    <a:pos x="0" y="0"/>
                  </a:cxn>
                  <a:cxn ang="0">
                    <a:pos x="0" y="0"/>
                  </a:cxn>
                  <a:cxn ang="0">
                    <a:pos x="0" y="2"/>
                  </a:cxn>
                  <a:cxn ang="0">
                    <a:pos x="2" y="4"/>
                  </a:cxn>
                  <a:cxn ang="0">
                    <a:pos x="10" y="12"/>
                  </a:cxn>
                  <a:cxn ang="0">
                    <a:pos x="21" y="21"/>
                  </a:cxn>
                  <a:cxn ang="0">
                    <a:pos x="27" y="26"/>
                  </a:cxn>
                  <a:cxn ang="0">
                    <a:pos x="32" y="29"/>
                  </a:cxn>
                  <a:cxn ang="0">
                    <a:pos x="33" y="29"/>
                  </a:cxn>
                  <a:cxn ang="0">
                    <a:pos x="28" y="30"/>
                  </a:cxn>
                  <a:cxn ang="0">
                    <a:pos x="22" y="27"/>
                  </a:cxn>
                  <a:cxn ang="0">
                    <a:pos x="6" y="12"/>
                  </a:cxn>
                  <a:cxn ang="0">
                    <a:pos x="0" y="5"/>
                  </a:cxn>
                  <a:cxn ang="0">
                    <a:pos x="0" y="3"/>
                  </a:cxn>
                  <a:cxn ang="0">
                    <a:pos x="0" y="0"/>
                  </a:cxn>
                </a:cxnLst>
                <a:rect l="0" t="0" r="r" b="b"/>
                <a:pathLst>
                  <a:path w="33" h="30">
                    <a:moveTo>
                      <a:pt x="0" y="0"/>
                    </a:moveTo>
                    <a:cubicBezTo>
                      <a:pt x="0" y="0"/>
                      <a:pt x="0" y="0"/>
                      <a:pt x="0" y="0"/>
                    </a:cubicBezTo>
                    <a:cubicBezTo>
                      <a:pt x="0" y="2"/>
                      <a:pt x="0" y="2"/>
                      <a:pt x="0" y="2"/>
                    </a:cubicBezTo>
                    <a:cubicBezTo>
                      <a:pt x="2" y="4"/>
                      <a:pt x="2" y="4"/>
                      <a:pt x="2" y="4"/>
                    </a:cubicBezTo>
                    <a:cubicBezTo>
                      <a:pt x="10" y="12"/>
                      <a:pt x="10" y="12"/>
                      <a:pt x="10" y="12"/>
                    </a:cubicBezTo>
                    <a:cubicBezTo>
                      <a:pt x="21" y="21"/>
                      <a:pt x="21" y="21"/>
                      <a:pt x="21" y="21"/>
                    </a:cubicBezTo>
                    <a:cubicBezTo>
                      <a:pt x="27" y="26"/>
                      <a:pt x="27" y="26"/>
                      <a:pt x="27" y="26"/>
                    </a:cubicBezTo>
                    <a:cubicBezTo>
                      <a:pt x="32" y="29"/>
                      <a:pt x="32" y="29"/>
                      <a:pt x="32" y="29"/>
                    </a:cubicBezTo>
                    <a:cubicBezTo>
                      <a:pt x="33" y="29"/>
                      <a:pt x="33" y="29"/>
                      <a:pt x="33" y="29"/>
                    </a:cubicBezTo>
                    <a:cubicBezTo>
                      <a:pt x="28" y="30"/>
                      <a:pt x="28" y="30"/>
                      <a:pt x="28" y="30"/>
                    </a:cubicBezTo>
                    <a:cubicBezTo>
                      <a:pt x="22" y="27"/>
                      <a:pt x="22" y="27"/>
                      <a:pt x="22" y="27"/>
                    </a:cubicBezTo>
                    <a:cubicBezTo>
                      <a:pt x="16" y="22"/>
                      <a:pt x="11" y="17"/>
                      <a:pt x="6" y="12"/>
                    </a:cubicBezTo>
                    <a:cubicBezTo>
                      <a:pt x="0" y="5"/>
                      <a:pt x="0" y="5"/>
                      <a:pt x="0" y="5"/>
                    </a:cubicBezTo>
                    <a:cubicBezTo>
                      <a:pt x="0" y="3"/>
                      <a:pt x="0" y="3"/>
                      <a:pt x="0" y="3"/>
                    </a:cubicBez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394"/>
              <p:cNvSpPr>
                <a:spLocks/>
              </p:cNvSpPr>
              <p:nvPr/>
            </p:nvSpPr>
            <p:spPr bwMode="auto">
              <a:xfrm>
                <a:off x="3891" y="2109"/>
                <a:ext cx="80" cy="69"/>
              </a:xfrm>
              <a:custGeom>
                <a:avLst/>
                <a:gdLst/>
                <a:ahLst/>
                <a:cxnLst>
                  <a:cxn ang="0">
                    <a:pos x="0" y="2"/>
                  </a:cxn>
                  <a:cxn ang="0">
                    <a:pos x="0" y="0"/>
                  </a:cxn>
                  <a:cxn ang="0">
                    <a:pos x="6" y="5"/>
                  </a:cxn>
                  <a:cxn ang="0">
                    <a:pos x="20" y="17"/>
                  </a:cxn>
                  <a:cxn ang="0">
                    <a:pos x="34" y="28"/>
                  </a:cxn>
                  <a:cxn ang="0">
                    <a:pos x="33" y="29"/>
                  </a:cxn>
                  <a:cxn ang="0">
                    <a:pos x="32" y="29"/>
                  </a:cxn>
                  <a:cxn ang="0">
                    <a:pos x="27" y="26"/>
                  </a:cxn>
                  <a:cxn ang="0">
                    <a:pos x="21" y="21"/>
                  </a:cxn>
                  <a:cxn ang="0">
                    <a:pos x="10" y="12"/>
                  </a:cxn>
                  <a:cxn ang="0">
                    <a:pos x="2" y="4"/>
                  </a:cxn>
                  <a:cxn ang="0">
                    <a:pos x="0" y="2"/>
                  </a:cxn>
                </a:cxnLst>
                <a:rect l="0" t="0" r="r" b="b"/>
                <a:pathLst>
                  <a:path w="34" h="29">
                    <a:moveTo>
                      <a:pt x="0" y="2"/>
                    </a:moveTo>
                    <a:cubicBezTo>
                      <a:pt x="0" y="0"/>
                      <a:pt x="0" y="0"/>
                      <a:pt x="0" y="0"/>
                    </a:cubicBezTo>
                    <a:cubicBezTo>
                      <a:pt x="6" y="5"/>
                      <a:pt x="6" y="5"/>
                      <a:pt x="6" y="5"/>
                    </a:cubicBezTo>
                    <a:cubicBezTo>
                      <a:pt x="10" y="9"/>
                      <a:pt x="15" y="13"/>
                      <a:pt x="20" y="17"/>
                    </a:cubicBezTo>
                    <a:cubicBezTo>
                      <a:pt x="24" y="21"/>
                      <a:pt x="29" y="25"/>
                      <a:pt x="34" y="28"/>
                    </a:cubicBezTo>
                    <a:cubicBezTo>
                      <a:pt x="33" y="29"/>
                      <a:pt x="33" y="29"/>
                      <a:pt x="33" y="29"/>
                    </a:cubicBezTo>
                    <a:cubicBezTo>
                      <a:pt x="32" y="29"/>
                      <a:pt x="32" y="29"/>
                      <a:pt x="32" y="29"/>
                    </a:cubicBezTo>
                    <a:cubicBezTo>
                      <a:pt x="27" y="26"/>
                      <a:pt x="27" y="26"/>
                      <a:pt x="27" y="26"/>
                    </a:cubicBezTo>
                    <a:cubicBezTo>
                      <a:pt x="21" y="21"/>
                      <a:pt x="21" y="21"/>
                      <a:pt x="21" y="21"/>
                    </a:cubicBezTo>
                    <a:cubicBezTo>
                      <a:pt x="10" y="12"/>
                      <a:pt x="10" y="12"/>
                      <a:pt x="10" y="12"/>
                    </a:cubicBezTo>
                    <a:cubicBezTo>
                      <a:pt x="2" y="4"/>
                      <a:pt x="2" y="4"/>
                      <a:pt x="2" y="4"/>
                    </a:cubicBezTo>
                    <a:lnTo>
                      <a:pt x="0" y="2"/>
                    </a:lnTo>
                    <a:close/>
                  </a:path>
                </a:pathLst>
              </a:custGeom>
              <a:solidFill>
                <a:srgbClr val="7E3F1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395"/>
              <p:cNvSpPr>
                <a:spLocks/>
              </p:cNvSpPr>
              <p:nvPr/>
            </p:nvSpPr>
            <p:spPr bwMode="auto">
              <a:xfrm>
                <a:off x="3676" y="2112"/>
                <a:ext cx="5" cy="7"/>
              </a:xfrm>
              <a:custGeom>
                <a:avLst/>
                <a:gdLst/>
                <a:ahLst/>
                <a:cxnLst>
                  <a:cxn ang="0">
                    <a:pos x="0" y="0"/>
                  </a:cxn>
                  <a:cxn ang="0">
                    <a:pos x="2" y="0"/>
                  </a:cxn>
                  <a:cxn ang="0">
                    <a:pos x="5" y="4"/>
                  </a:cxn>
                  <a:cxn ang="0">
                    <a:pos x="0" y="7"/>
                  </a:cxn>
                  <a:cxn ang="0">
                    <a:pos x="0" y="0"/>
                  </a:cxn>
                </a:cxnLst>
                <a:rect l="0" t="0" r="r" b="b"/>
                <a:pathLst>
                  <a:path w="5" h="7">
                    <a:moveTo>
                      <a:pt x="0" y="0"/>
                    </a:moveTo>
                    <a:lnTo>
                      <a:pt x="2" y="0"/>
                    </a:lnTo>
                    <a:lnTo>
                      <a:pt x="5" y="4"/>
                    </a:lnTo>
                    <a:lnTo>
                      <a:pt x="0" y="7"/>
                    </a:lnTo>
                    <a:lnTo>
                      <a:pt x="0" y="0"/>
                    </a:lnTo>
                    <a:close/>
                  </a:path>
                </a:pathLst>
              </a:custGeom>
              <a:solidFill>
                <a:srgbClr val="F5C6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396"/>
              <p:cNvSpPr>
                <a:spLocks/>
              </p:cNvSpPr>
              <p:nvPr/>
            </p:nvSpPr>
            <p:spPr bwMode="auto">
              <a:xfrm>
                <a:off x="3754" y="2112"/>
                <a:ext cx="24" cy="16"/>
              </a:xfrm>
              <a:custGeom>
                <a:avLst/>
                <a:gdLst/>
                <a:ahLst/>
                <a:cxnLst>
                  <a:cxn ang="0">
                    <a:pos x="9" y="0"/>
                  </a:cxn>
                  <a:cxn ang="0">
                    <a:pos x="14" y="2"/>
                  </a:cxn>
                  <a:cxn ang="0">
                    <a:pos x="21" y="9"/>
                  </a:cxn>
                  <a:cxn ang="0">
                    <a:pos x="24" y="16"/>
                  </a:cxn>
                  <a:cxn ang="0">
                    <a:pos x="14" y="11"/>
                  </a:cxn>
                  <a:cxn ang="0">
                    <a:pos x="0" y="9"/>
                  </a:cxn>
                  <a:cxn ang="0">
                    <a:pos x="2" y="4"/>
                  </a:cxn>
                  <a:cxn ang="0">
                    <a:pos x="7" y="2"/>
                  </a:cxn>
                  <a:cxn ang="0">
                    <a:pos x="7" y="0"/>
                  </a:cxn>
                  <a:cxn ang="0">
                    <a:pos x="9" y="0"/>
                  </a:cxn>
                </a:cxnLst>
                <a:rect l="0" t="0" r="r" b="b"/>
                <a:pathLst>
                  <a:path w="24" h="16">
                    <a:moveTo>
                      <a:pt x="9" y="0"/>
                    </a:moveTo>
                    <a:lnTo>
                      <a:pt x="14" y="2"/>
                    </a:lnTo>
                    <a:lnTo>
                      <a:pt x="21" y="9"/>
                    </a:lnTo>
                    <a:lnTo>
                      <a:pt x="24" y="16"/>
                    </a:lnTo>
                    <a:lnTo>
                      <a:pt x="14" y="11"/>
                    </a:lnTo>
                    <a:lnTo>
                      <a:pt x="0" y="9"/>
                    </a:lnTo>
                    <a:lnTo>
                      <a:pt x="2" y="4"/>
                    </a:lnTo>
                    <a:lnTo>
                      <a:pt x="7" y="2"/>
                    </a:lnTo>
                    <a:lnTo>
                      <a:pt x="7" y="0"/>
                    </a:lnTo>
                    <a:lnTo>
                      <a:pt x="9"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397"/>
              <p:cNvSpPr>
                <a:spLocks/>
              </p:cNvSpPr>
              <p:nvPr/>
            </p:nvSpPr>
            <p:spPr bwMode="auto">
              <a:xfrm>
                <a:off x="3681" y="2112"/>
                <a:ext cx="9" cy="11"/>
              </a:xfrm>
              <a:custGeom>
                <a:avLst/>
                <a:gdLst/>
                <a:ahLst/>
                <a:cxnLst>
                  <a:cxn ang="0">
                    <a:pos x="0" y="4"/>
                  </a:cxn>
                  <a:cxn ang="0">
                    <a:pos x="7" y="0"/>
                  </a:cxn>
                  <a:cxn ang="0">
                    <a:pos x="9" y="7"/>
                  </a:cxn>
                  <a:cxn ang="0">
                    <a:pos x="2" y="11"/>
                  </a:cxn>
                  <a:cxn ang="0">
                    <a:pos x="0" y="4"/>
                  </a:cxn>
                </a:cxnLst>
                <a:rect l="0" t="0" r="r" b="b"/>
                <a:pathLst>
                  <a:path w="9" h="11">
                    <a:moveTo>
                      <a:pt x="0" y="4"/>
                    </a:moveTo>
                    <a:lnTo>
                      <a:pt x="7" y="0"/>
                    </a:lnTo>
                    <a:lnTo>
                      <a:pt x="9" y="7"/>
                    </a:lnTo>
                    <a:lnTo>
                      <a:pt x="2" y="11"/>
                    </a:lnTo>
                    <a:lnTo>
                      <a:pt x="0" y="4"/>
                    </a:lnTo>
                    <a:close/>
                  </a:path>
                </a:pathLst>
              </a:custGeom>
              <a:solidFill>
                <a:srgbClr val="F6C6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398"/>
              <p:cNvSpPr>
                <a:spLocks/>
              </p:cNvSpPr>
              <p:nvPr/>
            </p:nvSpPr>
            <p:spPr bwMode="auto">
              <a:xfrm>
                <a:off x="3730" y="2112"/>
                <a:ext cx="12" cy="9"/>
              </a:xfrm>
              <a:custGeom>
                <a:avLst/>
                <a:gdLst/>
                <a:ahLst/>
                <a:cxnLst>
                  <a:cxn ang="0">
                    <a:pos x="5" y="2"/>
                  </a:cxn>
                  <a:cxn ang="0">
                    <a:pos x="7" y="0"/>
                  </a:cxn>
                  <a:cxn ang="0">
                    <a:pos x="12" y="2"/>
                  </a:cxn>
                  <a:cxn ang="0">
                    <a:pos x="12" y="7"/>
                  </a:cxn>
                  <a:cxn ang="0">
                    <a:pos x="7" y="9"/>
                  </a:cxn>
                  <a:cxn ang="0">
                    <a:pos x="0" y="7"/>
                  </a:cxn>
                  <a:cxn ang="0">
                    <a:pos x="3" y="4"/>
                  </a:cxn>
                  <a:cxn ang="0">
                    <a:pos x="5" y="2"/>
                  </a:cxn>
                </a:cxnLst>
                <a:rect l="0" t="0" r="r" b="b"/>
                <a:pathLst>
                  <a:path w="12" h="9">
                    <a:moveTo>
                      <a:pt x="5" y="2"/>
                    </a:moveTo>
                    <a:lnTo>
                      <a:pt x="7" y="0"/>
                    </a:lnTo>
                    <a:lnTo>
                      <a:pt x="12" y="2"/>
                    </a:lnTo>
                    <a:lnTo>
                      <a:pt x="12" y="7"/>
                    </a:lnTo>
                    <a:lnTo>
                      <a:pt x="7" y="9"/>
                    </a:lnTo>
                    <a:lnTo>
                      <a:pt x="0" y="7"/>
                    </a:lnTo>
                    <a:lnTo>
                      <a:pt x="3" y="4"/>
                    </a:lnTo>
                    <a:lnTo>
                      <a:pt x="5" y="2"/>
                    </a:lnTo>
                    <a:close/>
                  </a:path>
                </a:pathLst>
              </a:custGeom>
              <a:solidFill>
                <a:srgbClr val="F6C7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399"/>
              <p:cNvSpPr>
                <a:spLocks/>
              </p:cNvSpPr>
              <p:nvPr/>
            </p:nvSpPr>
            <p:spPr bwMode="auto">
              <a:xfrm>
                <a:off x="3707" y="2114"/>
                <a:ext cx="19" cy="21"/>
              </a:xfrm>
              <a:custGeom>
                <a:avLst/>
                <a:gdLst/>
                <a:ahLst/>
                <a:cxnLst>
                  <a:cxn ang="0">
                    <a:pos x="7" y="5"/>
                  </a:cxn>
                  <a:cxn ang="0">
                    <a:pos x="12" y="0"/>
                  </a:cxn>
                  <a:cxn ang="0">
                    <a:pos x="19" y="7"/>
                  </a:cxn>
                  <a:cxn ang="0">
                    <a:pos x="19" y="16"/>
                  </a:cxn>
                  <a:cxn ang="0">
                    <a:pos x="14" y="21"/>
                  </a:cxn>
                  <a:cxn ang="0">
                    <a:pos x="12" y="19"/>
                  </a:cxn>
                  <a:cxn ang="0">
                    <a:pos x="0" y="7"/>
                  </a:cxn>
                  <a:cxn ang="0">
                    <a:pos x="7" y="5"/>
                  </a:cxn>
                </a:cxnLst>
                <a:rect l="0" t="0" r="r" b="b"/>
                <a:pathLst>
                  <a:path w="19" h="21">
                    <a:moveTo>
                      <a:pt x="7" y="5"/>
                    </a:moveTo>
                    <a:lnTo>
                      <a:pt x="12" y="0"/>
                    </a:lnTo>
                    <a:lnTo>
                      <a:pt x="19" y="7"/>
                    </a:lnTo>
                    <a:lnTo>
                      <a:pt x="19" y="16"/>
                    </a:lnTo>
                    <a:lnTo>
                      <a:pt x="14" y="21"/>
                    </a:lnTo>
                    <a:lnTo>
                      <a:pt x="12" y="19"/>
                    </a:lnTo>
                    <a:lnTo>
                      <a:pt x="0" y="7"/>
                    </a:lnTo>
                    <a:lnTo>
                      <a:pt x="7" y="5"/>
                    </a:lnTo>
                    <a:close/>
                  </a:path>
                </a:pathLst>
              </a:custGeom>
              <a:solidFill>
                <a:srgbClr val="F7C8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400"/>
              <p:cNvSpPr>
                <a:spLocks/>
              </p:cNvSpPr>
              <p:nvPr/>
            </p:nvSpPr>
            <p:spPr bwMode="auto">
              <a:xfrm>
                <a:off x="3645" y="2114"/>
                <a:ext cx="15" cy="9"/>
              </a:xfrm>
              <a:custGeom>
                <a:avLst/>
                <a:gdLst/>
                <a:ahLst/>
                <a:cxnLst>
                  <a:cxn ang="0">
                    <a:pos x="5" y="0"/>
                  </a:cxn>
                  <a:cxn ang="0">
                    <a:pos x="15" y="0"/>
                  </a:cxn>
                  <a:cxn ang="0">
                    <a:pos x="10" y="9"/>
                  </a:cxn>
                  <a:cxn ang="0">
                    <a:pos x="0" y="7"/>
                  </a:cxn>
                  <a:cxn ang="0">
                    <a:pos x="5" y="0"/>
                  </a:cxn>
                </a:cxnLst>
                <a:rect l="0" t="0" r="r" b="b"/>
                <a:pathLst>
                  <a:path w="15" h="9">
                    <a:moveTo>
                      <a:pt x="5" y="0"/>
                    </a:moveTo>
                    <a:lnTo>
                      <a:pt x="15" y="0"/>
                    </a:lnTo>
                    <a:lnTo>
                      <a:pt x="10" y="9"/>
                    </a:lnTo>
                    <a:lnTo>
                      <a:pt x="0" y="7"/>
                    </a:lnTo>
                    <a:lnTo>
                      <a:pt x="5"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401"/>
              <p:cNvSpPr>
                <a:spLocks/>
              </p:cNvSpPr>
              <p:nvPr/>
            </p:nvSpPr>
            <p:spPr bwMode="auto">
              <a:xfrm>
                <a:off x="3721" y="2114"/>
                <a:ext cx="9" cy="7"/>
              </a:xfrm>
              <a:custGeom>
                <a:avLst/>
                <a:gdLst/>
                <a:ahLst/>
                <a:cxnLst>
                  <a:cxn ang="0">
                    <a:pos x="0" y="0"/>
                  </a:cxn>
                  <a:cxn ang="0">
                    <a:pos x="9" y="2"/>
                  </a:cxn>
                  <a:cxn ang="0">
                    <a:pos x="5" y="7"/>
                  </a:cxn>
                  <a:cxn ang="0">
                    <a:pos x="0" y="0"/>
                  </a:cxn>
                </a:cxnLst>
                <a:rect l="0" t="0" r="r" b="b"/>
                <a:pathLst>
                  <a:path w="9" h="7">
                    <a:moveTo>
                      <a:pt x="0" y="0"/>
                    </a:moveTo>
                    <a:lnTo>
                      <a:pt x="9" y="2"/>
                    </a:lnTo>
                    <a:lnTo>
                      <a:pt x="5" y="7"/>
                    </a:lnTo>
                    <a:lnTo>
                      <a:pt x="0" y="0"/>
                    </a:lnTo>
                    <a:close/>
                  </a:path>
                </a:pathLst>
              </a:custGeom>
              <a:solidFill>
                <a:srgbClr val="F5C7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402"/>
              <p:cNvSpPr>
                <a:spLocks/>
              </p:cNvSpPr>
              <p:nvPr/>
            </p:nvSpPr>
            <p:spPr bwMode="auto">
              <a:xfrm>
                <a:off x="3745" y="2114"/>
                <a:ext cx="7" cy="12"/>
              </a:xfrm>
              <a:custGeom>
                <a:avLst/>
                <a:gdLst/>
                <a:ahLst/>
                <a:cxnLst>
                  <a:cxn ang="0">
                    <a:pos x="2" y="0"/>
                  </a:cxn>
                  <a:cxn ang="0">
                    <a:pos x="7" y="5"/>
                  </a:cxn>
                  <a:cxn ang="0">
                    <a:pos x="4" y="9"/>
                  </a:cxn>
                  <a:cxn ang="0">
                    <a:pos x="4" y="12"/>
                  </a:cxn>
                  <a:cxn ang="0">
                    <a:pos x="2" y="12"/>
                  </a:cxn>
                  <a:cxn ang="0">
                    <a:pos x="0" y="5"/>
                  </a:cxn>
                  <a:cxn ang="0">
                    <a:pos x="2" y="0"/>
                  </a:cxn>
                </a:cxnLst>
                <a:rect l="0" t="0" r="r" b="b"/>
                <a:pathLst>
                  <a:path w="7" h="12">
                    <a:moveTo>
                      <a:pt x="2" y="0"/>
                    </a:moveTo>
                    <a:lnTo>
                      <a:pt x="7" y="5"/>
                    </a:lnTo>
                    <a:lnTo>
                      <a:pt x="4" y="9"/>
                    </a:lnTo>
                    <a:lnTo>
                      <a:pt x="4" y="12"/>
                    </a:lnTo>
                    <a:lnTo>
                      <a:pt x="2" y="12"/>
                    </a:lnTo>
                    <a:lnTo>
                      <a:pt x="0" y="5"/>
                    </a:lnTo>
                    <a:lnTo>
                      <a:pt x="2" y="0"/>
                    </a:lnTo>
                    <a:close/>
                  </a:path>
                </a:pathLst>
              </a:custGeom>
              <a:solidFill>
                <a:srgbClr val="F7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403"/>
              <p:cNvSpPr>
                <a:spLocks/>
              </p:cNvSpPr>
              <p:nvPr/>
            </p:nvSpPr>
            <p:spPr bwMode="auto">
              <a:xfrm>
                <a:off x="3693" y="2116"/>
                <a:ext cx="11" cy="10"/>
              </a:xfrm>
              <a:custGeom>
                <a:avLst/>
                <a:gdLst/>
                <a:ahLst/>
                <a:cxnLst>
                  <a:cxn ang="0">
                    <a:pos x="0" y="5"/>
                  </a:cxn>
                  <a:cxn ang="0">
                    <a:pos x="7" y="0"/>
                  </a:cxn>
                  <a:cxn ang="0">
                    <a:pos x="11" y="5"/>
                  </a:cxn>
                  <a:cxn ang="0">
                    <a:pos x="4" y="10"/>
                  </a:cxn>
                  <a:cxn ang="0">
                    <a:pos x="0" y="5"/>
                  </a:cxn>
                </a:cxnLst>
                <a:rect l="0" t="0" r="r" b="b"/>
                <a:pathLst>
                  <a:path w="11" h="10">
                    <a:moveTo>
                      <a:pt x="0" y="5"/>
                    </a:moveTo>
                    <a:lnTo>
                      <a:pt x="7" y="0"/>
                    </a:lnTo>
                    <a:lnTo>
                      <a:pt x="11" y="5"/>
                    </a:lnTo>
                    <a:lnTo>
                      <a:pt x="4" y="10"/>
                    </a:lnTo>
                    <a:lnTo>
                      <a:pt x="0" y="5"/>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404"/>
              <p:cNvSpPr>
                <a:spLocks/>
              </p:cNvSpPr>
              <p:nvPr/>
            </p:nvSpPr>
            <p:spPr bwMode="auto">
              <a:xfrm>
                <a:off x="3846" y="2116"/>
                <a:ext cx="12" cy="26"/>
              </a:xfrm>
              <a:custGeom>
                <a:avLst/>
                <a:gdLst/>
                <a:ahLst/>
                <a:cxnLst>
                  <a:cxn ang="0">
                    <a:pos x="2" y="0"/>
                  </a:cxn>
                  <a:cxn ang="0">
                    <a:pos x="12" y="19"/>
                  </a:cxn>
                  <a:cxn ang="0">
                    <a:pos x="12" y="19"/>
                  </a:cxn>
                  <a:cxn ang="0">
                    <a:pos x="12" y="26"/>
                  </a:cxn>
                  <a:cxn ang="0">
                    <a:pos x="12" y="24"/>
                  </a:cxn>
                  <a:cxn ang="0">
                    <a:pos x="7" y="24"/>
                  </a:cxn>
                  <a:cxn ang="0">
                    <a:pos x="5" y="24"/>
                  </a:cxn>
                  <a:cxn ang="0">
                    <a:pos x="0" y="12"/>
                  </a:cxn>
                  <a:cxn ang="0">
                    <a:pos x="2" y="0"/>
                  </a:cxn>
                </a:cxnLst>
                <a:rect l="0" t="0" r="r" b="b"/>
                <a:pathLst>
                  <a:path w="12" h="26">
                    <a:moveTo>
                      <a:pt x="2" y="0"/>
                    </a:moveTo>
                    <a:lnTo>
                      <a:pt x="12" y="19"/>
                    </a:lnTo>
                    <a:lnTo>
                      <a:pt x="12" y="19"/>
                    </a:lnTo>
                    <a:lnTo>
                      <a:pt x="12" y="26"/>
                    </a:lnTo>
                    <a:lnTo>
                      <a:pt x="12" y="24"/>
                    </a:lnTo>
                    <a:lnTo>
                      <a:pt x="7" y="24"/>
                    </a:lnTo>
                    <a:lnTo>
                      <a:pt x="5" y="24"/>
                    </a:lnTo>
                    <a:lnTo>
                      <a:pt x="0" y="12"/>
                    </a:lnTo>
                    <a:lnTo>
                      <a:pt x="2"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405"/>
              <p:cNvSpPr>
                <a:spLocks/>
              </p:cNvSpPr>
              <p:nvPr/>
            </p:nvSpPr>
            <p:spPr bwMode="auto">
              <a:xfrm>
                <a:off x="3676" y="2119"/>
                <a:ext cx="7" cy="7"/>
              </a:xfrm>
              <a:custGeom>
                <a:avLst/>
                <a:gdLst/>
                <a:ahLst/>
                <a:cxnLst>
                  <a:cxn ang="0">
                    <a:pos x="0" y="2"/>
                  </a:cxn>
                  <a:cxn ang="0">
                    <a:pos x="5" y="0"/>
                  </a:cxn>
                  <a:cxn ang="0">
                    <a:pos x="7" y="4"/>
                  </a:cxn>
                  <a:cxn ang="0">
                    <a:pos x="2" y="7"/>
                  </a:cxn>
                  <a:cxn ang="0">
                    <a:pos x="0" y="2"/>
                  </a:cxn>
                </a:cxnLst>
                <a:rect l="0" t="0" r="r" b="b"/>
                <a:pathLst>
                  <a:path w="7" h="7">
                    <a:moveTo>
                      <a:pt x="0" y="2"/>
                    </a:moveTo>
                    <a:lnTo>
                      <a:pt x="5" y="0"/>
                    </a:lnTo>
                    <a:lnTo>
                      <a:pt x="7" y="4"/>
                    </a:lnTo>
                    <a:lnTo>
                      <a:pt x="2" y="7"/>
                    </a:lnTo>
                    <a:lnTo>
                      <a:pt x="0" y="2"/>
                    </a:lnTo>
                    <a:close/>
                  </a:path>
                </a:pathLst>
              </a:custGeom>
              <a:solidFill>
                <a:srgbClr val="F6C4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406"/>
              <p:cNvSpPr>
                <a:spLocks/>
              </p:cNvSpPr>
              <p:nvPr/>
            </p:nvSpPr>
            <p:spPr bwMode="auto">
              <a:xfrm>
                <a:off x="3685" y="2119"/>
                <a:ext cx="10" cy="11"/>
              </a:xfrm>
              <a:custGeom>
                <a:avLst/>
                <a:gdLst/>
                <a:ahLst/>
                <a:cxnLst>
                  <a:cxn ang="0">
                    <a:pos x="0" y="4"/>
                  </a:cxn>
                  <a:cxn ang="0">
                    <a:pos x="8" y="0"/>
                  </a:cxn>
                  <a:cxn ang="0">
                    <a:pos x="10" y="7"/>
                  </a:cxn>
                  <a:cxn ang="0">
                    <a:pos x="3" y="11"/>
                  </a:cxn>
                  <a:cxn ang="0">
                    <a:pos x="0" y="11"/>
                  </a:cxn>
                  <a:cxn ang="0">
                    <a:pos x="0" y="4"/>
                  </a:cxn>
                </a:cxnLst>
                <a:rect l="0" t="0" r="r" b="b"/>
                <a:pathLst>
                  <a:path w="10" h="11">
                    <a:moveTo>
                      <a:pt x="0" y="4"/>
                    </a:moveTo>
                    <a:lnTo>
                      <a:pt x="8" y="0"/>
                    </a:lnTo>
                    <a:lnTo>
                      <a:pt x="10" y="7"/>
                    </a:lnTo>
                    <a:lnTo>
                      <a:pt x="3" y="11"/>
                    </a:lnTo>
                    <a:lnTo>
                      <a:pt x="0" y="11"/>
                    </a:lnTo>
                    <a:lnTo>
                      <a:pt x="0" y="4"/>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407"/>
              <p:cNvSpPr>
                <a:spLocks/>
              </p:cNvSpPr>
              <p:nvPr/>
            </p:nvSpPr>
            <p:spPr bwMode="auto">
              <a:xfrm>
                <a:off x="3794" y="2119"/>
                <a:ext cx="12" cy="35"/>
              </a:xfrm>
              <a:custGeom>
                <a:avLst/>
                <a:gdLst/>
                <a:ahLst/>
                <a:cxnLst>
                  <a:cxn ang="0">
                    <a:pos x="3" y="0"/>
                  </a:cxn>
                  <a:cxn ang="0">
                    <a:pos x="10" y="9"/>
                  </a:cxn>
                  <a:cxn ang="0">
                    <a:pos x="12" y="14"/>
                  </a:cxn>
                  <a:cxn ang="0">
                    <a:pos x="12" y="26"/>
                  </a:cxn>
                  <a:cxn ang="0">
                    <a:pos x="10" y="35"/>
                  </a:cxn>
                  <a:cxn ang="0">
                    <a:pos x="7" y="35"/>
                  </a:cxn>
                  <a:cxn ang="0">
                    <a:pos x="0" y="26"/>
                  </a:cxn>
                  <a:cxn ang="0">
                    <a:pos x="0" y="16"/>
                  </a:cxn>
                  <a:cxn ang="0">
                    <a:pos x="3" y="0"/>
                  </a:cxn>
                </a:cxnLst>
                <a:rect l="0" t="0" r="r" b="b"/>
                <a:pathLst>
                  <a:path w="12" h="35">
                    <a:moveTo>
                      <a:pt x="3" y="0"/>
                    </a:moveTo>
                    <a:lnTo>
                      <a:pt x="10" y="9"/>
                    </a:lnTo>
                    <a:lnTo>
                      <a:pt x="12" y="14"/>
                    </a:lnTo>
                    <a:lnTo>
                      <a:pt x="12" y="26"/>
                    </a:lnTo>
                    <a:lnTo>
                      <a:pt x="10" y="35"/>
                    </a:lnTo>
                    <a:lnTo>
                      <a:pt x="7" y="35"/>
                    </a:lnTo>
                    <a:lnTo>
                      <a:pt x="0" y="26"/>
                    </a:lnTo>
                    <a:lnTo>
                      <a:pt x="0" y="16"/>
                    </a:lnTo>
                    <a:lnTo>
                      <a:pt x="3" y="0"/>
                    </a:lnTo>
                    <a:close/>
                  </a:path>
                </a:pathLst>
              </a:custGeom>
              <a:solidFill>
                <a:srgbClr val="90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5" name="Group 609"/>
            <p:cNvGrpSpPr>
              <a:grpSpLocks/>
            </p:cNvGrpSpPr>
            <p:nvPr/>
          </p:nvGrpSpPr>
          <p:grpSpPr bwMode="auto">
            <a:xfrm>
              <a:off x="5593015" y="3303619"/>
              <a:ext cx="939842" cy="528643"/>
              <a:chOff x="3523" y="2081"/>
              <a:chExt cx="592" cy="333"/>
            </a:xfrm>
          </p:grpSpPr>
          <p:sp>
            <p:nvSpPr>
              <p:cNvPr id="69" name="Freeform 409"/>
              <p:cNvSpPr>
                <a:spLocks/>
              </p:cNvSpPr>
              <p:nvPr/>
            </p:nvSpPr>
            <p:spPr bwMode="auto">
              <a:xfrm>
                <a:off x="3726" y="2119"/>
                <a:ext cx="9" cy="14"/>
              </a:xfrm>
              <a:custGeom>
                <a:avLst/>
                <a:gdLst/>
                <a:ahLst/>
                <a:cxnLst>
                  <a:cxn ang="0">
                    <a:pos x="0" y="2"/>
                  </a:cxn>
                  <a:cxn ang="0">
                    <a:pos x="4" y="0"/>
                  </a:cxn>
                  <a:cxn ang="0">
                    <a:pos x="9" y="2"/>
                  </a:cxn>
                  <a:cxn ang="0">
                    <a:pos x="4" y="9"/>
                  </a:cxn>
                  <a:cxn ang="0">
                    <a:pos x="0" y="14"/>
                  </a:cxn>
                  <a:cxn ang="0">
                    <a:pos x="0" y="2"/>
                  </a:cxn>
                </a:cxnLst>
                <a:rect l="0" t="0" r="r" b="b"/>
                <a:pathLst>
                  <a:path w="9" h="14">
                    <a:moveTo>
                      <a:pt x="0" y="2"/>
                    </a:moveTo>
                    <a:lnTo>
                      <a:pt x="4" y="0"/>
                    </a:lnTo>
                    <a:lnTo>
                      <a:pt x="9" y="2"/>
                    </a:lnTo>
                    <a:lnTo>
                      <a:pt x="4" y="9"/>
                    </a:lnTo>
                    <a:lnTo>
                      <a:pt x="0" y="14"/>
                    </a:lnTo>
                    <a:lnTo>
                      <a:pt x="0" y="2"/>
                    </a:lnTo>
                    <a:close/>
                  </a:path>
                </a:pathLst>
              </a:custGeom>
              <a:solidFill>
                <a:srgbClr val="F5C7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410"/>
              <p:cNvSpPr>
                <a:spLocks/>
              </p:cNvSpPr>
              <p:nvPr/>
            </p:nvSpPr>
            <p:spPr bwMode="auto">
              <a:xfrm>
                <a:off x="3735" y="2119"/>
                <a:ext cx="12" cy="9"/>
              </a:xfrm>
              <a:custGeom>
                <a:avLst/>
                <a:gdLst/>
                <a:ahLst/>
                <a:cxnLst>
                  <a:cxn ang="0">
                    <a:pos x="0" y="7"/>
                  </a:cxn>
                  <a:cxn ang="0">
                    <a:pos x="7" y="0"/>
                  </a:cxn>
                  <a:cxn ang="0">
                    <a:pos x="12" y="4"/>
                  </a:cxn>
                  <a:cxn ang="0">
                    <a:pos x="7" y="9"/>
                  </a:cxn>
                  <a:cxn ang="0">
                    <a:pos x="2" y="9"/>
                  </a:cxn>
                  <a:cxn ang="0">
                    <a:pos x="0" y="7"/>
                  </a:cxn>
                </a:cxnLst>
                <a:rect l="0" t="0" r="r" b="b"/>
                <a:pathLst>
                  <a:path w="12" h="9">
                    <a:moveTo>
                      <a:pt x="0" y="7"/>
                    </a:moveTo>
                    <a:lnTo>
                      <a:pt x="7" y="0"/>
                    </a:lnTo>
                    <a:lnTo>
                      <a:pt x="12" y="4"/>
                    </a:lnTo>
                    <a:lnTo>
                      <a:pt x="7" y="9"/>
                    </a:lnTo>
                    <a:lnTo>
                      <a:pt x="2" y="9"/>
                    </a:lnTo>
                    <a:lnTo>
                      <a:pt x="0" y="7"/>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411"/>
              <p:cNvSpPr>
                <a:spLocks/>
              </p:cNvSpPr>
              <p:nvPr/>
            </p:nvSpPr>
            <p:spPr bwMode="auto">
              <a:xfrm>
                <a:off x="3652" y="2121"/>
                <a:ext cx="15" cy="12"/>
              </a:xfrm>
              <a:custGeom>
                <a:avLst/>
                <a:gdLst/>
                <a:ahLst/>
                <a:cxnLst>
                  <a:cxn ang="0">
                    <a:pos x="5" y="5"/>
                  </a:cxn>
                  <a:cxn ang="0">
                    <a:pos x="15" y="0"/>
                  </a:cxn>
                  <a:cxn ang="0">
                    <a:pos x="12" y="9"/>
                  </a:cxn>
                  <a:cxn ang="0">
                    <a:pos x="12" y="12"/>
                  </a:cxn>
                  <a:cxn ang="0">
                    <a:pos x="0" y="12"/>
                  </a:cxn>
                  <a:cxn ang="0">
                    <a:pos x="5" y="5"/>
                  </a:cxn>
                </a:cxnLst>
                <a:rect l="0" t="0" r="r" b="b"/>
                <a:pathLst>
                  <a:path w="15" h="12">
                    <a:moveTo>
                      <a:pt x="5" y="5"/>
                    </a:moveTo>
                    <a:lnTo>
                      <a:pt x="15" y="0"/>
                    </a:lnTo>
                    <a:lnTo>
                      <a:pt x="12" y="9"/>
                    </a:lnTo>
                    <a:lnTo>
                      <a:pt x="12" y="12"/>
                    </a:lnTo>
                    <a:lnTo>
                      <a:pt x="0" y="12"/>
                    </a:lnTo>
                    <a:lnTo>
                      <a:pt x="5" y="5"/>
                    </a:lnTo>
                    <a:close/>
                  </a:path>
                </a:pathLst>
              </a:custGeom>
              <a:solidFill>
                <a:srgbClr val="A8AB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412"/>
              <p:cNvSpPr>
                <a:spLocks/>
              </p:cNvSpPr>
              <p:nvPr/>
            </p:nvSpPr>
            <p:spPr bwMode="auto">
              <a:xfrm>
                <a:off x="3700" y="2123"/>
                <a:ext cx="11" cy="10"/>
              </a:xfrm>
              <a:custGeom>
                <a:avLst/>
                <a:gdLst/>
                <a:ahLst/>
                <a:cxnLst>
                  <a:cxn ang="0">
                    <a:pos x="0" y="3"/>
                  </a:cxn>
                  <a:cxn ang="0">
                    <a:pos x="7" y="0"/>
                  </a:cxn>
                  <a:cxn ang="0">
                    <a:pos x="11" y="7"/>
                  </a:cxn>
                  <a:cxn ang="0">
                    <a:pos x="4" y="10"/>
                  </a:cxn>
                  <a:cxn ang="0">
                    <a:pos x="0" y="3"/>
                  </a:cxn>
                </a:cxnLst>
                <a:rect l="0" t="0" r="r" b="b"/>
                <a:pathLst>
                  <a:path w="11" h="10">
                    <a:moveTo>
                      <a:pt x="0" y="3"/>
                    </a:moveTo>
                    <a:lnTo>
                      <a:pt x="7" y="0"/>
                    </a:lnTo>
                    <a:lnTo>
                      <a:pt x="11" y="7"/>
                    </a:lnTo>
                    <a:lnTo>
                      <a:pt x="4" y="10"/>
                    </a:lnTo>
                    <a:lnTo>
                      <a:pt x="0" y="3"/>
                    </a:lnTo>
                    <a:close/>
                  </a:path>
                </a:pathLst>
              </a:custGeom>
              <a:solidFill>
                <a:srgbClr val="1F21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413"/>
              <p:cNvSpPr>
                <a:spLocks/>
              </p:cNvSpPr>
              <p:nvPr/>
            </p:nvSpPr>
            <p:spPr bwMode="auto">
              <a:xfrm>
                <a:off x="3884" y="2123"/>
                <a:ext cx="61" cy="59"/>
              </a:xfrm>
              <a:custGeom>
                <a:avLst/>
                <a:gdLst/>
                <a:ahLst/>
                <a:cxnLst>
                  <a:cxn ang="0">
                    <a:pos x="0" y="0"/>
                  </a:cxn>
                  <a:cxn ang="0">
                    <a:pos x="0" y="0"/>
                  </a:cxn>
                  <a:cxn ang="0">
                    <a:pos x="2" y="1"/>
                  </a:cxn>
                  <a:cxn ang="0">
                    <a:pos x="26" y="24"/>
                  </a:cxn>
                  <a:cxn ang="0">
                    <a:pos x="25" y="25"/>
                  </a:cxn>
                  <a:cxn ang="0">
                    <a:pos x="21" y="23"/>
                  </a:cxn>
                  <a:cxn ang="0">
                    <a:pos x="12" y="15"/>
                  </a:cxn>
                  <a:cxn ang="0">
                    <a:pos x="2" y="4"/>
                  </a:cxn>
                  <a:cxn ang="0">
                    <a:pos x="0" y="0"/>
                  </a:cxn>
                </a:cxnLst>
                <a:rect l="0" t="0" r="r" b="b"/>
                <a:pathLst>
                  <a:path w="26" h="25">
                    <a:moveTo>
                      <a:pt x="0" y="0"/>
                    </a:moveTo>
                    <a:cubicBezTo>
                      <a:pt x="0" y="0"/>
                      <a:pt x="0" y="0"/>
                      <a:pt x="0" y="0"/>
                    </a:cubicBezTo>
                    <a:cubicBezTo>
                      <a:pt x="2" y="1"/>
                      <a:pt x="2" y="1"/>
                      <a:pt x="2" y="1"/>
                    </a:cubicBezTo>
                    <a:cubicBezTo>
                      <a:pt x="10" y="9"/>
                      <a:pt x="18" y="17"/>
                      <a:pt x="26" y="24"/>
                    </a:cubicBezTo>
                    <a:cubicBezTo>
                      <a:pt x="25" y="25"/>
                      <a:pt x="25" y="25"/>
                      <a:pt x="25" y="25"/>
                    </a:cubicBezTo>
                    <a:cubicBezTo>
                      <a:pt x="21" y="23"/>
                      <a:pt x="21" y="23"/>
                      <a:pt x="21" y="23"/>
                    </a:cubicBezTo>
                    <a:cubicBezTo>
                      <a:pt x="12" y="15"/>
                      <a:pt x="12" y="15"/>
                      <a:pt x="12" y="15"/>
                    </a:cubicBezTo>
                    <a:cubicBezTo>
                      <a:pt x="2" y="4"/>
                      <a:pt x="2" y="4"/>
                      <a:pt x="2" y="4"/>
                    </a:cubicBezTo>
                    <a:lnTo>
                      <a:pt x="0" y="0"/>
                    </a:lnTo>
                    <a:close/>
                  </a:path>
                </a:pathLst>
              </a:custGeom>
              <a:solidFill>
                <a:srgbClr val="7E3F1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414"/>
              <p:cNvSpPr>
                <a:spLocks/>
              </p:cNvSpPr>
              <p:nvPr/>
            </p:nvSpPr>
            <p:spPr bwMode="auto">
              <a:xfrm>
                <a:off x="3662" y="2126"/>
                <a:ext cx="16" cy="14"/>
              </a:xfrm>
              <a:custGeom>
                <a:avLst/>
                <a:gdLst/>
                <a:ahLst/>
                <a:cxnLst>
                  <a:cxn ang="0">
                    <a:pos x="14" y="0"/>
                  </a:cxn>
                  <a:cxn ang="0">
                    <a:pos x="16" y="7"/>
                  </a:cxn>
                  <a:cxn ang="0">
                    <a:pos x="12" y="12"/>
                  </a:cxn>
                  <a:cxn ang="0">
                    <a:pos x="0" y="14"/>
                  </a:cxn>
                  <a:cxn ang="0">
                    <a:pos x="5" y="7"/>
                  </a:cxn>
                  <a:cxn ang="0">
                    <a:pos x="14" y="0"/>
                  </a:cxn>
                </a:cxnLst>
                <a:rect l="0" t="0" r="r" b="b"/>
                <a:pathLst>
                  <a:path w="16" h="14">
                    <a:moveTo>
                      <a:pt x="14" y="0"/>
                    </a:moveTo>
                    <a:lnTo>
                      <a:pt x="16" y="7"/>
                    </a:lnTo>
                    <a:lnTo>
                      <a:pt x="12" y="12"/>
                    </a:lnTo>
                    <a:lnTo>
                      <a:pt x="0" y="14"/>
                    </a:lnTo>
                    <a:lnTo>
                      <a:pt x="5" y="7"/>
                    </a:lnTo>
                    <a:lnTo>
                      <a:pt x="14" y="0"/>
                    </a:lnTo>
                    <a:close/>
                  </a:path>
                </a:pathLst>
              </a:custGeom>
              <a:solidFill>
                <a:srgbClr val="A8AB7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415"/>
              <p:cNvSpPr>
                <a:spLocks/>
              </p:cNvSpPr>
              <p:nvPr/>
            </p:nvSpPr>
            <p:spPr bwMode="auto">
              <a:xfrm>
                <a:off x="3678" y="2126"/>
                <a:ext cx="10" cy="9"/>
              </a:xfrm>
              <a:custGeom>
                <a:avLst/>
                <a:gdLst/>
                <a:ahLst/>
                <a:cxnLst>
                  <a:cxn ang="0">
                    <a:pos x="0" y="2"/>
                  </a:cxn>
                  <a:cxn ang="0">
                    <a:pos x="5" y="0"/>
                  </a:cxn>
                  <a:cxn ang="0">
                    <a:pos x="10" y="7"/>
                  </a:cxn>
                  <a:cxn ang="0">
                    <a:pos x="5" y="9"/>
                  </a:cxn>
                  <a:cxn ang="0">
                    <a:pos x="0" y="2"/>
                  </a:cxn>
                </a:cxnLst>
                <a:rect l="0" t="0" r="r" b="b"/>
                <a:pathLst>
                  <a:path w="10" h="9">
                    <a:moveTo>
                      <a:pt x="0" y="2"/>
                    </a:moveTo>
                    <a:lnTo>
                      <a:pt x="5" y="0"/>
                    </a:lnTo>
                    <a:lnTo>
                      <a:pt x="10" y="7"/>
                    </a:lnTo>
                    <a:lnTo>
                      <a:pt x="5" y="9"/>
                    </a:lnTo>
                    <a:lnTo>
                      <a:pt x="0" y="2"/>
                    </a:lnTo>
                    <a:close/>
                  </a:path>
                </a:pathLst>
              </a:custGeom>
              <a:solidFill>
                <a:srgbClr val="F5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416"/>
              <p:cNvSpPr>
                <a:spLocks/>
              </p:cNvSpPr>
              <p:nvPr/>
            </p:nvSpPr>
            <p:spPr bwMode="auto">
              <a:xfrm>
                <a:off x="3747" y="2126"/>
                <a:ext cx="12" cy="4"/>
              </a:xfrm>
              <a:custGeom>
                <a:avLst/>
                <a:gdLst/>
                <a:ahLst/>
                <a:cxnLst>
                  <a:cxn ang="0">
                    <a:pos x="2" y="0"/>
                  </a:cxn>
                  <a:cxn ang="0">
                    <a:pos x="12" y="4"/>
                  </a:cxn>
                  <a:cxn ang="0">
                    <a:pos x="0" y="2"/>
                  </a:cxn>
                  <a:cxn ang="0">
                    <a:pos x="0" y="2"/>
                  </a:cxn>
                  <a:cxn ang="0">
                    <a:pos x="2" y="0"/>
                  </a:cxn>
                </a:cxnLst>
                <a:rect l="0" t="0" r="r" b="b"/>
                <a:pathLst>
                  <a:path w="12" h="4">
                    <a:moveTo>
                      <a:pt x="2" y="0"/>
                    </a:moveTo>
                    <a:lnTo>
                      <a:pt x="12" y="4"/>
                    </a:lnTo>
                    <a:lnTo>
                      <a:pt x="0" y="2"/>
                    </a:lnTo>
                    <a:lnTo>
                      <a:pt x="0" y="2"/>
                    </a:lnTo>
                    <a:lnTo>
                      <a:pt x="2" y="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417"/>
              <p:cNvSpPr>
                <a:spLocks/>
              </p:cNvSpPr>
              <p:nvPr/>
            </p:nvSpPr>
            <p:spPr bwMode="auto">
              <a:xfrm>
                <a:off x="3690" y="2128"/>
                <a:ext cx="17" cy="7"/>
              </a:xfrm>
              <a:custGeom>
                <a:avLst/>
                <a:gdLst/>
                <a:ahLst/>
                <a:cxnLst>
                  <a:cxn ang="0">
                    <a:pos x="0" y="5"/>
                  </a:cxn>
                  <a:cxn ang="0">
                    <a:pos x="7" y="0"/>
                  </a:cxn>
                  <a:cxn ang="0">
                    <a:pos x="7" y="0"/>
                  </a:cxn>
                  <a:cxn ang="0">
                    <a:pos x="12" y="2"/>
                  </a:cxn>
                  <a:cxn ang="0">
                    <a:pos x="17" y="5"/>
                  </a:cxn>
                  <a:cxn ang="0">
                    <a:pos x="7" y="7"/>
                  </a:cxn>
                  <a:cxn ang="0">
                    <a:pos x="0" y="5"/>
                  </a:cxn>
                </a:cxnLst>
                <a:rect l="0" t="0" r="r" b="b"/>
                <a:pathLst>
                  <a:path w="17" h="7">
                    <a:moveTo>
                      <a:pt x="0" y="5"/>
                    </a:moveTo>
                    <a:lnTo>
                      <a:pt x="7" y="0"/>
                    </a:lnTo>
                    <a:lnTo>
                      <a:pt x="7" y="0"/>
                    </a:lnTo>
                    <a:lnTo>
                      <a:pt x="12" y="2"/>
                    </a:lnTo>
                    <a:lnTo>
                      <a:pt x="17" y="5"/>
                    </a:lnTo>
                    <a:lnTo>
                      <a:pt x="7" y="7"/>
                    </a:lnTo>
                    <a:lnTo>
                      <a:pt x="0" y="5"/>
                    </a:lnTo>
                    <a:close/>
                  </a:path>
                </a:pathLst>
              </a:custGeom>
              <a:solidFill>
                <a:srgbClr val="2021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418"/>
              <p:cNvSpPr>
                <a:spLocks/>
              </p:cNvSpPr>
              <p:nvPr/>
            </p:nvSpPr>
            <p:spPr bwMode="auto">
              <a:xfrm>
                <a:off x="3740" y="2128"/>
                <a:ext cx="7" cy="2"/>
              </a:xfrm>
              <a:custGeom>
                <a:avLst/>
                <a:gdLst/>
                <a:ahLst/>
                <a:cxnLst>
                  <a:cxn ang="0">
                    <a:pos x="0" y="2"/>
                  </a:cxn>
                  <a:cxn ang="0">
                    <a:pos x="5" y="0"/>
                  </a:cxn>
                  <a:cxn ang="0">
                    <a:pos x="7" y="2"/>
                  </a:cxn>
                  <a:cxn ang="0">
                    <a:pos x="0" y="2"/>
                  </a:cxn>
                </a:cxnLst>
                <a:rect l="0" t="0" r="r" b="b"/>
                <a:pathLst>
                  <a:path w="7" h="2">
                    <a:moveTo>
                      <a:pt x="0" y="2"/>
                    </a:moveTo>
                    <a:lnTo>
                      <a:pt x="5" y="0"/>
                    </a:lnTo>
                    <a:lnTo>
                      <a:pt x="7" y="2"/>
                    </a:lnTo>
                    <a:lnTo>
                      <a:pt x="0" y="2"/>
                    </a:lnTo>
                    <a:close/>
                  </a:path>
                </a:pathLst>
              </a:custGeom>
              <a:solidFill>
                <a:srgbClr val="F9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419"/>
              <p:cNvSpPr>
                <a:spLocks/>
              </p:cNvSpPr>
              <p:nvPr/>
            </p:nvSpPr>
            <p:spPr bwMode="auto">
              <a:xfrm>
                <a:off x="3926" y="2128"/>
                <a:ext cx="34" cy="35"/>
              </a:xfrm>
              <a:custGeom>
                <a:avLst/>
                <a:gdLst/>
                <a:ahLst/>
                <a:cxnLst>
                  <a:cxn ang="0">
                    <a:pos x="0" y="0"/>
                  </a:cxn>
                  <a:cxn ang="0">
                    <a:pos x="5" y="2"/>
                  </a:cxn>
                  <a:cxn ang="0">
                    <a:pos x="15" y="10"/>
                  </a:cxn>
                  <a:cxn ang="0">
                    <a:pos x="17" y="17"/>
                  </a:cxn>
                  <a:cxn ang="0">
                    <a:pos x="19" y="21"/>
                  </a:cxn>
                  <a:cxn ang="0">
                    <a:pos x="19" y="14"/>
                  </a:cxn>
                  <a:cxn ang="0">
                    <a:pos x="26" y="19"/>
                  </a:cxn>
                  <a:cxn ang="0">
                    <a:pos x="34" y="26"/>
                  </a:cxn>
                  <a:cxn ang="0">
                    <a:pos x="34" y="35"/>
                  </a:cxn>
                  <a:cxn ang="0">
                    <a:pos x="31" y="31"/>
                  </a:cxn>
                  <a:cxn ang="0">
                    <a:pos x="19" y="24"/>
                  </a:cxn>
                  <a:cxn ang="0">
                    <a:pos x="17" y="21"/>
                  </a:cxn>
                  <a:cxn ang="0">
                    <a:pos x="15" y="19"/>
                  </a:cxn>
                  <a:cxn ang="0">
                    <a:pos x="0" y="7"/>
                  </a:cxn>
                  <a:cxn ang="0">
                    <a:pos x="0" y="0"/>
                  </a:cxn>
                </a:cxnLst>
                <a:rect l="0" t="0" r="r" b="b"/>
                <a:pathLst>
                  <a:path w="34" h="35">
                    <a:moveTo>
                      <a:pt x="0" y="0"/>
                    </a:moveTo>
                    <a:lnTo>
                      <a:pt x="5" y="2"/>
                    </a:lnTo>
                    <a:lnTo>
                      <a:pt x="15" y="10"/>
                    </a:lnTo>
                    <a:lnTo>
                      <a:pt x="17" y="17"/>
                    </a:lnTo>
                    <a:lnTo>
                      <a:pt x="19" y="21"/>
                    </a:lnTo>
                    <a:lnTo>
                      <a:pt x="19" y="14"/>
                    </a:lnTo>
                    <a:lnTo>
                      <a:pt x="26" y="19"/>
                    </a:lnTo>
                    <a:lnTo>
                      <a:pt x="34" y="26"/>
                    </a:lnTo>
                    <a:lnTo>
                      <a:pt x="34" y="35"/>
                    </a:lnTo>
                    <a:lnTo>
                      <a:pt x="31" y="31"/>
                    </a:lnTo>
                    <a:lnTo>
                      <a:pt x="19" y="24"/>
                    </a:lnTo>
                    <a:lnTo>
                      <a:pt x="17" y="21"/>
                    </a:lnTo>
                    <a:lnTo>
                      <a:pt x="15" y="19"/>
                    </a:lnTo>
                    <a:lnTo>
                      <a:pt x="0" y="7"/>
                    </a:lnTo>
                    <a:lnTo>
                      <a:pt x="0" y="0"/>
                    </a:lnTo>
                    <a:close/>
                  </a:path>
                </a:pathLst>
              </a:custGeom>
              <a:solidFill>
                <a:srgbClr val="4B2A1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420"/>
              <p:cNvSpPr>
                <a:spLocks/>
              </p:cNvSpPr>
              <p:nvPr/>
            </p:nvSpPr>
            <p:spPr bwMode="auto">
              <a:xfrm>
                <a:off x="3626" y="2128"/>
                <a:ext cx="5" cy="10"/>
              </a:xfrm>
              <a:custGeom>
                <a:avLst/>
                <a:gdLst/>
                <a:ahLst/>
                <a:cxnLst>
                  <a:cxn ang="0">
                    <a:pos x="0" y="0"/>
                  </a:cxn>
                  <a:cxn ang="0">
                    <a:pos x="5" y="10"/>
                  </a:cxn>
                  <a:cxn ang="0">
                    <a:pos x="0" y="7"/>
                  </a:cxn>
                  <a:cxn ang="0">
                    <a:pos x="0" y="0"/>
                  </a:cxn>
                </a:cxnLst>
                <a:rect l="0" t="0" r="r" b="b"/>
                <a:pathLst>
                  <a:path w="5" h="10">
                    <a:moveTo>
                      <a:pt x="0" y="0"/>
                    </a:moveTo>
                    <a:lnTo>
                      <a:pt x="5" y="10"/>
                    </a:lnTo>
                    <a:lnTo>
                      <a:pt x="0" y="7"/>
                    </a:lnTo>
                    <a:lnTo>
                      <a:pt x="0" y="0"/>
                    </a:lnTo>
                    <a:close/>
                  </a:path>
                </a:pathLst>
              </a:custGeom>
              <a:solidFill>
                <a:srgbClr val="22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421"/>
              <p:cNvSpPr>
                <a:spLocks/>
              </p:cNvSpPr>
              <p:nvPr/>
            </p:nvSpPr>
            <p:spPr bwMode="auto">
              <a:xfrm>
                <a:off x="3747" y="2128"/>
                <a:ext cx="21" cy="5"/>
              </a:xfrm>
              <a:custGeom>
                <a:avLst/>
                <a:gdLst/>
                <a:ahLst/>
                <a:cxnLst>
                  <a:cxn ang="0">
                    <a:pos x="0" y="0"/>
                  </a:cxn>
                  <a:cxn ang="0">
                    <a:pos x="12" y="2"/>
                  </a:cxn>
                  <a:cxn ang="0">
                    <a:pos x="14" y="2"/>
                  </a:cxn>
                  <a:cxn ang="0">
                    <a:pos x="21" y="5"/>
                  </a:cxn>
                  <a:cxn ang="0">
                    <a:pos x="19" y="5"/>
                  </a:cxn>
                  <a:cxn ang="0">
                    <a:pos x="7" y="5"/>
                  </a:cxn>
                  <a:cxn ang="0">
                    <a:pos x="2" y="2"/>
                  </a:cxn>
                  <a:cxn ang="0">
                    <a:pos x="0" y="0"/>
                  </a:cxn>
                </a:cxnLst>
                <a:rect l="0" t="0" r="r" b="b"/>
                <a:pathLst>
                  <a:path w="21" h="5">
                    <a:moveTo>
                      <a:pt x="0" y="0"/>
                    </a:moveTo>
                    <a:lnTo>
                      <a:pt x="12" y="2"/>
                    </a:lnTo>
                    <a:lnTo>
                      <a:pt x="14" y="2"/>
                    </a:lnTo>
                    <a:lnTo>
                      <a:pt x="21" y="5"/>
                    </a:lnTo>
                    <a:lnTo>
                      <a:pt x="19" y="5"/>
                    </a:lnTo>
                    <a:lnTo>
                      <a:pt x="7" y="5"/>
                    </a:lnTo>
                    <a:lnTo>
                      <a:pt x="2" y="2"/>
                    </a:lnTo>
                    <a:lnTo>
                      <a:pt x="0" y="0"/>
                    </a:lnTo>
                    <a:close/>
                  </a:path>
                </a:pathLst>
              </a:custGeom>
              <a:solidFill>
                <a:srgbClr val="D1A56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422"/>
              <p:cNvSpPr>
                <a:spLocks/>
              </p:cNvSpPr>
              <p:nvPr/>
            </p:nvSpPr>
            <p:spPr bwMode="auto">
              <a:xfrm>
                <a:off x="3761" y="2128"/>
                <a:ext cx="31" cy="24"/>
              </a:xfrm>
              <a:custGeom>
                <a:avLst/>
                <a:gdLst/>
                <a:ahLst/>
                <a:cxnLst>
                  <a:cxn ang="0">
                    <a:pos x="17" y="5"/>
                  </a:cxn>
                  <a:cxn ang="0">
                    <a:pos x="26" y="0"/>
                  </a:cxn>
                  <a:cxn ang="0">
                    <a:pos x="31" y="14"/>
                  </a:cxn>
                  <a:cxn ang="0">
                    <a:pos x="14" y="24"/>
                  </a:cxn>
                  <a:cxn ang="0">
                    <a:pos x="0" y="24"/>
                  </a:cxn>
                  <a:cxn ang="0">
                    <a:pos x="2" y="21"/>
                  </a:cxn>
                  <a:cxn ang="0">
                    <a:pos x="17" y="17"/>
                  </a:cxn>
                  <a:cxn ang="0">
                    <a:pos x="21" y="12"/>
                  </a:cxn>
                  <a:cxn ang="0">
                    <a:pos x="17" y="12"/>
                  </a:cxn>
                  <a:cxn ang="0">
                    <a:pos x="24" y="10"/>
                  </a:cxn>
                  <a:cxn ang="0">
                    <a:pos x="17" y="5"/>
                  </a:cxn>
                </a:cxnLst>
                <a:rect l="0" t="0" r="r" b="b"/>
                <a:pathLst>
                  <a:path w="31" h="24">
                    <a:moveTo>
                      <a:pt x="17" y="5"/>
                    </a:moveTo>
                    <a:lnTo>
                      <a:pt x="26" y="0"/>
                    </a:lnTo>
                    <a:lnTo>
                      <a:pt x="31" y="14"/>
                    </a:lnTo>
                    <a:lnTo>
                      <a:pt x="14" y="24"/>
                    </a:lnTo>
                    <a:lnTo>
                      <a:pt x="0" y="24"/>
                    </a:lnTo>
                    <a:lnTo>
                      <a:pt x="2" y="21"/>
                    </a:lnTo>
                    <a:lnTo>
                      <a:pt x="17" y="17"/>
                    </a:lnTo>
                    <a:lnTo>
                      <a:pt x="21" y="12"/>
                    </a:lnTo>
                    <a:lnTo>
                      <a:pt x="17" y="12"/>
                    </a:lnTo>
                    <a:lnTo>
                      <a:pt x="24" y="10"/>
                    </a:lnTo>
                    <a:lnTo>
                      <a:pt x="17" y="5"/>
                    </a:lnTo>
                    <a:close/>
                  </a:path>
                </a:pathLst>
              </a:custGeom>
              <a:solidFill>
                <a:srgbClr val="8F45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423"/>
              <p:cNvSpPr>
                <a:spLocks/>
              </p:cNvSpPr>
              <p:nvPr/>
            </p:nvSpPr>
            <p:spPr bwMode="auto">
              <a:xfrm>
                <a:off x="3733" y="2130"/>
                <a:ext cx="26" cy="10"/>
              </a:xfrm>
              <a:custGeom>
                <a:avLst/>
                <a:gdLst/>
                <a:ahLst/>
                <a:cxnLst>
                  <a:cxn ang="0">
                    <a:pos x="4" y="0"/>
                  </a:cxn>
                  <a:cxn ang="0">
                    <a:pos x="7" y="0"/>
                  </a:cxn>
                  <a:cxn ang="0">
                    <a:pos x="14" y="0"/>
                  </a:cxn>
                  <a:cxn ang="0">
                    <a:pos x="16" y="0"/>
                  </a:cxn>
                  <a:cxn ang="0">
                    <a:pos x="26" y="10"/>
                  </a:cxn>
                  <a:cxn ang="0">
                    <a:pos x="0" y="5"/>
                  </a:cxn>
                  <a:cxn ang="0">
                    <a:pos x="4" y="0"/>
                  </a:cxn>
                </a:cxnLst>
                <a:rect l="0" t="0" r="r" b="b"/>
                <a:pathLst>
                  <a:path w="26" h="10">
                    <a:moveTo>
                      <a:pt x="4" y="0"/>
                    </a:moveTo>
                    <a:lnTo>
                      <a:pt x="7" y="0"/>
                    </a:lnTo>
                    <a:lnTo>
                      <a:pt x="14" y="0"/>
                    </a:lnTo>
                    <a:lnTo>
                      <a:pt x="16" y="0"/>
                    </a:lnTo>
                    <a:lnTo>
                      <a:pt x="26" y="10"/>
                    </a:lnTo>
                    <a:lnTo>
                      <a:pt x="0" y="5"/>
                    </a:lnTo>
                    <a:lnTo>
                      <a:pt x="4" y="0"/>
                    </a:lnTo>
                    <a:close/>
                  </a:path>
                </a:pathLst>
              </a:custGeom>
              <a:solidFill>
                <a:srgbClr val="D2A4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424"/>
              <p:cNvSpPr>
                <a:spLocks/>
              </p:cNvSpPr>
              <p:nvPr/>
            </p:nvSpPr>
            <p:spPr bwMode="auto">
              <a:xfrm>
                <a:off x="3733" y="2130"/>
                <a:ext cx="33" cy="15"/>
              </a:xfrm>
              <a:custGeom>
                <a:avLst/>
                <a:gdLst/>
                <a:ahLst/>
                <a:cxnLst>
                  <a:cxn ang="0">
                    <a:pos x="16" y="0"/>
                  </a:cxn>
                  <a:cxn ang="0">
                    <a:pos x="21" y="3"/>
                  </a:cxn>
                  <a:cxn ang="0">
                    <a:pos x="33" y="8"/>
                  </a:cxn>
                  <a:cxn ang="0">
                    <a:pos x="33" y="8"/>
                  </a:cxn>
                  <a:cxn ang="0">
                    <a:pos x="28" y="15"/>
                  </a:cxn>
                  <a:cxn ang="0">
                    <a:pos x="28" y="15"/>
                  </a:cxn>
                  <a:cxn ang="0">
                    <a:pos x="26" y="12"/>
                  </a:cxn>
                  <a:cxn ang="0">
                    <a:pos x="9" y="10"/>
                  </a:cxn>
                  <a:cxn ang="0">
                    <a:pos x="2" y="8"/>
                  </a:cxn>
                  <a:cxn ang="0">
                    <a:pos x="0" y="5"/>
                  </a:cxn>
                  <a:cxn ang="0">
                    <a:pos x="26" y="10"/>
                  </a:cxn>
                  <a:cxn ang="0">
                    <a:pos x="16" y="0"/>
                  </a:cxn>
                  <a:cxn ang="0">
                    <a:pos x="16" y="0"/>
                  </a:cxn>
                </a:cxnLst>
                <a:rect l="0" t="0" r="r" b="b"/>
                <a:pathLst>
                  <a:path w="33" h="15">
                    <a:moveTo>
                      <a:pt x="16" y="0"/>
                    </a:moveTo>
                    <a:lnTo>
                      <a:pt x="21" y="3"/>
                    </a:lnTo>
                    <a:lnTo>
                      <a:pt x="33" y="8"/>
                    </a:lnTo>
                    <a:lnTo>
                      <a:pt x="33" y="8"/>
                    </a:lnTo>
                    <a:lnTo>
                      <a:pt x="28" y="15"/>
                    </a:lnTo>
                    <a:lnTo>
                      <a:pt x="28" y="15"/>
                    </a:lnTo>
                    <a:lnTo>
                      <a:pt x="26" y="12"/>
                    </a:lnTo>
                    <a:lnTo>
                      <a:pt x="9" y="10"/>
                    </a:lnTo>
                    <a:lnTo>
                      <a:pt x="2" y="8"/>
                    </a:lnTo>
                    <a:lnTo>
                      <a:pt x="0" y="5"/>
                    </a:lnTo>
                    <a:lnTo>
                      <a:pt x="26" y="10"/>
                    </a:lnTo>
                    <a:lnTo>
                      <a:pt x="16" y="0"/>
                    </a:lnTo>
                    <a:lnTo>
                      <a:pt x="16" y="0"/>
                    </a:lnTo>
                    <a:close/>
                  </a:path>
                </a:pathLst>
              </a:custGeom>
              <a:solidFill>
                <a:srgbClr val="8E46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425"/>
              <p:cNvSpPr>
                <a:spLocks/>
              </p:cNvSpPr>
              <p:nvPr/>
            </p:nvSpPr>
            <p:spPr bwMode="auto">
              <a:xfrm>
                <a:off x="3685" y="2133"/>
                <a:ext cx="15" cy="7"/>
              </a:xfrm>
              <a:custGeom>
                <a:avLst/>
                <a:gdLst/>
                <a:ahLst/>
                <a:cxnLst>
                  <a:cxn ang="0">
                    <a:pos x="0" y="2"/>
                  </a:cxn>
                  <a:cxn ang="0">
                    <a:pos x="3" y="0"/>
                  </a:cxn>
                  <a:cxn ang="0">
                    <a:pos x="15" y="2"/>
                  </a:cxn>
                  <a:cxn ang="0">
                    <a:pos x="8" y="7"/>
                  </a:cxn>
                  <a:cxn ang="0">
                    <a:pos x="0" y="2"/>
                  </a:cxn>
                </a:cxnLst>
                <a:rect l="0" t="0" r="r" b="b"/>
                <a:pathLst>
                  <a:path w="15" h="7">
                    <a:moveTo>
                      <a:pt x="0" y="2"/>
                    </a:moveTo>
                    <a:lnTo>
                      <a:pt x="3" y="0"/>
                    </a:lnTo>
                    <a:lnTo>
                      <a:pt x="15" y="2"/>
                    </a:lnTo>
                    <a:lnTo>
                      <a:pt x="8" y="7"/>
                    </a:lnTo>
                    <a:lnTo>
                      <a:pt x="0" y="2"/>
                    </a:lnTo>
                    <a:close/>
                  </a:path>
                </a:pathLst>
              </a:custGeom>
              <a:solidFill>
                <a:srgbClr val="2022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426"/>
              <p:cNvSpPr>
                <a:spLocks/>
              </p:cNvSpPr>
              <p:nvPr/>
            </p:nvSpPr>
            <p:spPr bwMode="auto">
              <a:xfrm>
                <a:off x="3610" y="2133"/>
                <a:ext cx="47" cy="61"/>
              </a:xfrm>
              <a:custGeom>
                <a:avLst/>
                <a:gdLst/>
                <a:ahLst/>
                <a:cxnLst>
                  <a:cxn ang="0">
                    <a:pos x="2" y="0"/>
                  </a:cxn>
                  <a:cxn ang="0">
                    <a:pos x="2" y="0"/>
                  </a:cxn>
                  <a:cxn ang="0">
                    <a:pos x="2" y="2"/>
                  </a:cxn>
                  <a:cxn ang="0">
                    <a:pos x="24" y="7"/>
                  </a:cxn>
                  <a:cxn ang="0">
                    <a:pos x="33" y="14"/>
                  </a:cxn>
                  <a:cxn ang="0">
                    <a:pos x="38" y="23"/>
                  </a:cxn>
                  <a:cxn ang="0">
                    <a:pos x="47" y="47"/>
                  </a:cxn>
                  <a:cxn ang="0">
                    <a:pos x="45" y="52"/>
                  </a:cxn>
                  <a:cxn ang="0">
                    <a:pos x="40" y="61"/>
                  </a:cxn>
                  <a:cxn ang="0">
                    <a:pos x="40" y="54"/>
                  </a:cxn>
                  <a:cxn ang="0">
                    <a:pos x="38" y="38"/>
                  </a:cxn>
                  <a:cxn ang="0">
                    <a:pos x="38" y="35"/>
                  </a:cxn>
                  <a:cxn ang="0">
                    <a:pos x="33" y="35"/>
                  </a:cxn>
                  <a:cxn ang="0">
                    <a:pos x="31" y="33"/>
                  </a:cxn>
                  <a:cxn ang="0">
                    <a:pos x="31" y="28"/>
                  </a:cxn>
                  <a:cxn ang="0">
                    <a:pos x="35" y="35"/>
                  </a:cxn>
                  <a:cxn ang="0">
                    <a:pos x="33" y="23"/>
                  </a:cxn>
                  <a:cxn ang="0">
                    <a:pos x="28" y="19"/>
                  </a:cxn>
                  <a:cxn ang="0">
                    <a:pos x="21" y="12"/>
                  </a:cxn>
                  <a:cxn ang="0">
                    <a:pos x="19" y="12"/>
                  </a:cxn>
                  <a:cxn ang="0">
                    <a:pos x="19" y="12"/>
                  </a:cxn>
                  <a:cxn ang="0">
                    <a:pos x="0" y="9"/>
                  </a:cxn>
                  <a:cxn ang="0">
                    <a:pos x="2" y="0"/>
                  </a:cxn>
                </a:cxnLst>
                <a:rect l="0" t="0" r="r" b="b"/>
                <a:pathLst>
                  <a:path w="47" h="61">
                    <a:moveTo>
                      <a:pt x="2" y="0"/>
                    </a:moveTo>
                    <a:lnTo>
                      <a:pt x="2" y="0"/>
                    </a:lnTo>
                    <a:lnTo>
                      <a:pt x="2" y="2"/>
                    </a:lnTo>
                    <a:lnTo>
                      <a:pt x="24" y="7"/>
                    </a:lnTo>
                    <a:lnTo>
                      <a:pt x="33" y="14"/>
                    </a:lnTo>
                    <a:lnTo>
                      <a:pt x="38" y="23"/>
                    </a:lnTo>
                    <a:lnTo>
                      <a:pt x="47" y="47"/>
                    </a:lnTo>
                    <a:lnTo>
                      <a:pt x="45" y="52"/>
                    </a:lnTo>
                    <a:lnTo>
                      <a:pt x="40" y="61"/>
                    </a:lnTo>
                    <a:lnTo>
                      <a:pt x="40" y="54"/>
                    </a:lnTo>
                    <a:lnTo>
                      <a:pt x="38" y="38"/>
                    </a:lnTo>
                    <a:lnTo>
                      <a:pt x="38" y="35"/>
                    </a:lnTo>
                    <a:lnTo>
                      <a:pt x="33" y="35"/>
                    </a:lnTo>
                    <a:lnTo>
                      <a:pt x="31" y="33"/>
                    </a:lnTo>
                    <a:lnTo>
                      <a:pt x="31" y="28"/>
                    </a:lnTo>
                    <a:lnTo>
                      <a:pt x="35" y="35"/>
                    </a:lnTo>
                    <a:lnTo>
                      <a:pt x="33" y="23"/>
                    </a:lnTo>
                    <a:lnTo>
                      <a:pt x="28" y="19"/>
                    </a:lnTo>
                    <a:lnTo>
                      <a:pt x="21" y="12"/>
                    </a:lnTo>
                    <a:lnTo>
                      <a:pt x="19" y="12"/>
                    </a:lnTo>
                    <a:lnTo>
                      <a:pt x="19" y="12"/>
                    </a:lnTo>
                    <a:lnTo>
                      <a:pt x="0" y="9"/>
                    </a:lnTo>
                    <a:lnTo>
                      <a:pt x="2" y="0"/>
                    </a:lnTo>
                    <a:close/>
                  </a:path>
                </a:pathLst>
              </a:custGeom>
              <a:solidFill>
                <a:srgbClr val="8B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427"/>
              <p:cNvSpPr>
                <a:spLocks/>
              </p:cNvSpPr>
              <p:nvPr/>
            </p:nvSpPr>
            <p:spPr bwMode="auto">
              <a:xfrm>
                <a:off x="3596" y="2133"/>
                <a:ext cx="389" cy="156"/>
              </a:xfrm>
              <a:custGeom>
                <a:avLst/>
                <a:gdLst/>
                <a:ahLst/>
                <a:cxnLst>
                  <a:cxn ang="0">
                    <a:pos x="15" y="2"/>
                  </a:cxn>
                  <a:cxn ang="0">
                    <a:pos x="27" y="20"/>
                  </a:cxn>
                  <a:cxn ang="0">
                    <a:pos x="41" y="17"/>
                  </a:cxn>
                  <a:cxn ang="0">
                    <a:pos x="24" y="27"/>
                  </a:cxn>
                  <a:cxn ang="0">
                    <a:pos x="44" y="38"/>
                  </a:cxn>
                  <a:cxn ang="0">
                    <a:pos x="53" y="26"/>
                  </a:cxn>
                  <a:cxn ang="0">
                    <a:pos x="58" y="29"/>
                  </a:cxn>
                  <a:cxn ang="0">
                    <a:pos x="67" y="22"/>
                  </a:cxn>
                  <a:cxn ang="0">
                    <a:pos x="81" y="24"/>
                  </a:cxn>
                  <a:cxn ang="0">
                    <a:pos x="90" y="29"/>
                  </a:cxn>
                  <a:cxn ang="0">
                    <a:pos x="85" y="28"/>
                  </a:cxn>
                  <a:cxn ang="0">
                    <a:pos x="62" y="25"/>
                  </a:cxn>
                  <a:cxn ang="0">
                    <a:pos x="58" y="39"/>
                  </a:cxn>
                  <a:cxn ang="0">
                    <a:pos x="91" y="43"/>
                  </a:cxn>
                  <a:cxn ang="0">
                    <a:pos x="97" y="37"/>
                  </a:cxn>
                  <a:cxn ang="0">
                    <a:pos x="92" y="55"/>
                  </a:cxn>
                  <a:cxn ang="0">
                    <a:pos x="93" y="64"/>
                  </a:cxn>
                  <a:cxn ang="0">
                    <a:pos x="104" y="61"/>
                  </a:cxn>
                  <a:cxn ang="0">
                    <a:pos x="125" y="48"/>
                  </a:cxn>
                  <a:cxn ang="0">
                    <a:pos x="126" y="36"/>
                  </a:cxn>
                  <a:cxn ang="0">
                    <a:pos x="112" y="35"/>
                  </a:cxn>
                  <a:cxn ang="0">
                    <a:pos x="103" y="39"/>
                  </a:cxn>
                  <a:cxn ang="0">
                    <a:pos x="101" y="43"/>
                  </a:cxn>
                  <a:cxn ang="0">
                    <a:pos x="100" y="40"/>
                  </a:cxn>
                  <a:cxn ang="0">
                    <a:pos x="108" y="36"/>
                  </a:cxn>
                  <a:cxn ang="0">
                    <a:pos x="117" y="30"/>
                  </a:cxn>
                  <a:cxn ang="0">
                    <a:pos x="123" y="30"/>
                  </a:cxn>
                  <a:cxn ang="0">
                    <a:pos x="132" y="34"/>
                  </a:cxn>
                  <a:cxn ang="0">
                    <a:pos x="134" y="35"/>
                  </a:cxn>
                  <a:cxn ang="0">
                    <a:pos x="137" y="43"/>
                  </a:cxn>
                  <a:cxn ang="0">
                    <a:pos x="145" y="35"/>
                  </a:cxn>
                  <a:cxn ang="0">
                    <a:pos x="156" y="30"/>
                  </a:cxn>
                  <a:cxn ang="0">
                    <a:pos x="157" y="32"/>
                  </a:cxn>
                  <a:cxn ang="0">
                    <a:pos x="142" y="40"/>
                  </a:cxn>
                  <a:cxn ang="0">
                    <a:pos x="131" y="45"/>
                  </a:cxn>
                  <a:cxn ang="0">
                    <a:pos x="137" y="52"/>
                  </a:cxn>
                  <a:cxn ang="0">
                    <a:pos x="164" y="45"/>
                  </a:cxn>
                  <a:cxn ang="0">
                    <a:pos x="164" y="38"/>
                  </a:cxn>
                  <a:cxn ang="0">
                    <a:pos x="163" y="47"/>
                  </a:cxn>
                  <a:cxn ang="0">
                    <a:pos x="155" y="52"/>
                  </a:cxn>
                  <a:cxn ang="0">
                    <a:pos x="135" y="53"/>
                  </a:cxn>
                  <a:cxn ang="0">
                    <a:pos x="122" y="50"/>
                  </a:cxn>
                  <a:cxn ang="0">
                    <a:pos x="109" y="55"/>
                  </a:cxn>
                  <a:cxn ang="0">
                    <a:pos x="105" y="65"/>
                  </a:cxn>
                  <a:cxn ang="0">
                    <a:pos x="91" y="63"/>
                  </a:cxn>
                  <a:cxn ang="0">
                    <a:pos x="92" y="45"/>
                  </a:cxn>
                  <a:cxn ang="0">
                    <a:pos x="76" y="49"/>
                  </a:cxn>
                  <a:cxn ang="0">
                    <a:pos x="63" y="46"/>
                  </a:cxn>
                  <a:cxn ang="0">
                    <a:pos x="36" y="39"/>
                  </a:cxn>
                  <a:cxn ang="0">
                    <a:pos x="23" y="28"/>
                  </a:cxn>
                  <a:cxn ang="0">
                    <a:pos x="7" y="23"/>
                  </a:cxn>
                  <a:cxn ang="0">
                    <a:pos x="0" y="12"/>
                  </a:cxn>
                  <a:cxn ang="0">
                    <a:pos x="1" y="12"/>
                  </a:cxn>
                  <a:cxn ang="0">
                    <a:pos x="23" y="26"/>
                  </a:cxn>
                  <a:cxn ang="0">
                    <a:pos x="22" y="10"/>
                  </a:cxn>
                  <a:cxn ang="0">
                    <a:pos x="7" y="1"/>
                  </a:cxn>
                </a:cxnLst>
                <a:rect l="0" t="0" r="r" b="b"/>
                <a:pathLst>
                  <a:path w="165" h="66">
                    <a:moveTo>
                      <a:pt x="7" y="0"/>
                    </a:moveTo>
                    <a:cubicBezTo>
                      <a:pt x="13" y="1"/>
                      <a:pt x="13" y="1"/>
                      <a:pt x="13" y="1"/>
                    </a:cubicBezTo>
                    <a:cubicBezTo>
                      <a:pt x="15" y="2"/>
                      <a:pt x="15" y="2"/>
                      <a:pt x="15" y="2"/>
                    </a:cubicBezTo>
                    <a:cubicBezTo>
                      <a:pt x="24" y="11"/>
                      <a:pt x="24" y="11"/>
                      <a:pt x="24" y="11"/>
                    </a:cubicBezTo>
                    <a:cubicBezTo>
                      <a:pt x="25" y="13"/>
                      <a:pt x="25" y="13"/>
                      <a:pt x="25" y="13"/>
                    </a:cubicBezTo>
                    <a:cubicBezTo>
                      <a:pt x="27" y="20"/>
                      <a:pt x="27" y="20"/>
                      <a:pt x="27" y="20"/>
                    </a:cubicBezTo>
                    <a:cubicBezTo>
                      <a:pt x="32" y="17"/>
                      <a:pt x="32" y="17"/>
                      <a:pt x="32" y="17"/>
                    </a:cubicBezTo>
                    <a:cubicBezTo>
                      <a:pt x="34" y="17"/>
                      <a:pt x="34" y="17"/>
                      <a:pt x="34" y="17"/>
                    </a:cubicBezTo>
                    <a:cubicBezTo>
                      <a:pt x="41" y="17"/>
                      <a:pt x="41" y="17"/>
                      <a:pt x="41" y="17"/>
                    </a:cubicBezTo>
                    <a:cubicBezTo>
                      <a:pt x="41" y="18"/>
                      <a:pt x="41" y="18"/>
                      <a:pt x="41" y="18"/>
                    </a:cubicBezTo>
                    <a:cubicBezTo>
                      <a:pt x="31" y="19"/>
                      <a:pt x="31" y="19"/>
                      <a:pt x="31" y="19"/>
                    </a:cubicBezTo>
                    <a:cubicBezTo>
                      <a:pt x="24" y="27"/>
                      <a:pt x="24" y="27"/>
                      <a:pt x="24" y="27"/>
                    </a:cubicBezTo>
                    <a:cubicBezTo>
                      <a:pt x="24" y="31"/>
                      <a:pt x="24" y="31"/>
                      <a:pt x="24" y="31"/>
                    </a:cubicBezTo>
                    <a:cubicBezTo>
                      <a:pt x="27" y="33"/>
                      <a:pt x="27" y="33"/>
                      <a:pt x="27" y="33"/>
                    </a:cubicBezTo>
                    <a:cubicBezTo>
                      <a:pt x="32" y="37"/>
                      <a:pt x="38" y="38"/>
                      <a:pt x="44" y="38"/>
                    </a:cubicBezTo>
                    <a:cubicBezTo>
                      <a:pt x="55" y="35"/>
                      <a:pt x="55" y="35"/>
                      <a:pt x="55" y="35"/>
                    </a:cubicBezTo>
                    <a:cubicBezTo>
                      <a:pt x="57" y="30"/>
                      <a:pt x="57" y="30"/>
                      <a:pt x="57" y="30"/>
                    </a:cubicBezTo>
                    <a:cubicBezTo>
                      <a:pt x="53" y="26"/>
                      <a:pt x="53" y="26"/>
                      <a:pt x="53" y="26"/>
                    </a:cubicBezTo>
                    <a:cubicBezTo>
                      <a:pt x="49" y="23"/>
                      <a:pt x="49" y="23"/>
                      <a:pt x="49" y="23"/>
                    </a:cubicBezTo>
                    <a:cubicBezTo>
                      <a:pt x="50" y="22"/>
                      <a:pt x="50" y="22"/>
                      <a:pt x="50" y="22"/>
                    </a:cubicBezTo>
                    <a:cubicBezTo>
                      <a:pt x="58" y="29"/>
                      <a:pt x="58" y="29"/>
                      <a:pt x="58" y="29"/>
                    </a:cubicBezTo>
                    <a:cubicBezTo>
                      <a:pt x="60" y="26"/>
                      <a:pt x="60" y="26"/>
                      <a:pt x="60" y="26"/>
                    </a:cubicBezTo>
                    <a:cubicBezTo>
                      <a:pt x="62" y="25"/>
                      <a:pt x="62" y="25"/>
                      <a:pt x="62" y="25"/>
                    </a:cubicBezTo>
                    <a:cubicBezTo>
                      <a:pt x="67" y="22"/>
                      <a:pt x="67" y="22"/>
                      <a:pt x="67" y="22"/>
                    </a:cubicBezTo>
                    <a:cubicBezTo>
                      <a:pt x="70" y="21"/>
                      <a:pt x="70" y="21"/>
                      <a:pt x="70" y="21"/>
                    </a:cubicBezTo>
                    <a:cubicBezTo>
                      <a:pt x="79" y="24"/>
                      <a:pt x="79" y="24"/>
                      <a:pt x="79" y="24"/>
                    </a:cubicBezTo>
                    <a:cubicBezTo>
                      <a:pt x="81" y="24"/>
                      <a:pt x="81" y="24"/>
                      <a:pt x="81" y="24"/>
                    </a:cubicBezTo>
                    <a:cubicBezTo>
                      <a:pt x="82" y="25"/>
                      <a:pt x="82" y="25"/>
                      <a:pt x="82" y="25"/>
                    </a:cubicBezTo>
                    <a:cubicBezTo>
                      <a:pt x="83" y="26"/>
                      <a:pt x="83" y="26"/>
                      <a:pt x="83" y="26"/>
                    </a:cubicBezTo>
                    <a:cubicBezTo>
                      <a:pt x="90" y="29"/>
                      <a:pt x="90" y="29"/>
                      <a:pt x="90" y="29"/>
                    </a:cubicBezTo>
                    <a:cubicBezTo>
                      <a:pt x="90" y="29"/>
                      <a:pt x="90" y="29"/>
                      <a:pt x="90" y="29"/>
                    </a:cubicBezTo>
                    <a:cubicBezTo>
                      <a:pt x="90" y="30"/>
                      <a:pt x="90" y="30"/>
                      <a:pt x="90" y="30"/>
                    </a:cubicBezTo>
                    <a:cubicBezTo>
                      <a:pt x="85" y="28"/>
                      <a:pt x="85" y="28"/>
                      <a:pt x="85" y="28"/>
                    </a:cubicBezTo>
                    <a:cubicBezTo>
                      <a:pt x="80" y="25"/>
                      <a:pt x="80" y="25"/>
                      <a:pt x="80" y="25"/>
                    </a:cubicBezTo>
                    <a:cubicBezTo>
                      <a:pt x="71" y="23"/>
                      <a:pt x="71" y="23"/>
                      <a:pt x="71" y="23"/>
                    </a:cubicBezTo>
                    <a:cubicBezTo>
                      <a:pt x="62" y="25"/>
                      <a:pt x="62" y="25"/>
                      <a:pt x="62" y="25"/>
                    </a:cubicBezTo>
                    <a:cubicBezTo>
                      <a:pt x="59" y="30"/>
                      <a:pt x="59" y="30"/>
                      <a:pt x="59" y="30"/>
                    </a:cubicBezTo>
                    <a:cubicBezTo>
                      <a:pt x="57" y="35"/>
                      <a:pt x="57" y="35"/>
                      <a:pt x="57" y="35"/>
                    </a:cubicBezTo>
                    <a:cubicBezTo>
                      <a:pt x="58" y="39"/>
                      <a:pt x="58" y="39"/>
                      <a:pt x="58" y="39"/>
                    </a:cubicBezTo>
                    <a:cubicBezTo>
                      <a:pt x="67" y="45"/>
                      <a:pt x="67" y="45"/>
                      <a:pt x="67" y="45"/>
                    </a:cubicBezTo>
                    <a:cubicBezTo>
                      <a:pt x="77" y="47"/>
                      <a:pt x="77" y="47"/>
                      <a:pt x="77" y="47"/>
                    </a:cubicBezTo>
                    <a:cubicBezTo>
                      <a:pt x="82" y="47"/>
                      <a:pt x="87" y="46"/>
                      <a:pt x="91" y="43"/>
                    </a:cubicBezTo>
                    <a:cubicBezTo>
                      <a:pt x="94" y="41"/>
                      <a:pt x="94" y="41"/>
                      <a:pt x="94" y="41"/>
                    </a:cubicBezTo>
                    <a:cubicBezTo>
                      <a:pt x="96" y="37"/>
                      <a:pt x="96" y="37"/>
                      <a:pt x="96" y="37"/>
                    </a:cubicBezTo>
                    <a:cubicBezTo>
                      <a:pt x="97" y="37"/>
                      <a:pt x="97" y="37"/>
                      <a:pt x="97" y="37"/>
                    </a:cubicBezTo>
                    <a:cubicBezTo>
                      <a:pt x="97" y="39"/>
                      <a:pt x="97" y="39"/>
                      <a:pt x="97" y="39"/>
                    </a:cubicBezTo>
                    <a:cubicBezTo>
                      <a:pt x="93" y="48"/>
                      <a:pt x="93" y="48"/>
                      <a:pt x="93" y="48"/>
                    </a:cubicBezTo>
                    <a:cubicBezTo>
                      <a:pt x="92" y="55"/>
                      <a:pt x="92" y="55"/>
                      <a:pt x="92" y="55"/>
                    </a:cubicBezTo>
                    <a:cubicBezTo>
                      <a:pt x="92" y="57"/>
                      <a:pt x="92" y="57"/>
                      <a:pt x="92" y="57"/>
                    </a:cubicBezTo>
                    <a:cubicBezTo>
                      <a:pt x="92" y="63"/>
                      <a:pt x="92" y="63"/>
                      <a:pt x="92" y="63"/>
                    </a:cubicBezTo>
                    <a:cubicBezTo>
                      <a:pt x="93" y="64"/>
                      <a:pt x="93" y="64"/>
                      <a:pt x="93" y="64"/>
                    </a:cubicBezTo>
                    <a:cubicBezTo>
                      <a:pt x="95" y="65"/>
                      <a:pt x="95" y="65"/>
                      <a:pt x="95" y="65"/>
                    </a:cubicBezTo>
                    <a:cubicBezTo>
                      <a:pt x="103" y="64"/>
                      <a:pt x="103" y="64"/>
                      <a:pt x="103" y="64"/>
                    </a:cubicBezTo>
                    <a:cubicBezTo>
                      <a:pt x="104" y="61"/>
                      <a:pt x="104" y="61"/>
                      <a:pt x="104" y="61"/>
                    </a:cubicBezTo>
                    <a:cubicBezTo>
                      <a:pt x="107" y="54"/>
                      <a:pt x="107" y="54"/>
                      <a:pt x="107" y="54"/>
                    </a:cubicBezTo>
                    <a:cubicBezTo>
                      <a:pt x="110" y="51"/>
                      <a:pt x="115" y="50"/>
                      <a:pt x="120" y="49"/>
                    </a:cubicBezTo>
                    <a:cubicBezTo>
                      <a:pt x="125" y="48"/>
                      <a:pt x="125" y="48"/>
                      <a:pt x="125" y="48"/>
                    </a:cubicBezTo>
                    <a:cubicBezTo>
                      <a:pt x="131" y="41"/>
                      <a:pt x="131" y="41"/>
                      <a:pt x="131" y="41"/>
                    </a:cubicBezTo>
                    <a:cubicBezTo>
                      <a:pt x="130" y="39"/>
                      <a:pt x="130" y="39"/>
                      <a:pt x="130" y="39"/>
                    </a:cubicBezTo>
                    <a:cubicBezTo>
                      <a:pt x="126" y="36"/>
                      <a:pt x="126" y="36"/>
                      <a:pt x="126" y="36"/>
                    </a:cubicBezTo>
                    <a:cubicBezTo>
                      <a:pt x="124" y="33"/>
                      <a:pt x="124" y="33"/>
                      <a:pt x="124" y="33"/>
                    </a:cubicBezTo>
                    <a:cubicBezTo>
                      <a:pt x="119" y="33"/>
                      <a:pt x="119" y="33"/>
                      <a:pt x="119" y="33"/>
                    </a:cubicBezTo>
                    <a:cubicBezTo>
                      <a:pt x="112" y="35"/>
                      <a:pt x="112" y="35"/>
                      <a:pt x="112" y="35"/>
                    </a:cubicBezTo>
                    <a:cubicBezTo>
                      <a:pt x="110" y="39"/>
                      <a:pt x="110" y="39"/>
                      <a:pt x="110" y="39"/>
                    </a:cubicBezTo>
                    <a:cubicBezTo>
                      <a:pt x="108" y="39"/>
                      <a:pt x="108" y="39"/>
                      <a:pt x="108" y="39"/>
                    </a:cubicBezTo>
                    <a:cubicBezTo>
                      <a:pt x="103" y="39"/>
                      <a:pt x="103" y="39"/>
                      <a:pt x="103" y="39"/>
                    </a:cubicBezTo>
                    <a:cubicBezTo>
                      <a:pt x="102" y="40"/>
                      <a:pt x="102" y="40"/>
                      <a:pt x="102" y="40"/>
                    </a:cubicBezTo>
                    <a:cubicBezTo>
                      <a:pt x="102" y="43"/>
                      <a:pt x="102" y="43"/>
                      <a:pt x="102" y="43"/>
                    </a:cubicBezTo>
                    <a:cubicBezTo>
                      <a:pt x="101" y="43"/>
                      <a:pt x="101" y="43"/>
                      <a:pt x="101" y="43"/>
                    </a:cubicBezTo>
                    <a:cubicBezTo>
                      <a:pt x="99" y="42"/>
                      <a:pt x="99" y="42"/>
                      <a:pt x="99" y="42"/>
                    </a:cubicBezTo>
                    <a:cubicBezTo>
                      <a:pt x="101" y="42"/>
                      <a:pt x="101" y="42"/>
                      <a:pt x="101" y="42"/>
                    </a:cubicBezTo>
                    <a:cubicBezTo>
                      <a:pt x="100" y="40"/>
                      <a:pt x="100" y="40"/>
                      <a:pt x="100" y="40"/>
                    </a:cubicBezTo>
                    <a:cubicBezTo>
                      <a:pt x="101" y="38"/>
                      <a:pt x="101" y="38"/>
                      <a:pt x="101" y="38"/>
                    </a:cubicBezTo>
                    <a:cubicBezTo>
                      <a:pt x="103" y="38"/>
                      <a:pt x="103" y="38"/>
                      <a:pt x="103" y="38"/>
                    </a:cubicBezTo>
                    <a:cubicBezTo>
                      <a:pt x="108" y="36"/>
                      <a:pt x="108" y="36"/>
                      <a:pt x="108" y="36"/>
                    </a:cubicBezTo>
                    <a:cubicBezTo>
                      <a:pt x="108" y="34"/>
                      <a:pt x="108" y="34"/>
                      <a:pt x="108" y="34"/>
                    </a:cubicBezTo>
                    <a:cubicBezTo>
                      <a:pt x="113" y="31"/>
                      <a:pt x="113" y="31"/>
                      <a:pt x="113" y="31"/>
                    </a:cubicBezTo>
                    <a:cubicBezTo>
                      <a:pt x="117" y="30"/>
                      <a:pt x="117" y="30"/>
                      <a:pt x="117" y="30"/>
                    </a:cubicBezTo>
                    <a:cubicBezTo>
                      <a:pt x="119" y="31"/>
                      <a:pt x="119" y="31"/>
                      <a:pt x="119" y="31"/>
                    </a:cubicBezTo>
                    <a:cubicBezTo>
                      <a:pt x="122" y="30"/>
                      <a:pt x="122" y="30"/>
                      <a:pt x="122" y="30"/>
                    </a:cubicBezTo>
                    <a:cubicBezTo>
                      <a:pt x="123" y="30"/>
                      <a:pt x="123" y="30"/>
                      <a:pt x="123" y="30"/>
                    </a:cubicBezTo>
                    <a:cubicBezTo>
                      <a:pt x="125" y="32"/>
                      <a:pt x="125" y="32"/>
                      <a:pt x="125" y="32"/>
                    </a:cubicBezTo>
                    <a:cubicBezTo>
                      <a:pt x="128" y="35"/>
                      <a:pt x="128" y="35"/>
                      <a:pt x="128" y="35"/>
                    </a:cubicBezTo>
                    <a:cubicBezTo>
                      <a:pt x="132" y="34"/>
                      <a:pt x="132" y="34"/>
                      <a:pt x="132" y="34"/>
                    </a:cubicBezTo>
                    <a:cubicBezTo>
                      <a:pt x="132" y="34"/>
                      <a:pt x="132" y="34"/>
                      <a:pt x="132" y="34"/>
                    </a:cubicBezTo>
                    <a:cubicBezTo>
                      <a:pt x="132" y="35"/>
                      <a:pt x="132" y="35"/>
                      <a:pt x="132" y="35"/>
                    </a:cubicBezTo>
                    <a:cubicBezTo>
                      <a:pt x="134" y="35"/>
                      <a:pt x="134" y="35"/>
                      <a:pt x="134" y="35"/>
                    </a:cubicBezTo>
                    <a:cubicBezTo>
                      <a:pt x="132" y="35"/>
                      <a:pt x="132" y="35"/>
                      <a:pt x="132" y="35"/>
                    </a:cubicBezTo>
                    <a:cubicBezTo>
                      <a:pt x="132" y="43"/>
                      <a:pt x="132" y="43"/>
                      <a:pt x="132" y="43"/>
                    </a:cubicBezTo>
                    <a:cubicBezTo>
                      <a:pt x="137" y="43"/>
                      <a:pt x="137" y="43"/>
                      <a:pt x="137" y="43"/>
                    </a:cubicBezTo>
                    <a:cubicBezTo>
                      <a:pt x="140" y="40"/>
                      <a:pt x="140" y="40"/>
                      <a:pt x="140" y="40"/>
                    </a:cubicBezTo>
                    <a:cubicBezTo>
                      <a:pt x="144" y="36"/>
                      <a:pt x="144" y="36"/>
                      <a:pt x="144" y="36"/>
                    </a:cubicBezTo>
                    <a:cubicBezTo>
                      <a:pt x="145" y="35"/>
                      <a:pt x="145" y="35"/>
                      <a:pt x="145" y="35"/>
                    </a:cubicBezTo>
                    <a:cubicBezTo>
                      <a:pt x="152" y="30"/>
                      <a:pt x="152" y="30"/>
                      <a:pt x="152" y="30"/>
                    </a:cubicBezTo>
                    <a:cubicBezTo>
                      <a:pt x="154" y="29"/>
                      <a:pt x="154" y="29"/>
                      <a:pt x="154" y="29"/>
                    </a:cubicBezTo>
                    <a:cubicBezTo>
                      <a:pt x="156" y="30"/>
                      <a:pt x="156" y="30"/>
                      <a:pt x="156" y="30"/>
                    </a:cubicBezTo>
                    <a:cubicBezTo>
                      <a:pt x="160" y="33"/>
                      <a:pt x="160" y="33"/>
                      <a:pt x="160" y="33"/>
                    </a:cubicBezTo>
                    <a:cubicBezTo>
                      <a:pt x="160" y="34"/>
                      <a:pt x="160" y="34"/>
                      <a:pt x="160" y="34"/>
                    </a:cubicBezTo>
                    <a:cubicBezTo>
                      <a:pt x="157" y="32"/>
                      <a:pt x="157" y="32"/>
                      <a:pt x="157" y="32"/>
                    </a:cubicBezTo>
                    <a:cubicBezTo>
                      <a:pt x="153" y="31"/>
                      <a:pt x="153" y="31"/>
                      <a:pt x="153" y="31"/>
                    </a:cubicBezTo>
                    <a:cubicBezTo>
                      <a:pt x="146" y="35"/>
                      <a:pt x="146" y="35"/>
                      <a:pt x="146" y="35"/>
                    </a:cubicBezTo>
                    <a:cubicBezTo>
                      <a:pt x="142" y="40"/>
                      <a:pt x="142" y="40"/>
                      <a:pt x="142" y="40"/>
                    </a:cubicBezTo>
                    <a:cubicBezTo>
                      <a:pt x="138" y="43"/>
                      <a:pt x="138" y="43"/>
                      <a:pt x="138" y="43"/>
                    </a:cubicBezTo>
                    <a:cubicBezTo>
                      <a:pt x="132" y="43"/>
                      <a:pt x="132" y="43"/>
                      <a:pt x="132" y="43"/>
                    </a:cubicBezTo>
                    <a:cubicBezTo>
                      <a:pt x="131" y="45"/>
                      <a:pt x="131" y="45"/>
                      <a:pt x="131" y="45"/>
                    </a:cubicBezTo>
                    <a:cubicBezTo>
                      <a:pt x="129" y="47"/>
                      <a:pt x="129" y="47"/>
                      <a:pt x="129" y="47"/>
                    </a:cubicBezTo>
                    <a:cubicBezTo>
                      <a:pt x="128" y="48"/>
                      <a:pt x="128" y="48"/>
                      <a:pt x="128" y="48"/>
                    </a:cubicBezTo>
                    <a:cubicBezTo>
                      <a:pt x="137" y="52"/>
                      <a:pt x="137" y="52"/>
                      <a:pt x="137" y="52"/>
                    </a:cubicBezTo>
                    <a:cubicBezTo>
                      <a:pt x="148" y="53"/>
                      <a:pt x="148" y="53"/>
                      <a:pt x="148" y="53"/>
                    </a:cubicBezTo>
                    <a:cubicBezTo>
                      <a:pt x="152" y="52"/>
                      <a:pt x="157" y="50"/>
                      <a:pt x="161" y="47"/>
                    </a:cubicBezTo>
                    <a:cubicBezTo>
                      <a:pt x="164" y="45"/>
                      <a:pt x="164" y="45"/>
                      <a:pt x="164" y="45"/>
                    </a:cubicBezTo>
                    <a:cubicBezTo>
                      <a:pt x="164" y="39"/>
                      <a:pt x="164" y="39"/>
                      <a:pt x="164" y="39"/>
                    </a:cubicBezTo>
                    <a:cubicBezTo>
                      <a:pt x="162" y="39"/>
                      <a:pt x="162" y="39"/>
                      <a:pt x="162" y="39"/>
                    </a:cubicBezTo>
                    <a:cubicBezTo>
                      <a:pt x="164" y="38"/>
                      <a:pt x="164" y="38"/>
                      <a:pt x="164" y="38"/>
                    </a:cubicBezTo>
                    <a:cubicBezTo>
                      <a:pt x="165" y="43"/>
                      <a:pt x="165" y="43"/>
                      <a:pt x="165" y="43"/>
                    </a:cubicBezTo>
                    <a:cubicBezTo>
                      <a:pt x="165" y="46"/>
                      <a:pt x="165" y="46"/>
                      <a:pt x="165" y="46"/>
                    </a:cubicBezTo>
                    <a:cubicBezTo>
                      <a:pt x="163" y="47"/>
                      <a:pt x="163" y="47"/>
                      <a:pt x="163" y="47"/>
                    </a:cubicBezTo>
                    <a:cubicBezTo>
                      <a:pt x="156" y="52"/>
                      <a:pt x="156" y="52"/>
                      <a:pt x="156" y="52"/>
                    </a:cubicBezTo>
                    <a:cubicBezTo>
                      <a:pt x="155" y="52"/>
                      <a:pt x="155" y="52"/>
                      <a:pt x="155" y="52"/>
                    </a:cubicBezTo>
                    <a:cubicBezTo>
                      <a:pt x="155" y="52"/>
                      <a:pt x="155" y="52"/>
                      <a:pt x="155" y="52"/>
                    </a:cubicBezTo>
                    <a:cubicBezTo>
                      <a:pt x="153" y="53"/>
                      <a:pt x="153" y="53"/>
                      <a:pt x="153" y="53"/>
                    </a:cubicBezTo>
                    <a:cubicBezTo>
                      <a:pt x="147" y="54"/>
                      <a:pt x="147" y="54"/>
                      <a:pt x="147" y="54"/>
                    </a:cubicBezTo>
                    <a:cubicBezTo>
                      <a:pt x="135" y="53"/>
                      <a:pt x="135" y="53"/>
                      <a:pt x="135" y="53"/>
                    </a:cubicBezTo>
                    <a:cubicBezTo>
                      <a:pt x="133" y="52"/>
                      <a:pt x="133" y="52"/>
                      <a:pt x="133" y="52"/>
                    </a:cubicBezTo>
                    <a:cubicBezTo>
                      <a:pt x="126" y="49"/>
                      <a:pt x="126" y="49"/>
                      <a:pt x="126" y="49"/>
                    </a:cubicBezTo>
                    <a:cubicBezTo>
                      <a:pt x="122" y="50"/>
                      <a:pt x="122" y="50"/>
                      <a:pt x="122" y="50"/>
                    </a:cubicBezTo>
                    <a:cubicBezTo>
                      <a:pt x="117" y="51"/>
                      <a:pt x="117" y="51"/>
                      <a:pt x="117" y="51"/>
                    </a:cubicBezTo>
                    <a:cubicBezTo>
                      <a:pt x="113" y="53"/>
                      <a:pt x="113" y="53"/>
                      <a:pt x="113" y="53"/>
                    </a:cubicBezTo>
                    <a:cubicBezTo>
                      <a:pt x="109" y="55"/>
                      <a:pt x="109" y="55"/>
                      <a:pt x="109" y="55"/>
                    </a:cubicBezTo>
                    <a:cubicBezTo>
                      <a:pt x="107" y="57"/>
                      <a:pt x="107" y="57"/>
                      <a:pt x="107" y="57"/>
                    </a:cubicBezTo>
                    <a:cubicBezTo>
                      <a:pt x="106" y="62"/>
                      <a:pt x="106" y="62"/>
                      <a:pt x="106" y="62"/>
                    </a:cubicBezTo>
                    <a:cubicBezTo>
                      <a:pt x="105" y="65"/>
                      <a:pt x="105" y="65"/>
                      <a:pt x="105" y="65"/>
                    </a:cubicBezTo>
                    <a:cubicBezTo>
                      <a:pt x="100" y="65"/>
                      <a:pt x="100" y="65"/>
                      <a:pt x="100" y="65"/>
                    </a:cubicBezTo>
                    <a:cubicBezTo>
                      <a:pt x="94" y="66"/>
                      <a:pt x="94" y="66"/>
                      <a:pt x="94" y="66"/>
                    </a:cubicBezTo>
                    <a:cubicBezTo>
                      <a:pt x="91" y="63"/>
                      <a:pt x="91" y="63"/>
                      <a:pt x="91" y="63"/>
                    </a:cubicBezTo>
                    <a:cubicBezTo>
                      <a:pt x="91" y="56"/>
                      <a:pt x="91" y="56"/>
                      <a:pt x="91" y="56"/>
                    </a:cubicBezTo>
                    <a:cubicBezTo>
                      <a:pt x="91" y="55"/>
                      <a:pt x="91" y="55"/>
                      <a:pt x="91" y="55"/>
                    </a:cubicBezTo>
                    <a:cubicBezTo>
                      <a:pt x="92" y="45"/>
                      <a:pt x="92" y="45"/>
                      <a:pt x="92" y="45"/>
                    </a:cubicBezTo>
                    <a:cubicBezTo>
                      <a:pt x="87" y="48"/>
                      <a:pt x="87" y="48"/>
                      <a:pt x="87" y="48"/>
                    </a:cubicBezTo>
                    <a:cubicBezTo>
                      <a:pt x="83" y="49"/>
                      <a:pt x="83" y="49"/>
                      <a:pt x="83" y="49"/>
                    </a:cubicBezTo>
                    <a:cubicBezTo>
                      <a:pt x="76" y="49"/>
                      <a:pt x="76" y="49"/>
                      <a:pt x="76" y="49"/>
                    </a:cubicBezTo>
                    <a:cubicBezTo>
                      <a:pt x="74" y="49"/>
                      <a:pt x="74" y="49"/>
                      <a:pt x="74" y="49"/>
                    </a:cubicBezTo>
                    <a:cubicBezTo>
                      <a:pt x="64" y="47"/>
                      <a:pt x="64" y="47"/>
                      <a:pt x="64" y="47"/>
                    </a:cubicBezTo>
                    <a:cubicBezTo>
                      <a:pt x="63" y="46"/>
                      <a:pt x="63" y="46"/>
                      <a:pt x="63" y="46"/>
                    </a:cubicBezTo>
                    <a:cubicBezTo>
                      <a:pt x="56" y="37"/>
                      <a:pt x="56" y="37"/>
                      <a:pt x="56" y="37"/>
                    </a:cubicBezTo>
                    <a:cubicBezTo>
                      <a:pt x="51" y="40"/>
                      <a:pt x="45" y="40"/>
                      <a:pt x="40" y="40"/>
                    </a:cubicBezTo>
                    <a:cubicBezTo>
                      <a:pt x="36" y="39"/>
                      <a:pt x="36" y="39"/>
                      <a:pt x="36" y="39"/>
                    </a:cubicBezTo>
                    <a:cubicBezTo>
                      <a:pt x="28" y="36"/>
                      <a:pt x="28" y="36"/>
                      <a:pt x="28" y="36"/>
                    </a:cubicBezTo>
                    <a:cubicBezTo>
                      <a:pt x="26" y="35"/>
                      <a:pt x="26" y="35"/>
                      <a:pt x="26" y="35"/>
                    </a:cubicBezTo>
                    <a:cubicBezTo>
                      <a:pt x="23" y="28"/>
                      <a:pt x="23" y="28"/>
                      <a:pt x="23" y="28"/>
                    </a:cubicBezTo>
                    <a:cubicBezTo>
                      <a:pt x="15" y="27"/>
                      <a:pt x="15" y="27"/>
                      <a:pt x="15" y="27"/>
                    </a:cubicBezTo>
                    <a:cubicBezTo>
                      <a:pt x="14" y="27"/>
                      <a:pt x="14" y="27"/>
                      <a:pt x="14" y="27"/>
                    </a:cubicBezTo>
                    <a:cubicBezTo>
                      <a:pt x="7" y="23"/>
                      <a:pt x="7" y="23"/>
                      <a:pt x="7" y="23"/>
                    </a:cubicBezTo>
                    <a:cubicBezTo>
                      <a:pt x="5" y="22"/>
                      <a:pt x="5" y="22"/>
                      <a:pt x="5" y="22"/>
                    </a:cubicBezTo>
                    <a:cubicBezTo>
                      <a:pt x="0" y="14"/>
                      <a:pt x="0" y="14"/>
                      <a:pt x="0" y="14"/>
                    </a:cubicBezTo>
                    <a:cubicBezTo>
                      <a:pt x="0" y="12"/>
                      <a:pt x="0" y="12"/>
                      <a:pt x="0" y="12"/>
                    </a:cubicBezTo>
                    <a:cubicBezTo>
                      <a:pt x="1" y="5"/>
                      <a:pt x="1" y="5"/>
                      <a:pt x="1" y="5"/>
                    </a:cubicBezTo>
                    <a:cubicBezTo>
                      <a:pt x="2" y="5"/>
                      <a:pt x="2" y="5"/>
                      <a:pt x="2" y="5"/>
                    </a:cubicBezTo>
                    <a:cubicBezTo>
                      <a:pt x="1" y="12"/>
                      <a:pt x="1" y="12"/>
                      <a:pt x="1" y="12"/>
                    </a:cubicBezTo>
                    <a:cubicBezTo>
                      <a:pt x="5" y="19"/>
                      <a:pt x="5" y="19"/>
                      <a:pt x="5" y="19"/>
                    </a:cubicBezTo>
                    <a:cubicBezTo>
                      <a:pt x="16" y="26"/>
                      <a:pt x="16" y="26"/>
                      <a:pt x="16" y="26"/>
                    </a:cubicBezTo>
                    <a:cubicBezTo>
                      <a:pt x="23" y="26"/>
                      <a:pt x="23" y="26"/>
                      <a:pt x="23" y="26"/>
                    </a:cubicBezTo>
                    <a:cubicBezTo>
                      <a:pt x="25" y="22"/>
                      <a:pt x="25" y="22"/>
                      <a:pt x="25" y="22"/>
                    </a:cubicBezTo>
                    <a:cubicBezTo>
                      <a:pt x="26" y="20"/>
                      <a:pt x="26" y="20"/>
                      <a:pt x="26" y="20"/>
                    </a:cubicBezTo>
                    <a:cubicBezTo>
                      <a:pt x="22" y="10"/>
                      <a:pt x="22" y="10"/>
                      <a:pt x="22" y="10"/>
                    </a:cubicBezTo>
                    <a:cubicBezTo>
                      <a:pt x="20" y="6"/>
                      <a:pt x="20" y="6"/>
                      <a:pt x="20" y="6"/>
                    </a:cubicBezTo>
                    <a:cubicBezTo>
                      <a:pt x="16" y="3"/>
                      <a:pt x="16" y="3"/>
                      <a:pt x="16" y="3"/>
                    </a:cubicBezTo>
                    <a:cubicBezTo>
                      <a:pt x="7" y="1"/>
                      <a:pt x="7" y="1"/>
                      <a:pt x="7" y="1"/>
                    </a:cubicBezTo>
                    <a:lnTo>
                      <a:pt x="7" y="0"/>
                    </a:lnTo>
                    <a:close/>
                  </a:path>
                </a:pathLst>
              </a:custGeom>
              <a:solidFill>
                <a:srgbClr val="0453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28"/>
              <p:cNvSpPr>
                <a:spLocks/>
              </p:cNvSpPr>
              <p:nvPr/>
            </p:nvSpPr>
            <p:spPr bwMode="auto">
              <a:xfrm>
                <a:off x="3879" y="2135"/>
                <a:ext cx="7" cy="28"/>
              </a:xfrm>
              <a:custGeom>
                <a:avLst/>
                <a:gdLst/>
                <a:ahLst/>
                <a:cxnLst>
                  <a:cxn ang="0">
                    <a:pos x="0" y="0"/>
                  </a:cxn>
                  <a:cxn ang="0">
                    <a:pos x="5" y="7"/>
                  </a:cxn>
                  <a:cxn ang="0">
                    <a:pos x="7" y="21"/>
                  </a:cxn>
                  <a:cxn ang="0">
                    <a:pos x="7" y="28"/>
                  </a:cxn>
                  <a:cxn ang="0">
                    <a:pos x="3" y="26"/>
                  </a:cxn>
                  <a:cxn ang="0">
                    <a:pos x="0" y="7"/>
                  </a:cxn>
                  <a:cxn ang="0">
                    <a:pos x="0" y="0"/>
                  </a:cxn>
                </a:cxnLst>
                <a:rect l="0" t="0" r="r" b="b"/>
                <a:pathLst>
                  <a:path w="7" h="28">
                    <a:moveTo>
                      <a:pt x="0" y="0"/>
                    </a:moveTo>
                    <a:lnTo>
                      <a:pt x="5" y="7"/>
                    </a:lnTo>
                    <a:lnTo>
                      <a:pt x="7" y="21"/>
                    </a:lnTo>
                    <a:lnTo>
                      <a:pt x="7" y="28"/>
                    </a:lnTo>
                    <a:lnTo>
                      <a:pt x="3" y="26"/>
                    </a:lnTo>
                    <a:lnTo>
                      <a:pt x="0" y="7"/>
                    </a:lnTo>
                    <a:lnTo>
                      <a:pt x="0" y="0"/>
                    </a:lnTo>
                    <a:close/>
                  </a:path>
                </a:pathLst>
              </a:custGeom>
              <a:solidFill>
                <a:srgbClr val="4A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29"/>
              <p:cNvSpPr>
                <a:spLocks/>
              </p:cNvSpPr>
              <p:nvPr/>
            </p:nvSpPr>
            <p:spPr bwMode="auto">
              <a:xfrm>
                <a:off x="3735" y="2138"/>
                <a:ext cx="26" cy="7"/>
              </a:xfrm>
              <a:custGeom>
                <a:avLst/>
                <a:gdLst/>
                <a:ahLst/>
                <a:cxnLst>
                  <a:cxn ang="0">
                    <a:pos x="0" y="0"/>
                  </a:cxn>
                  <a:cxn ang="0">
                    <a:pos x="7" y="2"/>
                  </a:cxn>
                  <a:cxn ang="0">
                    <a:pos x="24" y="4"/>
                  </a:cxn>
                  <a:cxn ang="0">
                    <a:pos x="26" y="7"/>
                  </a:cxn>
                  <a:cxn ang="0">
                    <a:pos x="0" y="0"/>
                  </a:cxn>
                </a:cxnLst>
                <a:rect l="0" t="0" r="r" b="b"/>
                <a:pathLst>
                  <a:path w="26" h="7">
                    <a:moveTo>
                      <a:pt x="0" y="0"/>
                    </a:moveTo>
                    <a:lnTo>
                      <a:pt x="7" y="2"/>
                    </a:lnTo>
                    <a:lnTo>
                      <a:pt x="24" y="4"/>
                    </a:lnTo>
                    <a:lnTo>
                      <a:pt x="26" y="7"/>
                    </a:lnTo>
                    <a:lnTo>
                      <a:pt x="0" y="0"/>
                    </a:lnTo>
                    <a:close/>
                  </a:path>
                </a:pathLst>
              </a:custGeom>
              <a:solidFill>
                <a:srgbClr val="2121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30"/>
              <p:cNvSpPr>
                <a:spLocks/>
              </p:cNvSpPr>
              <p:nvPr/>
            </p:nvSpPr>
            <p:spPr bwMode="auto">
              <a:xfrm>
                <a:off x="3830" y="2140"/>
                <a:ext cx="16" cy="16"/>
              </a:xfrm>
              <a:custGeom>
                <a:avLst/>
                <a:gdLst/>
                <a:ahLst/>
                <a:cxnLst>
                  <a:cxn ang="0">
                    <a:pos x="14" y="0"/>
                  </a:cxn>
                  <a:cxn ang="0">
                    <a:pos x="16" y="5"/>
                  </a:cxn>
                  <a:cxn ang="0">
                    <a:pos x="14" y="2"/>
                  </a:cxn>
                  <a:cxn ang="0">
                    <a:pos x="14" y="5"/>
                  </a:cxn>
                  <a:cxn ang="0">
                    <a:pos x="16" y="7"/>
                  </a:cxn>
                  <a:cxn ang="0">
                    <a:pos x="14" y="14"/>
                  </a:cxn>
                  <a:cxn ang="0">
                    <a:pos x="9" y="14"/>
                  </a:cxn>
                  <a:cxn ang="0">
                    <a:pos x="9" y="16"/>
                  </a:cxn>
                  <a:cxn ang="0">
                    <a:pos x="9" y="12"/>
                  </a:cxn>
                  <a:cxn ang="0">
                    <a:pos x="2" y="9"/>
                  </a:cxn>
                  <a:cxn ang="0">
                    <a:pos x="2" y="9"/>
                  </a:cxn>
                  <a:cxn ang="0">
                    <a:pos x="0" y="2"/>
                  </a:cxn>
                  <a:cxn ang="0">
                    <a:pos x="11" y="12"/>
                  </a:cxn>
                  <a:cxn ang="0">
                    <a:pos x="14" y="0"/>
                  </a:cxn>
                </a:cxnLst>
                <a:rect l="0" t="0" r="r" b="b"/>
                <a:pathLst>
                  <a:path w="16" h="16">
                    <a:moveTo>
                      <a:pt x="14" y="0"/>
                    </a:moveTo>
                    <a:lnTo>
                      <a:pt x="16" y="5"/>
                    </a:lnTo>
                    <a:lnTo>
                      <a:pt x="14" y="2"/>
                    </a:lnTo>
                    <a:lnTo>
                      <a:pt x="14" y="5"/>
                    </a:lnTo>
                    <a:lnTo>
                      <a:pt x="16" y="7"/>
                    </a:lnTo>
                    <a:lnTo>
                      <a:pt x="14" y="14"/>
                    </a:lnTo>
                    <a:lnTo>
                      <a:pt x="9" y="14"/>
                    </a:lnTo>
                    <a:lnTo>
                      <a:pt x="9" y="16"/>
                    </a:lnTo>
                    <a:lnTo>
                      <a:pt x="9" y="12"/>
                    </a:lnTo>
                    <a:lnTo>
                      <a:pt x="2" y="9"/>
                    </a:lnTo>
                    <a:lnTo>
                      <a:pt x="2" y="9"/>
                    </a:lnTo>
                    <a:lnTo>
                      <a:pt x="0" y="2"/>
                    </a:lnTo>
                    <a:lnTo>
                      <a:pt x="11" y="12"/>
                    </a:lnTo>
                    <a:lnTo>
                      <a:pt x="14" y="0"/>
                    </a:lnTo>
                    <a:close/>
                  </a:path>
                </a:pathLst>
              </a:custGeom>
              <a:solidFill>
                <a:srgbClr val="33211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1"/>
              <p:cNvSpPr>
                <a:spLocks/>
              </p:cNvSpPr>
              <p:nvPr/>
            </p:nvSpPr>
            <p:spPr bwMode="auto">
              <a:xfrm>
                <a:off x="3870" y="2140"/>
                <a:ext cx="12" cy="26"/>
              </a:xfrm>
              <a:custGeom>
                <a:avLst/>
                <a:gdLst/>
                <a:ahLst/>
                <a:cxnLst>
                  <a:cxn ang="0">
                    <a:pos x="0" y="0"/>
                  </a:cxn>
                  <a:cxn ang="0">
                    <a:pos x="2" y="2"/>
                  </a:cxn>
                  <a:cxn ang="0">
                    <a:pos x="7" y="9"/>
                  </a:cxn>
                  <a:cxn ang="0">
                    <a:pos x="12" y="26"/>
                  </a:cxn>
                  <a:cxn ang="0">
                    <a:pos x="9" y="26"/>
                  </a:cxn>
                  <a:cxn ang="0">
                    <a:pos x="7" y="23"/>
                  </a:cxn>
                  <a:cxn ang="0">
                    <a:pos x="0" y="0"/>
                  </a:cxn>
                </a:cxnLst>
                <a:rect l="0" t="0" r="r" b="b"/>
                <a:pathLst>
                  <a:path w="12" h="26">
                    <a:moveTo>
                      <a:pt x="0" y="0"/>
                    </a:moveTo>
                    <a:lnTo>
                      <a:pt x="2" y="2"/>
                    </a:lnTo>
                    <a:lnTo>
                      <a:pt x="7" y="9"/>
                    </a:lnTo>
                    <a:lnTo>
                      <a:pt x="12" y="26"/>
                    </a:lnTo>
                    <a:lnTo>
                      <a:pt x="9" y="26"/>
                    </a:lnTo>
                    <a:lnTo>
                      <a:pt x="7" y="23"/>
                    </a:lnTo>
                    <a:lnTo>
                      <a:pt x="0" y="0"/>
                    </a:lnTo>
                    <a:close/>
                  </a:path>
                </a:pathLst>
              </a:custGeom>
              <a:solidFill>
                <a:srgbClr val="4A2B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32"/>
              <p:cNvSpPr>
                <a:spLocks/>
              </p:cNvSpPr>
              <p:nvPr/>
            </p:nvSpPr>
            <p:spPr bwMode="auto">
              <a:xfrm>
                <a:off x="3839" y="2140"/>
                <a:ext cx="40" cy="47"/>
              </a:xfrm>
              <a:custGeom>
                <a:avLst/>
                <a:gdLst/>
                <a:ahLst/>
                <a:cxnLst>
                  <a:cxn ang="0">
                    <a:pos x="19" y="5"/>
                  </a:cxn>
                  <a:cxn ang="0">
                    <a:pos x="24" y="0"/>
                  </a:cxn>
                  <a:cxn ang="0">
                    <a:pos x="26" y="2"/>
                  </a:cxn>
                  <a:cxn ang="0">
                    <a:pos x="28" y="14"/>
                  </a:cxn>
                  <a:cxn ang="0">
                    <a:pos x="38" y="38"/>
                  </a:cxn>
                  <a:cxn ang="0">
                    <a:pos x="40" y="40"/>
                  </a:cxn>
                  <a:cxn ang="0">
                    <a:pos x="38" y="40"/>
                  </a:cxn>
                  <a:cxn ang="0">
                    <a:pos x="35" y="40"/>
                  </a:cxn>
                  <a:cxn ang="0">
                    <a:pos x="28" y="31"/>
                  </a:cxn>
                  <a:cxn ang="0">
                    <a:pos x="31" y="47"/>
                  </a:cxn>
                  <a:cxn ang="0">
                    <a:pos x="21" y="40"/>
                  </a:cxn>
                  <a:cxn ang="0">
                    <a:pos x="19" y="40"/>
                  </a:cxn>
                  <a:cxn ang="0">
                    <a:pos x="14" y="33"/>
                  </a:cxn>
                  <a:cxn ang="0">
                    <a:pos x="12" y="38"/>
                  </a:cxn>
                  <a:cxn ang="0">
                    <a:pos x="9" y="40"/>
                  </a:cxn>
                  <a:cxn ang="0">
                    <a:pos x="7" y="38"/>
                  </a:cxn>
                  <a:cxn ang="0">
                    <a:pos x="0" y="16"/>
                  </a:cxn>
                  <a:cxn ang="0">
                    <a:pos x="0" y="14"/>
                  </a:cxn>
                  <a:cxn ang="0">
                    <a:pos x="5" y="14"/>
                  </a:cxn>
                  <a:cxn ang="0">
                    <a:pos x="7" y="7"/>
                  </a:cxn>
                  <a:cxn ang="0">
                    <a:pos x="14" y="16"/>
                  </a:cxn>
                  <a:cxn ang="0">
                    <a:pos x="19" y="23"/>
                  </a:cxn>
                  <a:cxn ang="0">
                    <a:pos x="19" y="23"/>
                  </a:cxn>
                  <a:cxn ang="0">
                    <a:pos x="19" y="19"/>
                  </a:cxn>
                  <a:cxn ang="0">
                    <a:pos x="24" y="26"/>
                  </a:cxn>
                  <a:cxn ang="0">
                    <a:pos x="28" y="35"/>
                  </a:cxn>
                  <a:cxn ang="0">
                    <a:pos x="26" y="23"/>
                  </a:cxn>
                  <a:cxn ang="0">
                    <a:pos x="19" y="7"/>
                  </a:cxn>
                  <a:cxn ang="0">
                    <a:pos x="14" y="7"/>
                  </a:cxn>
                  <a:cxn ang="0">
                    <a:pos x="19" y="7"/>
                  </a:cxn>
                  <a:cxn ang="0">
                    <a:pos x="19" y="5"/>
                  </a:cxn>
                </a:cxnLst>
                <a:rect l="0" t="0" r="r" b="b"/>
                <a:pathLst>
                  <a:path w="40" h="47">
                    <a:moveTo>
                      <a:pt x="19" y="5"/>
                    </a:moveTo>
                    <a:lnTo>
                      <a:pt x="24" y="0"/>
                    </a:lnTo>
                    <a:lnTo>
                      <a:pt x="26" y="2"/>
                    </a:lnTo>
                    <a:lnTo>
                      <a:pt x="28" y="14"/>
                    </a:lnTo>
                    <a:lnTo>
                      <a:pt x="38" y="38"/>
                    </a:lnTo>
                    <a:lnTo>
                      <a:pt x="40" y="40"/>
                    </a:lnTo>
                    <a:lnTo>
                      <a:pt x="38" y="40"/>
                    </a:lnTo>
                    <a:lnTo>
                      <a:pt x="35" y="40"/>
                    </a:lnTo>
                    <a:lnTo>
                      <a:pt x="28" y="31"/>
                    </a:lnTo>
                    <a:lnTo>
                      <a:pt x="31" y="47"/>
                    </a:lnTo>
                    <a:lnTo>
                      <a:pt x="21" y="40"/>
                    </a:lnTo>
                    <a:lnTo>
                      <a:pt x="19" y="40"/>
                    </a:lnTo>
                    <a:lnTo>
                      <a:pt x="14" y="33"/>
                    </a:lnTo>
                    <a:lnTo>
                      <a:pt x="12" y="38"/>
                    </a:lnTo>
                    <a:lnTo>
                      <a:pt x="9" y="40"/>
                    </a:lnTo>
                    <a:lnTo>
                      <a:pt x="7" y="38"/>
                    </a:lnTo>
                    <a:lnTo>
                      <a:pt x="0" y="16"/>
                    </a:lnTo>
                    <a:lnTo>
                      <a:pt x="0" y="14"/>
                    </a:lnTo>
                    <a:lnTo>
                      <a:pt x="5" y="14"/>
                    </a:lnTo>
                    <a:lnTo>
                      <a:pt x="7" y="7"/>
                    </a:lnTo>
                    <a:lnTo>
                      <a:pt x="14" y="16"/>
                    </a:lnTo>
                    <a:lnTo>
                      <a:pt x="19" y="23"/>
                    </a:lnTo>
                    <a:lnTo>
                      <a:pt x="19" y="23"/>
                    </a:lnTo>
                    <a:lnTo>
                      <a:pt x="19" y="19"/>
                    </a:lnTo>
                    <a:lnTo>
                      <a:pt x="24" y="26"/>
                    </a:lnTo>
                    <a:lnTo>
                      <a:pt x="28" y="35"/>
                    </a:lnTo>
                    <a:lnTo>
                      <a:pt x="26" y="23"/>
                    </a:lnTo>
                    <a:lnTo>
                      <a:pt x="19" y="7"/>
                    </a:lnTo>
                    <a:lnTo>
                      <a:pt x="14" y="7"/>
                    </a:lnTo>
                    <a:lnTo>
                      <a:pt x="19" y="7"/>
                    </a:lnTo>
                    <a:lnTo>
                      <a:pt x="19" y="5"/>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33"/>
              <p:cNvSpPr>
                <a:spLocks/>
              </p:cNvSpPr>
              <p:nvPr/>
            </p:nvSpPr>
            <p:spPr bwMode="auto">
              <a:xfrm>
                <a:off x="3598" y="2142"/>
                <a:ext cx="52" cy="52"/>
              </a:xfrm>
              <a:custGeom>
                <a:avLst/>
                <a:gdLst/>
                <a:ahLst/>
                <a:cxnLst>
                  <a:cxn ang="0">
                    <a:pos x="12" y="0"/>
                  </a:cxn>
                  <a:cxn ang="0">
                    <a:pos x="31" y="3"/>
                  </a:cxn>
                  <a:cxn ang="0">
                    <a:pos x="31" y="7"/>
                  </a:cxn>
                  <a:cxn ang="0">
                    <a:pos x="28" y="7"/>
                  </a:cxn>
                  <a:cxn ang="0">
                    <a:pos x="28" y="12"/>
                  </a:cxn>
                  <a:cxn ang="0">
                    <a:pos x="31" y="14"/>
                  </a:cxn>
                  <a:cxn ang="0">
                    <a:pos x="38" y="12"/>
                  </a:cxn>
                  <a:cxn ang="0">
                    <a:pos x="36" y="7"/>
                  </a:cxn>
                  <a:cxn ang="0">
                    <a:pos x="33" y="7"/>
                  </a:cxn>
                  <a:cxn ang="0">
                    <a:pos x="33" y="3"/>
                  </a:cxn>
                  <a:cxn ang="0">
                    <a:pos x="40" y="10"/>
                  </a:cxn>
                  <a:cxn ang="0">
                    <a:pos x="45" y="14"/>
                  </a:cxn>
                  <a:cxn ang="0">
                    <a:pos x="43" y="19"/>
                  </a:cxn>
                  <a:cxn ang="0">
                    <a:pos x="43" y="24"/>
                  </a:cxn>
                  <a:cxn ang="0">
                    <a:pos x="43" y="29"/>
                  </a:cxn>
                  <a:cxn ang="0">
                    <a:pos x="50" y="29"/>
                  </a:cxn>
                  <a:cxn ang="0">
                    <a:pos x="52" y="45"/>
                  </a:cxn>
                  <a:cxn ang="0">
                    <a:pos x="52" y="52"/>
                  </a:cxn>
                  <a:cxn ang="0">
                    <a:pos x="36" y="52"/>
                  </a:cxn>
                  <a:cxn ang="0">
                    <a:pos x="10" y="36"/>
                  </a:cxn>
                  <a:cxn ang="0">
                    <a:pos x="0" y="19"/>
                  </a:cxn>
                  <a:cxn ang="0">
                    <a:pos x="2" y="3"/>
                  </a:cxn>
                  <a:cxn ang="0">
                    <a:pos x="12" y="0"/>
                  </a:cxn>
                </a:cxnLst>
                <a:rect l="0" t="0" r="r" b="b"/>
                <a:pathLst>
                  <a:path w="52" h="52">
                    <a:moveTo>
                      <a:pt x="12" y="0"/>
                    </a:moveTo>
                    <a:lnTo>
                      <a:pt x="31" y="3"/>
                    </a:lnTo>
                    <a:lnTo>
                      <a:pt x="31" y="7"/>
                    </a:lnTo>
                    <a:lnTo>
                      <a:pt x="28" y="7"/>
                    </a:lnTo>
                    <a:lnTo>
                      <a:pt x="28" y="12"/>
                    </a:lnTo>
                    <a:lnTo>
                      <a:pt x="31" y="14"/>
                    </a:lnTo>
                    <a:lnTo>
                      <a:pt x="38" y="12"/>
                    </a:lnTo>
                    <a:lnTo>
                      <a:pt x="36" y="7"/>
                    </a:lnTo>
                    <a:lnTo>
                      <a:pt x="33" y="7"/>
                    </a:lnTo>
                    <a:lnTo>
                      <a:pt x="33" y="3"/>
                    </a:lnTo>
                    <a:lnTo>
                      <a:pt x="40" y="10"/>
                    </a:lnTo>
                    <a:lnTo>
                      <a:pt x="45" y="14"/>
                    </a:lnTo>
                    <a:lnTo>
                      <a:pt x="43" y="19"/>
                    </a:lnTo>
                    <a:lnTo>
                      <a:pt x="43" y="24"/>
                    </a:lnTo>
                    <a:lnTo>
                      <a:pt x="43" y="29"/>
                    </a:lnTo>
                    <a:lnTo>
                      <a:pt x="50" y="29"/>
                    </a:lnTo>
                    <a:lnTo>
                      <a:pt x="52" y="45"/>
                    </a:lnTo>
                    <a:lnTo>
                      <a:pt x="52" y="52"/>
                    </a:lnTo>
                    <a:lnTo>
                      <a:pt x="36" y="52"/>
                    </a:lnTo>
                    <a:lnTo>
                      <a:pt x="10" y="36"/>
                    </a:lnTo>
                    <a:lnTo>
                      <a:pt x="0" y="19"/>
                    </a:lnTo>
                    <a:lnTo>
                      <a:pt x="2" y="3"/>
                    </a:lnTo>
                    <a:lnTo>
                      <a:pt x="12" y="0"/>
                    </a:lnTo>
                    <a:close/>
                  </a:path>
                </a:pathLst>
              </a:custGeom>
              <a:solidFill>
                <a:srgbClr val="14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34"/>
              <p:cNvSpPr>
                <a:spLocks/>
              </p:cNvSpPr>
              <p:nvPr/>
            </p:nvSpPr>
            <p:spPr bwMode="auto">
              <a:xfrm>
                <a:off x="3844" y="2142"/>
                <a:ext cx="23" cy="33"/>
              </a:xfrm>
              <a:custGeom>
                <a:avLst/>
                <a:gdLst/>
                <a:ahLst/>
                <a:cxnLst>
                  <a:cxn ang="0">
                    <a:pos x="0" y="0"/>
                  </a:cxn>
                  <a:cxn ang="0">
                    <a:pos x="2" y="3"/>
                  </a:cxn>
                  <a:cxn ang="0">
                    <a:pos x="9" y="5"/>
                  </a:cxn>
                  <a:cxn ang="0">
                    <a:pos x="14" y="5"/>
                  </a:cxn>
                  <a:cxn ang="0">
                    <a:pos x="21" y="21"/>
                  </a:cxn>
                  <a:cxn ang="0">
                    <a:pos x="23" y="33"/>
                  </a:cxn>
                  <a:cxn ang="0">
                    <a:pos x="19" y="24"/>
                  </a:cxn>
                  <a:cxn ang="0">
                    <a:pos x="14" y="17"/>
                  </a:cxn>
                  <a:cxn ang="0">
                    <a:pos x="14" y="21"/>
                  </a:cxn>
                  <a:cxn ang="0">
                    <a:pos x="14" y="21"/>
                  </a:cxn>
                  <a:cxn ang="0">
                    <a:pos x="9" y="14"/>
                  </a:cxn>
                  <a:cxn ang="0">
                    <a:pos x="2" y="5"/>
                  </a:cxn>
                  <a:cxn ang="0">
                    <a:pos x="0" y="3"/>
                  </a:cxn>
                  <a:cxn ang="0">
                    <a:pos x="0" y="0"/>
                  </a:cxn>
                </a:cxnLst>
                <a:rect l="0" t="0" r="r" b="b"/>
                <a:pathLst>
                  <a:path w="23" h="33">
                    <a:moveTo>
                      <a:pt x="0" y="0"/>
                    </a:moveTo>
                    <a:lnTo>
                      <a:pt x="2" y="3"/>
                    </a:lnTo>
                    <a:lnTo>
                      <a:pt x="9" y="5"/>
                    </a:lnTo>
                    <a:lnTo>
                      <a:pt x="14" y="5"/>
                    </a:lnTo>
                    <a:lnTo>
                      <a:pt x="21" y="21"/>
                    </a:lnTo>
                    <a:lnTo>
                      <a:pt x="23" y="33"/>
                    </a:lnTo>
                    <a:lnTo>
                      <a:pt x="19" y="24"/>
                    </a:lnTo>
                    <a:lnTo>
                      <a:pt x="14" y="17"/>
                    </a:lnTo>
                    <a:lnTo>
                      <a:pt x="14" y="21"/>
                    </a:lnTo>
                    <a:lnTo>
                      <a:pt x="14" y="21"/>
                    </a:lnTo>
                    <a:lnTo>
                      <a:pt x="9" y="14"/>
                    </a:lnTo>
                    <a:lnTo>
                      <a:pt x="2" y="5"/>
                    </a:lnTo>
                    <a:lnTo>
                      <a:pt x="0" y="3"/>
                    </a:lnTo>
                    <a:lnTo>
                      <a:pt x="0"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35"/>
              <p:cNvSpPr>
                <a:spLocks/>
              </p:cNvSpPr>
              <p:nvPr/>
            </p:nvSpPr>
            <p:spPr bwMode="auto">
              <a:xfrm>
                <a:off x="3629" y="2145"/>
                <a:ext cx="2" cy="7"/>
              </a:xfrm>
              <a:custGeom>
                <a:avLst/>
                <a:gdLst/>
                <a:ahLst/>
                <a:cxnLst>
                  <a:cxn ang="0">
                    <a:pos x="0" y="0"/>
                  </a:cxn>
                  <a:cxn ang="0">
                    <a:pos x="0" y="0"/>
                  </a:cxn>
                  <a:cxn ang="0">
                    <a:pos x="2" y="0"/>
                  </a:cxn>
                  <a:cxn ang="0">
                    <a:pos x="2" y="4"/>
                  </a:cxn>
                  <a:cxn ang="0">
                    <a:pos x="2" y="7"/>
                  </a:cxn>
                  <a:cxn ang="0">
                    <a:pos x="0" y="4"/>
                  </a:cxn>
                  <a:cxn ang="0">
                    <a:pos x="0" y="0"/>
                  </a:cxn>
                </a:cxnLst>
                <a:rect l="0" t="0" r="r" b="b"/>
                <a:pathLst>
                  <a:path w="2" h="7">
                    <a:moveTo>
                      <a:pt x="0" y="0"/>
                    </a:moveTo>
                    <a:lnTo>
                      <a:pt x="0" y="0"/>
                    </a:lnTo>
                    <a:lnTo>
                      <a:pt x="2" y="0"/>
                    </a:lnTo>
                    <a:lnTo>
                      <a:pt x="2" y="4"/>
                    </a:lnTo>
                    <a:lnTo>
                      <a:pt x="2" y="7"/>
                    </a:lnTo>
                    <a:lnTo>
                      <a:pt x="0" y="4"/>
                    </a:lnTo>
                    <a:lnTo>
                      <a:pt x="0" y="0"/>
                    </a:lnTo>
                    <a:close/>
                  </a:path>
                </a:pathLst>
              </a:custGeom>
              <a:solidFill>
                <a:srgbClr val="1425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36"/>
              <p:cNvSpPr>
                <a:spLocks/>
              </p:cNvSpPr>
              <p:nvPr/>
            </p:nvSpPr>
            <p:spPr bwMode="auto">
              <a:xfrm>
                <a:off x="3886" y="2145"/>
                <a:ext cx="36" cy="37"/>
              </a:xfrm>
              <a:custGeom>
                <a:avLst/>
                <a:gdLst/>
                <a:ahLst/>
                <a:cxnLst>
                  <a:cxn ang="0">
                    <a:pos x="0" y="0"/>
                  </a:cxn>
                  <a:cxn ang="0">
                    <a:pos x="3" y="2"/>
                  </a:cxn>
                  <a:cxn ang="0">
                    <a:pos x="10" y="9"/>
                  </a:cxn>
                  <a:cxn ang="0">
                    <a:pos x="22" y="21"/>
                  </a:cxn>
                  <a:cxn ang="0">
                    <a:pos x="31" y="30"/>
                  </a:cxn>
                  <a:cxn ang="0">
                    <a:pos x="36" y="35"/>
                  </a:cxn>
                  <a:cxn ang="0">
                    <a:pos x="31" y="37"/>
                  </a:cxn>
                  <a:cxn ang="0">
                    <a:pos x="24" y="35"/>
                  </a:cxn>
                  <a:cxn ang="0">
                    <a:pos x="7" y="14"/>
                  </a:cxn>
                  <a:cxn ang="0">
                    <a:pos x="3" y="7"/>
                  </a:cxn>
                  <a:cxn ang="0">
                    <a:pos x="0" y="0"/>
                  </a:cxn>
                </a:cxnLst>
                <a:rect l="0" t="0" r="r" b="b"/>
                <a:pathLst>
                  <a:path w="36" h="37">
                    <a:moveTo>
                      <a:pt x="0" y="0"/>
                    </a:moveTo>
                    <a:lnTo>
                      <a:pt x="3" y="2"/>
                    </a:lnTo>
                    <a:lnTo>
                      <a:pt x="10" y="9"/>
                    </a:lnTo>
                    <a:lnTo>
                      <a:pt x="22" y="21"/>
                    </a:lnTo>
                    <a:lnTo>
                      <a:pt x="31" y="30"/>
                    </a:lnTo>
                    <a:lnTo>
                      <a:pt x="36" y="35"/>
                    </a:lnTo>
                    <a:lnTo>
                      <a:pt x="31" y="37"/>
                    </a:lnTo>
                    <a:lnTo>
                      <a:pt x="24" y="35"/>
                    </a:lnTo>
                    <a:lnTo>
                      <a:pt x="7" y="14"/>
                    </a:lnTo>
                    <a:lnTo>
                      <a:pt x="3" y="7"/>
                    </a:lnTo>
                    <a:lnTo>
                      <a:pt x="0" y="0"/>
                    </a:lnTo>
                    <a:close/>
                  </a:path>
                </a:pathLst>
              </a:custGeom>
              <a:solidFill>
                <a:srgbClr val="4B2A1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37"/>
              <p:cNvSpPr>
                <a:spLocks/>
              </p:cNvSpPr>
              <p:nvPr/>
            </p:nvSpPr>
            <p:spPr bwMode="auto">
              <a:xfrm>
                <a:off x="3610" y="2147"/>
                <a:ext cx="5" cy="7"/>
              </a:xfrm>
              <a:custGeom>
                <a:avLst/>
                <a:gdLst/>
                <a:ahLst/>
                <a:cxnLst>
                  <a:cxn ang="0">
                    <a:pos x="5" y="0"/>
                  </a:cxn>
                  <a:cxn ang="0">
                    <a:pos x="5" y="2"/>
                  </a:cxn>
                  <a:cxn ang="0">
                    <a:pos x="5" y="7"/>
                  </a:cxn>
                  <a:cxn ang="0">
                    <a:pos x="2" y="5"/>
                  </a:cxn>
                  <a:cxn ang="0">
                    <a:pos x="0" y="2"/>
                  </a:cxn>
                  <a:cxn ang="0">
                    <a:pos x="2" y="2"/>
                  </a:cxn>
                  <a:cxn ang="0">
                    <a:pos x="5" y="0"/>
                  </a:cxn>
                </a:cxnLst>
                <a:rect l="0" t="0" r="r" b="b"/>
                <a:pathLst>
                  <a:path w="5" h="7">
                    <a:moveTo>
                      <a:pt x="5" y="0"/>
                    </a:moveTo>
                    <a:lnTo>
                      <a:pt x="5" y="2"/>
                    </a:lnTo>
                    <a:lnTo>
                      <a:pt x="5" y="7"/>
                    </a:lnTo>
                    <a:lnTo>
                      <a:pt x="2" y="5"/>
                    </a:lnTo>
                    <a:lnTo>
                      <a:pt x="0" y="2"/>
                    </a:lnTo>
                    <a:lnTo>
                      <a:pt x="2" y="2"/>
                    </a:lnTo>
                    <a:lnTo>
                      <a:pt x="5" y="0"/>
                    </a:lnTo>
                    <a:close/>
                  </a:path>
                </a:pathLst>
              </a:custGeom>
              <a:solidFill>
                <a:srgbClr val="1F20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438"/>
              <p:cNvSpPr>
                <a:spLocks/>
              </p:cNvSpPr>
              <p:nvPr/>
            </p:nvSpPr>
            <p:spPr bwMode="auto">
              <a:xfrm>
                <a:off x="3830" y="2149"/>
                <a:ext cx="21" cy="33"/>
              </a:xfrm>
              <a:custGeom>
                <a:avLst/>
                <a:gdLst/>
                <a:ahLst/>
                <a:cxnLst>
                  <a:cxn ang="0">
                    <a:pos x="2" y="0"/>
                  </a:cxn>
                  <a:cxn ang="0">
                    <a:pos x="2" y="0"/>
                  </a:cxn>
                  <a:cxn ang="0">
                    <a:pos x="9" y="3"/>
                  </a:cxn>
                  <a:cxn ang="0">
                    <a:pos x="9" y="7"/>
                  </a:cxn>
                  <a:cxn ang="0">
                    <a:pos x="16" y="29"/>
                  </a:cxn>
                  <a:cxn ang="0">
                    <a:pos x="18" y="31"/>
                  </a:cxn>
                  <a:cxn ang="0">
                    <a:pos x="21" y="29"/>
                  </a:cxn>
                  <a:cxn ang="0">
                    <a:pos x="18" y="33"/>
                  </a:cxn>
                  <a:cxn ang="0">
                    <a:pos x="14" y="31"/>
                  </a:cxn>
                  <a:cxn ang="0">
                    <a:pos x="11" y="26"/>
                  </a:cxn>
                  <a:cxn ang="0">
                    <a:pos x="0" y="7"/>
                  </a:cxn>
                  <a:cxn ang="0">
                    <a:pos x="2" y="0"/>
                  </a:cxn>
                </a:cxnLst>
                <a:rect l="0" t="0" r="r" b="b"/>
                <a:pathLst>
                  <a:path w="21" h="33">
                    <a:moveTo>
                      <a:pt x="2" y="0"/>
                    </a:moveTo>
                    <a:lnTo>
                      <a:pt x="2" y="0"/>
                    </a:lnTo>
                    <a:lnTo>
                      <a:pt x="9" y="3"/>
                    </a:lnTo>
                    <a:lnTo>
                      <a:pt x="9" y="7"/>
                    </a:lnTo>
                    <a:lnTo>
                      <a:pt x="16" y="29"/>
                    </a:lnTo>
                    <a:lnTo>
                      <a:pt x="18" y="31"/>
                    </a:lnTo>
                    <a:lnTo>
                      <a:pt x="21" y="29"/>
                    </a:lnTo>
                    <a:lnTo>
                      <a:pt x="18" y="33"/>
                    </a:lnTo>
                    <a:lnTo>
                      <a:pt x="14" y="31"/>
                    </a:lnTo>
                    <a:lnTo>
                      <a:pt x="11" y="26"/>
                    </a:lnTo>
                    <a:lnTo>
                      <a:pt x="0" y="7"/>
                    </a:lnTo>
                    <a:lnTo>
                      <a:pt x="2"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439"/>
              <p:cNvSpPr>
                <a:spLocks/>
              </p:cNvSpPr>
              <p:nvPr/>
            </p:nvSpPr>
            <p:spPr bwMode="auto">
              <a:xfrm>
                <a:off x="3626" y="2149"/>
                <a:ext cx="8" cy="5"/>
              </a:xfrm>
              <a:custGeom>
                <a:avLst/>
                <a:gdLst/>
                <a:ahLst/>
                <a:cxnLst>
                  <a:cxn ang="0">
                    <a:pos x="0" y="0"/>
                  </a:cxn>
                  <a:cxn ang="0">
                    <a:pos x="3" y="0"/>
                  </a:cxn>
                  <a:cxn ang="0">
                    <a:pos x="5" y="3"/>
                  </a:cxn>
                  <a:cxn ang="0">
                    <a:pos x="5" y="0"/>
                  </a:cxn>
                  <a:cxn ang="0">
                    <a:pos x="8" y="0"/>
                  </a:cxn>
                  <a:cxn ang="0">
                    <a:pos x="5" y="5"/>
                  </a:cxn>
                  <a:cxn ang="0">
                    <a:pos x="0" y="5"/>
                  </a:cxn>
                  <a:cxn ang="0">
                    <a:pos x="0" y="0"/>
                  </a:cxn>
                </a:cxnLst>
                <a:rect l="0" t="0" r="r" b="b"/>
                <a:pathLst>
                  <a:path w="8" h="5">
                    <a:moveTo>
                      <a:pt x="0" y="0"/>
                    </a:moveTo>
                    <a:lnTo>
                      <a:pt x="3" y="0"/>
                    </a:lnTo>
                    <a:lnTo>
                      <a:pt x="5" y="3"/>
                    </a:lnTo>
                    <a:lnTo>
                      <a:pt x="5" y="0"/>
                    </a:lnTo>
                    <a:lnTo>
                      <a:pt x="8" y="0"/>
                    </a:lnTo>
                    <a:lnTo>
                      <a:pt x="5" y="5"/>
                    </a:lnTo>
                    <a:lnTo>
                      <a:pt x="0" y="5"/>
                    </a:lnTo>
                    <a:lnTo>
                      <a:pt x="0" y="0"/>
                    </a:lnTo>
                    <a:close/>
                  </a:path>
                </a:pathLst>
              </a:custGeom>
              <a:solidFill>
                <a:srgbClr val="8ABCB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440"/>
              <p:cNvSpPr>
                <a:spLocks/>
              </p:cNvSpPr>
              <p:nvPr/>
            </p:nvSpPr>
            <p:spPr bwMode="auto">
              <a:xfrm>
                <a:off x="3612" y="2149"/>
                <a:ext cx="5" cy="7"/>
              </a:xfrm>
              <a:custGeom>
                <a:avLst/>
                <a:gdLst/>
                <a:ahLst/>
                <a:cxnLst>
                  <a:cxn ang="0">
                    <a:pos x="3" y="0"/>
                  </a:cxn>
                  <a:cxn ang="0">
                    <a:pos x="5" y="3"/>
                  </a:cxn>
                  <a:cxn ang="0">
                    <a:pos x="5" y="7"/>
                  </a:cxn>
                  <a:cxn ang="0">
                    <a:pos x="0" y="7"/>
                  </a:cxn>
                  <a:cxn ang="0">
                    <a:pos x="0" y="3"/>
                  </a:cxn>
                  <a:cxn ang="0">
                    <a:pos x="3" y="5"/>
                  </a:cxn>
                  <a:cxn ang="0">
                    <a:pos x="3" y="0"/>
                  </a:cxn>
                </a:cxnLst>
                <a:rect l="0" t="0" r="r" b="b"/>
                <a:pathLst>
                  <a:path w="5" h="7">
                    <a:moveTo>
                      <a:pt x="3" y="0"/>
                    </a:moveTo>
                    <a:lnTo>
                      <a:pt x="5" y="3"/>
                    </a:lnTo>
                    <a:lnTo>
                      <a:pt x="5" y="7"/>
                    </a:lnTo>
                    <a:lnTo>
                      <a:pt x="0" y="7"/>
                    </a:lnTo>
                    <a:lnTo>
                      <a:pt x="0" y="3"/>
                    </a:lnTo>
                    <a:lnTo>
                      <a:pt x="3" y="5"/>
                    </a:lnTo>
                    <a:lnTo>
                      <a:pt x="3" y="0"/>
                    </a:lnTo>
                    <a:close/>
                  </a:path>
                </a:pathLst>
              </a:custGeom>
              <a:solidFill>
                <a:srgbClr val="8A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441"/>
              <p:cNvSpPr>
                <a:spLocks/>
              </p:cNvSpPr>
              <p:nvPr/>
            </p:nvSpPr>
            <p:spPr bwMode="auto">
              <a:xfrm>
                <a:off x="3626" y="2149"/>
                <a:ext cx="10" cy="7"/>
              </a:xfrm>
              <a:custGeom>
                <a:avLst/>
                <a:gdLst/>
                <a:ahLst/>
                <a:cxnLst>
                  <a:cxn ang="0">
                    <a:pos x="8" y="0"/>
                  </a:cxn>
                  <a:cxn ang="0">
                    <a:pos x="10" y="5"/>
                  </a:cxn>
                  <a:cxn ang="0">
                    <a:pos x="3" y="7"/>
                  </a:cxn>
                  <a:cxn ang="0">
                    <a:pos x="0" y="5"/>
                  </a:cxn>
                  <a:cxn ang="0">
                    <a:pos x="5" y="5"/>
                  </a:cxn>
                  <a:cxn ang="0">
                    <a:pos x="8" y="0"/>
                  </a:cxn>
                </a:cxnLst>
                <a:rect l="0" t="0" r="r" b="b"/>
                <a:pathLst>
                  <a:path w="10" h="7">
                    <a:moveTo>
                      <a:pt x="8" y="0"/>
                    </a:moveTo>
                    <a:lnTo>
                      <a:pt x="10" y="5"/>
                    </a:lnTo>
                    <a:lnTo>
                      <a:pt x="3" y="7"/>
                    </a:lnTo>
                    <a:lnTo>
                      <a:pt x="0" y="5"/>
                    </a:lnTo>
                    <a:lnTo>
                      <a:pt x="5" y="5"/>
                    </a:lnTo>
                    <a:lnTo>
                      <a:pt x="8" y="0"/>
                    </a:lnTo>
                    <a:close/>
                  </a:path>
                </a:pathLst>
              </a:custGeom>
              <a:solidFill>
                <a:srgbClr val="0852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442"/>
              <p:cNvSpPr>
                <a:spLocks/>
              </p:cNvSpPr>
              <p:nvPr/>
            </p:nvSpPr>
            <p:spPr bwMode="auto">
              <a:xfrm>
                <a:off x="3612" y="2152"/>
                <a:ext cx="7" cy="7"/>
              </a:xfrm>
              <a:custGeom>
                <a:avLst/>
                <a:gdLst/>
                <a:ahLst/>
                <a:cxnLst>
                  <a:cxn ang="0">
                    <a:pos x="5" y="0"/>
                  </a:cxn>
                  <a:cxn ang="0">
                    <a:pos x="7" y="0"/>
                  </a:cxn>
                  <a:cxn ang="0">
                    <a:pos x="7" y="2"/>
                  </a:cxn>
                  <a:cxn ang="0">
                    <a:pos x="3" y="7"/>
                  </a:cxn>
                  <a:cxn ang="0">
                    <a:pos x="0" y="4"/>
                  </a:cxn>
                  <a:cxn ang="0">
                    <a:pos x="0" y="4"/>
                  </a:cxn>
                  <a:cxn ang="0">
                    <a:pos x="5" y="4"/>
                  </a:cxn>
                  <a:cxn ang="0">
                    <a:pos x="5" y="0"/>
                  </a:cxn>
                </a:cxnLst>
                <a:rect l="0" t="0" r="r" b="b"/>
                <a:pathLst>
                  <a:path w="7" h="7">
                    <a:moveTo>
                      <a:pt x="5" y="0"/>
                    </a:moveTo>
                    <a:lnTo>
                      <a:pt x="7" y="0"/>
                    </a:lnTo>
                    <a:lnTo>
                      <a:pt x="7" y="2"/>
                    </a:lnTo>
                    <a:lnTo>
                      <a:pt x="3" y="7"/>
                    </a:lnTo>
                    <a:lnTo>
                      <a:pt x="0" y="4"/>
                    </a:lnTo>
                    <a:lnTo>
                      <a:pt x="0" y="4"/>
                    </a:lnTo>
                    <a:lnTo>
                      <a:pt x="5" y="4"/>
                    </a:lnTo>
                    <a:lnTo>
                      <a:pt x="5" y="0"/>
                    </a:lnTo>
                    <a:close/>
                  </a:path>
                </a:pathLst>
              </a:custGeom>
              <a:solidFill>
                <a:srgbClr val="0852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443"/>
              <p:cNvSpPr>
                <a:spLocks/>
              </p:cNvSpPr>
              <p:nvPr/>
            </p:nvSpPr>
            <p:spPr bwMode="auto">
              <a:xfrm>
                <a:off x="3652" y="2156"/>
                <a:ext cx="5" cy="7"/>
              </a:xfrm>
              <a:custGeom>
                <a:avLst/>
                <a:gdLst/>
                <a:ahLst/>
                <a:cxnLst>
                  <a:cxn ang="0">
                    <a:pos x="0" y="3"/>
                  </a:cxn>
                  <a:cxn ang="0">
                    <a:pos x="5" y="0"/>
                  </a:cxn>
                  <a:cxn ang="0">
                    <a:pos x="3" y="7"/>
                  </a:cxn>
                  <a:cxn ang="0">
                    <a:pos x="0" y="3"/>
                  </a:cxn>
                </a:cxnLst>
                <a:rect l="0" t="0" r="r" b="b"/>
                <a:pathLst>
                  <a:path w="5" h="7">
                    <a:moveTo>
                      <a:pt x="0" y="3"/>
                    </a:moveTo>
                    <a:lnTo>
                      <a:pt x="5" y="0"/>
                    </a:lnTo>
                    <a:lnTo>
                      <a:pt x="3" y="7"/>
                    </a:lnTo>
                    <a:lnTo>
                      <a:pt x="0" y="3"/>
                    </a:lnTo>
                    <a:close/>
                  </a:path>
                </a:pathLst>
              </a:custGeom>
              <a:solidFill>
                <a:srgbClr val="1E20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444"/>
              <p:cNvSpPr>
                <a:spLocks/>
              </p:cNvSpPr>
              <p:nvPr/>
            </p:nvSpPr>
            <p:spPr bwMode="auto">
              <a:xfrm>
                <a:off x="3641" y="2156"/>
                <a:ext cx="4" cy="12"/>
              </a:xfrm>
              <a:custGeom>
                <a:avLst/>
                <a:gdLst/>
                <a:ahLst/>
                <a:cxnLst>
                  <a:cxn ang="0">
                    <a:pos x="2" y="0"/>
                  </a:cxn>
                  <a:cxn ang="0">
                    <a:pos x="4" y="12"/>
                  </a:cxn>
                  <a:cxn ang="0">
                    <a:pos x="0" y="5"/>
                  </a:cxn>
                  <a:cxn ang="0">
                    <a:pos x="2" y="0"/>
                  </a:cxn>
                </a:cxnLst>
                <a:rect l="0" t="0" r="r" b="b"/>
                <a:pathLst>
                  <a:path w="4" h="12">
                    <a:moveTo>
                      <a:pt x="2" y="0"/>
                    </a:moveTo>
                    <a:lnTo>
                      <a:pt x="4" y="12"/>
                    </a:lnTo>
                    <a:lnTo>
                      <a:pt x="0" y="5"/>
                    </a:lnTo>
                    <a:lnTo>
                      <a:pt x="2" y="0"/>
                    </a:lnTo>
                    <a:close/>
                  </a:path>
                </a:pathLst>
              </a:custGeom>
              <a:solidFill>
                <a:srgbClr val="2020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445"/>
              <p:cNvSpPr>
                <a:spLocks/>
              </p:cNvSpPr>
              <p:nvPr/>
            </p:nvSpPr>
            <p:spPr bwMode="auto">
              <a:xfrm>
                <a:off x="3589" y="2161"/>
                <a:ext cx="7" cy="5"/>
              </a:xfrm>
              <a:custGeom>
                <a:avLst/>
                <a:gdLst/>
                <a:ahLst/>
                <a:cxnLst>
                  <a:cxn ang="0">
                    <a:pos x="0" y="0"/>
                  </a:cxn>
                  <a:cxn ang="0">
                    <a:pos x="7" y="0"/>
                  </a:cxn>
                  <a:cxn ang="0">
                    <a:pos x="7" y="5"/>
                  </a:cxn>
                  <a:cxn ang="0">
                    <a:pos x="0" y="0"/>
                  </a:cxn>
                </a:cxnLst>
                <a:rect l="0" t="0" r="r" b="b"/>
                <a:pathLst>
                  <a:path w="7" h="5">
                    <a:moveTo>
                      <a:pt x="0" y="0"/>
                    </a:moveTo>
                    <a:lnTo>
                      <a:pt x="7" y="0"/>
                    </a:lnTo>
                    <a:lnTo>
                      <a:pt x="7" y="5"/>
                    </a:lnTo>
                    <a:lnTo>
                      <a:pt x="0" y="0"/>
                    </a:lnTo>
                    <a:close/>
                  </a:path>
                </a:pathLst>
              </a:custGeom>
              <a:solidFill>
                <a:srgbClr val="1D21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446"/>
              <p:cNvSpPr>
                <a:spLocks/>
              </p:cNvSpPr>
              <p:nvPr/>
            </p:nvSpPr>
            <p:spPr bwMode="auto">
              <a:xfrm>
                <a:off x="3624" y="2163"/>
                <a:ext cx="5" cy="8"/>
              </a:xfrm>
              <a:custGeom>
                <a:avLst/>
                <a:gdLst/>
                <a:ahLst/>
                <a:cxnLst>
                  <a:cxn ang="0">
                    <a:pos x="0" y="0"/>
                  </a:cxn>
                  <a:cxn ang="0">
                    <a:pos x="2" y="0"/>
                  </a:cxn>
                  <a:cxn ang="0">
                    <a:pos x="5" y="8"/>
                  </a:cxn>
                  <a:cxn ang="0">
                    <a:pos x="0" y="8"/>
                  </a:cxn>
                  <a:cxn ang="0">
                    <a:pos x="0" y="5"/>
                  </a:cxn>
                  <a:cxn ang="0">
                    <a:pos x="0" y="5"/>
                  </a:cxn>
                  <a:cxn ang="0">
                    <a:pos x="2" y="8"/>
                  </a:cxn>
                  <a:cxn ang="0">
                    <a:pos x="0" y="3"/>
                  </a:cxn>
                  <a:cxn ang="0">
                    <a:pos x="0" y="0"/>
                  </a:cxn>
                </a:cxnLst>
                <a:rect l="0" t="0" r="r" b="b"/>
                <a:pathLst>
                  <a:path w="5" h="8">
                    <a:moveTo>
                      <a:pt x="0" y="0"/>
                    </a:moveTo>
                    <a:lnTo>
                      <a:pt x="2" y="0"/>
                    </a:lnTo>
                    <a:lnTo>
                      <a:pt x="5" y="8"/>
                    </a:lnTo>
                    <a:lnTo>
                      <a:pt x="0" y="8"/>
                    </a:lnTo>
                    <a:lnTo>
                      <a:pt x="0" y="5"/>
                    </a:lnTo>
                    <a:lnTo>
                      <a:pt x="0" y="5"/>
                    </a:lnTo>
                    <a:lnTo>
                      <a:pt x="2" y="8"/>
                    </a:lnTo>
                    <a:lnTo>
                      <a:pt x="0" y="3"/>
                    </a:lnTo>
                    <a:lnTo>
                      <a:pt x="0" y="0"/>
                    </a:lnTo>
                    <a:close/>
                  </a:path>
                </a:pathLst>
              </a:custGeom>
              <a:solidFill>
                <a:srgbClr val="8A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447"/>
              <p:cNvSpPr>
                <a:spLocks/>
              </p:cNvSpPr>
              <p:nvPr/>
            </p:nvSpPr>
            <p:spPr bwMode="auto">
              <a:xfrm>
                <a:off x="3608" y="2163"/>
                <a:ext cx="4" cy="5"/>
              </a:xfrm>
              <a:custGeom>
                <a:avLst/>
                <a:gdLst/>
                <a:ahLst/>
                <a:cxnLst>
                  <a:cxn ang="0">
                    <a:pos x="0" y="0"/>
                  </a:cxn>
                  <a:cxn ang="0">
                    <a:pos x="2" y="3"/>
                  </a:cxn>
                  <a:cxn ang="0">
                    <a:pos x="4" y="5"/>
                  </a:cxn>
                  <a:cxn ang="0">
                    <a:pos x="2" y="5"/>
                  </a:cxn>
                  <a:cxn ang="0">
                    <a:pos x="0" y="0"/>
                  </a:cxn>
                </a:cxnLst>
                <a:rect l="0" t="0" r="r" b="b"/>
                <a:pathLst>
                  <a:path w="4" h="5">
                    <a:moveTo>
                      <a:pt x="0" y="0"/>
                    </a:moveTo>
                    <a:lnTo>
                      <a:pt x="2" y="3"/>
                    </a:lnTo>
                    <a:lnTo>
                      <a:pt x="4" y="5"/>
                    </a:lnTo>
                    <a:lnTo>
                      <a:pt x="2" y="5"/>
                    </a:lnTo>
                    <a:lnTo>
                      <a:pt x="0" y="0"/>
                    </a:lnTo>
                    <a:close/>
                  </a:path>
                </a:pathLst>
              </a:custGeom>
              <a:solidFill>
                <a:srgbClr val="221E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448"/>
              <p:cNvSpPr>
                <a:spLocks/>
              </p:cNvSpPr>
              <p:nvPr/>
            </p:nvSpPr>
            <p:spPr bwMode="auto">
              <a:xfrm>
                <a:off x="3608" y="2166"/>
                <a:ext cx="7" cy="5"/>
              </a:xfrm>
              <a:custGeom>
                <a:avLst/>
                <a:gdLst/>
                <a:ahLst/>
                <a:cxnLst>
                  <a:cxn ang="0">
                    <a:pos x="2" y="0"/>
                  </a:cxn>
                  <a:cxn ang="0">
                    <a:pos x="7" y="0"/>
                  </a:cxn>
                  <a:cxn ang="0">
                    <a:pos x="7" y="5"/>
                  </a:cxn>
                  <a:cxn ang="0">
                    <a:pos x="2" y="5"/>
                  </a:cxn>
                  <a:cxn ang="0">
                    <a:pos x="0" y="2"/>
                  </a:cxn>
                  <a:cxn ang="0">
                    <a:pos x="2" y="2"/>
                  </a:cxn>
                  <a:cxn ang="0">
                    <a:pos x="4" y="2"/>
                  </a:cxn>
                  <a:cxn ang="0">
                    <a:pos x="2" y="0"/>
                  </a:cxn>
                </a:cxnLst>
                <a:rect l="0" t="0" r="r" b="b"/>
                <a:pathLst>
                  <a:path w="7" h="5">
                    <a:moveTo>
                      <a:pt x="2" y="0"/>
                    </a:moveTo>
                    <a:lnTo>
                      <a:pt x="7" y="0"/>
                    </a:lnTo>
                    <a:lnTo>
                      <a:pt x="7" y="5"/>
                    </a:lnTo>
                    <a:lnTo>
                      <a:pt x="2" y="5"/>
                    </a:lnTo>
                    <a:lnTo>
                      <a:pt x="0" y="2"/>
                    </a:lnTo>
                    <a:lnTo>
                      <a:pt x="2" y="2"/>
                    </a:lnTo>
                    <a:lnTo>
                      <a:pt x="4" y="2"/>
                    </a:lnTo>
                    <a:lnTo>
                      <a:pt x="2" y="0"/>
                    </a:lnTo>
                    <a:close/>
                  </a:path>
                </a:pathLst>
              </a:custGeom>
              <a:solidFill>
                <a:srgbClr val="8CBC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449"/>
              <p:cNvSpPr>
                <a:spLocks/>
              </p:cNvSpPr>
              <p:nvPr/>
            </p:nvSpPr>
            <p:spPr bwMode="auto">
              <a:xfrm>
                <a:off x="3622" y="2163"/>
                <a:ext cx="4" cy="8"/>
              </a:xfrm>
              <a:custGeom>
                <a:avLst/>
                <a:gdLst/>
                <a:ahLst/>
                <a:cxnLst>
                  <a:cxn ang="0">
                    <a:pos x="2" y="5"/>
                  </a:cxn>
                  <a:cxn ang="0">
                    <a:pos x="0" y="0"/>
                  </a:cxn>
                  <a:cxn ang="0">
                    <a:pos x="2" y="3"/>
                  </a:cxn>
                  <a:cxn ang="0">
                    <a:pos x="4" y="8"/>
                  </a:cxn>
                  <a:cxn ang="0">
                    <a:pos x="2" y="5"/>
                  </a:cxn>
                </a:cxnLst>
                <a:rect l="0" t="0" r="r" b="b"/>
                <a:pathLst>
                  <a:path w="4" h="8">
                    <a:moveTo>
                      <a:pt x="2" y="5"/>
                    </a:moveTo>
                    <a:lnTo>
                      <a:pt x="0" y="0"/>
                    </a:lnTo>
                    <a:lnTo>
                      <a:pt x="2" y="3"/>
                    </a:lnTo>
                    <a:lnTo>
                      <a:pt x="4" y="8"/>
                    </a:lnTo>
                    <a:lnTo>
                      <a:pt x="2" y="5"/>
                    </a:lnTo>
                    <a:close/>
                  </a:path>
                </a:pathLst>
              </a:custGeom>
              <a:solidFill>
                <a:srgbClr val="261F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450"/>
              <p:cNvSpPr>
                <a:spLocks/>
              </p:cNvSpPr>
              <p:nvPr/>
            </p:nvSpPr>
            <p:spPr bwMode="auto">
              <a:xfrm>
                <a:off x="3610" y="2166"/>
                <a:ext cx="7" cy="5"/>
              </a:xfrm>
              <a:custGeom>
                <a:avLst/>
                <a:gdLst/>
                <a:ahLst/>
                <a:cxnLst>
                  <a:cxn ang="0">
                    <a:pos x="5" y="0"/>
                  </a:cxn>
                  <a:cxn ang="0">
                    <a:pos x="7" y="5"/>
                  </a:cxn>
                  <a:cxn ang="0">
                    <a:pos x="0" y="5"/>
                  </a:cxn>
                  <a:cxn ang="0">
                    <a:pos x="5" y="5"/>
                  </a:cxn>
                  <a:cxn ang="0">
                    <a:pos x="5" y="0"/>
                  </a:cxn>
                </a:cxnLst>
                <a:rect l="0" t="0" r="r" b="b"/>
                <a:pathLst>
                  <a:path w="7" h="5">
                    <a:moveTo>
                      <a:pt x="5" y="0"/>
                    </a:moveTo>
                    <a:lnTo>
                      <a:pt x="7" y="5"/>
                    </a:lnTo>
                    <a:lnTo>
                      <a:pt x="0" y="5"/>
                    </a:lnTo>
                    <a:lnTo>
                      <a:pt x="5" y="5"/>
                    </a:lnTo>
                    <a:lnTo>
                      <a:pt x="5" y="0"/>
                    </a:lnTo>
                    <a:close/>
                  </a:path>
                </a:pathLst>
              </a:custGeom>
              <a:solidFill>
                <a:srgbClr val="0453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451"/>
              <p:cNvSpPr>
                <a:spLocks/>
              </p:cNvSpPr>
              <p:nvPr/>
            </p:nvSpPr>
            <p:spPr bwMode="auto">
              <a:xfrm>
                <a:off x="3641" y="2166"/>
                <a:ext cx="7" cy="5"/>
              </a:xfrm>
              <a:custGeom>
                <a:avLst/>
                <a:gdLst/>
                <a:ahLst/>
                <a:cxnLst>
                  <a:cxn ang="0">
                    <a:pos x="0" y="5"/>
                  </a:cxn>
                  <a:cxn ang="0">
                    <a:pos x="0" y="0"/>
                  </a:cxn>
                  <a:cxn ang="0">
                    <a:pos x="2" y="2"/>
                  </a:cxn>
                  <a:cxn ang="0">
                    <a:pos x="7" y="2"/>
                  </a:cxn>
                  <a:cxn ang="0">
                    <a:pos x="7" y="5"/>
                  </a:cxn>
                  <a:cxn ang="0">
                    <a:pos x="0" y="5"/>
                  </a:cxn>
                </a:cxnLst>
                <a:rect l="0" t="0" r="r" b="b"/>
                <a:pathLst>
                  <a:path w="7" h="5">
                    <a:moveTo>
                      <a:pt x="0" y="5"/>
                    </a:moveTo>
                    <a:lnTo>
                      <a:pt x="0" y="0"/>
                    </a:lnTo>
                    <a:lnTo>
                      <a:pt x="2" y="2"/>
                    </a:lnTo>
                    <a:lnTo>
                      <a:pt x="7" y="2"/>
                    </a:lnTo>
                    <a:lnTo>
                      <a:pt x="7" y="5"/>
                    </a:lnTo>
                    <a:lnTo>
                      <a:pt x="0" y="5"/>
                    </a:lnTo>
                    <a:close/>
                  </a:path>
                </a:pathLst>
              </a:custGeom>
              <a:solidFill>
                <a:srgbClr val="0452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452"/>
              <p:cNvSpPr>
                <a:spLocks/>
              </p:cNvSpPr>
              <p:nvPr/>
            </p:nvSpPr>
            <p:spPr bwMode="auto">
              <a:xfrm>
                <a:off x="3671" y="2168"/>
                <a:ext cx="5" cy="5"/>
              </a:xfrm>
              <a:custGeom>
                <a:avLst/>
                <a:gdLst/>
                <a:ahLst/>
                <a:cxnLst>
                  <a:cxn ang="0">
                    <a:pos x="0" y="0"/>
                  </a:cxn>
                  <a:cxn ang="0">
                    <a:pos x="5" y="5"/>
                  </a:cxn>
                  <a:cxn ang="0">
                    <a:pos x="0" y="5"/>
                  </a:cxn>
                  <a:cxn ang="0">
                    <a:pos x="0" y="0"/>
                  </a:cxn>
                </a:cxnLst>
                <a:rect l="0" t="0" r="r" b="b"/>
                <a:pathLst>
                  <a:path w="5" h="5">
                    <a:moveTo>
                      <a:pt x="0" y="0"/>
                    </a:moveTo>
                    <a:lnTo>
                      <a:pt x="5" y="5"/>
                    </a:lnTo>
                    <a:lnTo>
                      <a:pt x="0" y="5"/>
                    </a:lnTo>
                    <a:lnTo>
                      <a:pt x="0" y="0"/>
                    </a:lnTo>
                    <a:close/>
                  </a:path>
                </a:pathLst>
              </a:custGeom>
              <a:solidFill>
                <a:srgbClr val="2520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453"/>
              <p:cNvSpPr>
                <a:spLocks/>
              </p:cNvSpPr>
              <p:nvPr/>
            </p:nvSpPr>
            <p:spPr bwMode="auto">
              <a:xfrm>
                <a:off x="3624" y="2171"/>
                <a:ext cx="7" cy="2"/>
              </a:xfrm>
              <a:custGeom>
                <a:avLst/>
                <a:gdLst/>
                <a:ahLst/>
                <a:cxnLst>
                  <a:cxn ang="0">
                    <a:pos x="2" y="2"/>
                  </a:cxn>
                  <a:cxn ang="0">
                    <a:pos x="0" y="0"/>
                  </a:cxn>
                  <a:cxn ang="0">
                    <a:pos x="5" y="0"/>
                  </a:cxn>
                  <a:cxn ang="0">
                    <a:pos x="7" y="0"/>
                  </a:cxn>
                  <a:cxn ang="0">
                    <a:pos x="2" y="2"/>
                  </a:cxn>
                </a:cxnLst>
                <a:rect l="0" t="0" r="r" b="b"/>
                <a:pathLst>
                  <a:path w="7" h="2">
                    <a:moveTo>
                      <a:pt x="2" y="2"/>
                    </a:moveTo>
                    <a:lnTo>
                      <a:pt x="0" y="0"/>
                    </a:lnTo>
                    <a:lnTo>
                      <a:pt x="5" y="0"/>
                    </a:lnTo>
                    <a:lnTo>
                      <a:pt x="7" y="0"/>
                    </a:lnTo>
                    <a:lnTo>
                      <a:pt x="2" y="2"/>
                    </a:lnTo>
                    <a:close/>
                  </a:path>
                </a:pathLst>
              </a:custGeom>
              <a:solidFill>
                <a:srgbClr val="0652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454"/>
              <p:cNvSpPr>
                <a:spLocks/>
              </p:cNvSpPr>
              <p:nvPr/>
            </p:nvSpPr>
            <p:spPr bwMode="auto">
              <a:xfrm>
                <a:off x="3860" y="2171"/>
                <a:ext cx="14" cy="21"/>
              </a:xfrm>
              <a:custGeom>
                <a:avLst/>
                <a:gdLst/>
                <a:ahLst/>
                <a:cxnLst>
                  <a:cxn ang="0">
                    <a:pos x="7" y="0"/>
                  </a:cxn>
                  <a:cxn ang="0">
                    <a:pos x="14" y="9"/>
                  </a:cxn>
                  <a:cxn ang="0">
                    <a:pos x="12" y="21"/>
                  </a:cxn>
                  <a:cxn ang="0">
                    <a:pos x="5" y="21"/>
                  </a:cxn>
                  <a:cxn ang="0">
                    <a:pos x="0" y="18"/>
                  </a:cxn>
                  <a:cxn ang="0">
                    <a:pos x="0" y="9"/>
                  </a:cxn>
                  <a:cxn ang="0">
                    <a:pos x="10" y="16"/>
                  </a:cxn>
                  <a:cxn ang="0">
                    <a:pos x="7" y="0"/>
                  </a:cxn>
                </a:cxnLst>
                <a:rect l="0" t="0" r="r" b="b"/>
                <a:pathLst>
                  <a:path w="14" h="21">
                    <a:moveTo>
                      <a:pt x="7" y="0"/>
                    </a:moveTo>
                    <a:lnTo>
                      <a:pt x="14" y="9"/>
                    </a:lnTo>
                    <a:lnTo>
                      <a:pt x="12" y="21"/>
                    </a:lnTo>
                    <a:lnTo>
                      <a:pt x="5" y="21"/>
                    </a:lnTo>
                    <a:lnTo>
                      <a:pt x="0" y="18"/>
                    </a:lnTo>
                    <a:lnTo>
                      <a:pt x="0" y="9"/>
                    </a:lnTo>
                    <a:lnTo>
                      <a:pt x="10" y="16"/>
                    </a:lnTo>
                    <a:lnTo>
                      <a:pt x="7" y="0"/>
                    </a:lnTo>
                    <a:close/>
                  </a:path>
                </a:pathLst>
              </a:custGeom>
              <a:solidFill>
                <a:srgbClr val="F5C7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455"/>
              <p:cNvSpPr>
                <a:spLocks/>
              </p:cNvSpPr>
              <p:nvPr/>
            </p:nvSpPr>
            <p:spPr bwMode="auto">
              <a:xfrm>
                <a:off x="3636" y="2175"/>
                <a:ext cx="5" cy="10"/>
              </a:xfrm>
              <a:custGeom>
                <a:avLst/>
                <a:gdLst/>
                <a:ahLst/>
                <a:cxnLst>
                  <a:cxn ang="0">
                    <a:pos x="2" y="5"/>
                  </a:cxn>
                  <a:cxn ang="0">
                    <a:pos x="5" y="0"/>
                  </a:cxn>
                  <a:cxn ang="0">
                    <a:pos x="5" y="5"/>
                  </a:cxn>
                  <a:cxn ang="0">
                    <a:pos x="5" y="10"/>
                  </a:cxn>
                  <a:cxn ang="0">
                    <a:pos x="2" y="7"/>
                  </a:cxn>
                  <a:cxn ang="0">
                    <a:pos x="0" y="5"/>
                  </a:cxn>
                  <a:cxn ang="0">
                    <a:pos x="2" y="5"/>
                  </a:cxn>
                </a:cxnLst>
                <a:rect l="0" t="0" r="r" b="b"/>
                <a:pathLst>
                  <a:path w="5" h="10">
                    <a:moveTo>
                      <a:pt x="2" y="5"/>
                    </a:moveTo>
                    <a:lnTo>
                      <a:pt x="5" y="0"/>
                    </a:lnTo>
                    <a:lnTo>
                      <a:pt x="5" y="5"/>
                    </a:lnTo>
                    <a:lnTo>
                      <a:pt x="5" y="10"/>
                    </a:lnTo>
                    <a:lnTo>
                      <a:pt x="2" y="7"/>
                    </a:lnTo>
                    <a:lnTo>
                      <a:pt x="0" y="5"/>
                    </a:lnTo>
                    <a:lnTo>
                      <a:pt x="2" y="5"/>
                    </a:lnTo>
                    <a:close/>
                  </a:path>
                </a:pathLst>
              </a:custGeom>
              <a:solidFill>
                <a:srgbClr val="1923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456"/>
              <p:cNvSpPr>
                <a:spLocks/>
              </p:cNvSpPr>
              <p:nvPr/>
            </p:nvSpPr>
            <p:spPr bwMode="auto">
              <a:xfrm>
                <a:off x="3652" y="2175"/>
                <a:ext cx="41" cy="36"/>
              </a:xfrm>
              <a:custGeom>
                <a:avLst/>
                <a:gdLst/>
                <a:ahLst/>
                <a:cxnLst>
                  <a:cxn ang="0">
                    <a:pos x="17" y="3"/>
                  </a:cxn>
                  <a:cxn ang="0">
                    <a:pos x="41" y="0"/>
                  </a:cxn>
                  <a:cxn ang="0">
                    <a:pos x="41" y="7"/>
                  </a:cxn>
                  <a:cxn ang="0">
                    <a:pos x="41" y="12"/>
                  </a:cxn>
                  <a:cxn ang="0">
                    <a:pos x="38" y="12"/>
                  </a:cxn>
                  <a:cxn ang="0">
                    <a:pos x="29" y="10"/>
                  </a:cxn>
                  <a:cxn ang="0">
                    <a:pos x="31" y="12"/>
                  </a:cxn>
                  <a:cxn ang="0">
                    <a:pos x="31" y="14"/>
                  </a:cxn>
                  <a:cxn ang="0">
                    <a:pos x="26" y="12"/>
                  </a:cxn>
                  <a:cxn ang="0">
                    <a:pos x="26" y="12"/>
                  </a:cxn>
                  <a:cxn ang="0">
                    <a:pos x="29" y="12"/>
                  </a:cxn>
                  <a:cxn ang="0">
                    <a:pos x="22" y="5"/>
                  </a:cxn>
                  <a:cxn ang="0">
                    <a:pos x="24" y="10"/>
                  </a:cxn>
                  <a:cxn ang="0">
                    <a:pos x="8" y="14"/>
                  </a:cxn>
                  <a:cxn ang="0">
                    <a:pos x="5" y="29"/>
                  </a:cxn>
                  <a:cxn ang="0">
                    <a:pos x="8" y="36"/>
                  </a:cxn>
                  <a:cxn ang="0">
                    <a:pos x="0" y="31"/>
                  </a:cxn>
                  <a:cxn ang="0">
                    <a:pos x="0" y="22"/>
                  </a:cxn>
                  <a:cxn ang="0">
                    <a:pos x="17" y="3"/>
                  </a:cxn>
                </a:cxnLst>
                <a:rect l="0" t="0" r="r" b="b"/>
                <a:pathLst>
                  <a:path w="41" h="36">
                    <a:moveTo>
                      <a:pt x="17" y="3"/>
                    </a:moveTo>
                    <a:lnTo>
                      <a:pt x="41" y="0"/>
                    </a:lnTo>
                    <a:lnTo>
                      <a:pt x="41" y="7"/>
                    </a:lnTo>
                    <a:lnTo>
                      <a:pt x="41" y="12"/>
                    </a:lnTo>
                    <a:lnTo>
                      <a:pt x="38" y="12"/>
                    </a:lnTo>
                    <a:lnTo>
                      <a:pt x="29" y="10"/>
                    </a:lnTo>
                    <a:lnTo>
                      <a:pt x="31" y="12"/>
                    </a:lnTo>
                    <a:lnTo>
                      <a:pt x="31" y="14"/>
                    </a:lnTo>
                    <a:lnTo>
                      <a:pt x="26" y="12"/>
                    </a:lnTo>
                    <a:lnTo>
                      <a:pt x="26" y="12"/>
                    </a:lnTo>
                    <a:lnTo>
                      <a:pt x="29" y="12"/>
                    </a:lnTo>
                    <a:lnTo>
                      <a:pt x="22" y="5"/>
                    </a:lnTo>
                    <a:lnTo>
                      <a:pt x="24" y="10"/>
                    </a:lnTo>
                    <a:lnTo>
                      <a:pt x="8" y="14"/>
                    </a:lnTo>
                    <a:lnTo>
                      <a:pt x="5" y="29"/>
                    </a:lnTo>
                    <a:lnTo>
                      <a:pt x="8" y="36"/>
                    </a:lnTo>
                    <a:lnTo>
                      <a:pt x="0" y="31"/>
                    </a:lnTo>
                    <a:lnTo>
                      <a:pt x="0" y="22"/>
                    </a:lnTo>
                    <a:lnTo>
                      <a:pt x="17" y="3"/>
                    </a:lnTo>
                    <a:close/>
                  </a:path>
                </a:pathLst>
              </a:custGeom>
              <a:solidFill>
                <a:srgbClr val="8BB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457"/>
              <p:cNvSpPr>
                <a:spLocks/>
              </p:cNvSpPr>
              <p:nvPr/>
            </p:nvSpPr>
            <p:spPr bwMode="auto">
              <a:xfrm>
                <a:off x="3749" y="2175"/>
                <a:ext cx="12" cy="10"/>
              </a:xfrm>
              <a:custGeom>
                <a:avLst/>
                <a:gdLst/>
                <a:ahLst/>
                <a:cxnLst>
                  <a:cxn ang="0">
                    <a:pos x="5" y="0"/>
                  </a:cxn>
                  <a:cxn ang="0">
                    <a:pos x="12" y="7"/>
                  </a:cxn>
                  <a:cxn ang="0">
                    <a:pos x="5" y="10"/>
                  </a:cxn>
                  <a:cxn ang="0">
                    <a:pos x="0" y="0"/>
                  </a:cxn>
                  <a:cxn ang="0">
                    <a:pos x="7" y="5"/>
                  </a:cxn>
                  <a:cxn ang="0">
                    <a:pos x="5" y="0"/>
                  </a:cxn>
                </a:cxnLst>
                <a:rect l="0" t="0" r="r" b="b"/>
                <a:pathLst>
                  <a:path w="12" h="10">
                    <a:moveTo>
                      <a:pt x="5" y="0"/>
                    </a:moveTo>
                    <a:lnTo>
                      <a:pt x="12" y="7"/>
                    </a:lnTo>
                    <a:lnTo>
                      <a:pt x="5" y="10"/>
                    </a:lnTo>
                    <a:lnTo>
                      <a:pt x="0" y="0"/>
                    </a:lnTo>
                    <a:lnTo>
                      <a:pt x="7" y="5"/>
                    </a:lnTo>
                    <a:lnTo>
                      <a:pt x="5"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458"/>
              <p:cNvSpPr>
                <a:spLocks/>
              </p:cNvSpPr>
              <p:nvPr/>
            </p:nvSpPr>
            <p:spPr bwMode="auto">
              <a:xfrm>
                <a:off x="3950" y="2178"/>
                <a:ext cx="144" cy="170"/>
              </a:xfrm>
              <a:custGeom>
                <a:avLst/>
                <a:gdLst/>
                <a:ahLst/>
                <a:cxnLst>
                  <a:cxn ang="0">
                    <a:pos x="61" y="0"/>
                  </a:cxn>
                  <a:cxn ang="0">
                    <a:pos x="61" y="10"/>
                  </a:cxn>
                  <a:cxn ang="0">
                    <a:pos x="58" y="16"/>
                  </a:cxn>
                  <a:cxn ang="0">
                    <a:pos x="51" y="28"/>
                  </a:cxn>
                  <a:cxn ang="0">
                    <a:pos x="44" y="34"/>
                  </a:cxn>
                  <a:cxn ang="0">
                    <a:pos x="38" y="41"/>
                  </a:cxn>
                  <a:cxn ang="0">
                    <a:pos x="36" y="48"/>
                  </a:cxn>
                  <a:cxn ang="0">
                    <a:pos x="36" y="50"/>
                  </a:cxn>
                  <a:cxn ang="0">
                    <a:pos x="20" y="62"/>
                  </a:cxn>
                  <a:cxn ang="0">
                    <a:pos x="4" y="68"/>
                  </a:cxn>
                  <a:cxn ang="0">
                    <a:pos x="0" y="71"/>
                  </a:cxn>
                  <a:cxn ang="0">
                    <a:pos x="3" y="67"/>
                  </a:cxn>
                  <a:cxn ang="0">
                    <a:pos x="5" y="65"/>
                  </a:cxn>
                  <a:cxn ang="0">
                    <a:pos x="9" y="62"/>
                  </a:cxn>
                  <a:cxn ang="0">
                    <a:pos x="14" y="55"/>
                  </a:cxn>
                  <a:cxn ang="0">
                    <a:pos x="26" y="37"/>
                  </a:cxn>
                  <a:cxn ang="0">
                    <a:pos x="26" y="35"/>
                  </a:cxn>
                  <a:cxn ang="0">
                    <a:pos x="26" y="45"/>
                  </a:cxn>
                  <a:cxn ang="0">
                    <a:pos x="14" y="60"/>
                  </a:cxn>
                  <a:cxn ang="0">
                    <a:pos x="19" y="56"/>
                  </a:cxn>
                  <a:cxn ang="0">
                    <a:pos x="32" y="46"/>
                  </a:cxn>
                  <a:cxn ang="0">
                    <a:pos x="38" y="40"/>
                  </a:cxn>
                  <a:cxn ang="0">
                    <a:pos x="40" y="38"/>
                  </a:cxn>
                  <a:cxn ang="0">
                    <a:pos x="42" y="36"/>
                  </a:cxn>
                  <a:cxn ang="0">
                    <a:pos x="44" y="27"/>
                  </a:cxn>
                  <a:cxn ang="0">
                    <a:pos x="49" y="7"/>
                  </a:cxn>
                  <a:cxn ang="0">
                    <a:pos x="53" y="1"/>
                  </a:cxn>
                  <a:cxn ang="0">
                    <a:pos x="53" y="6"/>
                  </a:cxn>
                  <a:cxn ang="0">
                    <a:pos x="54" y="5"/>
                  </a:cxn>
                  <a:cxn ang="0">
                    <a:pos x="46" y="29"/>
                  </a:cxn>
                  <a:cxn ang="0">
                    <a:pos x="51" y="22"/>
                  </a:cxn>
                  <a:cxn ang="0">
                    <a:pos x="59" y="2"/>
                  </a:cxn>
                </a:cxnLst>
                <a:rect l="0" t="0" r="r" b="b"/>
                <a:pathLst>
                  <a:path w="61" h="72">
                    <a:moveTo>
                      <a:pt x="59" y="2"/>
                    </a:moveTo>
                    <a:cubicBezTo>
                      <a:pt x="61" y="0"/>
                      <a:pt x="61" y="0"/>
                      <a:pt x="61" y="0"/>
                    </a:cubicBezTo>
                    <a:cubicBezTo>
                      <a:pt x="61" y="2"/>
                      <a:pt x="61" y="2"/>
                      <a:pt x="61" y="2"/>
                    </a:cubicBezTo>
                    <a:cubicBezTo>
                      <a:pt x="61" y="10"/>
                      <a:pt x="61" y="10"/>
                      <a:pt x="61" y="10"/>
                    </a:cubicBezTo>
                    <a:cubicBezTo>
                      <a:pt x="61" y="11"/>
                      <a:pt x="61" y="11"/>
                      <a:pt x="61" y="11"/>
                    </a:cubicBezTo>
                    <a:cubicBezTo>
                      <a:pt x="58" y="16"/>
                      <a:pt x="58" y="16"/>
                      <a:pt x="58" y="16"/>
                    </a:cubicBezTo>
                    <a:cubicBezTo>
                      <a:pt x="54" y="23"/>
                      <a:pt x="54" y="23"/>
                      <a:pt x="54" y="23"/>
                    </a:cubicBezTo>
                    <a:cubicBezTo>
                      <a:pt x="51" y="28"/>
                      <a:pt x="51" y="28"/>
                      <a:pt x="51" y="28"/>
                    </a:cubicBezTo>
                    <a:cubicBezTo>
                      <a:pt x="47" y="31"/>
                      <a:pt x="47" y="31"/>
                      <a:pt x="47" y="31"/>
                    </a:cubicBezTo>
                    <a:cubicBezTo>
                      <a:pt x="44" y="34"/>
                      <a:pt x="44" y="34"/>
                      <a:pt x="44" y="34"/>
                    </a:cubicBezTo>
                    <a:cubicBezTo>
                      <a:pt x="40" y="39"/>
                      <a:pt x="40" y="39"/>
                      <a:pt x="40" y="39"/>
                    </a:cubicBezTo>
                    <a:cubicBezTo>
                      <a:pt x="38" y="41"/>
                      <a:pt x="38" y="41"/>
                      <a:pt x="38" y="41"/>
                    </a:cubicBezTo>
                    <a:cubicBezTo>
                      <a:pt x="38" y="42"/>
                      <a:pt x="38" y="42"/>
                      <a:pt x="38" y="42"/>
                    </a:cubicBezTo>
                    <a:cubicBezTo>
                      <a:pt x="36" y="48"/>
                      <a:pt x="36" y="48"/>
                      <a:pt x="36" y="48"/>
                    </a:cubicBezTo>
                    <a:cubicBezTo>
                      <a:pt x="38" y="48"/>
                      <a:pt x="38" y="48"/>
                      <a:pt x="38" y="48"/>
                    </a:cubicBezTo>
                    <a:cubicBezTo>
                      <a:pt x="36" y="50"/>
                      <a:pt x="36" y="50"/>
                      <a:pt x="36" y="50"/>
                    </a:cubicBezTo>
                    <a:cubicBezTo>
                      <a:pt x="32" y="55"/>
                      <a:pt x="32" y="55"/>
                      <a:pt x="32" y="55"/>
                    </a:cubicBezTo>
                    <a:cubicBezTo>
                      <a:pt x="20" y="62"/>
                      <a:pt x="20" y="62"/>
                      <a:pt x="20" y="62"/>
                    </a:cubicBezTo>
                    <a:cubicBezTo>
                      <a:pt x="9" y="65"/>
                      <a:pt x="9" y="65"/>
                      <a:pt x="9" y="65"/>
                    </a:cubicBezTo>
                    <a:cubicBezTo>
                      <a:pt x="4" y="68"/>
                      <a:pt x="4" y="68"/>
                      <a:pt x="4" y="68"/>
                    </a:cubicBezTo>
                    <a:cubicBezTo>
                      <a:pt x="1" y="72"/>
                      <a:pt x="1" y="72"/>
                      <a:pt x="1" y="72"/>
                    </a:cubicBezTo>
                    <a:cubicBezTo>
                      <a:pt x="0" y="71"/>
                      <a:pt x="0" y="71"/>
                      <a:pt x="0" y="71"/>
                    </a:cubicBezTo>
                    <a:cubicBezTo>
                      <a:pt x="2" y="68"/>
                      <a:pt x="2" y="68"/>
                      <a:pt x="2" y="68"/>
                    </a:cubicBezTo>
                    <a:cubicBezTo>
                      <a:pt x="3" y="67"/>
                      <a:pt x="3" y="67"/>
                      <a:pt x="3" y="67"/>
                    </a:cubicBezTo>
                    <a:cubicBezTo>
                      <a:pt x="5" y="65"/>
                      <a:pt x="5" y="65"/>
                      <a:pt x="5" y="65"/>
                    </a:cubicBezTo>
                    <a:cubicBezTo>
                      <a:pt x="5" y="65"/>
                      <a:pt x="5" y="65"/>
                      <a:pt x="5" y="65"/>
                    </a:cubicBezTo>
                    <a:cubicBezTo>
                      <a:pt x="9" y="62"/>
                      <a:pt x="9" y="62"/>
                      <a:pt x="9" y="62"/>
                    </a:cubicBezTo>
                    <a:cubicBezTo>
                      <a:pt x="9" y="62"/>
                      <a:pt x="9" y="62"/>
                      <a:pt x="9" y="62"/>
                    </a:cubicBezTo>
                    <a:cubicBezTo>
                      <a:pt x="12" y="59"/>
                      <a:pt x="12" y="59"/>
                      <a:pt x="12" y="59"/>
                    </a:cubicBezTo>
                    <a:cubicBezTo>
                      <a:pt x="14" y="55"/>
                      <a:pt x="14" y="55"/>
                      <a:pt x="14" y="55"/>
                    </a:cubicBezTo>
                    <a:cubicBezTo>
                      <a:pt x="22" y="46"/>
                      <a:pt x="22" y="46"/>
                      <a:pt x="22" y="46"/>
                    </a:cubicBezTo>
                    <a:cubicBezTo>
                      <a:pt x="26" y="37"/>
                      <a:pt x="26" y="37"/>
                      <a:pt x="26" y="37"/>
                    </a:cubicBezTo>
                    <a:cubicBezTo>
                      <a:pt x="26" y="36"/>
                      <a:pt x="26" y="36"/>
                      <a:pt x="26" y="36"/>
                    </a:cubicBezTo>
                    <a:cubicBezTo>
                      <a:pt x="26" y="35"/>
                      <a:pt x="26" y="35"/>
                      <a:pt x="26" y="35"/>
                    </a:cubicBezTo>
                    <a:cubicBezTo>
                      <a:pt x="27" y="42"/>
                      <a:pt x="27" y="42"/>
                      <a:pt x="27" y="42"/>
                    </a:cubicBezTo>
                    <a:cubicBezTo>
                      <a:pt x="26" y="45"/>
                      <a:pt x="26" y="45"/>
                      <a:pt x="26" y="45"/>
                    </a:cubicBezTo>
                    <a:cubicBezTo>
                      <a:pt x="21" y="50"/>
                      <a:pt x="21" y="50"/>
                      <a:pt x="21" y="50"/>
                    </a:cubicBezTo>
                    <a:cubicBezTo>
                      <a:pt x="14" y="60"/>
                      <a:pt x="14" y="60"/>
                      <a:pt x="14" y="60"/>
                    </a:cubicBezTo>
                    <a:cubicBezTo>
                      <a:pt x="13" y="61"/>
                      <a:pt x="13" y="61"/>
                      <a:pt x="13" y="61"/>
                    </a:cubicBezTo>
                    <a:cubicBezTo>
                      <a:pt x="19" y="56"/>
                      <a:pt x="19" y="56"/>
                      <a:pt x="19" y="56"/>
                    </a:cubicBezTo>
                    <a:cubicBezTo>
                      <a:pt x="26" y="50"/>
                      <a:pt x="26" y="50"/>
                      <a:pt x="26" y="50"/>
                    </a:cubicBezTo>
                    <a:cubicBezTo>
                      <a:pt x="32" y="46"/>
                      <a:pt x="32" y="46"/>
                      <a:pt x="32" y="46"/>
                    </a:cubicBezTo>
                    <a:cubicBezTo>
                      <a:pt x="36" y="41"/>
                      <a:pt x="36" y="41"/>
                      <a:pt x="36" y="41"/>
                    </a:cubicBezTo>
                    <a:cubicBezTo>
                      <a:pt x="38" y="40"/>
                      <a:pt x="38" y="40"/>
                      <a:pt x="38" y="40"/>
                    </a:cubicBezTo>
                    <a:cubicBezTo>
                      <a:pt x="40" y="38"/>
                      <a:pt x="40" y="38"/>
                      <a:pt x="40" y="38"/>
                    </a:cubicBezTo>
                    <a:cubicBezTo>
                      <a:pt x="40" y="38"/>
                      <a:pt x="40" y="38"/>
                      <a:pt x="40" y="38"/>
                    </a:cubicBezTo>
                    <a:cubicBezTo>
                      <a:pt x="41" y="37"/>
                      <a:pt x="41" y="37"/>
                      <a:pt x="41" y="37"/>
                    </a:cubicBezTo>
                    <a:cubicBezTo>
                      <a:pt x="42" y="36"/>
                      <a:pt x="42" y="36"/>
                      <a:pt x="42" y="36"/>
                    </a:cubicBezTo>
                    <a:cubicBezTo>
                      <a:pt x="42" y="35"/>
                      <a:pt x="42" y="35"/>
                      <a:pt x="42" y="35"/>
                    </a:cubicBezTo>
                    <a:cubicBezTo>
                      <a:pt x="44" y="27"/>
                      <a:pt x="44" y="27"/>
                      <a:pt x="44" y="27"/>
                    </a:cubicBezTo>
                    <a:cubicBezTo>
                      <a:pt x="44" y="14"/>
                      <a:pt x="44" y="14"/>
                      <a:pt x="44" y="14"/>
                    </a:cubicBezTo>
                    <a:cubicBezTo>
                      <a:pt x="49" y="7"/>
                      <a:pt x="49" y="7"/>
                      <a:pt x="49" y="7"/>
                    </a:cubicBezTo>
                    <a:cubicBezTo>
                      <a:pt x="53" y="2"/>
                      <a:pt x="53" y="2"/>
                      <a:pt x="53" y="2"/>
                    </a:cubicBezTo>
                    <a:cubicBezTo>
                      <a:pt x="53" y="1"/>
                      <a:pt x="53" y="1"/>
                      <a:pt x="53" y="1"/>
                    </a:cubicBezTo>
                    <a:cubicBezTo>
                      <a:pt x="54" y="1"/>
                      <a:pt x="54" y="1"/>
                      <a:pt x="54" y="1"/>
                    </a:cubicBezTo>
                    <a:cubicBezTo>
                      <a:pt x="53" y="6"/>
                      <a:pt x="53" y="6"/>
                      <a:pt x="53" y="6"/>
                    </a:cubicBezTo>
                    <a:cubicBezTo>
                      <a:pt x="55" y="3"/>
                      <a:pt x="55" y="3"/>
                      <a:pt x="55" y="3"/>
                    </a:cubicBezTo>
                    <a:cubicBezTo>
                      <a:pt x="54" y="5"/>
                      <a:pt x="54" y="5"/>
                      <a:pt x="54" y="5"/>
                    </a:cubicBezTo>
                    <a:cubicBezTo>
                      <a:pt x="51" y="10"/>
                      <a:pt x="48" y="14"/>
                      <a:pt x="47" y="20"/>
                    </a:cubicBezTo>
                    <a:cubicBezTo>
                      <a:pt x="46" y="29"/>
                      <a:pt x="46" y="29"/>
                      <a:pt x="46" y="29"/>
                    </a:cubicBezTo>
                    <a:cubicBezTo>
                      <a:pt x="47" y="26"/>
                      <a:pt x="47" y="26"/>
                      <a:pt x="47" y="26"/>
                    </a:cubicBezTo>
                    <a:cubicBezTo>
                      <a:pt x="51" y="22"/>
                      <a:pt x="51" y="22"/>
                      <a:pt x="51" y="22"/>
                    </a:cubicBezTo>
                    <a:cubicBezTo>
                      <a:pt x="56" y="10"/>
                      <a:pt x="56" y="10"/>
                      <a:pt x="56" y="10"/>
                    </a:cubicBezTo>
                    <a:lnTo>
                      <a:pt x="59" y="2"/>
                    </a:lnTo>
                    <a:close/>
                  </a:path>
                </a:pathLst>
              </a:custGeom>
              <a:solidFill>
                <a:srgbClr val="9CA0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459"/>
              <p:cNvSpPr>
                <a:spLocks/>
              </p:cNvSpPr>
              <p:nvPr/>
            </p:nvSpPr>
            <p:spPr bwMode="auto">
              <a:xfrm>
                <a:off x="3638" y="2180"/>
                <a:ext cx="7" cy="5"/>
              </a:xfrm>
              <a:custGeom>
                <a:avLst/>
                <a:gdLst/>
                <a:ahLst/>
                <a:cxnLst>
                  <a:cxn ang="0">
                    <a:pos x="3" y="0"/>
                  </a:cxn>
                  <a:cxn ang="0">
                    <a:pos x="7" y="0"/>
                  </a:cxn>
                  <a:cxn ang="0">
                    <a:pos x="7" y="5"/>
                  </a:cxn>
                  <a:cxn ang="0">
                    <a:pos x="0" y="5"/>
                  </a:cxn>
                  <a:cxn ang="0">
                    <a:pos x="0" y="2"/>
                  </a:cxn>
                  <a:cxn ang="0">
                    <a:pos x="0" y="2"/>
                  </a:cxn>
                  <a:cxn ang="0">
                    <a:pos x="3" y="5"/>
                  </a:cxn>
                  <a:cxn ang="0">
                    <a:pos x="3" y="0"/>
                  </a:cxn>
                </a:cxnLst>
                <a:rect l="0" t="0" r="r" b="b"/>
                <a:pathLst>
                  <a:path w="7" h="5">
                    <a:moveTo>
                      <a:pt x="3" y="0"/>
                    </a:moveTo>
                    <a:lnTo>
                      <a:pt x="7" y="0"/>
                    </a:lnTo>
                    <a:lnTo>
                      <a:pt x="7" y="5"/>
                    </a:lnTo>
                    <a:lnTo>
                      <a:pt x="0" y="5"/>
                    </a:lnTo>
                    <a:lnTo>
                      <a:pt x="0" y="2"/>
                    </a:lnTo>
                    <a:lnTo>
                      <a:pt x="0" y="2"/>
                    </a:lnTo>
                    <a:lnTo>
                      <a:pt x="3" y="5"/>
                    </a:lnTo>
                    <a:lnTo>
                      <a:pt x="3" y="0"/>
                    </a:lnTo>
                    <a:close/>
                  </a:path>
                </a:pathLst>
              </a:custGeom>
              <a:solidFill>
                <a:srgbClr val="8BBC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460"/>
              <p:cNvSpPr>
                <a:spLocks/>
              </p:cNvSpPr>
              <p:nvPr/>
            </p:nvSpPr>
            <p:spPr bwMode="auto">
              <a:xfrm>
                <a:off x="3874" y="2180"/>
                <a:ext cx="10" cy="12"/>
              </a:xfrm>
              <a:custGeom>
                <a:avLst/>
                <a:gdLst/>
                <a:ahLst/>
                <a:cxnLst>
                  <a:cxn ang="0">
                    <a:pos x="5" y="0"/>
                  </a:cxn>
                  <a:cxn ang="0">
                    <a:pos x="5" y="0"/>
                  </a:cxn>
                  <a:cxn ang="0">
                    <a:pos x="10" y="2"/>
                  </a:cxn>
                  <a:cxn ang="0">
                    <a:pos x="10" y="5"/>
                  </a:cxn>
                  <a:cxn ang="0">
                    <a:pos x="5" y="12"/>
                  </a:cxn>
                  <a:cxn ang="0">
                    <a:pos x="0" y="7"/>
                  </a:cxn>
                  <a:cxn ang="0">
                    <a:pos x="3" y="0"/>
                  </a:cxn>
                  <a:cxn ang="0">
                    <a:pos x="5" y="0"/>
                  </a:cxn>
                </a:cxnLst>
                <a:rect l="0" t="0" r="r" b="b"/>
                <a:pathLst>
                  <a:path w="10" h="12">
                    <a:moveTo>
                      <a:pt x="5" y="0"/>
                    </a:moveTo>
                    <a:lnTo>
                      <a:pt x="5" y="0"/>
                    </a:lnTo>
                    <a:lnTo>
                      <a:pt x="10" y="2"/>
                    </a:lnTo>
                    <a:lnTo>
                      <a:pt x="10" y="5"/>
                    </a:lnTo>
                    <a:lnTo>
                      <a:pt x="5" y="12"/>
                    </a:lnTo>
                    <a:lnTo>
                      <a:pt x="0" y="7"/>
                    </a:lnTo>
                    <a:lnTo>
                      <a:pt x="3" y="0"/>
                    </a:lnTo>
                    <a:lnTo>
                      <a:pt x="5" y="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461"/>
              <p:cNvSpPr>
                <a:spLocks/>
              </p:cNvSpPr>
              <p:nvPr/>
            </p:nvSpPr>
            <p:spPr bwMode="auto">
              <a:xfrm>
                <a:off x="3622" y="2180"/>
                <a:ext cx="4" cy="7"/>
              </a:xfrm>
              <a:custGeom>
                <a:avLst/>
                <a:gdLst/>
                <a:ahLst/>
                <a:cxnLst>
                  <a:cxn ang="0">
                    <a:pos x="0" y="0"/>
                  </a:cxn>
                  <a:cxn ang="0">
                    <a:pos x="4" y="2"/>
                  </a:cxn>
                  <a:cxn ang="0">
                    <a:pos x="4" y="7"/>
                  </a:cxn>
                  <a:cxn ang="0">
                    <a:pos x="2" y="5"/>
                  </a:cxn>
                  <a:cxn ang="0">
                    <a:pos x="0" y="0"/>
                  </a:cxn>
                </a:cxnLst>
                <a:rect l="0" t="0" r="r" b="b"/>
                <a:pathLst>
                  <a:path w="4" h="7">
                    <a:moveTo>
                      <a:pt x="0" y="0"/>
                    </a:moveTo>
                    <a:lnTo>
                      <a:pt x="4" y="2"/>
                    </a:lnTo>
                    <a:lnTo>
                      <a:pt x="4" y="7"/>
                    </a:lnTo>
                    <a:lnTo>
                      <a:pt x="2" y="5"/>
                    </a:lnTo>
                    <a:lnTo>
                      <a:pt x="0" y="0"/>
                    </a:lnTo>
                    <a:close/>
                  </a:path>
                </a:pathLst>
              </a:custGeom>
              <a:solidFill>
                <a:srgbClr val="1C22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462"/>
              <p:cNvSpPr>
                <a:spLocks/>
              </p:cNvSpPr>
              <p:nvPr/>
            </p:nvSpPr>
            <p:spPr bwMode="auto">
              <a:xfrm>
                <a:off x="3624" y="2182"/>
                <a:ext cx="7" cy="5"/>
              </a:xfrm>
              <a:custGeom>
                <a:avLst/>
                <a:gdLst/>
                <a:ahLst/>
                <a:cxnLst>
                  <a:cxn ang="0">
                    <a:pos x="2" y="0"/>
                  </a:cxn>
                  <a:cxn ang="0">
                    <a:pos x="7" y="0"/>
                  </a:cxn>
                  <a:cxn ang="0">
                    <a:pos x="5" y="5"/>
                  </a:cxn>
                  <a:cxn ang="0">
                    <a:pos x="0" y="5"/>
                  </a:cxn>
                  <a:cxn ang="0">
                    <a:pos x="0" y="3"/>
                  </a:cxn>
                  <a:cxn ang="0">
                    <a:pos x="2" y="5"/>
                  </a:cxn>
                  <a:cxn ang="0">
                    <a:pos x="2" y="0"/>
                  </a:cxn>
                </a:cxnLst>
                <a:rect l="0" t="0" r="r" b="b"/>
                <a:pathLst>
                  <a:path w="7" h="5">
                    <a:moveTo>
                      <a:pt x="2" y="0"/>
                    </a:moveTo>
                    <a:lnTo>
                      <a:pt x="7" y="0"/>
                    </a:lnTo>
                    <a:lnTo>
                      <a:pt x="5" y="5"/>
                    </a:lnTo>
                    <a:lnTo>
                      <a:pt x="0" y="5"/>
                    </a:lnTo>
                    <a:lnTo>
                      <a:pt x="0" y="3"/>
                    </a:lnTo>
                    <a:lnTo>
                      <a:pt x="2" y="5"/>
                    </a:lnTo>
                    <a:lnTo>
                      <a:pt x="2" y="0"/>
                    </a:lnTo>
                    <a:close/>
                  </a:path>
                </a:pathLst>
              </a:custGeom>
              <a:solidFill>
                <a:srgbClr val="8BB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463"/>
              <p:cNvSpPr>
                <a:spLocks/>
              </p:cNvSpPr>
              <p:nvPr/>
            </p:nvSpPr>
            <p:spPr bwMode="auto">
              <a:xfrm>
                <a:off x="3674" y="2180"/>
                <a:ext cx="7" cy="7"/>
              </a:xfrm>
              <a:custGeom>
                <a:avLst/>
                <a:gdLst/>
                <a:ahLst/>
                <a:cxnLst>
                  <a:cxn ang="0">
                    <a:pos x="0" y="0"/>
                  </a:cxn>
                  <a:cxn ang="0">
                    <a:pos x="7" y="7"/>
                  </a:cxn>
                  <a:cxn ang="0">
                    <a:pos x="4" y="7"/>
                  </a:cxn>
                  <a:cxn ang="0">
                    <a:pos x="2" y="5"/>
                  </a:cxn>
                  <a:cxn ang="0">
                    <a:pos x="0" y="0"/>
                  </a:cxn>
                </a:cxnLst>
                <a:rect l="0" t="0" r="r" b="b"/>
                <a:pathLst>
                  <a:path w="7" h="7">
                    <a:moveTo>
                      <a:pt x="0" y="0"/>
                    </a:moveTo>
                    <a:lnTo>
                      <a:pt x="7" y="7"/>
                    </a:lnTo>
                    <a:lnTo>
                      <a:pt x="4" y="7"/>
                    </a:lnTo>
                    <a:lnTo>
                      <a:pt x="2" y="5"/>
                    </a:lnTo>
                    <a:lnTo>
                      <a:pt x="0" y="0"/>
                    </a:lnTo>
                    <a:close/>
                  </a:path>
                </a:pathLst>
              </a:custGeom>
              <a:solidFill>
                <a:srgbClr val="221F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464"/>
              <p:cNvSpPr>
                <a:spLocks/>
              </p:cNvSpPr>
              <p:nvPr/>
            </p:nvSpPr>
            <p:spPr bwMode="auto">
              <a:xfrm>
                <a:off x="4045" y="2180"/>
                <a:ext cx="30" cy="80"/>
              </a:xfrm>
              <a:custGeom>
                <a:avLst/>
                <a:gdLst/>
                <a:ahLst/>
                <a:cxnLst>
                  <a:cxn ang="0">
                    <a:pos x="9" y="14"/>
                  </a:cxn>
                  <a:cxn ang="0">
                    <a:pos x="30" y="0"/>
                  </a:cxn>
                  <a:cxn ang="0">
                    <a:pos x="30" y="2"/>
                  </a:cxn>
                  <a:cxn ang="0">
                    <a:pos x="21" y="14"/>
                  </a:cxn>
                  <a:cxn ang="0">
                    <a:pos x="9" y="31"/>
                  </a:cxn>
                  <a:cxn ang="0">
                    <a:pos x="9" y="61"/>
                  </a:cxn>
                  <a:cxn ang="0">
                    <a:pos x="4" y="80"/>
                  </a:cxn>
                  <a:cxn ang="0">
                    <a:pos x="4" y="64"/>
                  </a:cxn>
                  <a:cxn ang="0">
                    <a:pos x="0" y="40"/>
                  </a:cxn>
                  <a:cxn ang="0">
                    <a:pos x="9" y="14"/>
                  </a:cxn>
                </a:cxnLst>
                <a:rect l="0" t="0" r="r" b="b"/>
                <a:pathLst>
                  <a:path w="30" h="80">
                    <a:moveTo>
                      <a:pt x="9" y="14"/>
                    </a:moveTo>
                    <a:lnTo>
                      <a:pt x="30" y="0"/>
                    </a:lnTo>
                    <a:lnTo>
                      <a:pt x="30" y="2"/>
                    </a:lnTo>
                    <a:lnTo>
                      <a:pt x="21" y="14"/>
                    </a:lnTo>
                    <a:lnTo>
                      <a:pt x="9" y="31"/>
                    </a:lnTo>
                    <a:lnTo>
                      <a:pt x="9" y="61"/>
                    </a:lnTo>
                    <a:lnTo>
                      <a:pt x="4" y="80"/>
                    </a:lnTo>
                    <a:lnTo>
                      <a:pt x="4" y="64"/>
                    </a:lnTo>
                    <a:lnTo>
                      <a:pt x="0" y="40"/>
                    </a:lnTo>
                    <a:lnTo>
                      <a:pt x="9" y="14"/>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465"/>
              <p:cNvSpPr>
                <a:spLocks/>
              </p:cNvSpPr>
              <p:nvPr/>
            </p:nvSpPr>
            <p:spPr bwMode="auto">
              <a:xfrm>
                <a:off x="3782" y="2182"/>
                <a:ext cx="5" cy="7"/>
              </a:xfrm>
              <a:custGeom>
                <a:avLst/>
                <a:gdLst/>
                <a:ahLst/>
                <a:cxnLst>
                  <a:cxn ang="0">
                    <a:pos x="0" y="0"/>
                  </a:cxn>
                  <a:cxn ang="0">
                    <a:pos x="3" y="3"/>
                  </a:cxn>
                  <a:cxn ang="0">
                    <a:pos x="5" y="7"/>
                  </a:cxn>
                  <a:cxn ang="0">
                    <a:pos x="0" y="7"/>
                  </a:cxn>
                  <a:cxn ang="0">
                    <a:pos x="3" y="7"/>
                  </a:cxn>
                  <a:cxn ang="0">
                    <a:pos x="0" y="0"/>
                  </a:cxn>
                </a:cxnLst>
                <a:rect l="0" t="0" r="r" b="b"/>
                <a:pathLst>
                  <a:path w="5" h="7">
                    <a:moveTo>
                      <a:pt x="0" y="0"/>
                    </a:moveTo>
                    <a:lnTo>
                      <a:pt x="3" y="3"/>
                    </a:lnTo>
                    <a:lnTo>
                      <a:pt x="5" y="7"/>
                    </a:lnTo>
                    <a:lnTo>
                      <a:pt x="0" y="7"/>
                    </a:lnTo>
                    <a:lnTo>
                      <a:pt x="3" y="7"/>
                    </a:lnTo>
                    <a:lnTo>
                      <a:pt x="0" y="0"/>
                    </a:lnTo>
                    <a:close/>
                  </a:path>
                </a:pathLst>
              </a:custGeom>
              <a:solidFill>
                <a:srgbClr val="221F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466"/>
              <p:cNvSpPr>
                <a:spLocks/>
              </p:cNvSpPr>
              <p:nvPr/>
            </p:nvSpPr>
            <p:spPr bwMode="auto">
              <a:xfrm>
                <a:off x="3846" y="2182"/>
                <a:ext cx="12" cy="10"/>
              </a:xfrm>
              <a:custGeom>
                <a:avLst/>
                <a:gdLst/>
                <a:ahLst/>
                <a:cxnLst>
                  <a:cxn ang="0">
                    <a:pos x="0" y="5"/>
                  </a:cxn>
                  <a:cxn ang="0">
                    <a:pos x="12" y="0"/>
                  </a:cxn>
                  <a:cxn ang="0">
                    <a:pos x="12" y="5"/>
                  </a:cxn>
                  <a:cxn ang="0">
                    <a:pos x="7" y="10"/>
                  </a:cxn>
                  <a:cxn ang="0">
                    <a:pos x="2" y="10"/>
                  </a:cxn>
                  <a:cxn ang="0">
                    <a:pos x="0" y="5"/>
                  </a:cxn>
                </a:cxnLst>
                <a:rect l="0" t="0" r="r" b="b"/>
                <a:pathLst>
                  <a:path w="12" h="10">
                    <a:moveTo>
                      <a:pt x="0" y="5"/>
                    </a:moveTo>
                    <a:lnTo>
                      <a:pt x="12" y="0"/>
                    </a:lnTo>
                    <a:lnTo>
                      <a:pt x="12" y="5"/>
                    </a:lnTo>
                    <a:lnTo>
                      <a:pt x="7" y="10"/>
                    </a:lnTo>
                    <a:lnTo>
                      <a:pt x="2" y="10"/>
                    </a:lnTo>
                    <a:lnTo>
                      <a:pt x="0" y="5"/>
                    </a:lnTo>
                    <a:close/>
                  </a:path>
                </a:pathLst>
              </a:custGeom>
              <a:solidFill>
                <a:srgbClr val="F7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467"/>
              <p:cNvSpPr>
                <a:spLocks/>
              </p:cNvSpPr>
              <p:nvPr/>
            </p:nvSpPr>
            <p:spPr bwMode="auto">
              <a:xfrm>
                <a:off x="3629" y="2182"/>
                <a:ext cx="5" cy="5"/>
              </a:xfrm>
              <a:custGeom>
                <a:avLst/>
                <a:gdLst/>
                <a:ahLst/>
                <a:cxnLst>
                  <a:cxn ang="0">
                    <a:pos x="2" y="0"/>
                  </a:cxn>
                  <a:cxn ang="0">
                    <a:pos x="5" y="3"/>
                  </a:cxn>
                  <a:cxn ang="0">
                    <a:pos x="0" y="5"/>
                  </a:cxn>
                  <a:cxn ang="0">
                    <a:pos x="0" y="5"/>
                  </a:cxn>
                  <a:cxn ang="0">
                    <a:pos x="2" y="0"/>
                  </a:cxn>
                  <a:cxn ang="0">
                    <a:pos x="2" y="0"/>
                  </a:cxn>
                </a:cxnLst>
                <a:rect l="0" t="0" r="r" b="b"/>
                <a:pathLst>
                  <a:path w="5" h="5">
                    <a:moveTo>
                      <a:pt x="2" y="0"/>
                    </a:moveTo>
                    <a:lnTo>
                      <a:pt x="5" y="3"/>
                    </a:lnTo>
                    <a:lnTo>
                      <a:pt x="0" y="5"/>
                    </a:lnTo>
                    <a:lnTo>
                      <a:pt x="0" y="5"/>
                    </a:lnTo>
                    <a:lnTo>
                      <a:pt x="2" y="0"/>
                    </a:lnTo>
                    <a:lnTo>
                      <a:pt x="2" y="0"/>
                    </a:lnTo>
                    <a:close/>
                  </a:path>
                </a:pathLst>
              </a:custGeom>
              <a:solidFill>
                <a:srgbClr val="0353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468"/>
              <p:cNvSpPr>
                <a:spLocks/>
              </p:cNvSpPr>
              <p:nvPr/>
            </p:nvSpPr>
            <p:spPr bwMode="auto">
              <a:xfrm>
                <a:off x="3523" y="2185"/>
                <a:ext cx="51" cy="68"/>
              </a:xfrm>
              <a:custGeom>
                <a:avLst/>
                <a:gdLst/>
                <a:ahLst/>
                <a:cxnLst>
                  <a:cxn ang="0">
                    <a:pos x="2" y="0"/>
                  </a:cxn>
                  <a:cxn ang="0">
                    <a:pos x="7" y="0"/>
                  </a:cxn>
                  <a:cxn ang="0">
                    <a:pos x="11" y="7"/>
                  </a:cxn>
                  <a:cxn ang="0">
                    <a:pos x="14" y="7"/>
                  </a:cxn>
                  <a:cxn ang="0">
                    <a:pos x="16" y="0"/>
                  </a:cxn>
                  <a:cxn ang="0">
                    <a:pos x="21" y="0"/>
                  </a:cxn>
                  <a:cxn ang="0">
                    <a:pos x="23" y="4"/>
                  </a:cxn>
                  <a:cxn ang="0">
                    <a:pos x="23" y="16"/>
                  </a:cxn>
                  <a:cxn ang="0">
                    <a:pos x="23" y="19"/>
                  </a:cxn>
                  <a:cxn ang="0">
                    <a:pos x="30" y="7"/>
                  </a:cxn>
                  <a:cxn ang="0">
                    <a:pos x="35" y="4"/>
                  </a:cxn>
                  <a:cxn ang="0">
                    <a:pos x="40" y="7"/>
                  </a:cxn>
                  <a:cxn ang="0">
                    <a:pos x="42" y="16"/>
                  </a:cxn>
                  <a:cxn ang="0">
                    <a:pos x="40" y="38"/>
                  </a:cxn>
                  <a:cxn ang="0">
                    <a:pos x="42" y="38"/>
                  </a:cxn>
                  <a:cxn ang="0">
                    <a:pos x="49" y="30"/>
                  </a:cxn>
                  <a:cxn ang="0">
                    <a:pos x="51" y="30"/>
                  </a:cxn>
                  <a:cxn ang="0">
                    <a:pos x="47" y="49"/>
                  </a:cxn>
                  <a:cxn ang="0">
                    <a:pos x="47" y="68"/>
                  </a:cxn>
                  <a:cxn ang="0">
                    <a:pos x="44" y="68"/>
                  </a:cxn>
                  <a:cxn ang="0">
                    <a:pos x="40" y="59"/>
                  </a:cxn>
                  <a:cxn ang="0">
                    <a:pos x="21" y="54"/>
                  </a:cxn>
                  <a:cxn ang="0">
                    <a:pos x="37" y="54"/>
                  </a:cxn>
                  <a:cxn ang="0">
                    <a:pos x="42" y="42"/>
                  </a:cxn>
                  <a:cxn ang="0">
                    <a:pos x="37" y="52"/>
                  </a:cxn>
                  <a:cxn ang="0">
                    <a:pos x="30" y="45"/>
                  </a:cxn>
                  <a:cxn ang="0">
                    <a:pos x="23" y="42"/>
                  </a:cxn>
                  <a:cxn ang="0">
                    <a:pos x="7" y="38"/>
                  </a:cxn>
                  <a:cxn ang="0">
                    <a:pos x="30" y="42"/>
                  </a:cxn>
                  <a:cxn ang="0">
                    <a:pos x="35" y="16"/>
                  </a:cxn>
                  <a:cxn ang="0">
                    <a:pos x="33" y="23"/>
                  </a:cxn>
                  <a:cxn ang="0">
                    <a:pos x="28" y="35"/>
                  </a:cxn>
                  <a:cxn ang="0">
                    <a:pos x="21" y="28"/>
                  </a:cxn>
                  <a:cxn ang="0">
                    <a:pos x="18" y="26"/>
                  </a:cxn>
                  <a:cxn ang="0">
                    <a:pos x="0" y="19"/>
                  </a:cxn>
                  <a:cxn ang="0">
                    <a:pos x="16" y="21"/>
                  </a:cxn>
                  <a:cxn ang="0">
                    <a:pos x="18" y="7"/>
                  </a:cxn>
                  <a:cxn ang="0">
                    <a:pos x="16" y="14"/>
                  </a:cxn>
                  <a:cxn ang="0">
                    <a:pos x="11" y="19"/>
                  </a:cxn>
                  <a:cxn ang="0">
                    <a:pos x="4" y="7"/>
                  </a:cxn>
                  <a:cxn ang="0">
                    <a:pos x="2" y="0"/>
                  </a:cxn>
                </a:cxnLst>
                <a:rect l="0" t="0" r="r" b="b"/>
                <a:pathLst>
                  <a:path w="51" h="68">
                    <a:moveTo>
                      <a:pt x="2" y="0"/>
                    </a:moveTo>
                    <a:lnTo>
                      <a:pt x="7" y="0"/>
                    </a:lnTo>
                    <a:lnTo>
                      <a:pt x="11" y="7"/>
                    </a:lnTo>
                    <a:lnTo>
                      <a:pt x="14" y="7"/>
                    </a:lnTo>
                    <a:lnTo>
                      <a:pt x="16" y="0"/>
                    </a:lnTo>
                    <a:lnTo>
                      <a:pt x="21" y="0"/>
                    </a:lnTo>
                    <a:lnTo>
                      <a:pt x="23" y="4"/>
                    </a:lnTo>
                    <a:lnTo>
                      <a:pt x="23" y="16"/>
                    </a:lnTo>
                    <a:lnTo>
                      <a:pt x="23" y="19"/>
                    </a:lnTo>
                    <a:lnTo>
                      <a:pt x="30" y="7"/>
                    </a:lnTo>
                    <a:lnTo>
                      <a:pt x="35" y="4"/>
                    </a:lnTo>
                    <a:lnTo>
                      <a:pt x="40" y="7"/>
                    </a:lnTo>
                    <a:lnTo>
                      <a:pt x="42" y="16"/>
                    </a:lnTo>
                    <a:lnTo>
                      <a:pt x="40" y="38"/>
                    </a:lnTo>
                    <a:lnTo>
                      <a:pt x="42" y="38"/>
                    </a:lnTo>
                    <a:lnTo>
                      <a:pt x="49" y="30"/>
                    </a:lnTo>
                    <a:lnTo>
                      <a:pt x="51" y="30"/>
                    </a:lnTo>
                    <a:lnTo>
                      <a:pt x="47" y="49"/>
                    </a:lnTo>
                    <a:lnTo>
                      <a:pt x="47" y="68"/>
                    </a:lnTo>
                    <a:lnTo>
                      <a:pt x="44" y="68"/>
                    </a:lnTo>
                    <a:lnTo>
                      <a:pt x="40" y="59"/>
                    </a:lnTo>
                    <a:lnTo>
                      <a:pt x="21" y="54"/>
                    </a:lnTo>
                    <a:lnTo>
                      <a:pt x="37" y="54"/>
                    </a:lnTo>
                    <a:lnTo>
                      <a:pt x="42" y="42"/>
                    </a:lnTo>
                    <a:lnTo>
                      <a:pt x="37" y="52"/>
                    </a:lnTo>
                    <a:lnTo>
                      <a:pt x="30" y="45"/>
                    </a:lnTo>
                    <a:lnTo>
                      <a:pt x="23" y="42"/>
                    </a:lnTo>
                    <a:lnTo>
                      <a:pt x="7" y="38"/>
                    </a:lnTo>
                    <a:lnTo>
                      <a:pt x="30" y="42"/>
                    </a:lnTo>
                    <a:lnTo>
                      <a:pt x="35" y="16"/>
                    </a:lnTo>
                    <a:lnTo>
                      <a:pt x="33" y="23"/>
                    </a:lnTo>
                    <a:lnTo>
                      <a:pt x="28" y="35"/>
                    </a:lnTo>
                    <a:lnTo>
                      <a:pt x="21" y="28"/>
                    </a:lnTo>
                    <a:lnTo>
                      <a:pt x="18" y="26"/>
                    </a:lnTo>
                    <a:lnTo>
                      <a:pt x="0" y="19"/>
                    </a:lnTo>
                    <a:lnTo>
                      <a:pt x="16" y="21"/>
                    </a:lnTo>
                    <a:lnTo>
                      <a:pt x="18" y="7"/>
                    </a:lnTo>
                    <a:lnTo>
                      <a:pt x="16" y="14"/>
                    </a:lnTo>
                    <a:lnTo>
                      <a:pt x="11" y="19"/>
                    </a:lnTo>
                    <a:lnTo>
                      <a:pt x="4" y="7"/>
                    </a:lnTo>
                    <a:lnTo>
                      <a:pt x="2"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469"/>
              <p:cNvSpPr>
                <a:spLocks/>
              </p:cNvSpPr>
              <p:nvPr/>
            </p:nvSpPr>
            <p:spPr bwMode="auto">
              <a:xfrm>
                <a:off x="3603" y="2185"/>
                <a:ext cx="9" cy="2"/>
              </a:xfrm>
              <a:custGeom>
                <a:avLst/>
                <a:gdLst/>
                <a:ahLst/>
                <a:cxnLst>
                  <a:cxn ang="0">
                    <a:pos x="0" y="0"/>
                  </a:cxn>
                  <a:cxn ang="0">
                    <a:pos x="5" y="0"/>
                  </a:cxn>
                  <a:cxn ang="0">
                    <a:pos x="9" y="2"/>
                  </a:cxn>
                  <a:cxn ang="0">
                    <a:pos x="0" y="0"/>
                  </a:cxn>
                </a:cxnLst>
                <a:rect l="0" t="0" r="r" b="b"/>
                <a:pathLst>
                  <a:path w="9" h="2">
                    <a:moveTo>
                      <a:pt x="0" y="0"/>
                    </a:moveTo>
                    <a:lnTo>
                      <a:pt x="5" y="0"/>
                    </a:lnTo>
                    <a:lnTo>
                      <a:pt x="9" y="2"/>
                    </a:lnTo>
                    <a:lnTo>
                      <a:pt x="0" y="0"/>
                    </a:lnTo>
                    <a:close/>
                  </a:path>
                </a:pathLst>
              </a:custGeom>
              <a:solidFill>
                <a:srgbClr val="2021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470"/>
              <p:cNvSpPr>
                <a:spLocks/>
              </p:cNvSpPr>
              <p:nvPr/>
            </p:nvSpPr>
            <p:spPr bwMode="auto">
              <a:xfrm>
                <a:off x="3657" y="2185"/>
                <a:ext cx="73" cy="38"/>
              </a:xfrm>
              <a:custGeom>
                <a:avLst/>
                <a:gdLst/>
                <a:ahLst/>
                <a:cxnLst>
                  <a:cxn ang="0">
                    <a:pos x="8" y="0"/>
                  </a:cxn>
                  <a:cxn ang="0">
                    <a:pos x="9" y="1"/>
                  </a:cxn>
                  <a:cxn ang="0">
                    <a:pos x="9" y="1"/>
                  </a:cxn>
                  <a:cxn ang="0">
                    <a:pos x="9" y="3"/>
                  </a:cxn>
                  <a:cxn ang="0">
                    <a:pos x="11" y="3"/>
                  </a:cxn>
                  <a:cxn ang="0">
                    <a:pos x="11" y="1"/>
                  </a:cxn>
                  <a:cxn ang="0">
                    <a:pos x="10" y="0"/>
                  </a:cxn>
                  <a:cxn ang="0">
                    <a:pos x="15" y="1"/>
                  </a:cxn>
                  <a:cxn ang="0">
                    <a:pos x="16" y="3"/>
                  </a:cxn>
                  <a:cxn ang="0">
                    <a:pos x="18" y="4"/>
                  </a:cxn>
                  <a:cxn ang="0">
                    <a:pos x="21" y="4"/>
                  </a:cxn>
                  <a:cxn ang="0">
                    <a:pos x="28" y="9"/>
                  </a:cxn>
                  <a:cxn ang="0">
                    <a:pos x="29" y="8"/>
                  </a:cxn>
                  <a:cxn ang="0">
                    <a:pos x="27" y="4"/>
                  </a:cxn>
                  <a:cxn ang="0">
                    <a:pos x="31" y="8"/>
                  </a:cxn>
                  <a:cxn ang="0">
                    <a:pos x="29" y="13"/>
                  </a:cxn>
                  <a:cxn ang="0">
                    <a:pos x="18" y="16"/>
                  </a:cxn>
                  <a:cxn ang="0">
                    <a:pos x="1" y="11"/>
                  </a:cxn>
                  <a:cxn ang="0">
                    <a:pos x="0" y="8"/>
                  </a:cxn>
                  <a:cxn ang="0">
                    <a:pos x="1" y="2"/>
                  </a:cxn>
                  <a:cxn ang="0">
                    <a:pos x="8" y="0"/>
                  </a:cxn>
                </a:cxnLst>
                <a:rect l="0" t="0" r="r" b="b"/>
                <a:pathLst>
                  <a:path w="31" h="16">
                    <a:moveTo>
                      <a:pt x="8" y="0"/>
                    </a:moveTo>
                    <a:cubicBezTo>
                      <a:pt x="9" y="1"/>
                      <a:pt x="9" y="1"/>
                      <a:pt x="9" y="1"/>
                    </a:cubicBezTo>
                    <a:cubicBezTo>
                      <a:pt x="9" y="1"/>
                      <a:pt x="9" y="1"/>
                      <a:pt x="9" y="1"/>
                    </a:cubicBezTo>
                    <a:cubicBezTo>
                      <a:pt x="9" y="3"/>
                      <a:pt x="9" y="3"/>
                      <a:pt x="9" y="3"/>
                    </a:cubicBezTo>
                    <a:cubicBezTo>
                      <a:pt x="11" y="3"/>
                      <a:pt x="11" y="3"/>
                      <a:pt x="11" y="3"/>
                    </a:cubicBezTo>
                    <a:cubicBezTo>
                      <a:pt x="11" y="1"/>
                      <a:pt x="11" y="1"/>
                      <a:pt x="11" y="1"/>
                    </a:cubicBezTo>
                    <a:cubicBezTo>
                      <a:pt x="10" y="0"/>
                      <a:pt x="10" y="0"/>
                      <a:pt x="10" y="0"/>
                    </a:cubicBezTo>
                    <a:cubicBezTo>
                      <a:pt x="15" y="1"/>
                      <a:pt x="15" y="1"/>
                      <a:pt x="15" y="1"/>
                    </a:cubicBezTo>
                    <a:cubicBezTo>
                      <a:pt x="16" y="3"/>
                      <a:pt x="16" y="3"/>
                      <a:pt x="16" y="3"/>
                    </a:cubicBezTo>
                    <a:cubicBezTo>
                      <a:pt x="18" y="4"/>
                      <a:pt x="18" y="4"/>
                      <a:pt x="18" y="4"/>
                    </a:cubicBezTo>
                    <a:cubicBezTo>
                      <a:pt x="21" y="4"/>
                      <a:pt x="21" y="4"/>
                      <a:pt x="21" y="4"/>
                    </a:cubicBezTo>
                    <a:cubicBezTo>
                      <a:pt x="28" y="9"/>
                      <a:pt x="28" y="9"/>
                      <a:pt x="28" y="9"/>
                    </a:cubicBezTo>
                    <a:cubicBezTo>
                      <a:pt x="29" y="8"/>
                      <a:pt x="29" y="8"/>
                      <a:pt x="29" y="8"/>
                    </a:cubicBezTo>
                    <a:cubicBezTo>
                      <a:pt x="27" y="4"/>
                      <a:pt x="27" y="4"/>
                      <a:pt x="27" y="4"/>
                    </a:cubicBezTo>
                    <a:cubicBezTo>
                      <a:pt x="31" y="8"/>
                      <a:pt x="31" y="8"/>
                      <a:pt x="31" y="8"/>
                    </a:cubicBezTo>
                    <a:cubicBezTo>
                      <a:pt x="29" y="13"/>
                      <a:pt x="29" y="13"/>
                      <a:pt x="29" y="13"/>
                    </a:cubicBezTo>
                    <a:cubicBezTo>
                      <a:pt x="18" y="16"/>
                      <a:pt x="18" y="16"/>
                      <a:pt x="18" y="16"/>
                    </a:cubicBezTo>
                    <a:cubicBezTo>
                      <a:pt x="12" y="16"/>
                      <a:pt x="6" y="15"/>
                      <a:pt x="1" y="11"/>
                    </a:cubicBezTo>
                    <a:cubicBezTo>
                      <a:pt x="0" y="8"/>
                      <a:pt x="0" y="8"/>
                      <a:pt x="0" y="8"/>
                    </a:cubicBezTo>
                    <a:cubicBezTo>
                      <a:pt x="1" y="2"/>
                      <a:pt x="1" y="2"/>
                      <a:pt x="1" y="2"/>
                    </a:cubicBezTo>
                    <a:lnTo>
                      <a:pt x="8" y="0"/>
                    </a:lnTo>
                    <a:close/>
                  </a:path>
                </a:pathLst>
              </a:custGeom>
              <a:solidFill>
                <a:srgbClr val="14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471"/>
              <p:cNvSpPr>
                <a:spLocks/>
              </p:cNvSpPr>
              <p:nvPr/>
            </p:nvSpPr>
            <p:spPr bwMode="auto">
              <a:xfrm>
                <a:off x="3638" y="2185"/>
                <a:ext cx="7" cy="4"/>
              </a:xfrm>
              <a:custGeom>
                <a:avLst/>
                <a:gdLst/>
                <a:ahLst/>
                <a:cxnLst>
                  <a:cxn ang="0">
                    <a:pos x="7" y="0"/>
                  </a:cxn>
                  <a:cxn ang="0">
                    <a:pos x="7" y="0"/>
                  </a:cxn>
                  <a:cxn ang="0">
                    <a:pos x="3" y="4"/>
                  </a:cxn>
                  <a:cxn ang="0">
                    <a:pos x="0" y="0"/>
                  </a:cxn>
                  <a:cxn ang="0">
                    <a:pos x="0" y="0"/>
                  </a:cxn>
                  <a:cxn ang="0">
                    <a:pos x="7" y="0"/>
                  </a:cxn>
                </a:cxnLst>
                <a:rect l="0" t="0" r="r" b="b"/>
                <a:pathLst>
                  <a:path w="7" h="4">
                    <a:moveTo>
                      <a:pt x="7" y="0"/>
                    </a:moveTo>
                    <a:lnTo>
                      <a:pt x="7" y="0"/>
                    </a:lnTo>
                    <a:lnTo>
                      <a:pt x="3" y="4"/>
                    </a:lnTo>
                    <a:lnTo>
                      <a:pt x="0" y="0"/>
                    </a:lnTo>
                    <a:lnTo>
                      <a:pt x="0" y="0"/>
                    </a:lnTo>
                    <a:lnTo>
                      <a:pt x="7" y="0"/>
                    </a:lnTo>
                    <a:close/>
                  </a:path>
                </a:pathLst>
              </a:custGeom>
              <a:solidFill>
                <a:srgbClr val="0753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472"/>
              <p:cNvSpPr>
                <a:spLocks/>
              </p:cNvSpPr>
              <p:nvPr/>
            </p:nvSpPr>
            <p:spPr bwMode="auto">
              <a:xfrm>
                <a:off x="3733" y="2185"/>
                <a:ext cx="9" cy="9"/>
              </a:xfrm>
              <a:custGeom>
                <a:avLst/>
                <a:gdLst/>
                <a:ahLst/>
                <a:cxnLst>
                  <a:cxn ang="0">
                    <a:pos x="0" y="0"/>
                  </a:cxn>
                  <a:cxn ang="0">
                    <a:pos x="9" y="7"/>
                  </a:cxn>
                  <a:cxn ang="0">
                    <a:pos x="4" y="9"/>
                  </a:cxn>
                  <a:cxn ang="0">
                    <a:pos x="0" y="0"/>
                  </a:cxn>
                </a:cxnLst>
                <a:rect l="0" t="0" r="r" b="b"/>
                <a:pathLst>
                  <a:path w="9" h="9">
                    <a:moveTo>
                      <a:pt x="0" y="0"/>
                    </a:moveTo>
                    <a:lnTo>
                      <a:pt x="9" y="7"/>
                    </a:lnTo>
                    <a:lnTo>
                      <a:pt x="4" y="9"/>
                    </a:lnTo>
                    <a:lnTo>
                      <a:pt x="0" y="0"/>
                    </a:lnTo>
                    <a:close/>
                  </a:path>
                </a:pathLst>
              </a:custGeom>
              <a:solidFill>
                <a:srgbClr val="221F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473"/>
              <p:cNvSpPr>
                <a:spLocks/>
              </p:cNvSpPr>
              <p:nvPr/>
            </p:nvSpPr>
            <p:spPr bwMode="auto">
              <a:xfrm>
                <a:off x="3789" y="2185"/>
                <a:ext cx="3" cy="9"/>
              </a:xfrm>
              <a:custGeom>
                <a:avLst/>
                <a:gdLst/>
                <a:ahLst/>
                <a:cxnLst>
                  <a:cxn ang="0">
                    <a:pos x="0" y="0"/>
                  </a:cxn>
                  <a:cxn ang="0">
                    <a:pos x="3" y="9"/>
                  </a:cxn>
                  <a:cxn ang="0">
                    <a:pos x="0" y="7"/>
                  </a:cxn>
                  <a:cxn ang="0">
                    <a:pos x="0" y="7"/>
                  </a:cxn>
                  <a:cxn ang="0">
                    <a:pos x="0" y="0"/>
                  </a:cxn>
                </a:cxnLst>
                <a:rect l="0" t="0" r="r" b="b"/>
                <a:pathLst>
                  <a:path w="3" h="9">
                    <a:moveTo>
                      <a:pt x="0" y="0"/>
                    </a:moveTo>
                    <a:lnTo>
                      <a:pt x="3" y="9"/>
                    </a:lnTo>
                    <a:lnTo>
                      <a:pt x="0" y="7"/>
                    </a:lnTo>
                    <a:lnTo>
                      <a:pt x="0" y="7"/>
                    </a:lnTo>
                    <a:lnTo>
                      <a:pt x="0"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474"/>
              <p:cNvSpPr>
                <a:spLocks/>
              </p:cNvSpPr>
              <p:nvPr/>
            </p:nvSpPr>
            <p:spPr bwMode="auto">
              <a:xfrm>
                <a:off x="3882" y="2187"/>
                <a:ext cx="9" cy="10"/>
              </a:xfrm>
              <a:custGeom>
                <a:avLst/>
                <a:gdLst/>
                <a:ahLst/>
                <a:cxnLst>
                  <a:cxn ang="0">
                    <a:pos x="4" y="0"/>
                  </a:cxn>
                  <a:cxn ang="0">
                    <a:pos x="9" y="2"/>
                  </a:cxn>
                  <a:cxn ang="0">
                    <a:pos x="4" y="10"/>
                  </a:cxn>
                  <a:cxn ang="0">
                    <a:pos x="0" y="5"/>
                  </a:cxn>
                  <a:cxn ang="0">
                    <a:pos x="0" y="5"/>
                  </a:cxn>
                  <a:cxn ang="0">
                    <a:pos x="4" y="0"/>
                  </a:cxn>
                </a:cxnLst>
                <a:rect l="0" t="0" r="r" b="b"/>
                <a:pathLst>
                  <a:path w="9" h="10">
                    <a:moveTo>
                      <a:pt x="4" y="0"/>
                    </a:moveTo>
                    <a:lnTo>
                      <a:pt x="9" y="2"/>
                    </a:lnTo>
                    <a:lnTo>
                      <a:pt x="4" y="10"/>
                    </a:lnTo>
                    <a:lnTo>
                      <a:pt x="0" y="5"/>
                    </a:lnTo>
                    <a:lnTo>
                      <a:pt x="0" y="5"/>
                    </a:lnTo>
                    <a:lnTo>
                      <a:pt x="4" y="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475"/>
              <p:cNvSpPr>
                <a:spLocks/>
              </p:cNvSpPr>
              <p:nvPr/>
            </p:nvSpPr>
            <p:spPr bwMode="auto">
              <a:xfrm>
                <a:off x="3678" y="2187"/>
                <a:ext cx="5" cy="5"/>
              </a:xfrm>
              <a:custGeom>
                <a:avLst/>
                <a:gdLst/>
                <a:ahLst/>
                <a:cxnLst>
                  <a:cxn ang="0">
                    <a:pos x="5" y="0"/>
                  </a:cxn>
                  <a:cxn ang="0">
                    <a:pos x="5" y="5"/>
                  </a:cxn>
                  <a:cxn ang="0">
                    <a:pos x="0" y="5"/>
                  </a:cxn>
                  <a:cxn ang="0">
                    <a:pos x="0" y="0"/>
                  </a:cxn>
                  <a:cxn ang="0">
                    <a:pos x="5" y="2"/>
                  </a:cxn>
                  <a:cxn ang="0">
                    <a:pos x="5" y="0"/>
                  </a:cxn>
                </a:cxnLst>
                <a:rect l="0" t="0" r="r" b="b"/>
                <a:pathLst>
                  <a:path w="5" h="5">
                    <a:moveTo>
                      <a:pt x="5" y="0"/>
                    </a:moveTo>
                    <a:lnTo>
                      <a:pt x="5" y="5"/>
                    </a:lnTo>
                    <a:lnTo>
                      <a:pt x="0" y="5"/>
                    </a:lnTo>
                    <a:lnTo>
                      <a:pt x="0" y="0"/>
                    </a:lnTo>
                    <a:lnTo>
                      <a:pt x="5" y="2"/>
                    </a:lnTo>
                    <a:lnTo>
                      <a:pt x="5" y="0"/>
                    </a:lnTo>
                    <a:close/>
                  </a:path>
                </a:pathLst>
              </a:custGeom>
              <a:solidFill>
                <a:srgbClr val="0A52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476"/>
              <p:cNvSpPr>
                <a:spLocks/>
              </p:cNvSpPr>
              <p:nvPr/>
            </p:nvSpPr>
            <p:spPr bwMode="auto">
              <a:xfrm>
                <a:off x="3707" y="2187"/>
                <a:ext cx="19" cy="19"/>
              </a:xfrm>
              <a:custGeom>
                <a:avLst/>
                <a:gdLst/>
                <a:ahLst/>
                <a:cxnLst>
                  <a:cxn ang="0">
                    <a:pos x="4" y="0"/>
                  </a:cxn>
                  <a:cxn ang="0">
                    <a:pos x="4" y="0"/>
                  </a:cxn>
                  <a:cxn ang="0">
                    <a:pos x="14" y="7"/>
                  </a:cxn>
                  <a:cxn ang="0">
                    <a:pos x="19" y="17"/>
                  </a:cxn>
                  <a:cxn ang="0">
                    <a:pos x="16" y="19"/>
                  </a:cxn>
                  <a:cxn ang="0">
                    <a:pos x="0" y="7"/>
                  </a:cxn>
                  <a:cxn ang="0">
                    <a:pos x="2" y="5"/>
                  </a:cxn>
                  <a:cxn ang="0">
                    <a:pos x="4" y="0"/>
                  </a:cxn>
                </a:cxnLst>
                <a:rect l="0" t="0" r="r" b="b"/>
                <a:pathLst>
                  <a:path w="19" h="19">
                    <a:moveTo>
                      <a:pt x="4" y="0"/>
                    </a:moveTo>
                    <a:lnTo>
                      <a:pt x="4" y="0"/>
                    </a:lnTo>
                    <a:lnTo>
                      <a:pt x="14" y="7"/>
                    </a:lnTo>
                    <a:lnTo>
                      <a:pt x="19" y="17"/>
                    </a:lnTo>
                    <a:lnTo>
                      <a:pt x="16" y="19"/>
                    </a:lnTo>
                    <a:lnTo>
                      <a:pt x="0" y="7"/>
                    </a:lnTo>
                    <a:lnTo>
                      <a:pt x="2" y="5"/>
                    </a:lnTo>
                    <a:lnTo>
                      <a:pt x="4" y="0"/>
                    </a:lnTo>
                    <a:close/>
                  </a:path>
                </a:pathLst>
              </a:custGeom>
              <a:solidFill>
                <a:srgbClr val="8B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477"/>
              <p:cNvSpPr>
                <a:spLocks/>
              </p:cNvSpPr>
              <p:nvPr/>
            </p:nvSpPr>
            <p:spPr bwMode="auto">
              <a:xfrm>
                <a:off x="3822" y="2187"/>
                <a:ext cx="29" cy="19"/>
              </a:xfrm>
              <a:custGeom>
                <a:avLst/>
                <a:gdLst/>
                <a:ahLst/>
                <a:cxnLst>
                  <a:cxn ang="0">
                    <a:pos x="0" y="7"/>
                  </a:cxn>
                  <a:cxn ang="0">
                    <a:pos x="8" y="0"/>
                  </a:cxn>
                  <a:cxn ang="0">
                    <a:pos x="12" y="2"/>
                  </a:cxn>
                  <a:cxn ang="0">
                    <a:pos x="15" y="7"/>
                  </a:cxn>
                  <a:cxn ang="0">
                    <a:pos x="17" y="10"/>
                  </a:cxn>
                  <a:cxn ang="0">
                    <a:pos x="26" y="7"/>
                  </a:cxn>
                  <a:cxn ang="0">
                    <a:pos x="29" y="7"/>
                  </a:cxn>
                  <a:cxn ang="0">
                    <a:pos x="17" y="12"/>
                  </a:cxn>
                  <a:cxn ang="0">
                    <a:pos x="10" y="19"/>
                  </a:cxn>
                  <a:cxn ang="0">
                    <a:pos x="3" y="19"/>
                  </a:cxn>
                  <a:cxn ang="0">
                    <a:pos x="3" y="17"/>
                  </a:cxn>
                  <a:cxn ang="0">
                    <a:pos x="0" y="7"/>
                  </a:cxn>
                </a:cxnLst>
                <a:rect l="0" t="0" r="r" b="b"/>
                <a:pathLst>
                  <a:path w="29" h="19">
                    <a:moveTo>
                      <a:pt x="0" y="7"/>
                    </a:moveTo>
                    <a:lnTo>
                      <a:pt x="8" y="0"/>
                    </a:lnTo>
                    <a:lnTo>
                      <a:pt x="12" y="2"/>
                    </a:lnTo>
                    <a:lnTo>
                      <a:pt x="15" y="7"/>
                    </a:lnTo>
                    <a:lnTo>
                      <a:pt x="17" y="10"/>
                    </a:lnTo>
                    <a:lnTo>
                      <a:pt x="26" y="7"/>
                    </a:lnTo>
                    <a:lnTo>
                      <a:pt x="29" y="7"/>
                    </a:lnTo>
                    <a:lnTo>
                      <a:pt x="17" y="12"/>
                    </a:lnTo>
                    <a:lnTo>
                      <a:pt x="10" y="19"/>
                    </a:lnTo>
                    <a:lnTo>
                      <a:pt x="3" y="19"/>
                    </a:lnTo>
                    <a:lnTo>
                      <a:pt x="3" y="17"/>
                    </a:lnTo>
                    <a:lnTo>
                      <a:pt x="0" y="7"/>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478"/>
              <p:cNvSpPr>
                <a:spLocks/>
              </p:cNvSpPr>
              <p:nvPr/>
            </p:nvSpPr>
            <p:spPr bwMode="auto">
              <a:xfrm>
                <a:off x="3730" y="2187"/>
                <a:ext cx="100" cy="38"/>
              </a:xfrm>
              <a:custGeom>
                <a:avLst/>
                <a:gdLst/>
                <a:ahLst/>
                <a:cxnLst>
                  <a:cxn ang="0">
                    <a:pos x="12" y="5"/>
                  </a:cxn>
                  <a:cxn ang="0">
                    <a:pos x="33" y="0"/>
                  </a:cxn>
                  <a:cxn ang="0">
                    <a:pos x="55" y="5"/>
                  </a:cxn>
                  <a:cxn ang="0">
                    <a:pos x="67" y="12"/>
                  </a:cxn>
                  <a:cxn ang="0">
                    <a:pos x="78" y="17"/>
                  </a:cxn>
                  <a:cxn ang="0">
                    <a:pos x="78" y="14"/>
                  </a:cxn>
                  <a:cxn ang="0">
                    <a:pos x="85" y="26"/>
                  </a:cxn>
                  <a:cxn ang="0">
                    <a:pos x="83" y="24"/>
                  </a:cxn>
                  <a:cxn ang="0">
                    <a:pos x="88" y="21"/>
                  </a:cxn>
                  <a:cxn ang="0">
                    <a:pos x="100" y="21"/>
                  </a:cxn>
                  <a:cxn ang="0">
                    <a:pos x="100" y="24"/>
                  </a:cxn>
                  <a:cxn ang="0">
                    <a:pos x="95" y="33"/>
                  </a:cxn>
                  <a:cxn ang="0">
                    <a:pos x="92" y="33"/>
                  </a:cxn>
                  <a:cxn ang="0">
                    <a:pos x="88" y="33"/>
                  </a:cxn>
                  <a:cxn ang="0">
                    <a:pos x="64" y="21"/>
                  </a:cxn>
                  <a:cxn ang="0">
                    <a:pos x="64" y="19"/>
                  </a:cxn>
                  <a:cxn ang="0">
                    <a:pos x="62" y="21"/>
                  </a:cxn>
                  <a:cxn ang="0">
                    <a:pos x="57" y="21"/>
                  </a:cxn>
                  <a:cxn ang="0">
                    <a:pos x="57" y="19"/>
                  </a:cxn>
                  <a:cxn ang="0">
                    <a:pos x="59" y="19"/>
                  </a:cxn>
                  <a:cxn ang="0">
                    <a:pos x="59" y="17"/>
                  </a:cxn>
                  <a:cxn ang="0">
                    <a:pos x="52" y="12"/>
                  </a:cxn>
                  <a:cxn ang="0">
                    <a:pos x="55" y="14"/>
                  </a:cxn>
                  <a:cxn ang="0">
                    <a:pos x="55" y="17"/>
                  </a:cxn>
                  <a:cxn ang="0">
                    <a:pos x="36" y="10"/>
                  </a:cxn>
                  <a:cxn ang="0">
                    <a:pos x="38" y="10"/>
                  </a:cxn>
                  <a:cxn ang="0">
                    <a:pos x="36" y="17"/>
                  </a:cxn>
                  <a:cxn ang="0">
                    <a:pos x="31" y="14"/>
                  </a:cxn>
                  <a:cxn ang="0">
                    <a:pos x="31" y="10"/>
                  </a:cxn>
                  <a:cxn ang="0">
                    <a:pos x="33" y="14"/>
                  </a:cxn>
                  <a:cxn ang="0">
                    <a:pos x="33" y="10"/>
                  </a:cxn>
                  <a:cxn ang="0">
                    <a:pos x="26" y="7"/>
                  </a:cxn>
                  <a:cxn ang="0">
                    <a:pos x="26" y="7"/>
                  </a:cxn>
                  <a:cxn ang="0">
                    <a:pos x="5" y="19"/>
                  </a:cxn>
                  <a:cxn ang="0">
                    <a:pos x="3" y="38"/>
                  </a:cxn>
                  <a:cxn ang="0">
                    <a:pos x="0" y="28"/>
                  </a:cxn>
                  <a:cxn ang="0">
                    <a:pos x="5" y="17"/>
                  </a:cxn>
                  <a:cxn ang="0">
                    <a:pos x="12" y="5"/>
                  </a:cxn>
                </a:cxnLst>
                <a:rect l="0" t="0" r="r" b="b"/>
                <a:pathLst>
                  <a:path w="100" h="38">
                    <a:moveTo>
                      <a:pt x="12" y="5"/>
                    </a:moveTo>
                    <a:lnTo>
                      <a:pt x="33" y="0"/>
                    </a:lnTo>
                    <a:lnTo>
                      <a:pt x="55" y="5"/>
                    </a:lnTo>
                    <a:lnTo>
                      <a:pt x="67" y="12"/>
                    </a:lnTo>
                    <a:lnTo>
                      <a:pt x="78" y="17"/>
                    </a:lnTo>
                    <a:lnTo>
                      <a:pt x="78" y="14"/>
                    </a:lnTo>
                    <a:lnTo>
                      <a:pt x="85" y="26"/>
                    </a:lnTo>
                    <a:lnTo>
                      <a:pt x="83" y="24"/>
                    </a:lnTo>
                    <a:lnTo>
                      <a:pt x="88" y="21"/>
                    </a:lnTo>
                    <a:lnTo>
                      <a:pt x="100" y="21"/>
                    </a:lnTo>
                    <a:lnTo>
                      <a:pt x="100" y="24"/>
                    </a:lnTo>
                    <a:lnTo>
                      <a:pt x="95" y="33"/>
                    </a:lnTo>
                    <a:lnTo>
                      <a:pt x="92" y="33"/>
                    </a:lnTo>
                    <a:lnTo>
                      <a:pt x="88" y="33"/>
                    </a:lnTo>
                    <a:lnTo>
                      <a:pt x="64" y="21"/>
                    </a:lnTo>
                    <a:lnTo>
                      <a:pt x="64" y="19"/>
                    </a:lnTo>
                    <a:lnTo>
                      <a:pt x="62" y="21"/>
                    </a:lnTo>
                    <a:lnTo>
                      <a:pt x="57" y="21"/>
                    </a:lnTo>
                    <a:lnTo>
                      <a:pt x="57" y="19"/>
                    </a:lnTo>
                    <a:lnTo>
                      <a:pt x="59" y="19"/>
                    </a:lnTo>
                    <a:lnTo>
                      <a:pt x="59" y="17"/>
                    </a:lnTo>
                    <a:lnTo>
                      <a:pt x="52" y="12"/>
                    </a:lnTo>
                    <a:lnTo>
                      <a:pt x="55" y="14"/>
                    </a:lnTo>
                    <a:lnTo>
                      <a:pt x="55" y="17"/>
                    </a:lnTo>
                    <a:lnTo>
                      <a:pt x="36" y="10"/>
                    </a:lnTo>
                    <a:lnTo>
                      <a:pt x="38" y="10"/>
                    </a:lnTo>
                    <a:lnTo>
                      <a:pt x="36" y="17"/>
                    </a:lnTo>
                    <a:lnTo>
                      <a:pt x="31" y="14"/>
                    </a:lnTo>
                    <a:lnTo>
                      <a:pt x="31" y="10"/>
                    </a:lnTo>
                    <a:lnTo>
                      <a:pt x="33" y="14"/>
                    </a:lnTo>
                    <a:lnTo>
                      <a:pt x="33" y="10"/>
                    </a:lnTo>
                    <a:lnTo>
                      <a:pt x="26" y="7"/>
                    </a:lnTo>
                    <a:lnTo>
                      <a:pt x="26" y="7"/>
                    </a:lnTo>
                    <a:lnTo>
                      <a:pt x="5" y="19"/>
                    </a:lnTo>
                    <a:lnTo>
                      <a:pt x="3" y="38"/>
                    </a:lnTo>
                    <a:lnTo>
                      <a:pt x="0" y="28"/>
                    </a:lnTo>
                    <a:lnTo>
                      <a:pt x="5" y="17"/>
                    </a:lnTo>
                    <a:lnTo>
                      <a:pt x="12" y="5"/>
                    </a:lnTo>
                    <a:close/>
                  </a:path>
                </a:pathLst>
              </a:custGeom>
              <a:solidFill>
                <a:srgbClr val="8BB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479"/>
              <p:cNvSpPr>
                <a:spLocks/>
              </p:cNvSpPr>
              <p:nvPr/>
            </p:nvSpPr>
            <p:spPr bwMode="auto">
              <a:xfrm>
                <a:off x="3837" y="2187"/>
                <a:ext cx="9" cy="10"/>
              </a:xfrm>
              <a:custGeom>
                <a:avLst/>
                <a:gdLst/>
                <a:ahLst/>
                <a:cxnLst>
                  <a:cxn ang="0">
                    <a:pos x="0" y="2"/>
                  </a:cxn>
                  <a:cxn ang="0">
                    <a:pos x="9" y="0"/>
                  </a:cxn>
                  <a:cxn ang="0">
                    <a:pos x="9" y="5"/>
                  </a:cxn>
                  <a:cxn ang="0">
                    <a:pos x="2" y="10"/>
                  </a:cxn>
                  <a:cxn ang="0">
                    <a:pos x="0" y="2"/>
                  </a:cxn>
                </a:cxnLst>
                <a:rect l="0" t="0" r="r" b="b"/>
                <a:pathLst>
                  <a:path w="9" h="10">
                    <a:moveTo>
                      <a:pt x="0" y="2"/>
                    </a:moveTo>
                    <a:lnTo>
                      <a:pt x="9" y="0"/>
                    </a:lnTo>
                    <a:lnTo>
                      <a:pt x="9" y="5"/>
                    </a:lnTo>
                    <a:lnTo>
                      <a:pt x="2" y="10"/>
                    </a:lnTo>
                    <a:lnTo>
                      <a:pt x="0" y="2"/>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480"/>
              <p:cNvSpPr>
                <a:spLocks/>
              </p:cNvSpPr>
              <p:nvPr/>
            </p:nvSpPr>
            <p:spPr bwMode="auto">
              <a:xfrm>
                <a:off x="3851" y="2189"/>
                <a:ext cx="14" cy="12"/>
              </a:xfrm>
              <a:custGeom>
                <a:avLst/>
                <a:gdLst/>
                <a:ahLst/>
                <a:cxnLst>
                  <a:cxn ang="0">
                    <a:pos x="0" y="5"/>
                  </a:cxn>
                  <a:cxn ang="0">
                    <a:pos x="9" y="0"/>
                  </a:cxn>
                  <a:cxn ang="0">
                    <a:pos x="14" y="5"/>
                  </a:cxn>
                  <a:cxn ang="0">
                    <a:pos x="9" y="10"/>
                  </a:cxn>
                  <a:cxn ang="0">
                    <a:pos x="5" y="12"/>
                  </a:cxn>
                  <a:cxn ang="0">
                    <a:pos x="0" y="5"/>
                  </a:cxn>
                </a:cxnLst>
                <a:rect l="0" t="0" r="r" b="b"/>
                <a:pathLst>
                  <a:path w="14" h="12">
                    <a:moveTo>
                      <a:pt x="0" y="5"/>
                    </a:moveTo>
                    <a:lnTo>
                      <a:pt x="9" y="0"/>
                    </a:lnTo>
                    <a:lnTo>
                      <a:pt x="14" y="5"/>
                    </a:lnTo>
                    <a:lnTo>
                      <a:pt x="9" y="10"/>
                    </a:lnTo>
                    <a:lnTo>
                      <a:pt x="5" y="12"/>
                    </a:lnTo>
                    <a:lnTo>
                      <a:pt x="0" y="5"/>
                    </a:lnTo>
                    <a:close/>
                  </a:path>
                </a:pathLst>
              </a:custGeom>
              <a:solidFill>
                <a:srgbClr val="F6C63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481"/>
              <p:cNvSpPr>
                <a:spLocks/>
              </p:cNvSpPr>
              <p:nvPr/>
            </p:nvSpPr>
            <p:spPr bwMode="auto">
              <a:xfrm>
                <a:off x="3832" y="2189"/>
                <a:ext cx="83" cy="31"/>
              </a:xfrm>
              <a:custGeom>
                <a:avLst/>
                <a:gdLst/>
                <a:ahLst/>
                <a:cxnLst>
                  <a:cxn ang="0">
                    <a:pos x="40" y="3"/>
                  </a:cxn>
                  <a:cxn ang="0">
                    <a:pos x="42" y="0"/>
                  </a:cxn>
                  <a:cxn ang="0">
                    <a:pos x="47" y="3"/>
                  </a:cxn>
                  <a:cxn ang="0">
                    <a:pos x="52" y="8"/>
                  </a:cxn>
                  <a:cxn ang="0">
                    <a:pos x="54" y="8"/>
                  </a:cxn>
                  <a:cxn ang="0">
                    <a:pos x="59" y="15"/>
                  </a:cxn>
                  <a:cxn ang="0">
                    <a:pos x="64" y="15"/>
                  </a:cxn>
                  <a:cxn ang="0">
                    <a:pos x="68" y="8"/>
                  </a:cxn>
                  <a:cxn ang="0">
                    <a:pos x="78" y="8"/>
                  </a:cxn>
                  <a:cxn ang="0">
                    <a:pos x="80" y="15"/>
                  </a:cxn>
                  <a:cxn ang="0">
                    <a:pos x="83" y="17"/>
                  </a:cxn>
                  <a:cxn ang="0">
                    <a:pos x="76" y="24"/>
                  </a:cxn>
                  <a:cxn ang="0">
                    <a:pos x="76" y="24"/>
                  </a:cxn>
                  <a:cxn ang="0">
                    <a:pos x="66" y="26"/>
                  </a:cxn>
                  <a:cxn ang="0">
                    <a:pos x="59" y="17"/>
                  </a:cxn>
                  <a:cxn ang="0">
                    <a:pos x="57" y="17"/>
                  </a:cxn>
                  <a:cxn ang="0">
                    <a:pos x="57" y="15"/>
                  </a:cxn>
                  <a:cxn ang="0">
                    <a:pos x="52" y="15"/>
                  </a:cxn>
                  <a:cxn ang="0">
                    <a:pos x="52" y="12"/>
                  </a:cxn>
                  <a:cxn ang="0">
                    <a:pos x="50" y="12"/>
                  </a:cxn>
                  <a:cxn ang="0">
                    <a:pos x="50" y="17"/>
                  </a:cxn>
                  <a:cxn ang="0">
                    <a:pos x="42" y="17"/>
                  </a:cxn>
                  <a:cxn ang="0">
                    <a:pos x="40" y="12"/>
                  </a:cxn>
                  <a:cxn ang="0">
                    <a:pos x="38" y="17"/>
                  </a:cxn>
                  <a:cxn ang="0">
                    <a:pos x="33" y="15"/>
                  </a:cxn>
                  <a:cxn ang="0">
                    <a:pos x="33" y="12"/>
                  </a:cxn>
                  <a:cxn ang="0">
                    <a:pos x="31" y="15"/>
                  </a:cxn>
                  <a:cxn ang="0">
                    <a:pos x="19" y="22"/>
                  </a:cxn>
                  <a:cxn ang="0">
                    <a:pos x="19" y="26"/>
                  </a:cxn>
                  <a:cxn ang="0">
                    <a:pos x="9" y="31"/>
                  </a:cxn>
                  <a:cxn ang="0">
                    <a:pos x="7" y="29"/>
                  </a:cxn>
                  <a:cxn ang="0">
                    <a:pos x="2" y="22"/>
                  </a:cxn>
                  <a:cxn ang="0">
                    <a:pos x="0" y="19"/>
                  </a:cxn>
                  <a:cxn ang="0">
                    <a:pos x="5" y="12"/>
                  </a:cxn>
                  <a:cxn ang="0">
                    <a:pos x="9" y="12"/>
                  </a:cxn>
                  <a:cxn ang="0">
                    <a:pos x="19" y="19"/>
                  </a:cxn>
                  <a:cxn ang="0">
                    <a:pos x="24" y="12"/>
                  </a:cxn>
                  <a:cxn ang="0">
                    <a:pos x="35" y="5"/>
                  </a:cxn>
                  <a:cxn ang="0">
                    <a:pos x="40" y="3"/>
                  </a:cxn>
                </a:cxnLst>
                <a:rect l="0" t="0" r="r" b="b"/>
                <a:pathLst>
                  <a:path w="83" h="31">
                    <a:moveTo>
                      <a:pt x="40" y="3"/>
                    </a:moveTo>
                    <a:lnTo>
                      <a:pt x="42" y="0"/>
                    </a:lnTo>
                    <a:lnTo>
                      <a:pt x="47" y="3"/>
                    </a:lnTo>
                    <a:lnTo>
                      <a:pt x="52" y="8"/>
                    </a:lnTo>
                    <a:lnTo>
                      <a:pt x="54" y="8"/>
                    </a:lnTo>
                    <a:lnTo>
                      <a:pt x="59" y="15"/>
                    </a:lnTo>
                    <a:lnTo>
                      <a:pt x="64" y="15"/>
                    </a:lnTo>
                    <a:lnTo>
                      <a:pt x="68" y="8"/>
                    </a:lnTo>
                    <a:lnTo>
                      <a:pt x="78" y="8"/>
                    </a:lnTo>
                    <a:lnTo>
                      <a:pt x="80" y="15"/>
                    </a:lnTo>
                    <a:lnTo>
                      <a:pt x="83" y="17"/>
                    </a:lnTo>
                    <a:lnTo>
                      <a:pt x="76" y="24"/>
                    </a:lnTo>
                    <a:lnTo>
                      <a:pt x="76" y="24"/>
                    </a:lnTo>
                    <a:lnTo>
                      <a:pt x="66" y="26"/>
                    </a:lnTo>
                    <a:lnTo>
                      <a:pt x="59" y="17"/>
                    </a:lnTo>
                    <a:lnTo>
                      <a:pt x="57" y="17"/>
                    </a:lnTo>
                    <a:lnTo>
                      <a:pt x="57" y="15"/>
                    </a:lnTo>
                    <a:lnTo>
                      <a:pt x="52" y="15"/>
                    </a:lnTo>
                    <a:lnTo>
                      <a:pt x="52" y="12"/>
                    </a:lnTo>
                    <a:lnTo>
                      <a:pt x="50" y="12"/>
                    </a:lnTo>
                    <a:lnTo>
                      <a:pt x="50" y="17"/>
                    </a:lnTo>
                    <a:lnTo>
                      <a:pt x="42" y="17"/>
                    </a:lnTo>
                    <a:lnTo>
                      <a:pt x="40" y="12"/>
                    </a:lnTo>
                    <a:lnTo>
                      <a:pt x="38" y="17"/>
                    </a:lnTo>
                    <a:lnTo>
                      <a:pt x="33" y="15"/>
                    </a:lnTo>
                    <a:lnTo>
                      <a:pt x="33" y="12"/>
                    </a:lnTo>
                    <a:lnTo>
                      <a:pt x="31" y="15"/>
                    </a:lnTo>
                    <a:lnTo>
                      <a:pt x="19" y="22"/>
                    </a:lnTo>
                    <a:lnTo>
                      <a:pt x="19" y="26"/>
                    </a:lnTo>
                    <a:lnTo>
                      <a:pt x="9" y="31"/>
                    </a:lnTo>
                    <a:lnTo>
                      <a:pt x="7" y="29"/>
                    </a:lnTo>
                    <a:lnTo>
                      <a:pt x="2" y="22"/>
                    </a:lnTo>
                    <a:lnTo>
                      <a:pt x="0" y="19"/>
                    </a:lnTo>
                    <a:lnTo>
                      <a:pt x="5" y="12"/>
                    </a:lnTo>
                    <a:lnTo>
                      <a:pt x="9" y="12"/>
                    </a:lnTo>
                    <a:lnTo>
                      <a:pt x="19" y="19"/>
                    </a:lnTo>
                    <a:lnTo>
                      <a:pt x="24" y="12"/>
                    </a:lnTo>
                    <a:lnTo>
                      <a:pt x="35" y="5"/>
                    </a:lnTo>
                    <a:lnTo>
                      <a:pt x="40" y="3"/>
                    </a:lnTo>
                    <a:close/>
                  </a:path>
                </a:pathLst>
              </a:custGeom>
              <a:solidFill>
                <a:srgbClr val="F7C8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482"/>
              <p:cNvSpPr>
                <a:spLocks/>
              </p:cNvSpPr>
              <p:nvPr/>
            </p:nvSpPr>
            <p:spPr bwMode="auto">
              <a:xfrm>
                <a:off x="3889" y="2192"/>
                <a:ext cx="11" cy="9"/>
              </a:xfrm>
              <a:custGeom>
                <a:avLst/>
                <a:gdLst/>
                <a:ahLst/>
                <a:cxnLst>
                  <a:cxn ang="0">
                    <a:pos x="2" y="0"/>
                  </a:cxn>
                  <a:cxn ang="0">
                    <a:pos x="7" y="0"/>
                  </a:cxn>
                  <a:cxn ang="0">
                    <a:pos x="11" y="5"/>
                  </a:cxn>
                  <a:cxn ang="0">
                    <a:pos x="4" y="9"/>
                  </a:cxn>
                  <a:cxn ang="0">
                    <a:pos x="0" y="5"/>
                  </a:cxn>
                  <a:cxn ang="0">
                    <a:pos x="2" y="0"/>
                  </a:cxn>
                </a:cxnLst>
                <a:rect l="0" t="0" r="r" b="b"/>
                <a:pathLst>
                  <a:path w="11" h="9">
                    <a:moveTo>
                      <a:pt x="2" y="0"/>
                    </a:moveTo>
                    <a:lnTo>
                      <a:pt x="7" y="0"/>
                    </a:lnTo>
                    <a:lnTo>
                      <a:pt x="11" y="5"/>
                    </a:lnTo>
                    <a:lnTo>
                      <a:pt x="4" y="9"/>
                    </a:lnTo>
                    <a:lnTo>
                      <a:pt x="0" y="5"/>
                    </a:lnTo>
                    <a:lnTo>
                      <a:pt x="2" y="0"/>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483"/>
              <p:cNvSpPr>
                <a:spLocks/>
              </p:cNvSpPr>
              <p:nvPr/>
            </p:nvSpPr>
            <p:spPr bwMode="auto">
              <a:xfrm>
                <a:off x="3664" y="2192"/>
                <a:ext cx="7" cy="5"/>
              </a:xfrm>
              <a:custGeom>
                <a:avLst/>
                <a:gdLst/>
                <a:ahLst/>
                <a:cxnLst>
                  <a:cxn ang="0">
                    <a:pos x="0" y="0"/>
                  </a:cxn>
                  <a:cxn ang="0">
                    <a:pos x="5" y="2"/>
                  </a:cxn>
                  <a:cxn ang="0">
                    <a:pos x="7" y="5"/>
                  </a:cxn>
                  <a:cxn ang="0">
                    <a:pos x="3" y="5"/>
                  </a:cxn>
                  <a:cxn ang="0">
                    <a:pos x="3" y="5"/>
                  </a:cxn>
                  <a:cxn ang="0">
                    <a:pos x="0" y="0"/>
                  </a:cxn>
                </a:cxnLst>
                <a:rect l="0" t="0" r="r" b="b"/>
                <a:pathLst>
                  <a:path w="7" h="5">
                    <a:moveTo>
                      <a:pt x="0" y="0"/>
                    </a:moveTo>
                    <a:lnTo>
                      <a:pt x="5" y="2"/>
                    </a:lnTo>
                    <a:lnTo>
                      <a:pt x="7" y="5"/>
                    </a:lnTo>
                    <a:lnTo>
                      <a:pt x="3" y="5"/>
                    </a:lnTo>
                    <a:lnTo>
                      <a:pt x="3" y="5"/>
                    </a:lnTo>
                    <a:lnTo>
                      <a:pt x="0" y="0"/>
                    </a:lnTo>
                    <a:close/>
                  </a:path>
                </a:pathLst>
              </a:custGeom>
              <a:solidFill>
                <a:srgbClr val="2020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484"/>
              <p:cNvSpPr>
                <a:spLocks/>
              </p:cNvSpPr>
              <p:nvPr/>
            </p:nvSpPr>
            <p:spPr bwMode="auto">
              <a:xfrm>
                <a:off x="3667" y="2192"/>
                <a:ext cx="7" cy="7"/>
              </a:xfrm>
              <a:custGeom>
                <a:avLst/>
                <a:gdLst/>
                <a:ahLst/>
                <a:cxnLst>
                  <a:cxn ang="0">
                    <a:pos x="0" y="0"/>
                  </a:cxn>
                  <a:cxn ang="0">
                    <a:pos x="7" y="5"/>
                  </a:cxn>
                  <a:cxn ang="0">
                    <a:pos x="2" y="7"/>
                  </a:cxn>
                  <a:cxn ang="0">
                    <a:pos x="0" y="5"/>
                  </a:cxn>
                  <a:cxn ang="0">
                    <a:pos x="4" y="5"/>
                  </a:cxn>
                  <a:cxn ang="0">
                    <a:pos x="2" y="2"/>
                  </a:cxn>
                  <a:cxn ang="0">
                    <a:pos x="0" y="0"/>
                  </a:cxn>
                </a:cxnLst>
                <a:rect l="0" t="0" r="r" b="b"/>
                <a:pathLst>
                  <a:path w="7" h="7">
                    <a:moveTo>
                      <a:pt x="0" y="0"/>
                    </a:moveTo>
                    <a:lnTo>
                      <a:pt x="7" y="5"/>
                    </a:lnTo>
                    <a:lnTo>
                      <a:pt x="2" y="7"/>
                    </a:lnTo>
                    <a:lnTo>
                      <a:pt x="0" y="5"/>
                    </a:lnTo>
                    <a:lnTo>
                      <a:pt x="4" y="5"/>
                    </a:lnTo>
                    <a:lnTo>
                      <a:pt x="2" y="2"/>
                    </a:lnTo>
                    <a:lnTo>
                      <a:pt x="0" y="0"/>
                    </a:lnTo>
                    <a:close/>
                  </a:path>
                </a:pathLst>
              </a:custGeom>
              <a:solidFill>
                <a:srgbClr val="8A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485"/>
              <p:cNvSpPr>
                <a:spLocks/>
              </p:cNvSpPr>
              <p:nvPr/>
            </p:nvSpPr>
            <p:spPr bwMode="auto">
              <a:xfrm>
                <a:off x="3808" y="2192"/>
                <a:ext cx="17" cy="21"/>
              </a:xfrm>
              <a:custGeom>
                <a:avLst/>
                <a:gdLst/>
                <a:ahLst/>
                <a:cxnLst>
                  <a:cxn ang="0">
                    <a:pos x="5" y="2"/>
                  </a:cxn>
                  <a:cxn ang="0">
                    <a:pos x="12" y="0"/>
                  </a:cxn>
                  <a:cxn ang="0">
                    <a:pos x="14" y="2"/>
                  </a:cxn>
                  <a:cxn ang="0">
                    <a:pos x="17" y="12"/>
                  </a:cxn>
                  <a:cxn ang="0">
                    <a:pos x="14" y="14"/>
                  </a:cxn>
                  <a:cxn ang="0">
                    <a:pos x="7" y="12"/>
                  </a:cxn>
                  <a:cxn ang="0">
                    <a:pos x="5" y="19"/>
                  </a:cxn>
                  <a:cxn ang="0">
                    <a:pos x="7" y="21"/>
                  </a:cxn>
                  <a:cxn ang="0">
                    <a:pos x="0" y="9"/>
                  </a:cxn>
                  <a:cxn ang="0">
                    <a:pos x="0" y="9"/>
                  </a:cxn>
                  <a:cxn ang="0">
                    <a:pos x="5" y="2"/>
                  </a:cxn>
                </a:cxnLst>
                <a:rect l="0" t="0" r="r" b="b"/>
                <a:pathLst>
                  <a:path w="17" h="21">
                    <a:moveTo>
                      <a:pt x="5" y="2"/>
                    </a:moveTo>
                    <a:lnTo>
                      <a:pt x="12" y="0"/>
                    </a:lnTo>
                    <a:lnTo>
                      <a:pt x="14" y="2"/>
                    </a:lnTo>
                    <a:lnTo>
                      <a:pt x="17" y="12"/>
                    </a:lnTo>
                    <a:lnTo>
                      <a:pt x="14" y="14"/>
                    </a:lnTo>
                    <a:lnTo>
                      <a:pt x="7" y="12"/>
                    </a:lnTo>
                    <a:lnTo>
                      <a:pt x="5" y="19"/>
                    </a:lnTo>
                    <a:lnTo>
                      <a:pt x="7" y="21"/>
                    </a:lnTo>
                    <a:lnTo>
                      <a:pt x="0" y="9"/>
                    </a:lnTo>
                    <a:lnTo>
                      <a:pt x="0" y="9"/>
                    </a:lnTo>
                    <a:lnTo>
                      <a:pt x="5" y="2"/>
                    </a:lnTo>
                    <a:close/>
                  </a:path>
                </a:pathLst>
              </a:custGeom>
              <a:solidFill>
                <a:srgbClr val="2122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486"/>
              <p:cNvSpPr>
                <a:spLocks/>
              </p:cNvSpPr>
              <p:nvPr/>
            </p:nvSpPr>
            <p:spPr bwMode="auto">
              <a:xfrm>
                <a:off x="4040" y="2194"/>
                <a:ext cx="75" cy="80"/>
              </a:xfrm>
              <a:custGeom>
                <a:avLst/>
                <a:gdLst/>
                <a:ahLst/>
                <a:cxnLst>
                  <a:cxn ang="0">
                    <a:pos x="54" y="10"/>
                  </a:cxn>
                  <a:cxn ang="0">
                    <a:pos x="75" y="0"/>
                  </a:cxn>
                  <a:cxn ang="0">
                    <a:pos x="75" y="0"/>
                  </a:cxn>
                  <a:cxn ang="0">
                    <a:pos x="66" y="5"/>
                  </a:cxn>
                  <a:cxn ang="0">
                    <a:pos x="57" y="14"/>
                  </a:cxn>
                  <a:cxn ang="0">
                    <a:pos x="40" y="43"/>
                  </a:cxn>
                  <a:cxn ang="0">
                    <a:pos x="23" y="59"/>
                  </a:cxn>
                  <a:cxn ang="0">
                    <a:pos x="12" y="71"/>
                  </a:cxn>
                  <a:cxn ang="0">
                    <a:pos x="9" y="71"/>
                  </a:cxn>
                  <a:cxn ang="0">
                    <a:pos x="7" y="76"/>
                  </a:cxn>
                  <a:cxn ang="0">
                    <a:pos x="7" y="76"/>
                  </a:cxn>
                  <a:cxn ang="0">
                    <a:pos x="0" y="80"/>
                  </a:cxn>
                  <a:cxn ang="0">
                    <a:pos x="5" y="76"/>
                  </a:cxn>
                  <a:cxn ang="0">
                    <a:pos x="14" y="64"/>
                  </a:cxn>
                  <a:cxn ang="0">
                    <a:pos x="21" y="57"/>
                  </a:cxn>
                  <a:cxn ang="0">
                    <a:pos x="31" y="50"/>
                  </a:cxn>
                  <a:cxn ang="0">
                    <a:pos x="38" y="38"/>
                  </a:cxn>
                  <a:cxn ang="0">
                    <a:pos x="47" y="21"/>
                  </a:cxn>
                  <a:cxn ang="0">
                    <a:pos x="54" y="10"/>
                  </a:cxn>
                </a:cxnLst>
                <a:rect l="0" t="0" r="r" b="b"/>
                <a:pathLst>
                  <a:path w="75" h="80">
                    <a:moveTo>
                      <a:pt x="54" y="10"/>
                    </a:moveTo>
                    <a:lnTo>
                      <a:pt x="75" y="0"/>
                    </a:lnTo>
                    <a:lnTo>
                      <a:pt x="75" y="0"/>
                    </a:lnTo>
                    <a:lnTo>
                      <a:pt x="66" y="5"/>
                    </a:lnTo>
                    <a:lnTo>
                      <a:pt x="57" y="14"/>
                    </a:lnTo>
                    <a:lnTo>
                      <a:pt x="40" y="43"/>
                    </a:lnTo>
                    <a:lnTo>
                      <a:pt x="23" y="59"/>
                    </a:lnTo>
                    <a:lnTo>
                      <a:pt x="12" y="71"/>
                    </a:lnTo>
                    <a:lnTo>
                      <a:pt x="9" y="71"/>
                    </a:lnTo>
                    <a:lnTo>
                      <a:pt x="7" y="76"/>
                    </a:lnTo>
                    <a:lnTo>
                      <a:pt x="7" y="76"/>
                    </a:lnTo>
                    <a:lnTo>
                      <a:pt x="0" y="80"/>
                    </a:lnTo>
                    <a:lnTo>
                      <a:pt x="5" y="76"/>
                    </a:lnTo>
                    <a:lnTo>
                      <a:pt x="14" y="64"/>
                    </a:lnTo>
                    <a:lnTo>
                      <a:pt x="21" y="57"/>
                    </a:lnTo>
                    <a:lnTo>
                      <a:pt x="31" y="50"/>
                    </a:lnTo>
                    <a:lnTo>
                      <a:pt x="38" y="38"/>
                    </a:lnTo>
                    <a:lnTo>
                      <a:pt x="47" y="21"/>
                    </a:lnTo>
                    <a:lnTo>
                      <a:pt x="54" y="1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487"/>
              <p:cNvSpPr>
                <a:spLocks/>
              </p:cNvSpPr>
              <p:nvPr/>
            </p:nvSpPr>
            <p:spPr bwMode="auto">
              <a:xfrm>
                <a:off x="3756" y="2194"/>
                <a:ext cx="7" cy="7"/>
              </a:xfrm>
              <a:custGeom>
                <a:avLst/>
                <a:gdLst/>
                <a:ahLst/>
                <a:cxnLst>
                  <a:cxn ang="0">
                    <a:pos x="0" y="0"/>
                  </a:cxn>
                  <a:cxn ang="0">
                    <a:pos x="7" y="3"/>
                  </a:cxn>
                  <a:cxn ang="0">
                    <a:pos x="7" y="7"/>
                  </a:cxn>
                  <a:cxn ang="0">
                    <a:pos x="5" y="3"/>
                  </a:cxn>
                  <a:cxn ang="0">
                    <a:pos x="0" y="0"/>
                  </a:cxn>
                  <a:cxn ang="0">
                    <a:pos x="0" y="0"/>
                  </a:cxn>
                </a:cxnLst>
                <a:rect l="0" t="0" r="r" b="b"/>
                <a:pathLst>
                  <a:path w="7" h="7">
                    <a:moveTo>
                      <a:pt x="0" y="0"/>
                    </a:moveTo>
                    <a:lnTo>
                      <a:pt x="7" y="3"/>
                    </a:lnTo>
                    <a:lnTo>
                      <a:pt x="7" y="7"/>
                    </a:lnTo>
                    <a:lnTo>
                      <a:pt x="5" y="3"/>
                    </a:lnTo>
                    <a:lnTo>
                      <a:pt x="0" y="0"/>
                    </a:lnTo>
                    <a:lnTo>
                      <a:pt x="0"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488"/>
              <p:cNvSpPr>
                <a:spLocks/>
              </p:cNvSpPr>
              <p:nvPr/>
            </p:nvSpPr>
            <p:spPr bwMode="auto">
              <a:xfrm>
                <a:off x="4063" y="2194"/>
                <a:ext cx="52" cy="59"/>
              </a:xfrm>
              <a:custGeom>
                <a:avLst/>
                <a:gdLst/>
                <a:ahLst/>
                <a:cxnLst>
                  <a:cxn ang="0">
                    <a:pos x="43" y="5"/>
                  </a:cxn>
                  <a:cxn ang="0">
                    <a:pos x="52" y="0"/>
                  </a:cxn>
                  <a:cxn ang="0">
                    <a:pos x="41" y="17"/>
                  </a:cxn>
                  <a:cxn ang="0">
                    <a:pos x="26" y="47"/>
                  </a:cxn>
                  <a:cxn ang="0">
                    <a:pos x="0" y="59"/>
                  </a:cxn>
                  <a:cxn ang="0">
                    <a:pos x="17" y="43"/>
                  </a:cxn>
                  <a:cxn ang="0">
                    <a:pos x="34" y="14"/>
                  </a:cxn>
                  <a:cxn ang="0">
                    <a:pos x="43" y="5"/>
                  </a:cxn>
                </a:cxnLst>
                <a:rect l="0" t="0" r="r" b="b"/>
                <a:pathLst>
                  <a:path w="52" h="59">
                    <a:moveTo>
                      <a:pt x="43" y="5"/>
                    </a:moveTo>
                    <a:lnTo>
                      <a:pt x="52" y="0"/>
                    </a:lnTo>
                    <a:lnTo>
                      <a:pt x="41" y="17"/>
                    </a:lnTo>
                    <a:lnTo>
                      <a:pt x="26" y="47"/>
                    </a:lnTo>
                    <a:lnTo>
                      <a:pt x="0" y="59"/>
                    </a:lnTo>
                    <a:lnTo>
                      <a:pt x="17" y="43"/>
                    </a:lnTo>
                    <a:lnTo>
                      <a:pt x="34" y="14"/>
                    </a:lnTo>
                    <a:lnTo>
                      <a:pt x="43" y="5"/>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489"/>
              <p:cNvSpPr>
                <a:spLocks/>
              </p:cNvSpPr>
              <p:nvPr/>
            </p:nvSpPr>
            <p:spPr bwMode="auto">
              <a:xfrm>
                <a:off x="3733" y="2194"/>
                <a:ext cx="89" cy="50"/>
              </a:xfrm>
              <a:custGeom>
                <a:avLst/>
                <a:gdLst/>
                <a:ahLst/>
                <a:cxnLst>
                  <a:cxn ang="0">
                    <a:pos x="1" y="5"/>
                  </a:cxn>
                  <a:cxn ang="0">
                    <a:pos x="10" y="0"/>
                  </a:cxn>
                  <a:cxn ang="0">
                    <a:pos x="12" y="1"/>
                  </a:cxn>
                  <a:cxn ang="0">
                    <a:pos x="12" y="3"/>
                  </a:cxn>
                  <a:cxn ang="0">
                    <a:pos x="14" y="4"/>
                  </a:cxn>
                  <a:cxn ang="0">
                    <a:pos x="15" y="2"/>
                  </a:cxn>
                  <a:cxn ang="0">
                    <a:pos x="15" y="1"/>
                  </a:cxn>
                  <a:cxn ang="0">
                    <a:pos x="14" y="1"/>
                  </a:cxn>
                  <a:cxn ang="0">
                    <a:pos x="22" y="4"/>
                  </a:cxn>
                  <a:cxn ang="0">
                    <a:pos x="22" y="3"/>
                  </a:cxn>
                  <a:cxn ang="0">
                    <a:pos x="23" y="5"/>
                  </a:cxn>
                  <a:cxn ang="0">
                    <a:pos x="23" y="6"/>
                  </a:cxn>
                  <a:cxn ang="0">
                    <a:pos x="26" y="6"/>
                  </a:cxn>
                  <a:cxn ang="0">
                    <a:pos x="26" y="6"/>
                  </a:cxn>
                  <a:cxn ang="0">
                    <a:pos x="36" y="11"/>
                  </a:cxn>
                  <a:cxn ang="0">
                    <a:pos x="38" y="11"/>
                  </a:cxn>
                  <a:cxn ang="0">
                    <a:pos x="36" y="15"/>
                  </a:cxn>
                  <a:cxn ang="0">
                    <a:pos x="33" y="17"/>
                  </a:cxn>
                  <a:cxn ang="0">
                    <a:pos x="19" y="21"/>
                  </a:cxn>
                  <a:cxn ang="0">
                    <a:pos x="9" y="19"/>
                  </a:cxn>
                  <a:cxn ang="0">
                    <a:pos x="0" y="13"/>
                  </a:cxn>
                  <a:cxn ang="0">
                    <a:pos x="1" y="5"/>
                  </a:cxn>
                </a:cxnLst>
                <a:rect l="0" t="0" r="r" b="b"/>
                <a:pathLst>
                  <a:path w="38" h="21">
                    <a:moveTo>
                      <a:pt x="1" y="5"/>
                    </a:moveTo>
                    <a:cubicBezTo>
                      <a:pt x="10" y="0"/>
                      <a:pt x="10" y="0"/>
                      <a:pt x="10" y="0"/>
                    </a:cubicBezTo>
                    <a:cubicBezTo>
                      <a:pt x="12" y="1"/>
                      <a:pt x="12" y="1"/>
                      <a:pt x="12" y="1"/>
                    </a:cubicBezTo>
                    <a:cubicBezTo>
                      <a:pt x="12" y="3"/>
                      <a:pt x="12" y="3"/>
                      <a:pt x="12" y="3"/>
                    </a:cubicBezTo>
                    <a:cubicBezTo>
                      <a:pt x="14" y="4"/>
                      <a:pt x="14" y="4"/>
                      <a:pt x="14" y="4"/>
                    </a:cubicBezTo>
                    <a:cubicBezTo>
                      <a:pt x="15" y="2"/>
                      <a:pt x="15" y="2"/>
                      <a:pt x="15" y="2"/>
                    </a:cubicBezTo>
                    <a:cubicBezTo>
                      <a:pt x="15" y="1"/>
                      <a:pt x="15" y="1"/>
                      <a:pt x="15" y="1"/>
                    </a:cubicBezTo>
                    <a:cubicBezTo>
                      <a:pt x="14" y="1"/>
                      <a:pt x="14" y="1"/>
                      <a:pt x="14" y="1"/>
                    </a:cubicBezTo>
                    <a:cubicBezTo>
                      <a:pt x="22" y="4"/>
                      <a:pt x="22" y="4"/>
                      <a:pt x="22" y="4"/>
                    </a:cubicBezTo>
                    <a:cubicBezTo>
                      <a:pt x="22" y="3"/>
                      <a:pt x="22" y="3"/>
                      <a:pt x="22" y="3"/>
                    </a:cubicBezTo>
                    <a:cubicBezTo>
                      <a:pt x="23" y="5"/>
                      <a:pt x="23" y="5"/>
                      <a:pt x="23" y="5"/>
                    </a:cubicBezTo>
                    <a:cubicBezTo>
                      <a:pt x="23" y="6"/>
                      <a:pt x="23" y="6"/>
                      <a:pt x="23" y="6"/>
                    </a:cubicBezTo>
                    <a:cubicBezTo>
                      <a:pt x="26" y="6"/>
                      <a:pt x="26" y="6"/>
                      <a:pt x="26" y="6"/>
                    </a:cubicBezTo>
                    <a:cubicBezTo>
                      <a:pt x="26" y="6"/>
                      <a:pt x="26" y="6"/>
                      <a:pt x="26" y="6"/>
                    </a:cubicBezTo>
                    <a:cubicBezTo>
                      <a:pt x="36" y="11"/>
                      <a:pt x="36" y="11"/>
                      <a:pt x="36" y="11"/>
                    </a:cubicBezTo>
                    <a:cubicBezTo>
                      <a:pt x="38" y="11"/>
                      <a:pt x="38" y="11"/>
                      <a:pt x="38" y="11"/>
                    </a:cubicBezTo>
                    <a:cubicBezTo>
                      <a:pt x="36" y="15"/>
                      <a:pt x="36" y="15"/>
                      <a:pt x="36" y="15"/>
                    </a:cubicBezTo>
                    <a:cubicBezTo>
                      <a:pt x="33" y="17"/>
                      <a:pt x="33" y="17"/>
                      <a:pt x="33" y="17"/>
                    </a:cubicBezTo>
                    <a:cubicBezTo>
                      <a:pt x="29" y="20"/>
                      <a:pt x="24" y="21"/>
                      <a:pt x="19" y="21"/>
                    </a:cubicBezTo>
                    <a:cubicBezTo>
                      <a:pt x="9" y="19"/>
                      <a:pt x="9" y="19"/>
                      <a:pt x="9" y="19"/>
                    </a:cubicBezTo>
                    <a:cubicBezTo>
                      <a:pt x="0" y="13"/>
                      <a:pt x="0" y="13"/>
                      <a:pt x="0" y="13"/>
                    </a:cubicBezTo>
                    <a:lnTo>
                      <a:pt x="1" y="5"/>
                    </a:lnTo>
                    <a:close/>
                  </a:path>
                </a:pathLst>
              </a:custGeom>
              <a:solidFill>
                <a:srgbClr val="12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490"/>
              <p:cNvSpPr>
                <a:spLocks/>
              </p:cNvSpPr>
              <p:nvPr/>
            </p:nvSpPr>
            <p:spPr bwMode="auto">
              <a:xfrm>
                <a:off x="3667" y="2197"/>
                <a:ext cx="7" cy="4"/>
              </a:xfrm>
              <a:custGeom>
                <a:avLst/>
                <a:gdLst/>
                <a:ahLst/>
                <a:cxnLst>
                  <a:cxn ang="0">
                    <a:pos x="2" y="2"/>
                  </a:cxn>
                  <a:cxn ang="0">
                    <a:pos x="7" y="0"/>
                  </a:cxn>
                  <a:cxn ang="0">
                    <a:pos x="2" y="4"/>
                  </a:cxn>
                  <a:cxn ang="0">
                    <a:pos x="0" y="0"/>
                  </a:cxn>
                  <a:cxn ang="0">
                    <a:pos x="0" y="0"/>
                  </a:cxn>
                  <a:cxn ang="0">
                    <a:pos x="2" y="2"/>
                  </a:cxn>
                </a:cxnLst>
                <a:rect l="0" t="0" r="r" b="b"/>
                <a:pathLst>
                  <a:path w="7" h="4">
                    <a:moveTo>
                      <a:pt x="2" y="2"/>
                    </a:moveTo>
                    <a:lnTo>
                      <a:pt x="7" y="0"/>
                    </a:lnTo>
                    <a:lnTo>
                      <a:pt x="2" y="4"/>
                    </a:lnTo>
                    <a:lnTo>
                      <a:pt x="0" y="0"/>
                    </a:lnTo>
                    <a:lnTo>
                      <a:pt x="0" y="0"/>
                    </a:lnTo>
                    <a:lnTo>
                      <a:pt x="2" y="2"/>
                    </a:lnTo>
                    <a:close/>
                  </a:path>
                </a:pathLst>
              </a:custGeom>
              <a:solidFill>
                <a:srgbClr val="0453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491"/>
              <p:cNvSpPr>
                <a:spLocks/>
              </p:cNvSpPr>
              <p:nvPr/>
            </p:nvSpPr>
            <p:spPr bwMode="auto">
              <a:xfrm>
                <a:off x="3841" y="2197"/>
                <a:ext cx="12" cy="9"/>
              </a:xfrm>
              <a:custGeom>
                <a:avLst/>
                <a:gdLst/>
                <a:ahLst/>
                <a:cxnLst>
                  <a:cxn ang="0">
                    <a:pos x="0" y="4"/>
                  </a:cxn>
                  <a:cxn ang="0">
                    <a:pos x="7" y="0"/>
                  </a:cxn>
                  <a:cxn ang="0">
                    <a:pos x="12" y="4"/>
                  </a:cxn>
                  <a:cxn ang="0">
                    <a:pos x="12" y="9"/>
                  </a:cxn>
                  <a:cxn ang="0">
                    <a:pos x="3" y="7"/>
                  </a:cxn>
                  <a:cxn ang="0">
                    <a:pos x="0" y="4"/>
                  </a:cxn>
                </a:cxnLst>
                <a:rect l="0" t="0" r="r" b="b"/>
                <a:pathLst>
                  <a:path w="12" h="9">
                    <a:moveTo>
                      <a:pt x="0" y="4"/>
                    </a:moveTo>
                    <a:lnTo>
                      <a:pt x="7" y="0"/>
                    </a:lnTo>
                    <a:lnTo>
                      <a:pt x="12" y="4"/>
                    </a:lnTo>
                    <a:lnTo>
                      <a:pt x="12" y="9"/>
                    </a:lnTo>
                    <a:lnTo>
                      <a:pt x="3" y="7"/>
                    </a:lnTo>
                    <a:lnTo>
                      <a:pt x="0" y="4"/>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492"/>
              <p:cNvSpPr>
                <a:spLocks/>
              </p:cNvSpPr>
              <p:nvPr/>
            </p:nvSpPr>
            <p:spPr bwMode="auto">
              <a:xfrm>
                <a:off x="3955" y="2197"/>
                <a:ext cx="7" cy="7"/>
              </a:xfrm>
              <a:custGeom>
                <a:avLst/>
                <a:gdLst/>
                <a:ahLst/>
                <a:cxnLst>
                  <a:cxn ang="0">
                    <a:pos x="0" y="7"/>
                  </a:cxn>
                  <a:cxn ang="0">
                    <a:pos x="7" y="0"/>
                  </a:cxn>
                  <a:cxn ang="0">
                    <a:pos x="5" y="4"/>
                  </a:cxn>
                  <a:cxn ang="0">
                    <a:pos x="0" y="7"/>
                  </a:cxn>
                </a:cxnLst>
                <a:rect l="0" t="0" r="r" b="b"/>
                <a:pathLst>
                  <a:path w="7" h="7">
                    <a:moveTo>
                      <a:pt x="0" y="7"/>
                    </a:moveTo>
                    <a:lnTo>
                      <a:pt x="7" y="0"/>
                    </a:lnTo>
                    <a:lnTo>
                      <a:pt x="5" y="4"/>
                    </a:lnTo>
                    <a:lnTo>
                      <a:pt x="0" y="7"/>
                    </a:lnTo>
                    <a:close/>
                  </a:path>
                </a:pathLst>
              </a:custGeom>
              <a:solidFill>
                <a:srgbClr val="221F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493"/>
              <p:cNvSpPr>
                <a:spLocks/>
              </p:cNvSpPr>
              <p:nvPr/>
            </p:nvSpPr>
            <p:spPr bwMode="auto">
              <a:xfrm>
                <a:off x="3624" y="2197"/>
                <a:ext cx="7" cy="7"/>
              </a:xfrm>
              <a:custGeom>
                <a:avLst/>
                <a:gdLst/>
                <a:ahLst/>
                <a:cxnLst>
                  <a:cxn ang="0">
                    <a:pos x="5" y="0"/>
                  </a:cxn>
                  <a:cxn ang="0">
                    <a:pos x="7" y="0"/>
                  </a:cxn>
                  <a:cxn ang="0">
                    <a:pos x="5" y="4"/>
                  </a:cxn>
                  <a:cxn ang="0">
                    <a:pos x="0" y="7"/>
                  </a:cxn>
                  <a:cxn ang="0">
                    <a:pos x="5" y="0"/>
                  </a:cxn>
                </a:cxnLst>
                <a:rect l="0" t="0" r="r" b="b"/>
                <a:pathLst>
                  <a:path w="7" h="7">
                    <a:moveTo>
                      <a:pt x="5" y="0"/>
                    </a:moveTo>
                    <a:lnTo>
                      <a:pt x="7" y="0"/>
                    </a:lnTo>
                    <a:lnTo>
                      <a:pt x="5" y="4"/>
                    </a:lnTo>
                    <a:lnTo>
                      <a:pt x="0" y="7"/>
                    </a:lnTo>
                    <a:lnTo>
                      <a:pt x="5"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494"/>
              <p:cNvSpPr>
                <a:spLocks/>
              </p:cNvSpPr>
              <p:nvPr/>
            </p:nvSpPr>
            <p:spPr bwMode="auto">
              <a:xfrm>
                <a:off x="3761" y="2197"/>
                <a:ext cx="7" cy="7"/>
              </a:xfrm>
              <a:custGeom>
                <a:avLst/>
                <a:gdLst/>
                <a:ahLst/>
                <a:cxnLst>
                  <a:cxn ang="0">
                    <a:pos x="7" y="0"/>
                  </a:cxn>
                  <a:cxn ang="0">
                    <a:pos x="7" y="2"/>
                  </a:cxn>
                  <a:cxn ang="0">
                    <a:pos x="5" y="7"/>
                  </a:cxn>
                  <a:cxn ang="0">
                    <a:pos x="0" y="4"/>
                  </a:cxn>
                  <a:cxn ang="0">
                    <a:pos x="5" y="7"/>
                  </a:cxn>
                  <a:cxn ang="0">
                    <a:pos x="7" y="0"/>
                  </a:cxn>
                </a:cxnLst>
                <a:rect l="0" t="0" r="r" b="b"/>
                <a:pathLst>
                  <a:path w="7" h="7">
                    <a:moveTo>
                      <a:pt x="7" y="0"/>
                    </a:moveTo>
                    <a:lnTo>
                      <a:pt x="7" y="2"/>
                    </a:lnTo>
                    <a:lnTo>
                      <a:pt x="5" y="7"/>
                    </a:lnTo>
                    <a:lnTo>
                      <a:pt x="0" y="4"/>
                    </a:lnTo>
                    <a:lnTo>
                      <a:pt x="5" y="7"/>
                    </a:lnTo>
                    <a:lnTo>
                      <a:pt x="7" y="0"/>
                    </a:lnTo>
                    <a:close/>
                  </a:path>
                </a:pathLst>
              </a:custGeom>
              <a:solidFill>
                <a:srgbClr val="10626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495"/>
              <p:cNvSpPr>
                <a:spLocks/>
              </p:cNvSpPr>
              <p:nvPr/>
            </p:nvSpPr>
            <p:spPr bwMode="auto">
              <a:xfrm>
                <a:off x="3782" y="2199"/>
                <a:ext cx="7" cy="7"/>
              </a:xfrm>
              <a:custGeom>
                <a:avLst/>
                <a:gdLst/>
                <a:ahLst/>
                <a:cxnLst>
                  <a:cxn ang="0">
                    <a:pos x="0" y="0"/>
                  </a:cxn>
                  <a:cxn ang="0">
                    <a:pos x="7" y="5"/>
                  </a:cxn>
                  <a:cxn ang="0">
                    <a:pos x="7" y="7"/>
                  </a:cxn>
                  <a:cxn ang="0">
                    <a:pos x="5" y="7"/>
                  </a:cxn>
                  <a:cxn ang="0">
                    <a:pos x="3" y="2"/>
                  </a:cxn>
                  <a:cxn ang="0">
                    <a:pos x="0" y="0"/>
                  </a:cxn>
                </a:cxnLst>
                <a:rect l="0" t="0" r="r" b="b"/>
                <a:pathLst>
                  <a:path w="7" h="7">
                    <a:moveTo>
                      <a:pt x="0" y="0"/>
                    </a:moveTo>
                    <a:lnTo>
                      <a:pt x="7" y="5"/>
                    </a:lnTo>
                    <a:lnTo>
                      <a:pt x="7" y="7"/>
                    </a:lnTo>
                    <a:lnTo>
                      <a:pt x="5" y="7"/>
                    </a:lnTo>
                    <a:lnTo>
                      <a:pt x="3" y="2"/>
                    </a:lnTo>
                    <a:lnTo>
                      <a:pt x="0"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496"/>
              <p:cNvSpPr>
                <a:spLocks/>
              </p:cNvSpPr>
              <p:nvPr/>
            </p:nvSpPr>
            <p:spPr bwMode="auto">
              <a:xfrm>
                <a:off x="3683" y="2199"/>
                <a:ext cx="10" cy="9"/>
              </a:xfrm>
              <a:custGeom>
                <a:avLst/>
                <a:gdLst/>
                <a:ahLst/>
                <a:cxnLst>
                  <a:cxn ang="0">
                    <a:pos x="0" y="0"/>
                  </a:cxn>
                  <a:cxn ang="0">
                    <a:pos x="5" y="2"/>
                  </a:cxn>
                  <a:cxn ang="0">
                    <a:pos x="10" y="9"/>
                  </a:cxn>
                  <a:cxn ang="0">
                    <a:pos x="5" y="9"/>
                  </a:cxn>
                  <a:cxn ang="0">
                    <a:pos x="2" y="7"/>
                  </a:cxn>
                  <a:cxn ang="0">
                    <a:pos x="0" y="7"/>
                  </a:cxn>
                  <a:cxn ang="0">
                    <a:pos x="5" y="7"/>
                  </a:cxn>
                  <a:cxn ang="0">
                    <a:pos x="0" y="0"/>
                  </a:cxn>
                </a:cxnLst>
                <a:rect l="0" t="0" r="r" b="b"/>
                <a:pathLst>
                  <a:path w="10" h="9">
                    <a:moveTo>
                      <a:pt x="0" y="0"/>
                    </a:moveTo>
                    <a:lnTo>
                      <a:pt x="5" y="2"/>
                    </a:lnTo>
                    <a:lnTo>
                      <a:pt x="10" y="9"/>
                    </a:lnTo>
                    <a:lnTo>
                      <a:pt x="5" y="9"/>
                    </a:lnTo>
                    <a:lnTo>
                      <a:pt x="2" y="7"/>
                    </a:lnTo>
                    <a:lnTo>
                      <a:pt x="0" y="7"/>
                    </a:lnTo>
                    <a:lnTo>
                      <a:pt x="5" y="7"/>
                    </a:lnTo>
                    <a:lnTo>
                      <a:pt x="0"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497"/>
              <p:cNvSpPr>
                <a:spLocks/>
              </p:cNvSpPr>
              <p:nvPr/>
            </p:nvSpPr>
            <p:spPr bwMode="auto">
              <a:xfrm>
                <a:off x="3688" y="2201"/>
                <a:ext cx="7" cy="7"/>
              </a:xfrm>
              <a:custGeom>
                <a:avLst/>
                <a:gdLst/>
                <a:ahLst/>
                <a:cxnLst>
                  <a:cxn ang="0">
                    <a:pos x="0" y="0"/>
                  </a:cxn>
                  <a:cxn ang="0">
                    <a:pos x="7" y="5"/>
                  </a:cxn>
                  <a:cxn ang="0">
                    <a:pos x="2" y="7"/>
                  </a:cxn>
                  <a:cxn ang="0">
                    <a:pos x="0" y="7"/>
                  </a:cxn>
                  <a:cxn ang="0">
                    <a:pos x="5" y="7"/>
                  </a:cxn>
                  <a:cxn ang="0">
                    <a:pos x="0" y="0"/>
                  </a:cxn>
                </a:cxnLst>
                <a:rect l="0" t="0" r="r" b="b"/>
                <a:pathLst>
                  <a:path w="7" h="7">
                    <a:moveTo>
                      <a:pt x="0" y="0"/>
                    </a:moveTo>
                    <a:lnTo>
                      <a:pt x="7" y="5"/>
                    </a:lnTo>
                    <a:lnTo>
                      <a:pt x="2" y="7"/>
                    </a:lnTo>
                    <a:lnTo>
                      <a:pt x="0" y="7"/>
                    </a:lnTo>
                    <a:lnTo>
                      <a:pt x="5" y="7"/>
                    </a:lnTo>
                    <a:lnTo>
                      <a:pt x="0" y="0"/>
                    </a:lnTo>
                    <a:close/>
                  </a:path>
                </a:pathLst>
              </a:custGeom>
              <a:solidFill>
                <a:srgbClr val="8C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498"/>
              <p:cNvSpPr>
                <a:spLocks/>
              </p:cNvSpPr>
              <p:nvPr/>
            </p:nvSpPr>
            <p:spPr bwMode="auto">
              <a:xfrm>
                <a:off x="3813" y="2204"/>
                <a:ext cx="17" cy="7"/>
              </a:xfrm>
              <a:custGeom>
                <a:avLst/>
                <a:gdLst/>
                <a:ahLst/>
                <a:cxnLst>
                  <a:cxn ang="0">
                    <a:pos x="2" y="0"/>
                  </a:cxn>
                  <a:cxn ang="0">
                    <a:pos x="9" y="2"/>
                  </a:cxn>
                  <a:cxn ang="0">
                    <a:pos x="17" y="4"/>
                  </a:cxn>
                  <a:cxn ang="0">
                    <a:pos x="17" y="4"/>
                  </a:cxn>
                  <a:cxn ang="0">
                    <a:pos x="5" y="4"/>
                  </a:cxn>
                  <a:cxn ang="0">
                    <a:pos x="0" y="7"/>
                  </a:cxn>
                  <a:cxn ang="0">
                    <a:pos x="2" y="0"/>
                  </a:cxn>
                </a:cxnLst>
                <a:rect l="0" t="0" r="r" b="b"/>
                <a:pathLst>
                  <a:path w="17" h="7">
                    <a:moveTo>
                      <a:pt x="2" y="0"/>
                    </a:moveTo>
                    <a:lnTo>
                      <a:pt x="9" y="2"/>
                    </a:lnTo>
                    <a:lnTo>
                      <a:pt x="17" y="4"/>
                    </a:lnTo>
                    <a:lnTo>
                      <a:pt x="17" y="4"/>
                    </a:lnTo>
                    <a:lnTo>
                      <a:pt x="5" y="4"/>
                    </a:lnTo>
                    <a:lnTo>
                      <a:pt x="0" y="7"/>
                    </a:lnTo>
                    <a:lnTo>
                      <a:pt x="2" y="0"/>
                    </a:lnTo>
                    <a:close/>
                  </a:path>
                </a:pathLst>
              </a:custGeom>
              <a:solidFill>
                <a:srgbClr val="0453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499"/>
              <p:cNvSpPr>
                <a:spLocks/>
              </p:cNvSpPr>
              <p:nvPr/>
            </p:nvSpPr>
            <p:spPr bwMode="auto">
              <a:xfrm>
                <a:off x="3740" y="2204"/>
                <a:ext cx="12" cy="9"/>
              </a:xfrm>
              <a:custGeom>
                <a:avLst/>
                <a:gdLst/>
                <a:ahLst/>
                <a:cxnLst>
                  <a:cxn ang="0">
                    <a:pos x="2" y="0"/>
                  </a:cxn>
                  <a:cxn ang="0">
                    <a:pos x="9" y="4"/>
                  </a:cxn>
                  <a:cxn ang="0">
                    <a:pos x="12" y="9"/>
                  </a:cxn>
                  <a:cxn ang="0">
                    <a:pos x="7" y="9"/>
                  </a:cxn>
                  <a:cxn ang="0">
                    <a:pos x="7" y="9"/>
                  </a:cxn>
                  <a:cxn ang="0">
                    <a:pos x="0" y="9"/>
                  </a:cxn>
                  <a:cxn ang="0">
                    <a:pos x="7" y="7"/>
                  </a:cxn>
                  <a:cxn ang="0">
                    <a:pos x="2" y="0"/>
                  </a:cxn>
                </a:cxnLst>
                <a:rect l="0" t="0" r="r" b="b"/>
                <a:pathLst>
                  <a:path w="12" h="9">
                    <a:moveTo>
                      <a:pt x="2" y="0"/>
                    </a:moveTo>
                    <a:lnTo>
                      <a:pt x="9" y="4"/>
                    </a:lnTo>
                    <a:lnTo>
                      <a:pt x="12" y="9"/>
                    </a:lnTo>
                    <a:lnTo>
                      <a:pt x="7" y="9"/>
                    </a:lnTo>
                    <a:lnTo>
                      <a:pt x="7" y="9"/>
                    </a:lnTo>
                    <a:lnTo>
                      <a:pt x="0" y="9"/>
                    </a:lnTo>
                    <a:lnTo>
                      <a:pt x="7" y="7"/>
                    </a:lnTo>
                    <a:lnTo>
                      <a:pt x="2" y="0"/>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500"/>
              <p:cNvSpPr>
                <a:spLocks/>
              </p:cNvSpPr>
              <p:nvPr/>
            </p:nvSpPr>
            <p:spPr bwMode="auto">
              <a:xfrm>
                <a:off x="3905" y="2206"/>
                <a:ext cx="62" cy="42"/>
              </a:xfrm>
              <a:custGeom>
                <a:avLst/>
                <a:gdLst/>
                <a:ahLst/>
                <a:cxnLst>
                  <a:cxn ang="0">
                    <a:pos x="36" y="9"/>
                  </a:cxn>
                  <a:cxn ang="0">
                    <a:pos x="52" y="0"/>
                  </a:cxn>
                  <a:cxn ang="0">
                    <a:pos x="62" y="2"/>
                  </a:cxn>
                  <a:cxn ang="0">
                    <a:pos x="57" y="5"/>
                  </a:cxn>
                  <a:cxn ang="0">
                    <a:pos x="45" y="14"/>
                  </a:cxn>
                  <a:cxn ang="0">
                    <a:pos x="43" y="14"/>
                  </a:cxn>
                  <a:cxn ang="0">
                    <a:pos x="43" y="14"/>
                  </a:cxn>
                  <a:cxn ang="0">
                    <a:pos x="43" y="9"/>
                  </a:cxn>
                  <a:cxn ang="0">
                    <a:pos x="40" y="17"/>
                  </a:cxn>
                  <a:cxn ang="0">
                    <a:pos x="40" y="17"/>
                  </a:cxn>
                  <a:cxn ang="0">
                    <a:pos x="43" y="14"/>
                  </a:cxn>
                  <a:cxn ang="0">
                    <a:pos x="43" y="21"/>
                  </a:cxn>
                  <a:cxn ang="0">
                    <a:pos x="38" y="19"/>
                  </a:cxn>
                  <a:cxn ang="0">
                    <a:pos x="40" y="21"/>
                  </a:cxn>
                  <a:cxn ang="0">
                    <a:pos x="31" y="31"/>
                  </a:cxn>
                  <a:cxn ang="0">
                    <a:pos x="19" y="33"/>
                  </a:cxn>
                  <a:cxn ang="0">
                    <a:pos x="19" y="38"/>
                  </a:cxn>
                  <a:cxn ang="0">
                    <a:pos x="12" y="42"/>
                  </a:cxn>
                  <a:cxn ang="0">
                    <a:pos x="7" y="38"/>
                  </a:cxn>
                  <a:cxn ang="0">
                    <a:pos x="7" y="33"/>
                  </a:cxn>
                  <a:cxn ang="0">
                    <a:pos x="0" y="33"/>
                  </a:cxn>
                  <a:cxn ang="0">
                    <a:pos x="3" y="28"/>
                  </a:cxn>
                  <a:cxn ang="0">
                    <a:pos x="17" y="28"/>
                  </a:cxn>
                  <a:cxn ang="0">
                    <a:pos x="26" y="21"/>
                  </a:cxn>
                  <a:cxn ang="0">
                    <a:pos x="36" y="9"/>
                  </a:cxn>
                </a:cxnLst>
                <a:rect l="0" t="0" r="r" b="b"/>
                <a:pathLst>
                  <a:path w="62" h="42">
                    <a:moveTo>
                      <a:pt x="36" y="9"/>
                    </a:moveTo>
                    <a:lnTo>
                      <a:pt x="52" y="0"/>
                    </a:lnTo>
                    <a:lnTo>
                      <a:pt x="62" y="2"/>
                    </a:lnTo>
                    <a:lnTo>
                      <a:pt x="57" y="5"/>
                    </a:lnTo>
                    <a:lnTo>
                      <a:pt x="45" y="14"/>
                    </a:lnTo>
                    <a:lnTo>
                      <a:pt x="43" y="14"/>
                    </a:lnTo>
                    <a:lnTo>
                      <a:pt x="43" y="14"/>
                    </a:lnTo>
                    <a:lnTo>
                      <a:pt x="43" y="9"/>
                    </a:lnTo>
                    <a:lnTo>
                      <a:pt x="40" y="17"/>
                    </a:lnTo>
                    <a:lnTo>
                      <a:pt x="40" y="17"/>
                    </a:lnTo>
                    <a:lnTo>
                      <a:pt x="43" y="14"/>
                    </a:lnTo>
                    <a:lnTo>
                      <a:pt x="43" y="21"/>
                    </a:lnTo>
                    <a:lnTo>
                      <a:pt x="38" y="19"/>
                    </a:lnTo>
                    <a:lnTo>
                      <a:pt x="40" y="21"/>
                    </a:lnTo>
                    <a:lnTo>
                      <a:pt x="31" y="31"/>
                    </a:lnTo>
                    <a:lnTo>
                      <a:pt x="19" y="33"/>
                    </a:lnTo>
                    <a:lnTo>
                      <a:pt x="19" y="38"/>
                    </a:lnTo>
                    <a:lnTo>
                      <a:pt x="12" y="42"/>
                    </a:lnTo>
                    <a:lnTo>
                      <a:pt x="7" y="38"/>
                    </a:lnTo>
                    <a:lnTo>
                      <a:pt x="7" y="33"/>
                    </a:lnTo>
                    <a:lnTo>
                      <a:pt x="0" y="33"/>
                    </a:lnTo>
                    <a:lnTo>
                      <a:pt x="3" y="28"/>
                    </a:lnTo>
                    <a:lnTo>
                      <a:pt x="17" y="28"/>
                    </a:lnTo>
                    <a:lnTo>
                      <a:pt x="26" y="21"/>
                    </a:lnTo>
                    <a:lnTo>
                      <a:pt x="36" y="9"/>
                    </a:lnTo>
                    <a:close/>
                  </a:path>
                </a:pathLst>
              </a:custGeom>
              <a:solidFill>
                <a:srgbClr val="8BB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501"/>
              <p:cNvSpPr>
                <a:spLocks/>
              </p:cNvSpPr>
              <p:nvPr/>
            </p:nvSpPr>
            <p:spPr bwMode="auto">
              <a:xfrm>
                <a:off x="3685" y="2206"/>
                <a:ext cx="10" cy="5"/>
              </a:xfrm>
              <a:custGeom>
                <a:avLst/>
                <a:gdLst/>
                <a:ahLst/>
                <a:cxnLst>
                  <a:cxn ang="0">
                    <a:pos x="10" y="0"/>
                  </a:cxn>
                  <a:cxn ang="0">
                    <a:pos x="10" y="0"/>
                  </a:cxn>
                  <a:cxn ang="0">
                    <a:pos x="3" y="5"/>
                  </a:cxn>
                  <a:cxn ang="0">
                    <a:pos x="0" y="0"/>
                  </a:cxn>
                  <a:cxn ang="0">
                    <a:pos x="3" y="2"/>
                  </a:cxn>
                  <a:cxn ang="0">
                    <a:pos x="5" y="2"/>
                  </a:cxn>
                  <a:cxn ang="0">
                    <a:pos x="10" y="0"/>
                  </a:cxn>
                </a:cxnLst>
                <a:rect l="0" t="0" r="r" b="b"/>
                <a:pathLst>
                  <a:path w="10" h="5">
                    <a:moveTo>
                      <a:pt x="10" y="0"/>
                    </a:moveTo>
                    <a:lnTo>
                      <a:pt x="10" y="0"/>
                    </a:lnTo>
                    <a:lnTo>
                      <a:pt x="3" y="5"/>
                    </a:lnTo>
                    <a:lnTo>
                      <a:pt x="0" y="0"/>
                    </a:lnTo>
                    <a:lnTo>
                      <a:pt x="3" y="2"/>
                    </a:lnTo>
                    <a:lnTo>
                      <a:pt x="5" y="2"/>
                    </a:lnTo>
                    <a:lnTo>
                      <a:pt x="10" y="0"/>
                    </a:lnTo>
                    <a:close/>
                  </a:path>
                </a:pathLst>
              </a:custGeom>
              <a:solidFill>
                <a:srgbClr val="0453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502"/>
              <p:cNvSpPr>
                <a:spLocks/>
              </p:cNvSpPr>
              <p:nvPr/>
            </p:nvSpPr>
            <p:spPr bwMode="auto">
              <a:xfrm>
                <a:off x="3711" y="2206"/>
                <a:ext cx="5" cy="7"/>
              </a:xfrm>
              <a:custGeom>
                <a:avLst/>
                <a:gdLst/>
                <a:ahLst/>
                <a:cxnLst>
                  <a:cxn ang="0">
                    <a:pos x="0" y="0"/>
                  </a:cxn>
                  <a:cxn ang="0">
                    <a:pos x="5" y="0"/>
                  </a:cxn>
                  <a:cxn ang="0">
                    <a:pos x="5" y="7"/>
                  </a:cxn>
                  <a:cxn ang="0">
                    <a:pos x="0" y="5"/>
                  </a:cxn>
                  <a:cxn ang="0">
                    <a:pos x="0" y="2"/>
                  </a:cxn>
                  <a:cxn ang="0">
                    <a:pos x="3" y="2"/>
                  </a:cxn>
                  <a:cxn ang="0">
                    <a:pos x="3" y="2"/>
                  </a:cxn>
                  <a:cxn ang="0">
                    <a:pos x="0" y="0"/>
                  </a:cxn>
                </a:cxnLst>
                <a:rect l="0" t="0" r="r" b="b"/>
                <a:pathLst>
                  <a:path w="5" h="7">
                    <a:moveTo>
                      <a:pt x="0" y="0"/>
                    </a:moveTo>
                    <a:lnTo>
                      <a:pt x="5" y="0"/>
                    </a:lnTo>
                    <a:lnTo>
                      <a:pt x="5" y="7"/>
                    </a:lnTo>
                    <a:lnTo>
                      <a:pt x="0" y="5"/>
                    </a:lnTo>
                    <a:lnTo>
                      <a:pt x="0" y="2"/>
                    </a:lnTo>
                    <a:lnTo>
                      <a:pt x="3" y="2"/>
                    </a:lnTo>
                    <a:lnTo>
                      <a:pt x="3" y="2"/>
                    </a:lnTo>
                    <a:lnTo>
                      <a:pt x="0" y="0"/>
                    </a:lnTo>
                    <a:close/>
                  </a:path>
                </a:pathLst>
              </a:custGeom>
              <a:solidFill>
                <a:srgbClr val="89BE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503"/>
              <p:cNvSpPr>
                <a:spLocks/>
              </p:cNvSpPr>
              <p:nvPr/>
            </p:nvSpPr>
            <p:spPr bwMode="auto">
              <a:xfrm>
                <a:off x="3908" y="2206"/>
                <a:ext cx="16" cy="21"/>
              </a:xfrm>
              <a:custGeom>
                <a:avLst/>
                <a:gdLst/>
                <a:ahLst/>
                <a:cxnLst>
                  <a:cxn ang="0">
                    <a:pos x="0" y="7"/>
                  </a:cxn>
                  <a:cxn ang="0">
                    <a:pos x="7" y="0"/>
                  </a:cxn>
                  <a:cxn ang="0">
                    <a:pos x="9" y="0"/>
                  </a:cxn>
                  <a:cxn ang="0">
                    <a:pos x="14" y="5"/>
                  </a:cxn>
                  <a:cxn ang="0">
                    <a:pos x="16" y="14"/>
                  </a:cxn>
                  <a:cxn ang="0">
                    <a:pos x="11" y="21"/>
                  </a:cxn>
                  <a:cxn ang="0">
                    <a:pos x="2" y="21"/>
                  </a:cxn>
                  <a:cxn ang="0">
                    <a:pos x="4" y="19"/>
                  </a:cxn>
                  <a:cxn ang="0">
                    <a:pos x="4" y="9"/>
                  </a:cxn>
                  <a:cxn ang="0">
                    <a:pos x="0" y="9"/>
                  </a:cxn>
                  <a:cxn ang="0">
                    <a:pos x="0" y="7"/>
                  </a:cxn>
                </a:cxnLst>
                <a:rect l="0" t="0" r="r" b="b"/>
                <a:pathLst>
                  <a:path w="16" h="21">
                    <a:moveTo>
                      <a:pt x="0" y="7"/>
                    </a:moveTo>
                    <a:lnTo>
                      <a:pt x="7" y="0"/>
                    </a:lnTo>
                    <a:lnTo>
                      <a:pt x="9" y="0"/>
                    </a:lnTo>
                    <a:lnTo>
                      <a:pt x="14" y="5"/>
                    </a:lnTo>
                    <a:lnTo>
                      <a:pt x="16" y="14"/>
                    </a:lnTo>
                    <a:lnTo>
                      <a:pt x="11" y="21"/>
                    </a:lnTo>
                    <a:lnTo>
                      <a:pt x="2" y="21"/>
                    </a:lnTo>
                    <a:lnTo>
                      <a:pt x="4" y="19"/>
                    </a:lnTo>
                    <a:lnTo>
                      <a:pt x="4" y="9"/>
                    </a:lnTo>
                    <a:lnTo>
                      <a:pt x="0" y="9"/>
                    </a:lnTo>
                    <a:lnTo>
                      <a:pt x="0" y="7"/>
                    </a:lnTo>
                    <a:close/>
                  </a:path>
                </a:pathLst>
              </a:custGeom>
              <a:solidFill>
                <a:srgbClr val="2122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504"/>
              <p:cNvSpPr>
                <a:spLocks/>
              </p:cNvSpPr>
              <p:nvPr/>
            </p:nvSpPr>
            <p:spPr bwMode="auto">
              <a:xfrm>
                <a:off x="3787" y="2206"/>
                <a:ext cx="7" cy="2"/>
              </a:xfrm>
              <a:custGeom>
                <a:avLst/>
                <a:gdLst/>
                <a:ahLst/>
                <a:cxnLst>
                  <a:cxn ang="0">
                    <a:pos x="5" y="2"/>
                  </a:cxn>
                  <a:cxn ang="0">
                    <a:pos x="7" y="0"/>
                  </a:cxn>
                  <a:cxn ang="0">
                    <a:pos x="7" y="2"/>
                  </a:cxn>
                  <a:cxn ang="0">
                    <a:pos x="7" y="2"/>
                  </a:cxn>
                  <a:cxn ang="0">
                    <a:pos x="0" y="2"/>
                  </a:cxn>
                  <a:cxn ang="0">
                    <a:pos x="5" y="2"/>
                  </a:cxn>
                </a:cxnLst>
                <a:rect l="0" t="0" r="r" b="b"/>
                <a:pathLst>
                  <a:path w="7" h="2">
                    <a:moveTo>
                      <a:pt x="5" y="2"/>
                    </a:moveTo>
                    <a:lnTo>
                      <a:pt x="7" y="0"/>
                    </a:lnTo>
                    <a:lnTo>
                      <a:pt x="7" y="2"/>
                    </a:lnTo>
                    <a:lnTo>
                      <a:pt x="7" y="2"/>
                    </a:lnTo>
                    <a:lnTo>
                      <a:pt x="0" y="2"/>
                    </a:lnTo>
                    <a:lnTo>
                      <a:pt x="5" y="2"/>
                    </a:lnTo>
                    <a:close/>
                  </a:path>
                </a:pathLst>
              </a:custGeom>
              <a:solidFill>
                <a:srgbClr val="0752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505"/>
              <p:cNvSpPr>
                <a:spLocks/>
              </p:cNvSpPr>
              <p:nvPr/>
            </p:nvSpPr>
            <p:spPr bwMode="auto">
              <a:xfrm>
                <a:off x="3669" y="2206"/>
                <a:ext cx="5" cy="7"/>
              </a:xfrm>
              <a:custGeom>
                <a:avLst/>
                <a:gdLst/>
                <a:ahLst/>
                <a:cxnLst>
                  <a:cxn ang="0">
                    <a:pos x="0" y="0"/>
                  </a:cxn>
                  <a:cxn ang="0">
                    <a:pos x="5" y="2"/>
                  </a:cxn>
                  <a:cxn ang="0">
                    <a:pos x="5" y="5"/>
                  </a:cxn>
                  <a:cxn ang="0">
                    <a:pos x="2" y="7"/>
                  </a:cxn>
                  <a:cxn ang="0">
                    <a:pos x="0" y="7"/>
                  </a:cxn>
                  <a:cxn ang="0">
                    <a:pos x="2" y="5"/>
                  </a:cxn>
                  <a:cxn ang="0">
                    <a:pos x="0" y="0"/>
                  </a:cxn>
                </a:cxnLst>
                <a:rect l="0" t="0" r="r" b="b"/>
                <a:pathLst>
                  <a:path w="5" h="7">
                    <a:moveTo>
                      <a:pt x="0" y="0"/>
                    </a:moveTo>
                    <a:lnTo>
                      <a:pt x="5" y="2"/>
                    </a:lnTo>
                    <a:lnTo>
                      <a:pt x="5" y="5"/>
                    </a:lnTo>
                    <a:lnTo>
                      <a:pt x="2" y="7"/>
                    </a:lnTo>
                    <a:lnTo>
                      <a:pt x="0" y="7"/>
                    </a:lnTo>
                    <a:lnTo>
                      <a:pt x="2" y="5"/>
                    </a:lnTo>
                    <a:lnTo>
                      <a:pt x="0" y="0"/>
                    </a:lnTo>
                    <a:close/>
                  </a:path>
                </a:pathLst>
              </a:custGeom>
              <a:solidFill>
                <a:srgbClr val="241F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506"/>
              <p:cNvSpPr>
                <a:spLocks/>
              </p:cNvSpPr>
              <p:nvPr/>
            </p:nvSpPr>
            <p:spPr bwMode="auto">
              <a:xfrm>
                <a:off x="3707" y="2206"/>
                <a:ext cx="7" cy="2"/>
              </a:xfrm>
              <a:custGeom>
                <a:avLst/>
                <a:gdLst/>
                <a:ahLst/>
                <a:cxnLst>
                  <a:cxn ang="0">
                    <a:pos x="0" y="2"/>
                  </a:cxn>
                  <a:cxn ang="0">
                    <a:pos x="4" y="0"/>
                  </a:cxn>
                  <a:cxn ang="0">
                    <a:pos x="7" y="2"/>
                  </a:cxn>
                  <a:cxn ang="0">
                    <a:pos x="7" y="2"/>
                  </a:cxn>
                  <a:cxn ang="0">
                    <a:pos x="4" y="2"/>
                  </a:cxn>
                  <a:cxn ang="0">
                    <a:pos x="0" y="2"/>
                  </a:cxn>
                </a:cxnLst>
                <a:rect l="0" t="0" r="r" b="b"/>
                <a:pathLst>
                  <a:path w="7" h="2">
                    <a:moveTo>
                      <a:pt x="0" y="2"/>
                    </a:moveTo>
                    <a:lnTo>
                      <a:pt x="4" y="0"/>
                    </a:lnTo>
                    <a:lnTo>
                      <a:pt x="7" y="2"/>
                    </a:lnTo>
                    <a:lnTo>
                      <a:pt x="7" y="2"/>
                    </a:lnTo>
                    <a:lnTo>
                      <a:pt x="4" y="2"/>
                    </a:lnTo>
                    <a:lnTo>
                      <a:pt x="0" y="2"/>
                    </a:lnTo>
                    <a:close/>
                  </a:path>
                </a:pathLst>
              </a:custGeom>
              <a:solidFill>
                <a:srgbClr val="231D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507"/>
              <p:cNvSpPr>
                <a:spLocks/>
              </p:cNvSpPr>
              <p:nvPr/>
            </p:nvSpPr>
            <p:spPr bwMode="auto">
              <a:xfrm>
                <a:off x="3898" y="2208"/>
                <a:ext cx="85" cy="50"/>
              </a:xfrm>
              <a:custGeom>
                <a:avLst/>
                <a:gdLst/>
                <a:ahLst/>
                <a:cxnLst>
                  <a:cxn ang="0">
                    <a:pos x="29" y="0"/>
                  </a:cxn>
                  <a:cxn ang="0">
                    <a:pos x="32" y="2"/>
                  </a:cxn>
                  <a:cxn ang="0">
                    <a:pos x="31" y="4"/>
                  </a:cxn>
                  <a:cxn ang="0">
                    <a:pos x="31" y="7"/>
                  </a:cxn>
                  <a:cxn ang="0">
                    <a:pos x="34" y="7"/>
                  </a:cxn>
                  <a:cxn ang="0">
                    <a:pos x="36" y="7"/>
                  </a:cxn>
                  <a:cxn ang="0">
                    <a:pos x="36" y="13"/>
                  </a:cxn>
                  <a:cxn ang="0">
                    <a:pos x="33" y="15"/>
                  </a:cxn>
                  <a:cxn ang="0">
                    <a:pos x="20" y="21"/>
                  </a:cxn>
                  <a:cxn ang="0">
                    <a:pos x="9" y="20"/>
                  </a:cxn>
                  <a:cxn ang="0">
                    <a:pos x="0" y="16"/>
                  </a:cxn>
                  <a:cxn ang="0">
                    <a:pos x="1" y="15"/>
                  </a:cxn>
                  <a:cxn ang="0">
                    <a:pos x="3" y="13"/>
                  </a:cxn>
                  <a:cxn ang="0">
                    <a:pos x="6" y="13"/>
                  </a:cxn>
                  <a:cxn ang="0">
                    <a:pos x="6" y="15"/>
                  </a:cxn>
                  <a:cxn ang="0">
                    <a:pos x="9" y="18"/>
                  </a:cxn>
                  <a:cxn ang="0">
                    <a:pos x="11" y="15"/>
                  </a:cxn>
                  <a:cxn ang="0">
                    <a:pos x="11" y="13"/>
                  </a:cxn>
                  <a:cxn ang="0">
                    <a:pos x="16" y="12"/>
                  </a:cxn>
                  <a:cxn ang="0">
                    <a:pos x="20" y="8"/>
                  </a:cxn>
                  <a:cxn ang="0">
                    <a:pos x="21" y="9"/>
                  </a:cxn>
                  <a:cxn ang="0">
                    <a:pos x="23" y="7"/>
                  </a:cxn>
                  <a:cxn ang="0">
                    <a:pos x="22" y="5"/>
                  </a:cxn>
                  <a:cxn ang="0">
                    <a:pos x="27" y="1"/>
                  </a:cxn>
                  <a:cxn ang="0">
                    <a:pos x="29" y="0"/>
                  </a:cxn>
                </a:cxnLst>
                <a:rect l="0" t="0" r="r" b="b"/>
                <a:pathLst>
                  <a:path w="36" h="21">
                    <a:moveTo>
                      <a:pt x="29" y="0"/>
                    </a:moveTo>
                    <a:cubicBezTo>
                      <a:pt x="32" y="2"/>
                      <a:pt x="32" y="2"/>
                      <a:pt x="32" y="2"/>
                    </a:cubicBezTo>
                    <a:cubicBezTo>
                      <a:pt x="31" y="4"/>
                      <a:pt x="31" y="4"/>
                      <a:pt x="31" y="4"/>
                    </a:cubicBezTo>
                    <a:cubicBezTo>
                      <a:pt x="31" y="7"/>
                      <a:pt x="31" y="7"/>
                      <a:pt x="31" y="7"/>
                    </a:cubicBezTo>
                    <a:cubicBezTo>
                      <a:pt x="34" y="7"/>
                      <a:pt x="34" y="7"/>
                      <a:pt x="34" y="7"/>
                    </a:cubicBezTo>
                    <a:cubicBezTo>
                      <a:pt x="36" y="7"/>
                      <a:pt x="36" y="7"/>
                      <a:pt x="36" y="7"/>
                    </a:cubicBezTo>
                    <a:cubicBezTo>
                      <a:pt x="36" y="13"/>
                      <a:pt x="36" y="13"/>
                      <a:pt x="36" y="13"/>
                    </a:cubicBezTo>
                    <a:cubicBezTo>
                      <a:pt x="33" y="15"/>
                      <a:pt x="33" y="15"/>
                      <a:pt x="33" y="15"/>
                    </a:cubicBezTo>
                    <a:cubicBezTo>
                      <a:pt x="29" y="18"/>
                      <a:pt x="24" y="20"/>
                      <a:pt x="20" y="21"/>
                    </a:cubicBezTo>
                    <a:cubicBezTo>
                      <a:pt x="9" y="20"/>
                      <a:pt x="9" y="20"/>
                      <a:pt x="9" y="20"/>
                    </a:cubicBezTo>
                    <a:cubicBezTo>
                      <a:pt x="0" y="16"/>
                      <a:pt x="0" y="16"/>
                      <a:pt x="0" y="16"/>
                    </a:cubicBezTo>
                    <a:cubicBezTo>
                      <a:pt x="1" y="15"/>
                      <a:pt x="1" y="15"/>
                      <a:pt x="1" y="15"/>
                    </a:cubicBezTo>
                    <a:cubicBezTo>
                      <a:pt x="3" y="13"/>
                      <a:pt x="3" y="13"/>
                      <a:pt x="3" y="13"/>
                    </a:cubicBezTo>
                    <a:cubicBezTo>
                      <a:pt x="6" y="13"/>
                      <a:pt x="6" y="13"/>
                      <a:pt x="6" y="13"/>
                    </a:cubicBezTo>
                    <a:cubicBezTo>
                      <a:pt x="6" y="15"/>
                      <a:pt x="6" y="15"/>
                      <a:pt x="6" y="15"/>
                    </a:cubicBezTo>
                    <a:cubicBezTo>
                      <a:pt x="9" y="18"/>
                      <a:pt x="9" y="18"/>
                      <a:pt x="9" y="18"/>
                    </a:cubicBezTo>
                    <a:cubicBezTo>
                      <a:pt x="11" y="15"/>
                      <a:pt x="11" y="15"/>
                      <a:pt x="11" y="15"/>
                    </a:cubicBezTo>
                    <a:cubicBezTo>
                      <a:pt x="11" y="13"/>
                      <a:pt x="11" y="13"/>
                      <a:pt x="11" y="13"/>
                    </a:cubicBezTo>
                    <a:cubicBezTo>
                      <a:pt x="16" y="12"/>
                      <a:pt x="16" y="12"/>
                      <a:pt x="16" y="12"/>
                    </a:cubicBezTo>
                    <a:cubicBezTo>
                      <a:pt x="20" y="8"/>
                      <a:pt x="20" y="8"/>
                      <a:pt x="20" y="8"/>
                    </a:cubicBezTo>
                    <a:cubicBezTo>
                      <a:pt x="21" y="9"/>
                      <a:pt x="21" y="9"/>
                      <a:pt x="21" y="9"/>
                    </a:cubicBezTo>
                    <a:cubicBezTo>
                      <a:pt x="23" y="7"/>
                      <a:pt x="23" y="7"/>
                      <a:pt x="23" y="7"/>
                    </a:cubicBezTo>
                    <a:cubicBezTo>
                      <a:pt x="22" y="5"/>
                      <a:pt x="22" y="5"/>
                      <a:pt x="22" y="5"/>
                    </a:cubicBezTo>
                    <a:cubicBezTo>
                      <a:pt x="27" y="1"/>
                      <a:pt x="27" y="1"/>
                      <a:pt x="27" y="1"/>
                    </a:cubicBezTo>
                    <a:lnTo>
                      <a:pt x="29" y="0"/>
                    </a:lnTo>
                    <a:close/>
                  </a:path>
                </a:pathLst>
              </a:custGeom>
              <a:solidFill>
                <a:srgbClr val="12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508"/>
              <p:cNvSpPr>
                <a:spLocks/>
              </p:cNvSpPr>
              <p:nvPr/>
            </p:nvSpPr>
            <p:spPr bwMode="auto">
              <a:xfrm>
                <a:off x="3671" y="2208"/>
                <a:ext cx="7" cy="7"/>
              </a:xfrm>
              <a:custGeom>
                <a:avLst/>
                <a:gdLst/>
                <a:ahLst/>
                <a:cxnLst>
                  <a:cxn ang="0">
                    <a:pos x="3" y="0"/>
                  </a:cxn>
                  <a:cxn ang="0">
                    <a:pos x="7" y="5"/>
                  </a:cxn>
                  <a:cxn ang="0">
                    <a:pos x="3" y="7"/>
                  </a:cxn>
                  <a:cxn ang="0">
                    <a:pos x="0" y="5"/>
                  </a:cxn>
                  <a:cxn ang="0">
                    <a:pos x="3" y="3"/>
                  </a:cxn>
                  <a:cxn ang="0">
                    <a:pos x="3" y="0"/>
                  </a:cxn>
                </a:cxnLst>
                <a:rect l="0" t="0" r="r" b="b"/>
                <a:pathLst>
                  <a:path w="7" h="7">
                    <a:moveTo>
                      <a:pt x="3" y="0"/>
                    </a:moveTo>
                    <a:lnTo>
                      <a:pt x="7" y="5"/>
                    </a:lnTo>
                    <a:lnTo>
                      <a:pt x="3" y="7"/>
                    </a:lnTo>
                    <a:lnTo>
                      <a:pt x="0" y="5"/>
                    </a:lnTo>
                    <a:lnTo>
                      <a:pt x="3" y="3"/>
                    </a:lnTo>
                    <a:lnTo>
                      <a:pt x="3" y="0"/>
                    </a:lnTo>
                    <a:close/>
                  </a:path>
                </a:pathLst>
              </a:custGeom>
              <a:solidFill>
                <a:srgbClr val="8BBC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509"/>
              <p:cNvSpPr>
                <a:spLocks/>
              </p:cNvSpPr>
              <p:nvPr/>
            </p:nvSpPr>
            <p:spPr bwMode="auto">
              <a:xfrm>
                <a:off x="3936" y="2208"/>
                <a:ext cx="5" cy="10"/>
              </a:xfrm>
              <a:custGeom>
                <a:avLst/>
                <a:gdLst/>
                <a:ahLst/>
                <a:cxnLst>
                  <a:cxn ang="0">
                    <a:pos x="0" y="5"/>
                  </a:cxn>
                  <a:cxn ang="0">
                    <a:pos x="5" y="0"/>
                  </a:cxn>
                  <a:cxn ang="0">
                    <a:pos x="2" y="7"/>
                  </a:cxn>
                  <a:cxn ang="0">
                    <a:pos x="0" y="10"/>
                  </a:cxn>
                  <a:cxn ang="0">
                    <a:pos x="0" y="5"/>
                  </a:cxn>
                </a:cxnLst>
                <a:rect l="0" t="0" r="r" b="b"/>
                <a:pathLst>
                  <a:path w="5" h="10">
                    <a:moveTo>
                      <a:pt x="0" y="5"/>
                    </a:moveTo>
                    <a:lnTo>
                      <a:pt x="5" y="0"/>
                    </a:lnTo>
                    <a:lnTo>
                      <a:pt x="2" y="7"/>
                    </a:lnTo>
                    <a:lnTo>
                      <a:pt x="0" y="10"/>
                    </a:lnTo>
                    <a:lnTo>
                      <a:pt x="0" y="5"/>
                    </a:lnTo>
                    <a:close/>
                  </a:path>
                </a:pathLst>
              </a:custGeom>
              <a:solidFill>
                <a:srgbClr val="221D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510"/>
              <p:cNvSpPr>
                <a:spLocks/>
              </p:cNvSpPr>
              <p:nvPr/>
            </p:nvSpPr>
            <p:spPr bwMode="auto">
              <a:xfrm>
                <a:off x="3747" y="2208"/>
                <a:ext cx="7" cy="7"/>
              </a:xfrm>
              <a:custGeom>
                <a:avLst/>
                <a:gdLst/>
                <a:ahLst/>
                <a:cxnLst>
                  <a:cxn ang="0">
                    <a:pos x="2" y="0"/>
                  </a:cxn>
                  <a:cxn ang="0">
                    <a:pos x="7" y="3"/>
                  </a:cxn>
                  <a:cxn ang="0">
                    <a:pos x="7" y="5"/>
                  </a:cxn>
                  <a:cxn ang="0">
                    <a:pos x="2" y="7"/>
                  </a:cxn>
                  <a:cxn ang="0">
                    <a:pos x="0" y="5"/>
                  </a:cxn>
                  <a:cxn ang="0">
                    <a:pos x="5" y="5"/>
                  </a:cxn>
                  <a:cxn ang="0">
                    <a:pos x="2" y="0"/>
                  </a:cxn>
                </a:cxnLst>
                <a:rect l="0" t="0" r="r" b="b"/>
                <a:pathLst>
                  <a:path w="7" h="7">
                    <a:moveTo>
                      <a:pt x="2" y="0"/>
                    </a:moveTo>
                    <a:lnTo>
                      <a:pt x="7" y="3"/>
                    </a:lnTo>
                    <a:lnTo>
                      <a:pt x="7" y="5"/>
                    </a:lnTo>
                    <a:lnTo>
                      <a:pt x="2" y="7"/>
                    </a:lnTo>
                    <a:lnTo>
                      <a:pt x="0" y="5"/>
                    </a:lnTo>
                    <a:lnTo>
                      <a:pt x="5" y="5"/>
                    </a:lnTo>
                    <a:lnTo>
                      <a:pt x="2" y="0"/>
                    </a:lnTo>
                    <a:close/>
                  </a:path>
                </a:pathLst>
              </a:custGeom>
              <a:solidFill>
                <a:srgbClr val="89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511"/>
              <p:cNvSpPr>
                <a:spLocks/>
              </p:cNvSpPr>
              <p:nvPr/>
            </p:nvSpPr>
            <p:spPr bwMode="auto">
              <a:xfrm>
                <a:off x="3763" y="2208"/>
                <a:ext cx="12" cy="12"/>
              </a:xfrm>
              <a:custGeom>
                <a:avLst/>
                <a:gdLst/>
                <a:ahLst/>
                <a:cxnLst>
                  <a:cxn ang="0">
                    <a:pos x="3" y="0"/>
                  </a:cxn>
                  <a:cxn ang="0">
                    <a:pos x="10" y="5"/>
                  </a:cxn>
                  <a:cxn ang="0">
                    <a:pos x="12" y="10"/>
                  </a:cxn>
                  <a:cxn ang="0">
                    <a:pos x="10" y="12"/>
                  </a:cxn>
                  <a:cxn ang="0">
                    <a:pos x="0" y="5"/>
                  </a:cxn>
                  <a:cxn ang="0">
                    <a:pos x="5" y="7"/>
                  </a:cxn>
                  <a:cxn ang="0">
                    <a:pos x="3" y="0"/>
                  </a:cxn>
                </a:cxnLst>
                <a:rect l="0" t="0" r="r" b="b"/>
                <a:pathLst>
                  <a:path w="12" h="12">
                    <a:moveTo>
                      <a:pt x="3" y="0"/>
                    </a:moveTo>
                    <a:lnTo>
                      <a:pt x="10" y="5"/>
                    </a:lnTo>
                    <a:lnTo>
                      <a:pt x="12" y="10"/>
                    </a:lnTo>
                    <a:lnTo>
                      <a:pt x="10" y="12"/>
                    </a:lnTo>
                    <a:lnTo>
                      <a:pt x="0" y="5"/>
                    </a:lnTo>
                    <a:lnTo>
                      <a:pt x="5" y="7"/>
                    </a:lnTo>
                    <a:lnTo>
                      <a:pt x="3" y="0"/>
                    </a:lnTo>
                    <a:close/>
                  </a:path>
                </a:pathLst>
              </a:custGeom>
              <a:solidFill>
                <a:srgbClr val="2120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512"/>
              <p:cNvSpPr>
                <a:spLocks/>
              </p:cNvSpPr>
              <p:nvPr/>
            </p:nvSpPr>
            <p:spPr bwMode="auto">
              <a:xfrm>
                <a:off x="3813" y="2211"/>
                <a:ext cx="90" cy="66"/>
              </a:xfrm>
              <a:custGeom>
                <a:avLst/>
                <a:gdLst/>
                <a:ahLst/>
                <a:cxnLst>
                  <a:cxn ang="0">
                    <a:pos x="64" y="0"/>
                  </a:cxn>
                  <a:cxn ang="0">
                    <a:pos x="76" y="0"/>
                  </a:cxn>
                  <a:cxn ang="0">
                    <a:pos x="80" y="7"/>
                  </a:cxn>
                  <a:cxn ang="0">
                    <a:pos x="90" y="14"/>
                  </a:cxn>
                  <a:cxn ang="0">
                    <a:pos x="87" y="19"/>
                  </a:cxn>
                  <a:cxn ang="0">
                    <a:pos x="80" y="14"/>
                  </a:cxn>
                  <a:cxn ang="0">
                    <a:pos x="80" y="19"/>
                  </a:cxn>
                  <a:cxn ang="0">
                    <a:pos x="73" y="21"/>
                  </a:cxn>
                  <a:cxn ang="0">
                    <a:pos x="71" y="16"/>
                  </a:cxn>
                  <a:cxn ang="0">
                    <a:pos x="71" y="12"/>
                  </a:cxn>
                  <a:cxn ang="0">
                    <a:pos x="66" y="9"/>
                  </a:cxn>
                  <a:cxn ang="0">
                    <a:pos x="59" y="12"/>
                  </a:cxn>
                  <a:cxn ang="0">
                    <a:pos x="59" y="12"/>
                  </a:cxn>
                  <a:cxn ang="0">
                    <a:pos x="54" y="16"/>
                  </a:cxn>
                  <a:cxn ang="0">
                    <a:pos x="52" y="16"/>
                  </a:cxn>
                  <a:cxn ang="0">
                    <a:pos x="52" y="14"/>
                  </a:cxn>
                  <a:cxn ang="0">
                    <a:pos x="43" y="16"/>
                  </a:cxn>
                  <a:cxn ang="0">
                    <a:pos x="33" y="23"/>
                  </a:cxn>
                  <a:cxn ang="0">
                    <a:pos x="31" y="30"/>
                  </a:cxn>
                  <a:cxn ang="0">
                    <a:pos x="28" y="33"/>
                  </a:cxn>
                  <a:cxn ang="0">
                    <a:pos x="24" y="33"/>
                  </a:cxn>
                  <a:cxn ang="0">
                    <a:pos x="21" y="35"/>
                  </a:cxn>
                  <a:cxn ang="0">
                    <a:pos x="14" y="47"/>
                  </a:cxn>
                  <a:cxn ang="0">
                    <a:pos x="9" y="56"/>
                  </a:cxn>
                  <a:cxn ang="0">
                    <a:pos x="7" y="66"/>
                  </a:cxn>
                  <a:cxn ang="0">
                    <a:pos x="5" y="66"/>
                  </a:cxn>
                  <a:cxn ang="0">
                    <a:pos x="0" y="56"/>
                  </a:cxn>
                  <a:cxn ang="0">
                    <a:pos x="0" y="52"/>
                  </a:cxn>
                  <a:cxn ang="0">
                    <a:pos x="5" y="33"/>
                  </a:cxn>
                  <a:cxn ang="0">
                    <a:pos x="12" y="16"/>
                  </a:cxn>
                  <a:cxn ang="0">
                    <a:pos x="14" y="16"/>
                  </a:cxn>
                  <a:cxn ang="0">
                    <a:pos x="17" y="21"/>
                  </a:cxn>
                  <a:cxn ang="0">
                    <a:pos x="21" y="23"/>
                  </a:cxn>
                  <a:cxn ang="0">
                    <a:pos x="24" y="23"/>
                  </a:cxn>
                  <a:cxn ang="0">
                    <a:pos x="24" y="16"/>
                  </a:cxn>
                  <a:cxn ang="0">
                    <a:pos x="26" y="14"/>
                  </a:cxn>
                  <a:cxn ang="0">
                    <a:pos x="38" y="14"/>
                  </a:cxn>
                  <a:cxn ang="0">
                    <a:pos x="43" y="14"/>
                  </a:cxn>
                  <a:cxn ang="0">
                    <a:pos x="47" y="4"/>
                  </a:cxn>
                  <a:cxn ang="0">
                    <a:pos x="64" y="0"/>
                  </a:cxn>
                </a:cxnLst>
                <a:rect l="0" t="0" r="r" b="b"/>
                <a:pathLst>
                  <a:path w="90" h="66">
                    <a:moveTo>
                      <a:pt x="64" y="0"/>
                    </a:moveTo>
                    <a:lnTo>
                      <a:pt x="76" y="0"/>
                    </a:lnTo>
                    <a:lnTo>
                      <a:pt x="80" y="7"/>
                    </a:lnTo>
                    <a:lnTo>
                      <a:pt x="90" y="14"/>
                    </a:lnTo>
                    <a:lnTo>
                      <a:pt x="87" y="19"/>
                    </a:lnTo>
                    <a:lnTo>
                      <a:pt x="80" y="14"/>
                    </a:lnTo>
                    <a:lnTo>
                      <a:pt x="80" y="19"/>
                    </a:lnTo>
                    <a:lnTo>
                      <a:pt x="73" y="21"/>
                    </a:lnTo>
                    <a:lnTo>
                      <a:pt x="71" y="16"/>
                    </a:lnTo>
                    <a:lnTo>
                      <a:pt x="71" y="12"/>
                    </a:lnTo>
                    <a:lnTo>
                      <a:pt x="66" y="9"/>
                    </a:lnTo>
                    <a:lnTo>
                      <a:pt x="59" y="12"/>
                    </a:lnTo>
                    <a:lnTo>
                      <a:pt x="59" y="12"/>
                    </a:lnTo>
                    <a:lnTo>
                      <a:pt x="54" y="16"/>
                    </a:lnTo>
                    <a:lnTo>
                      <a:pt x="52" y="16"/>
                    </a:lnTo>
                    <a:lnTo>
                      <a:pt x="52" y="14"/>
                    </a:lnTo>
                    <a:lnTo>
                      <a:pt x="43" y="16"/>
                    </a:lnTo>
                    <a:lnTo>
                      <a:pt x="33" y="23"/>
                    </a:lnTo>
                    <a:lnTo>
                      <a:pt x="31" y="30"/>
                    </a:lnTo>
                    <a:lnTo>
                      <a:pt x="28" y="33"/>
                    </a:lnTo>
                    <a:lnTo>
                      <a:pt x="24" y="33"/>
                    </a:lnTo>
                    <a:lnTo>
                      <a:pt x="21" y="35"/>
                    </a:lnTo>
                    <a:lnTo>
                      <a:pt x="14" y="47"/>
                    </a:lnTo>
                    <a:lnTo>
                      <a:pt x="9" y="56"/>
                    </a:lnTo>
                    <a:lnTo>
                      <a:pt x="7" y="66"/>
                    </a:lnTo>
                    <a:lnTo>
                      <a:pt x="5" y="66"/>
                    </a:lnTo>
                    <a:lnTo>
                      <a:pt x="0" y="56"/>
                    </a:lnTo>
                    <a:lnTo>
                      <a:pt x="0" y="52"/>
                    </a:lnTo>
                    <a:lnTo>
                      <a:pt x="5" y="33"/>
                    </a:lnTo>
                    <a:lnTo>
                      <a:pt x="12" y="16"/>
                    </a:lnTo>
                    <a:lnTo>
                      <a:pt x="14" y="16"/>
                    </a:lnTo>
                    <a:lnTo>
                      <a:pt x="17" y="21"/>
                    </a:lnTo>
                    <a:lnTo>
                      <a:pt x="21" y="23"/>
                    </a:lnTo>
                    <a:lnTo>
                      <a:pt x="24" y="23"/>
                    </a:lnTo>
                    <a:lnTo>
                      <a:pt x="24" y="16"/>
                    </a:lnTo>
                    <a:lnTo>
                      <a:pt x="26" y="14"/>
                    </a:lnTo>
                    <a:lnTo>
                      <a:pt x="38" y="14"/>
                    </a:lnTo>
                    <a:lnTo>
                      <a:pt x="43" y="14"/>
                    </a:lnTo>
                    <a:lnTo>
                      <a:pt x="47" y="4"/>
                    </a:lnTo>
                    <a:lnTo>
                      <a:pt x="64" y="0"/>
                    </a:lnTo>
                    <a:close/>
                  </a:path>
                </a:pathLst>
              </a:custGeom>
              <a:solidFill>
                <a:srgbClr val="8CBE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513"/>
              <p:cNvSpPr>
                <a:spLocks/>
              </p:cNvSpPr>
              <p:nvPr/>
            </p:nvSpPr>
            <p:spPr bwMode="auto">
              <a:xfrm>
                <a:off x="3711" y="2211"/>
                <a:ext cx="5" cy="2"/>
              </a:xfrm>
              <a:custGeom>
                <a:avLst/>
                <a:gdLst/>
                <a:ahLst/>
                <a:cxnLst>
                  <a:cxn ang="0">
                    <a:pos x="0" y="0"/>
                  </a:cxn>
                  <a:cxn ang="0">
                    <a:pos x="0" y="0"/>
                  </a:cxn>
                  <a:cxn ang="0">
                    <a:pos x="5" y="2"/>
                  </a:cxn>
                  <a:cxn ang="0">
                    <a:pos x="5" y="2"/>
                  </a:cxn>
                  <a:cxn ang="0">
                    <a:pos x="0" y="0"/>
                  </a:cxn>
                </a:cxnLst>
                <a:rect l="0" t="0" r="r" b="b"/>
                <a:pathLst>
                  <a:path w="5" h="2">
                    <a:moveTo>
                      <a:pt x="0" y="0"/>
                    </a:moveTo>
                    <a:lnTo>
                      <a:pt x="0" y="0"/>
                    </a:lnTo>
                    <a:lnTo>
                      <a:pt x="5" y="2"/>
                    </a:lnTo>
                    <a:lnTo>
                      <a:pt x="5" y="2"/>
                    </a:lnTo>
                    <a:lnTo>
                      <a:pt x="0" y="0"/>
                    </a:lnTo>
                    <a:close/>
                  </a:path>
                </a:pathLst>
              </a:custGeom>
              <a:solidFill>
                <a:srgbClr val="0453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514"/>
              <p:cNvSpPr>
                <a:spLocks/>
              </p:cNvSpPr>
              <p:nvPr/>
            </p:nvSpPr>
            <p:spPr bwMode="auto">
              <a:xfrm>
                <a:off x="3825" y="2211"/>
                <a:ext cx="14" cy="21"/>
              </a:xfrm>
              <a:custGeom>
                <a:avLst/>
                <a:gdLst/>
                <a:ahLst/>
                <a:cxnLst>
                  <a:cxn ang="0">
                    <a:pos x="5" y="0"/>
                  </a:cxn>
                  <a:cxn ang="0">
                    <a:pos x="9" y="0"/>
                  </a:cxn>
                  <a:cxn ang="0">
                    <a:pos x="14" y="7"/>
                  </a:cxn>
                  <a:cxn ang="0">
                    <a:pos x="14" y="12"/>
                  </a:cxn>
                  <a:cxn ang="0">
                    <a:pos x="9" y="12"/>
                  </a:cxn>
                  <a:cxn ang="0">
                    <a:pos x="7" y="16"/>
                  </a:cxn>
                  <a:cxn ang="0">
                    <a:pos x="9" y="21"/>
                  </a:cxn>
                  <a:cxn ang="0">
                    <a:pos x="5" y="21"/>
                  </a:cxn>
                  <a:cxn ang="0">
                    <a:pos x="2" y="16"/>
                  </a:cxn>
                  <a:cxn ang="0">
                    <a:pos x="0" y="14"/>
                  </a:cxn>
                  <a:cxn ang="0">
                    <a:pos x="0" y="9"/>
                  </a:cxn>
                  <a:cxn ang="0">
                    <a:pos x="5" y="0"/>
                  </a:cxn>
                </a:cxnLst>
                <a:rect l="0" t="0" r="r" b="b"/>
                <a:pathLst>
                  <a:path w="14" h="21">
                    <a:moveTo>
                      <a:pt x="5" y="0"/>
                    </a:moveTo>
                    <a:lnTo>
                      <a:pt x="9" y="0"/>
                    </a:lnTo>
                    <a:lnTo>
                      <a:pt x="14" y="7"/>
                    </a:lnTo>
                    <a:lnTo>
                      <a:pt x="14" y="12"/>
                    </a:lnTo>
                    <a:lnTo>
                      <a:pt x="9" y="12"/>
                    </a:lnTo>
                    <a:lnTo>
                      <a:pt x="7" y="16"/>
                    </a:lnTo>
                    <a:lnTo>
                      <a:pt x="9" y="21"/>
                    </a:lnTo>
                    <a:lnTo>
                      <a:pt x="5" y="21"/>
                    </a:lnTo>
                    <a:lnTo>
                      <a:pt x="2" y="16"/>
                    </a:lnTo>
                    <a:lnTo>
                      <a:pt x="0" y="14"/>
                    </a:lnTo>
                    <a:lnTo>
                      <a:pt x="0" y="9"/>
                    </a:lnTo>
                    <a:lnTo>
                      <a:pt x="5" y="0"/>
                    </a:lnTo>
                    <a:close/>
                  </a:path>
                </a:pathLst>
              </a:custGeom>
              <a:solidFill>
                <a:srgbClr val="2021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515"/>
              <p:cNvSpPr>
                <a:spLocks/>
              </p:cNvSpPr>
              <p:nvPr/>
            </p:nvSpPr>
            <p:spPr bwMode="auto">
              <a:xfrm>
                <a:off x="3773" y="2213"/>
                <a:ext cx="5" cy="7"/>
              </a:xfrm>
              <a:custGeom>
                <a:avLst/>
                <a:gdLst/>
                <a:ahLst/>
                <a:cxnLst>
                  <a:cxn ang="0">
                    <a:pos x="0" y="0"/>
                  </a:cxn>
                  <a:cxn ang="0">
                    <a:pos x="5" y="0"/>
                  </a:cxn>
                  <a:cxn ang="0">
                    <a:pos x="5" y="7"/>
                  </a:cxn>
                  <a:cxn ang="0">
                    <a:pos x="0" y="7"/>
                  </a:cxn>
                  <a:cxn ang="0">
                    <a:pos x="2" y="5"/>
                  </a:cxn>
                  <a:cxn ang="0">
                    <a:pos x="0" y="0"/>
                  </a:cxn>
                </a:cxnLst>
                <a:rect l="0" t="0" r="r" b="b"/>
                <a:pathLst>
                  <a:path w="5" h="7">
                    <a:moveTo>
                      <a:pt x="0" y="0"/>
                    </a:moveTo>
                    <a:lnTo>
                      <a:pt x="5" y="0"/>
                    </a:lnTo>
                    <a:lnTo>
                      <a:pt x="5" y="7"/>
                    </a:lnTo>
                    <a:lnTo>
                      <a:pt x="0" y="7"/>
                    </a:lnTo>
                    <a:lnTo>
                      <a:pt x="2" y="5"/>
                    </a:lnTo>
                    <a:lnTo>
                      <a:pt x="0" y="0"/>
                    </a:lnTo>
                    <a:close/>
                  </a:path>
                </a:pathLst>
              </a:custGeom>
              <a:solidFill>
                <a:srgbClr val="8CBDB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516"/>
              <p:cNvSpPr>
                <a:spLocks/>
              </p:cNvSpPr>
              <p:nvPr/>
            </p:nvSpPr>
            <p:spPr bwMode="auto">
              <a:xfrm>
                <a:off x="3747" y="2213"/>
                <a:ext cx="7" cy="2"/>
              </a:xfrm>
              <a:custGeom>
                <a:avLst/>
                <a:gdLst/>
                <a:ahLst/>
                <a:cxnLst>
                  <a:cxn ang="0">
                    <a:pos x="0" y="0"/>
                  </a:cxn>
                  <a:cxn ang="0">
                    <a:pos x="0" y="0"/>
                  </a:cxn>
                  <a:cxn ang="0">
                    <a:pos x="2" y="2"/>
                  </a:cxn>
                  <a:cxn ang="0">
                    <a:pos x="7" y="0"/>
                  </a:cxn>
                  <a:cxn ang="0">
                    <a:pos x="7" y="0"/>
                  </a:cxn>
                  <a:cxn ang="0">
                    <a:pos x="0" y="0"/>
                  </a:cxn>
                </a:cxnLst>
                <a:rect l="0" t="0" r="r" b="b"/>
                <a:pathLst>
                  <a:path w="7" h="2">
                    <a:moveTo>
                      <a:pt x="0" y="0"/>
                    </a:moveTo>
                    <a:lnTo>
                      <a:pt x="0" y="0"/>
                    </a:lnTo>
                    <a:lnTo>
                      <a:pt x="2" y="2"/>
                    </a:lnTo>
                    <a:lnTo>
                      <a:pt x="7" y="0"/>
                    </a:lnTo>
                    <a:lnTo>
                      <a:pt x="7" y="0"/>
                    </a:lnTo>
                    <a:lnTo>
                      <a:pt x="0" y="0"/>
                    </a:lnTo>
                    <a:close/>
                  </a:path>
                </a:pathLst>
              </a:custGeom>
              <a:solidFill>
                <a:srgbClr val="01515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517"/>
              <p:cNvSpPr>
                <a:spLocks/>
              </p:cNvSpPr>
              <p:nvPr/>
            </p:nvSpPr>
            <p:spPr bwMode="auto">
              <a:xfrm>
                <a:off x="3650" y="2215"/>
                <a:ext cx="12" cy="5"/>
              </a:xfrm>
              <a:custGeom>
                <a:avLst/>
                <a:gdLst/>
                <a:ahLst/>
                <a:cxnLst>
                  <a:cxn ang="0">
                    <a:pos x="7" y="0"/>
                  </a:cxn>
                  <a:cxn ang="0">
                    <a:pos x="12" y="3"/>
                  </a:cxn>
                  <a:cxn ang="0">
                    <a:pos x="10" y="3"/>
                  </a:cxn>
                  <a:cxn ang="0">
                    <a:pos x="0" y="5"/>
                  </a:cxn>
                  <a:cxn ang="0">
                    <a:pos x="7" y="0"/>
                  </a:cxn>
                </a:cxnLst>
                <a:rect l="0" t="0" r="r" b="b"/>
                <a:pathLst>
                  <a:path w="12" h="5">
                    <a:moveTo>
                      <a:pt x="7" y="0"/>
                    </a:moveTo>
                    <a:lnTo>
                      <a:pt x="12" y="3"/>
                    </a:lnTo>
                    <a:lnTo>
                      <a:pt x="10" y="3"/>
                    </a:lnTo>
                    <a:lnTo>
                      <a:pt x="0" y="5"/>
                    </a:lnTo>
                    <a:lnTo>
                      <a:pt x="7" y="0"/>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518"/>
              <p:cNvSpPr>
                <a:spLocks/>
              </p:cNvSpPr>
              <p:nvPr/>
            </p:nvSpPr>
            <p:spPr bwMode="auto">
              <a:xfrm>
                <a:off x="3865" y="2215"/>
                <a:ext cx="7" cy="8"/>
              </a:xfrm>
              <a:custGeom>
                <a:avLst/>
                <a:gdLst/>
                <a:ahLst/>
                <a:cxnLst>
                  <a:cxn ang="0">
                    <a:pos x="0" y="8"/>
                  </a:cxn>
                  <a:cxn ang="0">
                    <a:pos x="7" y="0"/>
                  </a:cxn>
                  <a:cxn ang="0">
                    <a:pos x="2" y="8"/>
                  </a:cxn>
                  <a:cxn ang="0">
                    <a:pos x="0" y="8"/>
                  </a:cxn>
                </a:cxnLst>
                <a:rect l="0" t="0" r="r" b="b"/>
                <a:pathLst>
                  <a:path w="7" h="8">
                    <a:moveTo>
                      <a:pt x="0" y="8"/>
                    </a:moveTo>
                    <a:lnTo>
                      <a:pt x="7" y="0"/>
                    </a:lnTo>
                    <a:lnTo>
                      <a:pt x="2" y="8"/>
                    </a:lnTo>
                    <a:lnTo>
                      <a:pt x="0" y="8"/>
                    </a:lnTo>
                    <a:close/>
                  </a:path>
                </a:pathLst>
              </a:custGeom>
              <a:solidFill>
                <a:srgbClr val="211F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519"/>
              <p:cNvSpPr>
                <a:spLocks/>
              </p:cNvSpPr>
              <p:nvPr/>
            </p:nvSpPr>
            <p:spPr bwMode="auto">
              <a:xfrm>
                <a:off x="3697" y="2215"/>
                <a:ext cx="7" cy="5"/>
              </a:xfrm>
              <a:custGeom>
                <a:avLst/>
                <a:gdLst/>
                <a:ahLst/>
                <a:cxnLst>
                  <a:cxn ang="0">
                    <a:pos x="0" y="3"/>
                  </a:cxn>
                  <a:cxn ang="0">
                    <a:pos x="5" y="0"/>
                  </a:cxn>
                  <a:cxn ang="0">
                    <a:pos x="7" y="5"/>
                  </a:cxn>
                  <a:cxn ang="0">
                    <a:pos x="3" y="5"/>
                  </a:cxn>
                  <a:cxn ang="0">
                    <a:pos x="3" y="5"/>
                  </a:cxn>
                  <a:cxn ang="0">
                    <a:pos x="3" y="3"/>
                  </a:cxn>
                  <a:cxn ang="0">
                    <a:pos x="0" y="3"/>
                  </a:cxn>
                </a:cxnLst>
                <a:rect l="0" t="0" r="r" b="b"/>
                <a:pathLst>
                  <a:path w="7" h="5">
                    <a:moveTo>
                      <a:pt x="0" y="3"/>
                    </a:moveTo>
                    <a:lnTo>
                      <a:pt x="5" y="0"/>
                    </a:lnTo>
                    <a:lnTo>
                      <a:pt x="7" y="5"/>
                    </a:lnTo>
                    <a:lnTo>
                      <a:pt x="3" y="5"/>
                    </a:lnTo>
                    <a:lnTo>
                      <a:pt x="3" y="5"/>
                    </a:lnTo>
                    <a:lnTo>
                      <a:pt x="3" y="3"/>
                    </a:lnTo>
                    <a:lnTo>
                      <a:pt x="0" y="3"/>
                    </a:lnTo>
                    <a:close/>
                  </a:path>
                </a:pathLst>
              </a:custGeom>
              <a:solidFill>
                <a:srgbClr val="8B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520"/>
              <p:cNvSpPr>
                <a:spLocks/>
              </p:cNvSpPr>
              <p:nvPr/>
            </p:nvSpPr>
            <p:spPr bwMode="auto">
              <a:xfrm>
                <a:off x="3945" y="2215"/>
                <a:ext cx="3" cy="8"/>
              </a:xfrm>
              <a:custGeom>
                <a:avLst/>
                <a:gdLst/>
                <a:ahLst/>
                <a:cxnLst>
                  <a:cxn ang="0">
                    <a:pos x="0" y="8"/>
                  </a:cxn>
                  <a:cxn ang="0">
                    <a:pos x="3" y="0"/>
                  </a:cxn>
                  <a:cxn ang="0">
                    <a:pos x="3" y="5"/>
                  </a:cxn>
                  <a:cxn ang="0">
                    <a:pos x="3" y="5"/>
                  </a:cxn>
                  <a:cxn ang="0">
                    <a:pos x="0" y="8"/>
                  </a:cxn>
                  <a:cxn ang="0">
                    <a:pos x="0" y="8"/>
                  </a:cxn>
                </a:cxnLst>
                <a:rect l="0" t="0" r="r" b="b"/>
                <a:pathLst>
                  <a:path w="3" h="8">
                    <a:moveTo>
                      <a:pt x="0" y="8"/>
                    </a:moveTo>
                    <a:lnTo>
                      <a:pt x="3" y="0"/>
                    </a:lnTo>
                    <a:lnTo>
                      <a:pt x="3" y="5"/>
                    </a:lnTo>
                    <a:lnTo>
                      <a:pt x="3" y="5"/>
                    </a:lnTo>
                    <a:lnTo>
                      <a:pt x="0" y="8"/>
                    </a:lnTo>
                    <a:lnTo>
                      <a:pt x="0" y="8"/>
                    </a:lnTo>
                    <a:close/>
                  </a:path>
                </a:pathLst>
              </a:custGeom>
              <a:solidFill>
                <a:srgbClr val="2220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521"/>
              <p:cNvSpPr>
                <a:spLocks/>
              </p:cNvSpPr>
              <p:nvPr/>
            </p:nvSpPr>
            <p:spPr bwMode="auto">
              <a:xfrm>
                <a:off x="3693" y="2218"/>
                <a:ext cx="7" cy="2"/>
              </a:xfrm>
              <a:custGeom>
                <a:avLst/>
                <a:gdLst/>
                <a:ahLst/>
                <a:cxnLst>
                  <a:cxn ang="0">
                    <a:pos x="0" y="2"/>
                  </a:cxn>
                  <a:cxn ang="0">
                    <a:pos x="4" y="0"/>
                  </a:cxn>
                  <a:cxn ang="0">
                    <a:pos x="7" y="0"/>
                  </a:cxn>
                  <a:cxn ang="0">
                    <a:pos x="7" y="2"/>
                  </a:cxn>
                  <a:cxn ang="0">
                    <a:pos x="0" y="2"/>
                  </a:cxn>
                </a:cxnLst>
                <a:rect l="0" t="0" r="r" b="b"/>
                <a:pathLst>
                  <a:path w="7" h="2">
                    <a:moveTo>
                      <a:pt x="0" y="2"/>
                    </a:moveTo>
                    <a:lnTo>
                      <a:pt x="4" y="0"/>
                    </a:lnTo>
                    <a:lnTo>
                      <a:pt x="7" y="0"/>
                    </a:lnTo>
                    <a:lnTo>
                      <a:pt x="7" y="2"/>
                    </a:lnTo>
                    <a:lnTo>
                      <a:pt x="0" y="2"/>
                    </a:lnTo>
                    <a:close/>
                  </a:path>
                </a:pathLst>
              </a:custGeom>
              <a:solidFill>
                <a:srgbClr val="241E1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522"/>
              <p:cNvSpPr>
                <a:spLocks/>
              </p:cNvSpPr>
              <p:nvPr/>
            </p:nvSpPr>
            <p:spPr bwMode="auto">
              <a:xfrm>
                <a:off x="3792" y="2218"/>
                <a:ext cx="9" cy="7"/>
              </a:xfrm>
              <a:custGeom>
                <a:avLst/>
                <a:gdLst/>
                <a:ahLst/>
                <a:cxnLst>
                  <a:cxn ang="0">
                    <a:pos x="2" y="2"/>
                  </a:cxn>
                  <a:cxn ang="0">
                    <a:pos x="5" y="0"/>
                  </a:cxn>
                  <a:cxn ang="0">
                    <a:pos x="9" y="2"/>
                  </a:cxn>
                  <a:cxn ang="0">
                    <a:pos x="9" y="7"/>
                  </a:cxn>
                  <a:cxn ang="0">
                    <a:pos x="0" y="5"/>
                  </a:cxn>
                  <a:cxn ang="0">
                    <a:pos x="5" y="7"/>
                  </a:cxn>
                  <a:cxn ang="0">
                    <a:pos x="5" y="2"/>
                  </a:cxn>
                  <a:cxn ang="0">
                    <a:pos x="2" y="2"/>
                  </a:cxn>
                </a:cxnLst>
                <a:rect l="0" t="0" r="r" b="b"/>
                <a:pathLst>
                  <a:path w="9" h="7">
                    <a:moveTo>
                      <a:pt x="2" y="2"/>
                    </a:moveTo>
                    <a:lnTo>
                      <a:pt x="5" y="0"/>
                    </a:lnTo>
                    <a:lnTo>
                      <a:pt x="9" y="2"/>
                    </a:lnTo>
                    <a:lnTo>
                      <a:pt x="9" y="7"/>
                    </a:lnTo>
                    <a:lnTo>
                      <a:pt x="0" y="5"/>
                    </a:lnTo>
                    <a:lnTo>
                      <a:pt x="5" y="7"/>
                    </a:lnTo>
                    <a:lnTo>
                      <a:pt x="5" y="2"/>
                    </a:lnTo>
                    <a:lnTo>
                      <a:pt x="2" y="2"/>
                    </a:lnTo>
                    <a:close/>
                  </a:path>
                </a:pathLst>
              </a:custGeom>
              <a:solidFill>
                <a:srgbClr val="8A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523"/>
              <p:cNvSpPr>
                <a:spLocks/>
              </p:cNvSpPr>
              <p:nvPr/>
            </p:nvSpPr>
            <p:spPr bwMode="auto">
              <a:xfrm>
                <a:off x="3943" y="2220"/>
                <a:ext cx="9" cy="10"/>
              </a:xfrm>
              <a:custGeom>
                <a:avLst/>
                <a:gdLst/>
                <a:ahLst/>
                <a:cxnLst>
                  <a:cxn ang="0">
                    <a:pos x="5" y="0"/>
                  </a:cxn>
                  <a:cxn ang="0">
                    <a:pos x="5" y="0"/>
                  </a:cxn>
                  <a:cxn ang="0">
                    <a:pos x="5" y="0"/>
                  </a:cxn>
                  <a:cxn ang="0">
                    <a:pos x="7" y="0"/>
                  </a:cxn>
                  <a:cxn ang="0">
                    <a:pos x="9" y="5"/>
                  </a:cxn>
                  <a:cxn ang="0">
                    <a:pos x="5" y="10"/>
                  </a:cxn>
                  <a:cxn ang="0">
                    <a:pos x="2" y="7"/>
                  </a:cxn>
                  <a:cxn ang="0">
                    <a:pos x="0" y="5"/>
                  </a:cxn>
                  <a:cxn ang="0">
                    <a:pos x="5" y="7"/>
                  </a:cxn>
                  <a:cxn ang="0">
                    <a:pos x="5" y="0"/>
                  </a:cxn>
                </a:cxnLst>
                <a:rect l="0" t="0" r="r" b="b"/>
                <a:pathLst>
                  <a:path w="9" h="10">
                    <a:moveTo>
                      <a:pt x="5" y="0"/>
                    </a:moveTo>
                    <a:lnTo>
                      <a:pt x="5" y="0"/>
                    </a:lnTo>
                    <a:lnTo>
                      <a:pt x="5" y="0"/>
                    </a:lnTo>
                    <a:lnTo>
                      <a:pt x="7" y="0"/>
                    </a:lnTo>
                    <a:lnTo>
                      <a:pt x="9" y="5"/>
                    </a:lnTo>
                    <a:lnTo>
                      <a:pt x="5" y="10"/>
                    </a:lnTo>
                    <a:lnTo>
                      <a:pt x="2" y="7"/>
                    </a:lnTo>
                    <a:lnTo>
                      <a:pt x="0" y="5"/>
                    </a:lnTo>
                    <a:lnTo>
                      <a:pt x="5" y="7"/>
                    </a:lnTo>
                    <a:lnTo>
                      <a:pt x="5" y="0"/>
                    </a:lnTo>
                    <a:close/>
                  </a:path>
                </a:pathLst>
              </a:custGeom>
              <a:solidFill>
                <a:srgbClr val="0552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524"/>
              <p:cNvSpPr>
                <a:spLocks/>
              </p:cNvSpPr>
              <p:nvPr/>
            </p:nvSpPr>
            <p:spPr bwMode="auto">
              <a:xfrm>
                <a:off x="3789" y="2220"/>
                <a:ext cx="8" cy="5"/>
              </a:xfrm>
              <a:custGeom>
                <a:avLst/>
                <a:gdLst/>
                <a:ahLst/>
                <a:cxnLst>
                  <a:cxn ang="0">
                    <a:pos x="0" y="0"/>
                  </a:cxn>
                  <a:cxn ang="0">
                    <a:pos x="5" y="0"/>
                  </a:cxn>
                  <a:cxn ang="0">
                    <a:pos x="8" y="0"/>
                  </a:cxn>
                  <a:cxn ang="0">
                    <a:pos x="8" y="5"/>
                  </a:cxn>
                  <a:cxn ang="0">
                    <a:pos x="3" y="3"/>
                  </a:cxn>
                  <a:cxn ang="0">
                    <a:pos x="3" y="3"/>
                  </a:cxn>
                  <a:cxn ang="0">
                    <a:pos x="0" y="0"/>
                  </a:cxn>
                </a:cxnLst>
                <a:rect l="0" t="0" r="r" b="b"/>
                <a:pathLst>
                  <a:path w="8" h="5">
                    <a:moveTo>
                      <a:pt x="0" y="0"/>
                    </a:moveTo>
                    <a:lnTo>
                      <a:pt x="5" y="0"/>
                    </a:lnTo>
                    <a:lnTo>
                      <a:pt x="8" y="0"/>
                    </a:lnTo>
                    <a:lnTo>
                      <a:pt x="8" y="5"/>
                    </a:lnTo>
                    <a:lnTo>
                      <a:pt x="3" y="3"/>
                    </a:lnTo>
                    <a:lnTo>
                      <a:pt x="3" y="3"/>
                    </a:lnTo>
                    <a:lnTo>
                      <a:pt x="0" y="0"/>
                    </a:lnTo>
                    <a:close/>
                  </a:path>
                </a:pathLst>
              </a:custGeom>
              <a:solidFill>
                <a:srgbClr val="21201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525"/>
              <p:cNvSpPr>
                <a:spLocks/>
              </p:cNvSpPr>
              <p:nvPr/>
            </p:nvSpPr>
            <p:spPr bwMode="auto">
              <a:xfrm>
                <a:off x="3813" y="2220"/>
                <a:ext cx="92" cy="66"/>
              </a:xfrm>
              <a:custGeom>
                <a:avLst/>
                <a:gdLst/>
                <a:ahLst/>
                <a:cxnLst>
                  <a:cxn ang="0">
                    <a:pos x="25" y="1"/>
                  </a:cxn>
                  <a:cxn ang="0">
                    <a:pos x="28" y="0"/>
                  </a:cxn>
                  <a:cxn ang="0">
                    <a:pos x="30" y="1"/>
                  </a:cxn>
                  <a:cxn ang="0">
                    <a:pos x="30" y="3"/>
                  </a:cxn>
                  <a:cxn ang="0">
                    <a:pos x="30" y="5"/>
                  </a:cxn>
                  <a:cxn ang="0">
                    <a:pos x="34" y="4"/>
                  </a:cxn>
                  <a:cxn ang="0">
                    <a:pos x="34" y="2"/>
                  </a:cxn>
                  <a:cxn ang="0">
                    <a:pos x="37" y="4"/>
                  </a:cxn>
                  <a:cxn ang="0">
                    <a:pos x="38" y="2"/>
                  </a:cxn>
                  <a:cxn ang="0">
                    <a:pos x="39" y="4"/>
                  </a:cxn>
                  <a:cxn ang="0">
                    <a:pos x="33" y="11"/>
                  </a:cxn>
                  <a:cxn ang="0">
                    <a:pos x="28" y="12"/>
                  </a:cxn>
                  <a:cxn ang="0">
                    <a:pos x="15" y="17"/>
                  </a:cxn>
                  <a:cxn ang="0">
                    <a:pos x="12" y="24"/>
                  </a:cxn>
                  <a:cxn ang="0">
                    <a:pos x="11" y="27"/>
                  </a:cxn>
                  <a:cxn ang="0">
                    <a:pos x="3" y="28"/>
                  </a:cxn>
                  <a:cxn ang="0">
                    <a:pos x="1" y="27"/>
                  </a:cxn>
                  <a:cxn ang="0">
                    <a:pos x="0" y="26"/>
                  </a:cxn>
                  <a:cxn ang="0">
                    <a:pos x="0" y="20"/>
                  </a:cxn>
                  <a:cxn ang="0">
                    <a:pos x="2" y="24"/>
                  </a:cxn>
                  <a:cxn ang="0">
                    <a:pos x="3" y="24"/>
                  </a:cxn>
                  <a:cxn ang="0">
                    <a:pos x="4" y="20"/>
                  </a:cxn>
                  <a:cxn ang="0">
                    <a:pos x="6" y="16"/>
                  </a:cxn>
                  <a:cxn ang="0">
                    <a:pos x="9" y="11"/>
                  </a:cxn>
                  <a:cxn ang="0">
                    <a:pos x="10" y="10"/>
                  </a:cxn>
                  <a:cxn ang="0">
                    <a:pos x="11" y="11"/>
                  </a:cxn>
                  <a:cxn ang="0">
                    <a:pos x="13" y="9"/>
                  </a:cxn>
                  <a:cxn ang="0">
                    <a:pos x="14" y="6"/>
                  </a:cxn>
                  <a:cxn ang="0">
                    <a:pos x="18" y="3"/>
                  </a:cxn>
                  <a:cxn ang="0">
                    <a:pos x="22" y="2"/>
                  </a:cxn>
                  <a:cxn ang="0">
                    <a:pos x="22" y="3"/>
                  </a:cxn>
                  <a:cxn ang="0">
                    <a:pos x="23" y="3"/>
                  </a:cxn>
                  <a:cxn ang="0">
                    <a:pos x="24" y="3"/>
                  </a:cxn>
                  <a:cxn ang="0">
                    <a:pos x="25" y="1"/>
                  </a:cxn>
                </a:cxnLst>
                <a:rect l="0" t="0" r="r" b="b"/>
                <a:pathLst>
                  <a:path w="39" h="28">
                    <a:moveTo>
                      <a:pt x="25" y="1"/>
                    </a:moveTo>
                    <a:cubicBezTo>
                      <a:pt x="28" y="0"/>
                      <a:pt x="28" y="0"/>
                      <a:pt x="28" y="0"/>
                    </a:cubicBezTo>
                    <a:cubicBezTo>
                      <a:pt x="30" y="1"/>
                      <a:pt x="30" y="1"/>
                      <a:pt x="30" y="1"/>
                    </a:cubicBezTo>
                    <a:cubicBezTo>
                      <a:pt x="30" y="3"/>
                      <a:pt x="30" y="3"/>
                      <a:pt x="30" y="3"/>
                    </a:cubicBezTo>
                    <a:cubicBezTo>
                      <a:pt x="30" y="5"/>
                      <a:pt x="30" y="5"/>
                      <a:pt x="30" y="5"/>
                    </a:cubicBezTo>
                    <a:cubicBezTo>
                      <a:pt x="34" y="4"/>
                      <a:pt x="34" y="4"/>
                      <a:pt x="34" y="4"/>
                    </a:cubicBezTo>
                    <a:cubicBezTo>
                      <a:pt x="34" y="2"/>
                      <a:pt x="34" y="2"/>
                      <a:pt x="34" y="2"/>
                    </a:cubicBezTo>
                    <a:cubicBezTo>
                      <a:pt x="37" y="4"/>
                      <a:pt x="37" y="4"/>
                      <a:pt x="37" y="4"/>
                    </a:cubicBezTo>
                    <a:cubicBezTo>
                      <a:pt x="38" y="2"/>
                      <a:pt x="38" y="2"/>
                      <a:pt x="38" y="2"/>
                    </a:cubicBezTo>
                    <a:cubicBezTo>
                      <a:pt x="39" y="4"/>
                      <a:pt x="39" y="4"/>
                      <a:pt x="39" y="4"/>
                    </a:cubicBezTo>
                    <a:cubicBezTo>
                      <a:pt x="33" y="11"/>
                      <a:pt x="33" y="11"/>
                      <a:pt x="33" y="11"/>
                    </a:cubicBezTo>
                    <a:cubicBezTo>
                      <a:pt x="28" y="12"/>
                      <a:pt x="28" y="12"/>
                      <a:pt x="28" y="12"/>
                    </a:cubicBezTo>
                    <a:cubicBezTo>
                      <a:pt x="23" y="13"/>
                      <a:pt x="18" y="14"/>
                      <a:pt x="15" y="17"/>
                    </a:cubicBezTo>
                    <a:cubicBezTo>
                      <a:pt x="12" y="24"/>
                      <a:pt x="12" y="24"/>
                      <a:pt x="12" y="24"/>
                    </a:cubicBezTo>
                    <a:cubicBezTo>
                      <a:pt x="11" y="27"/>
                      <a:pt x="11" y="27"/>
                      <a:pt x="11" y="27"/>
                    </a:cubicBezTo>
                    <a:cubicBezTo>
                      <a:pt x="3" y="28"/>
                      <a:pt x="3" y="28"/>
                      <a:pt x="3" y="28"/>
                    </a:cubicBezTo>
                    <a:cubicBezTo>
                      <a:pt x="1" y="27"/>
                      <a:pt x="1" y="27"/>
                      <a:pt x="1" y="27"/>
                    </a:cubicBezTo>
                    <a:cubicBezTo>
                      <a:pt x="0" y="26"/>
                      <a:pt x="0" y="26"/>
                      <a:pt x="0" y="26"/>
                    </a:cubicBezTo>
                    <a:cubicBezTo>
                      <a:pt x="0" y="20"/>
                      <a:pt x="0" y="20"/>
                      <a:pt x="0" y="20"/>
                    </a:cubicBezTo>
                    <a:cubicBezTo>
                      <a:pt x="2" y="24"/>
                      <a:pt x="2" y="24"/>
                      <a:pt x="2" y="24"/>
                    </a:cubicBezTo>
                    <a:cubicBezTo>
                      <a:pt x="3" y="24"/>
                      <a:pt x="3" y="24"/>
                      <a:pt x="3" y="24"/>
                    </a:cubicBezTo>
                    <a:cubicBezTo>
                      <a:pt x="4" y="20"/>
                      <a:pt x="4" y="20"/>
                      <a:pt x="4" y="20"/>
                    </a:cubicBezTo>
                    <a:cubicBezTo>
                      <a:pt x="6" y="16"/>
                      <a:pt x="6" y="16"/>
                      <a:pt x="6" y="16"/>
                    </a:cubicBezTo>
                    <a:cubicBezTo>
                      <a:pt x="9" y="11"/>
                      <a:pt x="9" y="11"/>
                      <a:pt x="9" y="11"/>
                    </a:cubicBezTo>
                    <a:cubicBezTo>
                      <a:pt x="10" y="10"/>
                      <a:pt x="10" y="10"/>
                      <a:pt x="10" y="10"/>
                    </a:cubicBezTo>
                    <a:cubicBezTo>
                      <a:pt x="11" y="11"/>
                      <a:pt x="11" y="11"/>
                      <a:pt x="11" y="11"/>
                    </a:cubicBezTo>
                    <a:cubicBezTo>
                      <a:pt x="13" y="9"/>
                      <a:pt x="13" y="9"/>
                      <a:pt x="13" y="9"/>
                    </a:cubicBezTo>
                    <a:cubicBezTo>
                      <a:pt x="14" y="6"/>
                      <a:pt x="14" y="6"/>
                      <a:pt x="14" y="6"/>
                    </a:cubicBezTo>
                    <a:cubicBezTo>
                      <a:pt x="18" y="3"/>
                      <a:pt x="18" y="3"/>
                      <a:pt x="18" y="3"/>
                    </a:cubicBezTo>
                    <a:cubicBezTo>
                      <a:pt x="22" y="2"/>
                      <a:pt x="22" y="2"/>
                      <a:pt x="22" y="2"/>
                    </a:cubicBezTo>
                    <a:cubicBezTo>
                      <a:pt x="22" y="3"/>
                      <a:pt x="22" y="3"/>
                      <a:pt x="22" y="3"/>
                    </a:cubicBezTo>
                    <a:cubicBezTo>
                      <a:pt x="23" y="3"/>
                      <a:pt x="23" y="3"/>
                      <a:pt x="23" y="3"/>
                    </a:cubicBezTo>
                    <a:cubicBezTo>
                      <a:pt x="24" y="3"/>
                      <a:pt x="24" y="3"/>
                      <a:pt x="24" y="3"/>
                    </a:cubicBezTo>
                    <a:cubicBezTo>
                      <a:pt x="25" y="1"/>
                      <a:pt x="25" y="1"/>
                      <a:pt x="25" y="1"/>
                    </a:cubicBezTo>
                    <a:close/>
                  </a:path>
                </a:pathLst>
              </a:custGeom>
              <a:solidFill>
                <a:srgbClr val="12848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526"/>
              <p:cNvSpPr>
                <a:spLocks/>
              </p:cNvSpPr>
              <p:nvPr/>
            </p:nvSpPr>
            <p:spPr bwMode="auto">
              <a:xfrm>
                <a:off x="3886" y="2220"/>
                <a:ext cx="7" cy="10"/>
              </a:xfrm>
              <a:custGeom>
                <a:avLst/>
                <a:gdLst/>
                <a:ahLst/>
                <a:cxnLst>
                  <a:cxn ang="0">
                    <a:pos x="0" y="10"/>
                  </a:cxn>
                  <a:cxn ang="0">
                    <a:pos x="7" y="0"/>
                  </a:cxn>
                  <a:cxn ang="0">
                    <a:pos x="3" y="10"/>
                  </a:cxn>
                  <a:cxn ang="0">
                    <a:pos x="0" y="10"/>
                  </a:cxn>
                </a:cxnLst>
                <a:rect l="0" t="0" r="r" b="b"/>
                <a:pathLst>
                  <a:path w="7" h="10">
                    <a:moveTo>
                      <a:pt x="0" y="10"/>
                    </a:moveTo>
                    <a:lnTo>
                      <a:pt x="7" y="0"/>
                    </a:lnTo>
                    <a:lnTo>
                      <a:pt x="3" y="10"/>
                    </a:lnTo>
                    <a:lnTo>
                      <a:pt x="0" y="10"/>
                    </a:lnTo>
                    <a:close/>
                  </a:path>
                </a:pathLst>
              </a:custGeom>
              <a:solidFill>
                <a:srgbClr val="201E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527"/>
              <p:cNvSpPr>
                <a:spLocks/>
              </p:cNvSpPr>
              <p:nvPr/>
            </p:nvSpPr>
            <p:spPr bwMode="auto">
              <a:xfrm>
                <a:off x="3792" y="2223"/>
                <a:ext cx="9" cy="4"/>
              </a:xfrm>
              <a:custGeom>
                <a:avLst/>
                <a:gdLst/>
                <a:ahLst/>
                <a:cxnLst>
                  <a:cxn ang="0">
                    <a:pos x="0" y="0"/>
                  </a:cxn>
                  <a:cxn ang="0">
                    <a:pos x="0" y="0"/>
                  </a:cxn>
                  <a:cxn ang="0">
                    <a:pos x="9" y="2"/>
                  </a:cxn>
                  <a:cxn ang="0">
                    <a:pos x="7" y="4"/>
                  </a:cxn>
                  <a:cxn ang="0">
                    <a:pos x="0" y="2"/>
                  </a:cxn>
                  <a:cxn ang="0">
                    <a:pos x="0" y="0"/>
                  </a:cxn>
                </a:cxnLst>
                <a:rect l="0" t="0" r="r" b="b"/>
                <a:pathLst>
                  <a:path w="9" h="4">
                    <a:moveTo>
                      <a:pt x="0" y="0"/>
                    </a:moveTo>
                    <a:lnTo>
                      <a:pt x="0" y="0"/>
                    </a:lnTo>
                    <a:lnTo>
                      <a:pt x="9" y="2"/>
                    </a:lnTo>
                    <a:lnTo>
                      <a:pt x="7" y="4"/>
                    </a:lnTo>
                    <a:lnTo>
                      <a:pt x="0" y="2"/>
                    </a:lnTo>
                    <a:lnTo>
                      <a:pt x="0" y="0"/>
                    </a:lnTo>
                    <a:close/>
                  </a:path>
                </a:pathLst>
              </a:custGeom>
              <a:solidFill>
                <a:srgbClr val="0652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528"/>
              <p:cNvSpPr>
                <a:spLocks/>
              </p:cNvSpPr>
              <p:nvPr/>
            </p:nvSpPr>
            <p:spPr bwMode="auto">
              <a:xfrm>
                <a:off x="3867" y="2223"/>
                <a:ext cx="5" cy="4"/>
              </a:xfrm>
              <a:custGeom>
                <a:avLst/>
                <a:gdLst/>
                <a:ahLst/>
                <a:cxnLst>
                  <a:cxn ang="0">
                    <a:pos x="5" y="0"/>
                  </a:cxn>
                  <a:cxn ang="0">
                    <a:pos x="3" y="4"/>
                  </a:cxn>
                  <a:cxn ang="0">
                    <a:pos x="0" y="4"/>
                  </a:cxn>
                  <a:cxn ang="0">
                    <a:pos x="5" y="0"/>
                  </a:cxn>
                </a:cxnLst>
                <a:rect l="0" t="0" r="r" b="b"/>
                <a:pathLst>
                  <a:path w="5" h="4">
                    <a:moveTo>
                      <a:pt x="5" y="0"/>
                    </a:moveTo>
                    <a:lnTo>
                      <a:pt x="3" y="4"/>
                    </a:lnTo>
                    <a:lnTo>
                      <a:pt x="0" y="4"/>
                    </a:lnTo>
                    <a:lnTo>
                      <a:pt x="5" y="0"/>
                    </a:lnTo>
                    <a:close/>
                  </a:path>
                </a:pathLst>
              </a:custGeom>
              <a:solidFill>
                <a:srgbClr val="01535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529"/>
              <p:cNvSpPr>
                <a:spLocks/>
              </p:cNvSpPr>
              <p:nvPr/>
            </p:nvSpPr>
            <p:spPr bwMode="auto">
              <a:xfrm>
                <a:off x="3813" y="2225"/>
                <a:ext cx="14" cy="38"/>
              </a:xfrm>
              <a:custGeom>
                <a:avLst/>
                <a:gdLst/>
                <a:ahLst/>
                <a:cxnLst>
                  <a:cxn ang="0">
                    <a:pos x="2" y="21"/>
                  </a:cxn>
                  <a:cxn ang="0">
                    <a:pos x="12" y="0"/>
                  </a:cxn>
                  <a:cxn ang="0">
                    <a:pos x="14" y="2"/>
                  </a:cxn>
                  <a:cxn ang="0">
                    <a:pos x="12" y="2"/>
                  </a:cxn>
                  <a:cxn ang="0">
                    <a:pos x="5" y="19"/>
                  </a:cxn>
                  <a:cxn ang="0">
                    <a:pos x="0" y="38"/>
                  </a:cxn>
                  <a:cxn ang="0">
                    <a:pos x="2" y="21"/>
                  </a:cxn>
                </a:cxnLst>
                <a:rect l="0" t="0" r="r" b="b"/>
                <a:pathLst>
                  <a:path w="14" h="38">
                    <a:moveTo>
                      <a:pt x="2" y="21"/>
                    </a:moveTo>
                    <a:lnTo>
                      <a:pt x="12" y="0"/>
                    </a:lnTo>
                    <a:lnTo>
                      <a:pt x="14" y="2"/>
                    </a:lnTo>
                    <a:lnTo>
                      <a:pt x="12" y="2"/>
                    </a:lnTo>
                    <a:lnTo>
                      <a:pt x="5" y="19"/>
                    </a:lnTo>
                    <a:lnTo>
                      <a:pt x="0" y="38"/>
                    </a:lnTo>
                    <a:lnTo>
                      <a:pt x="2" y="21"/>
                    </a:lnTo>
                    <a:close/>
                  </a:path>
                </a:pathLst>
              </a:custGeom>
              <a:solidFill>
                <a:srgbClr val="1183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530"/>
              <p:cNvSpPr>
                <a:spLocks/>
              </p:cNvSpPr>
              <p:nvPr/>
            </p:nvSpPr>
            <p:spPr bwMode="auto">
              <a:xfrm>
                <a:off x="3957" y="2225"/>
                <a:ext cx="5" cy="5"/>
              </a:xfrm>
              <a:custGeom>
                <a:avLst/>
                <a:gdLst/>
                <a:ahLst/>
                <a:cxnLst>
                  <a:cxn ang="0">
                    <a:pos x="3" y="2"/>
                  </a:cxn>
                  <a:cxn ang="0">
                    <a:pos x="5" y="0"/>
                  </a:cxn>
                  <a:cxn ang="0">
                    <a:pos x="5" y="2"/>
                  </a:cxn>
                  <a:cxn ang="0">
                    <a:pos x="5" y="2"/>
                  </a:cxn>
                  <a:cxn ang="0">
                    <a:pos x="0" y="5"/>
                  </a:cxn>
                  <a:cxn ang="0">
                    <a:pos x="0" y="5"/>
                  </a:cxn>
                  <a:cxn ang="0">
                    <a:pos x="3" y="2"/>
                  </a:cxn>
                </a:cxnLst>
                <a:rect l="0" t="0" r="r" b="b"/>
                <a:pathLst>
                  <a:path w="5" h="5">
                    <a:moveTo>
                      <a:pt x="3" y="2"/>
                    </a:moveTo>
                    <a:lnTo>
                      <a:pt x="5" y="0"/>
                    </a:lnTo>
                    <a:lnTo>
                      <a:pt x="5" y="2"/>
                    </a:lnTo>
                    <a:lnTo>
                      <a:pt x="5" y="2"/>
                    </a:lnTo>
                    <a:lnTo>
                      <a:pt x="0" y="5"/>
                    </a:lnTo>
                    <a:lnTo>
                      <a:pt x="0" y="5"/>
                    </a:lnTo>
                    <a:lnTo>
                      <a:pt x="3" y="2"/>
                    </a:lnTo>
                    <a:close/>
                  </a:path>
                </a:pathLst>
              </a:custGeom>
              <a:solidFill>
                <a:srgbClr val="1F23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531"/>
              <p:cNvSpPr>
                <a:spLocks/>
              </p:cNvSpPr>
              <p:nvPr/>
            </p:nvSpPr>
            <p:spPr bwMode="auto">
              <a:xfrm>
                <a:off x="3681" y="2225"/>
                <a:ext cx="9" cy="7"/>
              </a:xfrm>
              <a:custGeom>
                <a:avLst/>
                <a:gdLst/>
                <a:ahLst/>
                <a:cxnLst>
                  <a:cxn ang="0">
                    <a:pos x="0" y="0"/>
                  </a:cxn>
                  <a:cxn ang="0">
                    <a:pos x="9" y="2"/>
                  </a:cxn>
                  <a:cxn ang="0">
                    <a:pos x="2" y="7"/>
                  </a:cxn>
                  <a:cxn ang="0">
                    <a:pos x="4" y="2"/>
                  </a:cxn>
                  <a:cxn ang="0">
                    <a:pos x="0" y="5"/>
                  </a:cxn>
                  <a:cxn ang="0">
                    <a:pos x="0" y="0"/>
                  </a:cxn>
                </a:cxnLst>
                <a:rect l="0" t="0" r="r" b="b"/>
                <a:pathLst>
                  <a:path w="9" h="7">
                    <a:moveTo>
                      <a:pt x="0" y="0"/>
                    </a:moveTo>
                    <a:lnTo>
                      <a:pt x="9" y="2"/>
                    </a:lnTo>
                    <a:lnTo>
                      <a:pt x="2" y="7"/>
                    </a:lnTo>
                    <a:lnTo>
                      <a:pt x="4" y="2"/>
                    </a:lnTo>
                    <a:lnTo>
                      <a:pt x="0" y="5"/>
                    </a:lnTo>
                    <a:lnTo>
                      <a:pt x="0"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532"/>
              <p:cNvSpPr>
                <a:spLocks/>
              </p:cNvSpPr>
              <p:nvPr/>
            </p:nvSpPr>
            <p:spPr bwMode="auto">
              <a:xfrm>
                <a:off x="3752" y="2227"/>
                <a:ext cx="9" cy="7"/>
              </a:xfrm>
              <a:custGeom>
                <a:avLst/>
                <a:gdLst/>
                <a:ahLst/>
                <a:cxnLst>
                  <a:cxn ang="0">
                    <a:pos x="0" y="3"/>
                  </a:cxn>
                  <a:cxn ang="0">
                    <a:pos x="9" y="0"/>
                  </a:cxn>
                  <a:cxn ang="0">
                    <a:pos x="4" y="7"/>
                  </a:cxn>
                  <a:cxn ang="0">
                    <a:pos x="2" y="5"/>
                  </a:cxn>
                  <a:cxn ang="0">
                    <a:pos x="4" y="5"/>
                  </a:cxn>
                  <a:cxn ang="0">
                    <a:pos x="4" y="0"/>
                  </a:cxn>
                  <a:cxn ang="0">
                    <a:pos x="0" y="3"/>
                  </a:cxn>
                </a:cxnLst>
                <a:rect l="0" t="0" r="r" b="b"/>
                <a:pathLst>
                  <a:path w="9" h="7">
                    <a:moveTo>
                      <a:pt x="0" y="3"/>
                    </a:moveTo>
                    <a:lnTo>
                      <a:pt x="9" y="0"/>
                    </a:lnTo>
                    <a:lnTo>
                      <a:pt x="4" y="7"/>
                    </a:lnTo>
                    <a:lnTo>
                      <a:pt x="2" y="5"/>
                    </a:lnTo>
                    <a:lnTo>
                      <a:pt x="4" y="5"/>
                    </a:lnTo>
                    <a:lnTo>
                      <a:pt x="4" y="0"/>
                    </a:lnTo>
                    <a:lnTo>
                      <a:pt x="0" y="3"/>
                    </a:lnTo>
                    <a:close/>
                  </a:path>
                </a:pathLst>
              </a:custGeom>
              <a:solidFill>
                <a:srgbClr val="8CBC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533"/>
              <p:cNvSpPr>
                <a:spLocks/>
              </p:cNvSpPr>
              <p:nvPr/>
            </p:nvSpPr>
            <p:spPr bwMode="auto">
              <a:xfrm>
                <a:off x="3955" y="2227"/>
                <a:ext cx="7" cy="5"/>
              </a:xfrm>
              <a:custGeom>
                <a:avLst/>
                <a:gdLst/>
                <a:ahLst/>
                <a:cxnLst>
                  <a:cxn ang="0">
                    <a:pos x="0" y="3"/>
                  </a:cxn>
                  <a:cxn ang="0">
                    <a:pos x="5" y="0"/>
                  </a:cxn>
                  <a:cxn ang="0">
                    <a:pos x="2" y="3"/>
                  </a:cxn>
                  <a:cxn ang="0">
                    <a:pos x="2" y="3"/>
                  </a:cxn>
                  <a:cxn ang="0">
                    <a:pos x="7" y="0"/>
                  </a:cxn>
                  <a:cxn ang="0">
                    <a:pos x="5" y="5"/>
                  </a:cxn>
                  <a:cxn ang="0">
                    <a:pos x="2" y="5"/>
                  </a:cxn>
                  <a:cxn ang="0">
                    <a:pos x="0" y="3"/>
                  </a:cxn>
                </a:cxnLst>
                <a:rect l="0" t="0" r="r" b="b"/>
                <a:pathLst>
                  <a:path w="7" h="5">
                    <a:moveTo>
                      <a:pt x="0" y="3"/>
                    </a:moveTo>
                    <a:lnTo>
                      <a:pt x="5" y="0"/>
                    </a:lnTo>
                    <a:lnTo>
                      <a:pt x="2" y="3"/>
                    </a:lnTo>
                    <a:lnTo>
                      <a:pt x="2" y="3"/>
                    </a:lnTo>
                    <a:lnTo>
                      <a:pt x="7" y="0"/>
                    </a:lnTo>
                    <a:lnTo>
                      <a:pt x="5" y="5"/>
                    </a:lnTo>
                    <a:lnTo>
                      <a:pt x="2" y="5"/>
                    </a:lnTo>
                    <a:lnTo>
                      <a:pt x="0" y="3"/>
                    </a:lnTo>
                    <a:close/>
                  </a:path>
                </a:pathLst>
              </a:custGeom>
              <a:solidFill>
                <a:srgbClr val="8B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534"/>
              <p:cNvSpPr>
                <a:spLocks/>
              </p:cNvSpPr>
              <p:nvPr/>
            </p:nvSpPr>
            <p:spPr bwMode="auto">
              <a:xfrm>
                <a:off x="3884" y="2227"/>
                <a:ext cx="9" cy="5"/>
              </a:xfrm>
              <a:custGeom>
                <a:avLst/>
                <a:gdLst/>
                <a:ahLst/>
                <a:cxnLst>
                  <a:cxn ang="0">
                    <a:pos x="0" y="5"/>
                  </a:cxn>
                  <a:cxn ang="0">
                    <a:pos x="0" y="0"/>
                  </a:cxn>
                  <a:cxn ang="0">
                    <a:pos x="2" y="5"/>
                  </a:cxn>
                  <a:cxn ang="0">
                    <a:pos x="9" y="3"/>
                  </a:cxn>
                  <a:cxn ang="0">
                    <a:pos x="0" y="5"/>
                  </a:cxn>
                </a:cxnLst>
                <a:rect l="0" t="0" r="r" b="b"/>
                <a:pathLst>
                  <a:path w="9" h="5">
                    <a:moveTo>
                      <a:pt x="0" y="5"/>
                    </a:moveTo>
                    <a:lnTo>
                      <a:pt x="0" y="0"/>
                    </a:lnTo>
                    <a:lnTo>
                      <a:pt x="2" y="5"/>
                    </a:lnTo>
                    <a:lnTo>
                      <a:pt x="9" y="3"/>
                    </a:lnTo>
                    <a:lnTo>
                      <a:pt x="0" y="5"/>
                    </a:lnTo>
                    <a:close/>
                  </a:path>
                </a:pathLst>
              </a:custGeom>
              <a:solidFill>
                <a:srgbClr val="0553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535"/>
              <p:cNvSpPr>
                <a:spLocks/>
              </p:cNvSpPr>
              <p:nvPr/>
            </p:nvSpPr>
            <p:spPr bwMode="auto">
              <a:xfrm>
                <a:off x="3955" y="2227"/>
                <a:ext cx="9" cy="5"/>
              </a:xfrm>
              <a:custGeom>
                <a:avLst/>
                <a:gdLst/>
                <a:ahLst/>
                <a:cxnLst>
                  <a:cxn ang="0">
                    <a:pos x="7" y="0"/>
                  </a:cxn>
                  <a:cxn ang="0">
                    <a:pos x="7" y="0"/>
                  </a:cxn>
                  <a:cxn ang="0">
                    <a:pos x="9" y="5"/>
                  </a:cxn>
                  <a:cxn ang="0">
                    <a:pos x="0" y="5"/>
                  </a:cxn>
                  <a:cxn ang="0">
                    <a:pos x="2" y="5"/>
                  </a:cxn>
                  <a:cxn ang="0">
                    <a:pos x="5" y="5"/>
                  </a:cxn>
                  <a:cxn ang="0">
                    <a:pos x="7" y="0"/>
                  </a:cxn>
                </a:cxnLst>
                <a:rect l="0" t="0" r="r" b="b"/>
                <a:pathLst>
                  <a:path w="9" h="5">
                    <a:moveTo>
                      <a:pt x="7" y="0"/>
                    </a:moveTo>
                    <a:lnTo>
                      <a:pt x="7" y="0"/>
                    </a:lnTo>
                    <a:lnTo>
                      <a:pt x="9" y="5"/>
                    </a:lnTo>
                    <a:lnTo>
                      <a:pt x="0" y="5"/>
                    </a:lnTo>
                    <a:lnTo>
                      <a:pt x="2" y="5"/>
                    </a:lnTo>
                    <a:lnTo>
                      <a:pt x="5" y="5"/>
                    </a:lnTo>
                    <a:lnTo>
                      <a:pt x="7" y="0"/>
                    </a:lnTo>
                    <a:close/>
                  </a:path>
                </a:pathLst>
              </a:custGeom>
              <a:solidFill>
                <a:srgbClr val="0452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536"/>
              <p:cNvSpPr>
                <a:spLocks/>
              </p:cNvSpPr>
              <p:nvPr/>
            </p:nvSpPr>
            <p:spPr bwMode="auto">
              <a:xfrm>
                <a:off x="3756" y="2227"/>
                <a:ext cx="5" cy="7"/>
              </a:xfrm>
              <a:custGeom>
                <a:avLst/>
                <a:gdLst/>
                <a:ahLst/>
                <a:cxnLst>
                  <a:cxn ang="0">
                    <a:pos x="5" y="0"/>
                  </a:cxn>
                  <a:cxn ang="0">
                    <a:pos x="5" y="7"/>
                  </a:cxn>
                  <a:cxn ang="0">
                    <a:pos x="0" y="7"/>
                  </a:cxn>
                  <a:cxn ang="0">
                    <a:pos x="0" y="7"/>
                  </a:cxn>
                  <a:cxn ang="0">
                    <a:pos x="5" y="0"/>
                  </a:cxn>
                </a:cxnLst>
                <a:rect l="0" t="0" r="r" b="b"/>
                <a:pathLst>
                  <a:path w="5" h="7">
                    <a:moveTo>
                      <a:pt x="5" y="0"/>
                    </a:moveTo>
                    <a:lnTo>
                      <a:pt x="5" y="7"/>
                    </a:lnTo>
                    <a:lnTo>
                      <a:pt x="0" y="7"/>
                    </a:lnTo>
                    <a:lnTo>
                      <a:pt x="0" y="7"/>
                    </a:lnTo>
                    <a:lnTo>
                      <a:pt x="5" y="0"/>
                    </a:lnTo>
                    <a:close/>
                  </a:path>
                </a:pathLst>
              </a:custGeom>
              <a:solidFill>
                <a:srgbClr val="0752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537"/>
              <p:cNvSpPr>
                <a:spLocks/>
              </p:cNvSpPr>
              <p:nvPr/>
            </p:nvSpPr>
            <p:spPr bwMode="auto">
              <a:xfrm>
                <a:off x="3752" y="2227"/>
                <a:ext cx="4" cy="5"/>
              </a:xfrm>
              <a:custGeom>
                <a:avLst/>
                <a:gdLst/>
                <a:ahLst/>
                <a:cxnLst>
                  <a:cxn ang="0">
                    <a:pos x="0" y="3"/>
                  </a:cxn>
                  <a:cxn ang="0">
                    <a:pos x="4" y="0"/>
                  </a:cxn>
                  <a:cxn ang="0">
                    <a:pos x="4" y="5"/>
                  </a:cxn>
                  <a:cxn ang="0">
                    <a:pos x="0" y="5"/>
                  </a:cxn>
                  <a:cxn ang="0">
                    <a:pos x="0" y="3"/>
                  </a:cxn>
                </a:cxnLst>
                <a:rect l="0" t="0" r="r" b="b"/>
                <a:pathLst>
                  <a:path w="4" h="5">
                    <a:moveTo>
                      <a:pt x="0" y="3"/>
                    </a:moveTo>
                    <a:lnTo>
                      <a:pt x="4" y="0"/>
                    </a:lnTo>
                    <a:lnTo>
                      <a:pt x="4" y="5"/>
                    </a:lnTo>
                    <a:lnTo>
                      <a:pt x="0" y="5"/>
                    </a:lnTo>
                    <a:lnTo>
                      <a:pt x="0" y="3"/>
                    </a:lnTo>
                    <a:close/>
                  </a:path>
                </a:pathLst>
              </a:custGeom>
              <a:solidFill>
                <a:srgbClr val="241C1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538"/>
              <p:cNvSpPr>
                <a:spLocks/>
              </p:cNvSpPr>
              <p:nvPr/>
            </p:nvSpPr>
            <p:spPr bwMode="auto">
              <a:xfrm>
                <a:off x="3778" y="2230"/>
                <a:ext cx="7" cy="7"/>
              </a:xfrm>
              <a:custGeom>
                <a:avLst/>
                <a:gdLst/>
                <a:ahLst/>
                <a:cxnLst>
                  <a:cxn ang="0">
                    <a:pos x="0" y="2"/>
                  </a:cxn>
                  <a:cxn ang="0">
                    <a:pos x="7" y="0"/>
                  </a:cxn>
                  <a:cxn ang="0">
                    <a:pos x="7" y="7"/>
                  </a:cxn>
                  <a:cxn ang="0">
                    <a:pos x="2" y="7"/>
                  </a:cxn>
                  <a:cxn ang="0">
                    <a:pos x="7" y="4"/>
                  </a:cxn>
                  <a:cxn ang="0">
                    <a:pos x="7" y="4"/>
                  </a:cxn>
                  <a:cxn ang="0">
                    <a:pos x="2" y="2"/>
                  </a:cxn>
                  <a:cxn ang="0">
                    <a:pos x="0" y="2"/>
                  </a:cxn>
                </a:cxnLst>
                <a:rect l="0" t="0" r="r" b="b"/>
                <a:pathLst>
                  <a:path w="7" h="7">
                    <a:moveTo>
                      <a:pt x="0" y="2"/>
                    </a:moveTo>
                    <a:lnTo>
                      <a:pt x="7" y="0"/>
                    </a:lnTo>
                    <a:lnTo>
                      <a:pt x="7" y="7"/>
                    </a:lnTo>
                    <a:lnTo>
                      <a:pt x="2" y="7"/>
                    </a:lnTo>
                    <a:lnTo>
                      <a:pt x="7" y="4"/>
                    </a:lnTo>
                    <a:lnTo>
                      <a:pt x="7" y="4"/>
                    </a:lnTo>
                    <a:lnTo>
                      <a:pt x="2" y="2"/>
                    </a:lnTo>
                    <a:lnTo>
                      <a:pt x="0" y="2"/>
                    </a:lnTo>
                    <a:close/>
                  </a:path>
                </a:pathLst>
              </a:custGeom>
              <a:solidFill>
                <a:srgbClr val="8DBC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539"/>
              <p:cNvSpPr>
                <a:spLocks/>
              </p:cNvSpPr>
              <p:nvPr/>
            </p:nvSpPr>
            <p:spPr bwMode="auto">
              <a:xfrm>
                <a:off x="3839" y="2230"/>
                <a:ext cx="7" cy="11"/>
              </a:xfrm>
              <a:custGeom>
                <a:avLst/>
                <a:gdLst/>
                <a:ahLst/>
                <a:cxnLst>
                  <a:cxn ang="0">
                    <a:pos x="0" y="4"/>
                  </a:cxn>
                  <a:cxn ang="0">
                    <a:pos x="7" y="0"/>
                  </a:cxn>
                  <a:cxn ang="0">
                    <a:pos x="2" y="11"/>
                  </a:cxn>
                  <a:cxn ang="0">
                    <a:pos x="0" y="11"/>
                  </a:cxn>
                  <a:cxn ang="0">
                    <a:pos x="0" y="4"/>
                  </a:cxn>
                </a:cxnLst>
                <a:rect l="0" t="0" r="r" b="b"/>
                <a:pathLst>
                  <a:path w="7" h="11">
                    <a:moveTo>
                      <a:pt x="0" y="4"/>
                    </a:moveTo>
                    <a:lnTo>
                      <a:pt x="7" y="0"/>
                    </a:lnTo>
                    <a:lnTo>
                      <a:pt x="2" y="11"/>
                    </a:lnTo>
                    <a:lnTo>
                      <a:pt x="0" y="11"/>
                    </a:lnTo>
                    <a:lnTo>
                      <a:pt x="0" y="4"/>
                    </a:lnTo>
                    <a:close/>
                  </a:path>
                </a:pathLst>
              </a:custGeom>
              <a:solidFill>
                <a:srgbClr val="221F2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540"/>
              <p:cNvSpPr>
                <a:spLocks/>
              </p:cNvSpPr>
              <p:nvPr/>
            </p:nvSpPr>
            <p:spPr bwMode="auto">
              <a:xfrm>
                <a:off x="3775" y="2232"/>
                <a:ext cx="10" cy="2"/>
              </a:xfrm>
              <a:custGeom>
                <a:avLst/>
                <a:gdLst/>
                <a:ahLst/>
                <a:cxnLst>
                  <a:cxn ang="0">
                    <a:pos x="3" y="0"/>
                  </a:cxn>
                  <a:cxn ang="0">
                    <a:pos x="3" y="0"/>
                  </a:cxn>
                  <a:cxn ang="0">
                    <a:pos x="5" y="0"/>
                  </a:cxn>
                  <a:cxn ang="0">
                    <a:pos x="10" y="2"/>
                  </a:cxn>
                  <a:cxn ang="0">
                    <a:pos x="10" y="2"/>
                  </a:cxn>
                  <a:cxn ang="0">
                    <a:pos x="0" y="2"/>
                  </a:cxn>
                  <a:cxn ang="0">
                    <a:pos x="3" y="0"/>
                  </a:cxn>
                </a:cxnLst>
                <a:rect l="0" t="0" r="r" b="b"/>
                <a:pathLst>
                  <a:path w="10" h="2">
                    <a:moveTo>
                      <a:pt x="3" y="0"/>
                    </a:moveTo>
                    <a:lnTo>
                      <a:pt x="3" y="0"/>
                    </a:lnTo>
                    <a:lnTo>
                      <a:pt x="5" y="0"/>
                    </a:lnTo>
                    <a:lnTo>
                      <a:pt x="10" y="2"/>
                    </a:lnTo>
                    <a:lnTo>
                      <a:pt x="10" y="2"/>
                    </a:lnTo>
                    <a:lnTo>
                      <a:pt x="0" y="2"/>
                    </a:lnTo>
                    <a:lnTo>
                      <a:pt x="3" y="0"/>
                    </a:lnTo>
                    <a:close/>
                  </a:path>
                </a:pathLst>
              </a:custGeom>
              <a:solidFill>
                <a:srgbClr val="221E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541"/>
              <p:cNvSpPr>
                <a:spLocks/>
              </p:cNvSpPr>
              <p:nvPr/>
            </p:nvSpPr>
            <p:spPr bwMode="auto">
              <a:xfrm>
                <a:off x="3858" y="2232"/>
                <a:ext cx="12" cy="9"/>
              </a:xfrm>
              <a:custGeom>
                <a:avLst/>
                <a:gdLst/>
                <a:ahLst/>
                <a:cxnLst>
                  <a:cxn ang="0">
                    <a:pos x="0" y="5"/>
                  </a:cxn>
                  <a:cxn ang="0">
                    <a:pos x="5" y="0"/>
                  </a:cxn>
                  <a:cxn ang="0">
                    <a:pos x="2" y="5"/>
                  </a:cxn>
                  <a:cxn ang="0">
                    <a:pos x="12" y="7"/>
                  </a:cxn>
                  <a:cxn ang="0">
                    <a:pos x="5" y="7"/>
                  </a:cxn>
                  <a:cxn ang="0">
                    <a:pos x="0" y="9"/>
                  </a:cxn>
                  <a:cxn ang="0">
                    <a:pos x="0" y="5"/>
                  </a:cxn>
                </a:cxnLst>
                <a:rect l="0" t="0" r="r" b="b"/>
                <a:pathLst>
                  <a:path w="12" h="9">
                    <a:moveTo>
                      <a:pt x="0" y="5"/>
                    </a:moveTo>
                    <a:lnTo>
                      <a:pt x="5" y="0"/>
                    </a:lnTo>
                    <a:lnTo>
                      <a:pt x="2" y="5"/>
                    </a:lnTo>
                    <a:lnTo>
                      <a:pt x="12" y="7"/>
                    </a:lnTo>
                    <a:lnTo>
                      <a:pt x="5" y="7"/>
                    </a:lnTo>
                    <a:lnTo>
                      <a:pt x="0" y="9"/>
                    </a:lnTo>
                    <a:lnTo>
                      <a:pt x="0" y="5"/>
                    </a:lnTo>
                    <a:close/>
                  </a:path>
                </a:pathLst>
              </a:custGeom>
              <a:solidFill>
                <a:srgbClr val="201E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542"/>
              <p:cNvSpPr>
                <a:spLocks/>
              </p:cNvSpPr>
              <p:nvPr/>
            </p:nvSpPr>
            <p:spPr bwMode="auto">
              <a:xfrm>
                <a:off x="3938" y="2234"/>
                <a:ext cx="5" cy="10"/>
              </a:xfrm>
              <a:custGeom>
                <a:avLst/>
                <a:gdLst/>
                <a:ahLst/>
                <a:cxnLst>
                  <a:cxn ang="0">
                    <a:pos x="0" y="5"/>
                  </a:cxn>
                  <a:cxn ang="0">
                    <a:pos x="3" y="0"/>
                  </a:cxn>
                  <a:cxn ang="0">
                    <a:pos x="3" y="3"/>
                  </a:cxn>
                  <a:cxn ang="0">
                    <a:pos x="3" y="5"/>
                  </a:cxn>
                  <a:cxn ang="0">
                    <a:pos x="5" y="5"/>
                  </a:cxn>
                  <a:cxn ang="0">
                    <a:pos x="5" y="3"/>
                  </a:cxn>
                  <a:cxn ang="0">
                    <a:pos x="5" y="5"/>
                  </a:cxn>
                  <a:cxn ang="0">
                    <a:pos x="5" y="5"/>
                  </a:cxn>
                  <a:cxn ang="0">
                    <a:pos x="0" y="10"/>
                  </a:cxn>
                  <a:cxn ang="0">
                    <a:pos x="0" y="5"/>
                  </a:cxn>
                </a:cxnLst>
                <a:rect l="0" t="0" r="r" b="b"/>
                <a:pathLst>
                  <a:path w="5" h="10">
                    <a:moveTo>
                      <a:pt x="0" y="5"/>
                    </a:moveTo>
                    <a:lnTo>
                      <a:pt x="3" y="0"/>
                    </a:lnTo>
                    <a:lnTo>
                      <a:pt x="3" y="3"/>
                    </a:lnTo>
                    <a:lnTo>
                      <a:pt x="3" y="5"/>
                    </a:lnTo>
                    <a:lnTo>
                      <a:pt x="5" y="5"/>
                    </a:lnTo>
                    <a:lnTo>
                      <a:pt x="5" y="3"/>
                    </a:lnTo>
                    <a:lnTo>
                      <a:pt x="5" y="5"/>
                    </a:lnTo>
                    <a:lnTo>
                      <a:pt x="5" y="5"/>
                    </a:lnTo>
                    <a:lnTo>
                      <a:pt x="0" y="10"/>
                    </a:lnTo>
                    <a:lnTo>
                      <a:pt x="0" y="5"/>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543"/>
              <p:cNvSpPr>
                <a:spLocks/>
              </p:cNvSpPr>
              <p:nvPr/>
            </p:nvSpPr>
            <p:spPr bwMode="auto">
              <a:xfrm>
                <a:off x="3822" y="2234"/>
                <a:ext cx="5" cy="10"/>
              </a:xfrm>
              <a:custGeom>
                <a:avLst/>
                <a:gdLst/>
                <a:ahLst/>
                <a:cxnLst>
                  <a:cxn ang="0">
                    <a:pos x="0" y="10"/>
                  </a:cxn>
                  <a:cxn ang="0">
                    <a:pos x="3" y="0"/>
                  </a:cxn>
                  <a:cxn ang="0">
                    <a:pos x="3" y="7"/>
                  </a:cxn>
                  <a:cxn ang="0">
                    <a:pos x="5" y="10"/>
                  </a:cxn>
                  <a:cxn ang="0">
                    <a:pos x="0" y="10"/>
                  </a:cxn>
                </a:cxnLst>
                <a:rect l="0" t="0" r="r" b="b"/>
                <a:pathLst>
                  <a:path w="5" h="10">
                    <a:moveTo>
                      <a:pt x="0" y="10"/>
                    </a:moveTo>
                    <a:lnTo>
                      <a:pt x="3" y="0"/>
                    </a:lnTo>
                    <a:lnTo>
                      <a:pt x="3" y="7"/>
                    </a:lnTo>
                    <a:lnTo>
                      <a:pt x="5" y="10"/>
                    </a:lnTo>
                    <a:lnTo>
                      <a:pt x="0" y="10"/>
                    </a:lnTo>
                    <a:close/>
                  </a:path>
                </a:pathLst>
              </a:custGeom>
              <a:solidFill>
                <a:srgbClr val="23222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544"/>
              <p:cNvSpPr>
                <a:spLocks/>
              </p:cNvSpPr>
              <p:nvPr/>
            </p:nvSpPr>
            <p:spPr bwMode="auto">
              <a:xfrm>
                <a:off x="3985" y="2234"/>
                <a:ext cx="10" cy="7"/>
              </a:xfrm>
              <a:custGeom>
                <a:avLst/>
                <a:gdLst/>
                <a:ahLst/>
                <a:cxnLst>
                  <a:cxn ang="0">
                    <a:pos x="0" y="7"/>
                  </a:cxn>
                  <a:cxn ang="0">
                    <a:pos x="0" y="0"/>
                  </a:cxn>
                  <a:cxn ang="0">
                    <a:pos x="0" y="5"/>
                  </a:cxn>
                  <a:cxn ang="0">
                    <a:pos x="10" y="5"/>
                  </a:cxn>
                  <a:cxn ang="0">
                    <a:pos x="5" y="7"/>
                  </a:cxn>
                  <a:cxn ang="0">
                    <a:pos x="0" y="7"/>
                  </a:cxn>
                </a:cxnLst>
                <a:rect l="0" t="0" r="r" b="b"/>
                <a:pathLst>
                  <a:path w="10" h="7">
                    <a:moveTo>
                      <a:pt x="0" y="7"/>
                    </a:moveTo>
                    <a:lnTo>
                      <a:pt x="0" y="0"/>
                    </a:lnTo>
                    <a:lnTo>
                      <a:pt x="0" y="5"/>
                    </a:lnTo>
                    <a:lnTo>
                      <a:pt x="10" y="5"/>
                    </a:lnTo>
                    <a:lnTo>
                      <a:pt x="5" y="7"/>
                    </a:lnTo>
                    <a:lnTo>
                      <a:pt x="0" y="7"/>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545"/>
              <p:cNvSpPr>
                <a:spLocks/>
              </p:cNvSpPr>
              <p:nvPr/>
            </p:nvSpPr>
            <p:spPr bwMode="auto">
              <a:xfrm>
                <a:off x="3856" y="2237"/>
                <a:ext cx="7" cy="7"/>
              </a:xfrm>
              <a:custGeom>
                <a:avLst/>
                <a:gdLst/>
                <a:ahLst/>
                <a:cxnLst>
                  <a:cxn ang="0">
                    <a:pos x="0" y="4"/>
                  </a:cxn>
                  <a:cxn ang="0">
                    <a:pos x="2" y="0"/>
                  </a:cxn>
                  <a:cxn ang="0">
                    <a:pos x="2" y="4"/>
                  </a:cxn>
                  <a:cxn ang="0">
                    <a:pos x="7" y="2"/>
                  </a:cxn>
                  <a:cxn ang="0">
                    <a:pos x="7" y="7"/>
                  </a:cxn>
                  <a:cxn ang="0">
                    <a:pos x="2" y="7"/>
                  </a:cxn>
                  <a:cxn ang="0">
                    <a:pos x="0" y="4"/>
                  </a:cxn>
                </a:cxnLst>
                <a:rect l="0" t="0" r="r" b="b"/>
                <a:pathLst>
                  <a:path w="7" h="7">
                    <a:moveTo>
                      <a:pt x="0" y="4"/>
                    </a:moveTo>
                    <a:lnTo>
                      <a:pt x="2" y="0"/>
                    </a:lnTo>
                    <a:lnTo>
                      <a:pt x="2" y="4"/>
                    </a:lnTo>
                    <a:lnTo>
                      <a:pt x="7" y="2"/>
                    </a:lnTo>
                    <a:lnTo>
                      <a:pt x="7" y="7"/>
                    </a:lnTo>
                    <a:lnTo>
                      <a:pt x="2" y="7"/>
                    </a:lnTo>
                    <a:lnTo>
                      <a:pt x="0" y="4"/>
                    </a:lnTo>
                    <a:close/>
                  </a:path>
                </a:pathLst>
              </a:custGeom>
              <a:solidFill>
                <a:srgbClr val="8ABC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546"/>
              <p:cNvSpPr>
                <a:spLocks/>
              </p:cNvSpPr>
              <p:nvPr/>
            </p:nvSpPr>
            <p:spPr bwMode="auto">
              <a:xfrm>
                <a:off x="3941" y="2237"/>
                <a:ext cx="2" cy="2"/>
              </a:xfrm>
              <a:custGeom>
                <a:avLst/>
                <a:gdLst/>
                <a:ahLst/>
                <a:cxnLst>
                  <a:cxn ang="0">
                    <a:pos x="0" y="2"/>
                  </a:cxn>
                  <a:cxn ang="0">
                    <a:pos x="0" y="0"/>
                  </a:cxn>
                  <a:cxn ang="0">
                    <a:pos x="2" y="2"/>
                  </a:cxn>
                  <a:cxn ang="0">
                    <a:pos x="0" y="2"/>
                  </a:cxn>
                </a:cxnLst>
                <a:rect l="0" t="0" r="r" b="b"/>
                <a:pathLst>
                  <a:path w="2" h="2">
                    <a:moveTo>
                      <a:pt x="0" y="2"/>
                    </a:moveTo>
                    <a:lnTo>
                      <a:pt x="0" y="0"/>
                    </a:lnTo>
                    <a:lnTo>
                      <a:pt x="2" y="2"/>
                    </a:lnTo>
                    <a:lnTo>
                      <a:pt x="0" y="2"/>
                    </a:lnTo>
                    <a:close/>
                  </a:path>
                </a:pathLst>
              </a:custGeom>
              <a:solidFill>
                <a:srgbClr val="8DBC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547"/>
              <p:cNvSpPr>
                <a:spLocks/>
              </p:cNvSpPr>
              <p:nvPr/>
            </p:nvSpPr>
            <p:spPr bwMode="auto">
              <a:xfrm>
                <a:off x="3915" y="2239"/>
                <a:ext cx="7" cy="7"/>
              </a:xfrm>
              <a:custGeom>
                <a:avLst/>
                <a:gdLst/>
                <a:ahLst/>
                <a:cxnLst>
                  <a:cxn ang="0">
                    <a:pos x="0" y="5"/>
                  </a:cxn>
                  <a:cxn ang="0">
                    <a:pos x="7" y="0"/>
                  </a:cxn>
                  <a:cxn ang="0">
                    <a:pos x="4" y="5"/>
                  </a:cxn>
                  <a:cxn ang="0">
                    <a:pos x="0" y="7"/>
                  </a:cxn>
                  <a:cxn ang="0">
                    <a:pos x="0" y="5"/>
                  </a:cxn>
                </a:cxnLst>
                <a:rect l="0" t="0" r="r" b="b"/>
                <a:pathLst>
                  <a:path w="7" h="7">
                    <a:moveTo>
                      <a:pt x="0" y="5"/>
                    </a:moveTo>
                    <a:lnTo>
                      <a:pt x="7" y="0"/>
                    </a:lnTo>
                    <a:lnTo>
                      <a:pt x="4" y="5"/>
                    </a:lnTo>
                    <a:lnTo>
                      <a:pt x="0" y="7"/>
                    </a:lnTo>
                    <a:lnTo>
                      <a:pt x="0" y="5"/>
                    </a:lnTo>
                    <a:close/>
                  </a:path>
                </a:pathLst>
              </a:custGeom>
              <a:solidFill>
                <a:srgbClr val="211F2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548"/>
              <p:cNvSpPr>
                <a:spLocks/>
              </p:cNvSpPr>
              <p:nvPr/>
            </p:nvSpPr>
            <p:spPr bwMode="auto">
              <a:xfrm>
                <a:off x="3936" y="2239"/>
                <a:ext cx="9" cy="9"/>
              </a:xfrm>
              <a:custGeom>
                <a:avLst/>
                <a:gdLst/>
                <a:ahLst/>
                <a:cxnLst>
                  <a:cxn ang="0">
                    <a:pos x="7" y="0"/>
                  </a:cxn>
                  <a:cxn ang="0">
                    <a:pos x="7" y="0"/>
                  </a:cxn>
                  <a:cxn ang="0">
                    <a:pos x="9" y="7"/>
                  </a:cxn>
                  <a:cxn ang="0">
                    <a:pos x="5" y="9"/>
                  </a:cxn>
                  <a:cxn ang="0">
                    <a:pos x="0" y="0"/>
                  </a:cxn>
                  <a:cxn ang="0">
                    <a:pos x="5" y="7"/>
                  </a:cxn>
                  <a:cxn ang="0">
                    <a:pos x="7" y="0"/>
                  </a:cxn>
                  <a:cxn ang="0">
                    <a:pos x="7" y="0"/>
                  </a:cxn>
                </a:cxnLst>
                <a:rect l="0" t="0" r="r" b="b"/>
                <a:pathLst>
                  <a:path w="9" h="9">
                    <a:moveTo>
                      <a:pt x="7" y="0"/>
                    </a:moveTo>
                    <a:lnTo>
                      <a:pt x="7" y="0"/>
                    </a:lnTo>
                    <a:lnTo>
                      <a:pt x="9" y="7"/>
                    </a:lnTo>
                    <a:lnTo>
                      <a:pt x="5" y="9"/>
                    </a:lnTo>
                    <a:lnTo>
                      <a:pt x="0" y="0"/>
                    </a:lnTo>
                    <a:lnTo>
                      <a:pt x="5" y="7"/>
                    </a:lnTo>
                    <a:lnTo>
                      <a:pt x="7" y="0"/>
                    </a:lnTo>
                    <a:lnTo>
                      <a:pt x="7" y="0"/>
                    </a:lnTo>
                    <a:close/>
                  </a:path>
                </a:pathLst>
              </a:custGeom>
              <a:solidFill>
                <a:srgbClr val="0752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549"/>
              <p:cNvSpPr>
                <a:spLocks/>
              </p:cNvSpPr>
              <p:nvPr/>
            </p:nvSpPr>
            <p:spPr bwMode="auto">
              <a:xfrm>
                <a:off x="3936" y="2239"/>
                <a:ext cx="7" cy="7"/>
              </a:xfrm>
              <a:custGeom>
                <a:avLst/>
                <a:gdLst/>
                <a:ahLst/>
                <a:cxnLst>
                  <a:cxn ang="0">
                    <a:pos x="0" y="0"/>
                  </a:cxn>
                  <a:cxn ang="0">
                    <a:pos x="2" y="0"/>
                  </a:cxn>
                  <a:cxn ang="0">
                    <a:pos x="2" y="5"/>
                  </a:cxn>
                  <a:cxn ang="0">
                    <a:pos x="7" y="0"/>
                  </a:cxn>
                  <a:cxn ang="0">
                    <a:pos x="7" y="0"/>
                  </a:cxn>
                  <a:cxn ang="0">
                    <a:pos x="5" y="7"/>
                  </a:cxn>
                  <a:cxn ang="0">
                    <a:pos x="0" y="0"/>
                  </a:cxn>
                </a:cxnLst>
                <a:rect l="0" t="0" r="r" b="b"/>
                <a:pathLst>
                  <a:path w="7" h="7">
                    <a:moveTo>
                      <a:pt x="0" y="0"/>
                    </a:moveTo>
                    <a:lnTo>
                      <a:pt x="2" y="0"/>
                    </a:lnTo>
                    <a:lnTo>
                      <a:pt x="2" y="5"/>
                    </a:lnTo>
                    <a:lnTo>
                      <a:pt x="7" y="0"/>
                    </a:lnTo>
                    <a:lnTo>
                      <a:pt x="7" y="0"/>
                    </a:lnTo>
                    <a:lnTo>
                      <a:pt x="5" y="7"/>
                    </a:lnTo>
                    <a:lnTo>
                      <a:pt x="0" y="0"/>
                    </a:lnTo>
                    <a:close/>
                  </a:path>
                </a:pathLst>
              </a:custGeom>
              <a:solidFill>
                <a:srgbClr val="89BF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550"/>
              <p:cNvSpPr>
                <a:spLocks/>
              </p:cNvSpPr>
              <p:nvPr/>
            </p:nvSpPr>
            <p:spPr bwMode="auto">
              <a:xfrm>
                <a:off x="3877" y="2241"/>
                <a:ext cx="9" cy="5"/>
              </a:xfrm>
              <a:custGeom>
                <a:avLst/>
                <a:gdLst/>
                <a:ahLst/>
                <a:cxnLst>
                  <a:cxn ang="0">
                    <a:pos x="2" y="0"/>
                  </a:cxn>
                  <a:cxn ang="0">
                    <a:pos x="9" y="0"/>
                  </a:cxn>
                  <a:cxn ang="0">
                    <a:pos x="2" y="5"/>
                  </a:cxn>
                  <a:cxn ang="0">
                    <a:pos x="0" y="5"/>
                  </a:cxn>
                  <a:cxn ang="0">
                    <a:pos x="2" y="0"/>
                  </a:cxn>
                </a:cxnLst>
                <a:rect l="0" t="0" r="r" b="b"/>
                <a:pathLst>
                  <a:path w="9" h="5">
                    <a:moveTo>
                      <a:pt x="2" y="0"/>
                    </a:moveTo>
                    <a:lnTo>
                      <a:pt x="9" y="0"/>
                    </a:lnTo>
                    <a:lnTo>
                      <a:pt x="2" y="5"/>
                    </a:lnTo>
                    <a:lnTo>
                      <a:pt x="0" y="5"/>
                    </a:lnTo>
                    <a:lnTo>
                      <a:pt x="2" y="0"/>
                    </a:lnTo>
                    <a:close/>
                  </a:path>
                </a:pathLst>
              </a:custGeom>
              <a:solidFill>
                <a:srgbClr val="241F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551"/>
              <p:cNvSpPr>
                <a:spLocks/>
              </p:cNvSpPr>
              <p:nvPr/>
            </p:nvSpPr>
            <p:spPr bwMode="auto">
              <a:xfrm>
                <a:off x="3856" y="2241"/>
                <a:ext cx="7" cy="5"/>
              </a:xfrm>
              <a:custGeom>
                <a:avLst/>
                <a:gdLst/>
                <a:ahLst/>
                <a:cxnLst>
                  <a:cxn ang="0">
                    <a:pos x="2" y="5"/>
                  </a:cxn>
                  <a:cxn ang="0">
                    <a:pos x="0" y="0"/>
                  </a:cxn>
                  <a:cxn ang="0">
                    <a:pos x="2" y="3"/>
                  </a:cxn>
                  <a:cxn ang="0">
                    <a:pos x="7" y="3"/>
                  </a:cxn>
                  <a:cxn ang="0">
                    <a:pos x="7" y="3"/>
                  </a:cxn>
                  <a:cxn ang="0">
                    <a:pos x="2" y="5"/>
                  </a:cxn>
                </a:cxnLst>
                <a:rect l="0" t="0" r="r" b="b"/>
                <a:pathLst>
                  <a:path w="7" h="5">
                    <a:moveTo>
                      <a:pt x="2" y="5"/>
                    </a:moveTo>
                    <a:lnTo>
                      <a:pt x="0" y="0"/>
                    </a:lnTo>
                    <a:lnTo>
                      <a:pt x="2" y="3"/>
                    </a:lnTo>
                    <a:lnTo>
                      <a:pt x="7" y="3"/>
                    </a:lnTo>
                    <a:lnTo>
                      <a:pt x="7" y="3"/>
                    </a:lnTo>
                    <a:lnTo>
                      <a:pt x="2" y="5"/>
                    </a:lnTo>
                    <a:close/>
                  </a:path>
                </a:pathLst>
              </a:custGeom>
              <a:solidFill>
                <a:srgbClr val="08524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552"/>
              <p:cNvSpPr>
                <a:spLocks/>
              </p:cNvSpPr>
              <p:nvPr/>
            </p:nvSpPr>
            <p:spPr bwMode="auto">
              <a:xfrm>
                <a:off x="3740" y="2241"/>
                <a:ext cx="7" cy="5"/>
              </a:xfrm>
              <a:custGeom>
                <a:avLst/>
                <a:gdLst/>
                <a:ahLst/>
                <a:cxnLst>
                  <a:cxn ang="0">
                    <a:pos x="5" y="0"/>
                  </a:cxn>
                  <a:cxn ang="0">
                    <a:pos x="7" y="3"/>
                  </a:cxn>
                  <a:cxn ang="0">
                    <a:pos x="0" y="5"/>
                  </a:cxn>
                  <a:cxn ang="0">
                    <a:pos x="2" y="3"/>
                  </a:cxn>
                  <a:cxn ang="0">
                    <a:pos x="5" y="0"/>
                  </a:cxn>
                </a:cxnLst>
                <a:rect l="0" t="0" r="r" b="b"/>
                <a:pathLst>
                  <a:path w="7" h="5">
                    <a:moveTo>
                      <a:pt x="5" y="0"/>
                    </a:moveTo>
                    <a:lnTo>
                      <a:pt x="7" y="3"/>
                    </a:lnTo>
                    <a:lnTo>
                      <a:pt x="0" y="5"/>
                    </a:lnTo>
                    <a:lnTo>
                      <a:pt x="2" y="3"/>
                    </a:lnTo>
                    <a:lnTo>
                      <a:pt x="5" y="0"/>
                    </a:lnTo>
                    <a:close/>
                  </a:path>
                </a:pathLst>
              </a:custGeom>
              <a:solidFill>
                <a:srgbClr val="21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553"/>
              <p:cNvSpPr>
                <a:spLocks/>
              </p:cNvSpPr>
              <p:nvPr/>
            </p:nvSpPr>
            <p:spPr bwMode="auto">
              <a:xfrm>
                <a:off x="3872" y="2241"/>
                <a:ext cx="7" cy="5"/>
              </a:xfrm>
              <a:custGeom>
                <a:avLst/>
                <a:gdLst/>
                <a:ahLst/>
                <a:cxnLst>
                  <a:cxn ang="0">
                    <a:pos x="0" y="5"/>
                  </a:cxn>
                  <a:cxn ang="0">
                    <a:pos x="7" y="0"/>
                  </a:cxn>
                  <a:cxn ang="0">
                    <a:pos x="5" y="5"/>
                  </a:cxn>
                  <a:cxn ang="0">
                    <a:pos x="7" y="5"/>
                  </a:cxn>
                  <a:cxn ang="0">
                    <a:pos x="0" y="5"/>
                  </a:cxn>
                </a:cxnLst>
                <a:rect l="0" t="0" r="r" b="b"/>
                <a:pathLst>
                  <a:path w="7" h="5">
                    <a:moveTo>
                      <a:pt x="0" y="5"/>
                    </a:moveTo>
                    <a:lnTo>
                      <a:pt x="7" y="0"/>
                    </a:lnTo>
                    <a:lnTo>
                      <a:pt x="5" y="5"/>
                    </a:lnTo>
                    <a:lnTo>
                      <a:pt x="7" y="5"/>
                    </a:lnTo>
                    <a:lnTo>
                      <a:pt x="0" y="5"/>
                    </a:lnTo>
                    <a:close/>
                  </a:path>
                </a:pathLst>
              </a:custGeom>
              <a:solidFill>
                <a:srgbClr val="88BDB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554"/>
              <p:cNvSpPr>
                <a:spLocks/>
              </p:cNvSpPr>
              <p:nvPr/>
            </p:nvSpPr>
            <p:spPr bwMode="auto">
              <a:xfrm>
                <a:off x="3952" y="2241"/>
                <a:ext cx="8" cy="5"/>
              </a:xfrm>
              <a:custGeom>
                <a:avLst/>
                <a:gdLst/>
                <a:ahLst/>
                <a:cxnLst>
                  <a:cxn ang="0">
                    <a:pos x="5" y="3"/>
                  </a:cxn>
                  <a:cxn ang="0">
                    <a:pos x="8" y="0"/>
                  </a:cxn>
                  <a:cxn ang="0">
                    <a:pos x="8" y="5"/>
                  </a:cxn>
                  <a:cxn ang="0">
                    <a:pos x="3" y="5"/>
                  </a:cxn>
                  <a:cxn ang="0">
                    <a:pos x="0" y="5"/>
                  </a:cxn>
                  <a:cxn ang="0">
                    <a:pos x="5" y="3"/>
                  </a:cxn>
                </a:cxnLst>
                <a:rect l="0" t="0" r="r" b="b"/>
                <a:pathLst>
                  <a:path w="8" h="5">
                    <a:moveTo>
                      <a:pt x="5" y="3"/>
                    </a:moveTo>
                    <a:lnTo>
                      <a:pt x="8" y="0"/>
                    </a:lnTo>
                    <a:lnTo>
                      <a:pt x="8" y="5"/>
                    </a:lnTo>
                    <a:lnTo>
                      <a:pt x="3" y="5"/>
                    </a:lnTo>
                    <a:lnTo>
                      <a:pt x="0" y="5"/>
                    </a:lnTo>
                    <a:lnTo>
                      <a:pt x="5" y="3"/>
                    </a:lnTo>
                    <a:close/>
                  </a:path>
                </a:pathLst>
              </a:custGeom>
              <a:solidFill>
                <a:srgbClr val="251C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555"/>
              <p:cNvSpPr>
                <a:spLocks/>
              </p:cNvSpPr>
              <p:nvPr/>
            </p:nvSpPr>
            <p:spPr bwMode="auto">
              <a:xfrm>
                <a:off x="3837" y="2241"/>
                <a:ext cx="7" cy="5"/>
              </a:xfrm>
              <a:custGeom>
                <a:avLst/>
                <a:gdLst/>
                <a:ahLst/>
                <a:cxnLst>
                  <a:cxn ang="0">
                    <a:pos x="4" y="3"/>
                  </a:cxn>
                  <a:cxn ang="0">
                    <a:pos x="7" y="0"/>
                  </a:cxn>
                  <a:cxn ang="0">
                    <a:pos x="2" y="5"/>
                  </a:cxn>
                  <a:cxn ang="0">
                    <a:pos x="0" y="3"/>
                  </a:cxn>
                  <a:cxn ang="0">
                    <a:pos x="4" y="3"/>
                  </a:cxn>
                </a:cxnLst>
                <a:rect l="0" t="0" r="r" b="b"/>
                <a:pathLst>
                  <a:path w="7" h="5">
                    <a:moveTo>
                      <a:pt x="4" y="3"/>
                    </a:moveTo>
                    <a:lnTo>
                      <a:pt x="7" y="0"/>
                    </a:lnTo>
                    <a:lnTo>
                      <a:pt x="2" y="5"/>
                    </a:lnTo>
                    <a:lnTo>
                      <a:pt x="0" y="3"/>
                    </a:lnTo>
                    <a:lnTo>
                      <a:pt x="4" y="3"/>
                    </a:lnTo>
                    <a:close/>
                  </a:path>
                </a:pathLst>
              </a:custGeom>
              <a:solidFill>
                <a:srgbClr val="09524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556"/>
              <p:cNvSpPr>
                <a:spLocks/>
              </p:cNvSpPr>
              <p:nvPr/>
            </p:nvSpPr>
            <p:spPr bwMode="auto">
              <a:xfrm>
                <a:off x="3950" y="2244"/>
                <a:ext cx="10" cy="7"/>
              </a:xfrm>
              <a:custGeom>
                <a:avLst/>
                <a:gdLst/>
                <a:ahLst/>
                <a:cxnLst>
                  <a:cxn ang="0">
                    <a:pos x="2" y="0"/>
                  </a:cxn>
                  <a:cxn ang="0">
                    <a:pos x="7" y="0"/>
                  </a:cxn>
                  <a:cxn ang="0">
                    <a:pos x="2" y="2"/>
                  </a:cxn>
                  <a:cxn ang="0">
                    <a:pos x="5" y="2"/>
                  </a:cxn>
                  <a:cxn ang="0">
                    <a:pos x="10" y="2"/>
                  </a:cxn>
                  <a:cxn ang="0">
                    <a:pos x="10" y="0"/>
                  </a:cxn>
                  <a:cxn ang="0">
                    <a:pos x="7" y="4"/>
                  </a:cxn>
                  <a:cxn ang="0">
                    <a:pos x="5" y="7"/>
                  </a:cxn>
                  <a:cxn ang="0">
                    <a:pos x="0" y="2"/>
                  </a:cxn>
                  <a:cxn ang="0">
                    <a:pos x="2" y="0"/>
                  </a:cxn>
                </a:cxnLst>
                <a:rect l="0" t="0" r="r" b="b"/>
                <a:pathLst>
                  <a:path w="10" h="7">
                    <a:moveTo>
                      <a:pt x="2" y="0"/>
                    </a:moveTo>
                    <a:lnTo>
                      <a:pt x="7" y="0"/>
                    </a:lnTo>
                    <a:lnTo>
                      <a:pt x="2" y="2"/>
                    </a:lnTo>
                    <a:lnTo>
                      <a:pt x="5" y="2"/>
                    </a:lnTo>
                    <a:lnTo>
                      <a:pt x="10" y="2"/>
                    </a:lnTo>
                    <a:lnTo>
                      <a:pt x="10" y="0"/>
                    </a:lnTo>
                    <a:lnTo>
                      <a:pt x="7" y="4"/>
                    </a:lnTo>
                    <a:lnTo>
                      <a:pt x="5" y="7"/>
                    </a:lnTo>
                    <a:lnTo>
                      <a:pt x="0" y="2"/>
                    </a:lnTo>
                    <a:lnTo>
                      <a:pt x="2" y="0"/>
                    </a:lnTo>
                    <a:close/>
                  </a:path>
                </a:pathLst>
              </a:custGeom>
              <a:solidFill>
                <a:srgbClr val="8BBDB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557"/>
              <p:cNvSpPr>
                <a:spLocks/>
              </p:cNvSpPr>
              <p:nvPr/>
            </p:nvSpPr>
            <p:spPr bwMode="auto">
              <a:xfrm>
                <a:off x="3912" y="2244"/>
                <a:ext cx="12" cy="7"/>
              </a:xfrm>
              <a:custGeom>
                <a:avLst/>
                <a:gdLst/>
                <a:ahLst/>
                <a:cxnLst>
                  <a:cxn ang="0">
                    <a:pos x="12" y="0"/>
                  </a:cxn>
                  <a:cxn ang="0">
                    <a:pos x="7" y="7"/>
                  </a:cxn>
                  <a:cxn ang="0">
                    <a:pos x="0" y="0"/>
                  </a:cxn>
                  <a:cxn ang="0">
                    <a:pos x="5" y="4"/>
                  </a:cxn>
                  <a:cxn ang="0">
                    <a:pos x="12" y="0"/>
                  </a:cxn>
                </a:cxnLst>
                <a:rect l="0" t="0" r="r" b="b"/>
                <a:pathLst>
                  <a:path w="12" h="7">
                    <a:moveTo>
                      <a:pt x="12" y="0"/>
                    </a:moveTo>
                    <a:lnTo>
                      <a:pt x="7" y="7"/>
                    </a:lnTo>
                    <a:lnTo>
                      <a:pt x="0" y="0"/>
                    </a:lnTo>
                    <a:lnTo>
                      <a:pt x="5" y="4"/>
                    </a:lnTo>
                    <a:lnTo>
                      <a:pt x="12" y="0"/>
                    </a:lnTo>
                    <a:close/>
                  </a:path>
                </a:pathLst>
              </a:custGeom>
              <a:solidFill>
                <a:srgbClr val="01535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558"/>
              <p:cNvSpPr>
                <a:spLocks/>
              </p:cNvSpPr>
              <p:nvPr/>
            </p:nvSpPr>
            <p:spPr bwMode="auto">
              <a:xfrm>
                <a:off x="3789" y="2246"/>
                <a:ext cx="12" cy="7"/>
              </a:xfrm>
              <a:custGeom>
                <a:avLst/>
                <a:gdLst/>
                <a:ahLst/>
                <a:cxnLst>
                  <a:cxn ang="0">
                    <a:pos x="3" y="2"/>
                  </a:cxn>
                  <a:cxn ang="0">
                    <a:pos x="12" y="0"/>
                  </a:cxn>
                  <a:cxn ang="0">
                    <a:pos x="8" y="7"/>
                  </a:cxn>
                  <a:cxn ang="0">
                    <a:pos x="8" y="2"/>
                  </a:cxn>
                  <a:cxn ang="0">
                    <a:pos x="0" y="7"/>
                  </a:cxn>
                  <a:cxn ang="0">
                    <a:pos x="3" y="2"/>
                  </a:cxn>
                </a:cxnLst>
                <a:rect l="0" t="0" r="r" b="b"/>
                <a:pathLst>
                  <a:path w="12" h="7">
                    <a:moveTo>
                      <a:pt x="3" y="2"/>
                    </a:moveTo>
                    <a:lnTo>
                      <a:pt x="12" y="0"/>
                    </a:lnTo>
                    <a:lnTo>
                      <a:pt x="8" y="7"/>
                    </a:lnTo>
                    <a:lnTo>
                      <a:pt x="8" y="2"/>
                    </a:lnTo>
                    <a:lnTo>
                      <a:pt x="0" y="7"/>
                    </a:lnTo>
                    <a:lnTo>
                      <a:pt x="3" y="2"/>
                    </a:lnTo>
                    <a:close/>
                  </a:path>
                </a:pathLst>
              </a:custGeom>
              <a:solidFill>
                <a:srgbClr val="21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559"/>
              <p:cNvSpPr>
                <a:spLocks/>
              </p:cNvSpPr>
              <p:nvPr/>
            </p:nvSpPr>
            <p:spPr bwMode="auto">
              <a:xfrm>
                <a:off x="3950" y="2246"/>
                <a:ext cx="10" cy="5"/>
              </a:xfrm>
              <a:custGeom>
                <a:avLst/>
                <a:gdLst/>
                <a:ahLst/>
                <a:cxnLst>
                  <a:cxn ang="0">
                    <a:pos x="0" y="0"/>
                  </a:cxn>
                  <a:cxn ang="0">
                    <a:pos x="0" y="0"/>
                  </a:cxn>
                  <a:cxn ang="0">
                    <a:pos x="5" y="5"/>
                  </a:cxn>
                  <a:cxn ang="0">
                    <a:pos x="7" y="2"/>
                  </a:cxn>
                  <a:cxn ang="0">
                    <a:pos x="10" y="2"/>
                  </a:cxn>
                  <a:cxn ang="0">
                    <a:pos x="2" y="5"/>
                  </a:cxn>
                  <a:cxn ang="0">
                    <a:pos x="0" y="0"/>
                  </a:cxn>
                </a:cxnLst>
                <a:rect l="0" t="0" r="r" b="b"/>
                <a:pathLst>
                  <a:path w="10" h="5">
                    <a:moveTo>
                      <a:pt x="0" y="0"/>
                    </a:moveTo>
                    <a:lnTo>
                      <a:pt x="0" y="0"/>
                    </a:lnTo>
                    <a:lnTo>
                      <a:pt x="5" y="5"/>
                    </a:lnTo>
                    <a:lnTo>
                      <a:pt x="7" y="2"/>
                    </a:lnTo>
                    <a:lnTo>
                      <a:pt x="10" y="2"/>
                    </a:lnTo>
                    <a:lnTo>
                      <a:pt x="2" y="5"/>
                    </a:lnTo>
                    <a:lnTo>
                      <a:pt x="0" y="0"/>
                    </a:lnTo>
                    <a:close/>
                  </a:path>
                </a:pathLst>
              </a:custGeom>
              <a:solidFill>
                <a:srgbClr val="04524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560"/>
              <p:cNvSpPr>
                <a:spLocks/>
              </p:cNvSpPr>
              <p:nvPr/>
            </p:nvSpPr>
            <p:spPr bwMode="auto">
              <a:xfrm>
                <a:off x="3768" y="2248"/>
                <a:ext cx="7" cy="5"/>
              </a:xfrm>
              <a:custGeom>
                <a:avLst/>
                <a:gdLst/>
                <a:ahLst/>
                <a:cxnLst>
                  <a:cxn ang="0">
                    <a:pos x="3" y="0"/>
                  </a:cxn>
                  <a:cxn ang="0">
                    <a:pos x="7" y="0"/>
                  </a:cxn>
                  <a:cxn ang="0">
                    <a:pos x="0" y="5"/>
                  </a:cxn>
                  <a:cxn ang="0">
                    <a:pos x="3" y="0"/>
                  </a:cxn>
                </a:cxnLst>
                <a:rect l="0" t="0" r="r" b="b"/>
                <a:pathLst>
                  <a:path w="7" h="5">
                    <a:moveTo>
                      <a:pt x="3" y="0"/>
                    </a:moveTo>
                    <a:lnTo>
                      <a:pt x="7" y="0"/>
                    </a:lnTo>
                    <a:lnTo>
                      <a:pt x="0" y="5"/>
                    </a:lnTo>
                    <a:lnTo>
                      <a:pt x="3"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561"/>
              <p:cNvSpPr>
                <a:spLocks/>
              </p:cNvSpPr>
              <p:nvPr/>
            </p:nvSpPr>
            <p:spPr bwMode="auto">
              <a:xfrm>
                <a:off x="3832" y="2253"/>
                <a:ext cx="12" cy="10"/>
              </a:xfrm>
              <a:custGeom>
                <a:avLst/>
                <a:gdLst/>
                <a:ahLst/>
                <a:cxnLst>
                  <a:cxn ang="0">
                    <a:pos x="0" y="5"/>
                  </a:cxn>
                  <a:cxn ang="0">
                    <a:pos x="5" y="0"/>
                  </a:cxn>
                  <a:cxn ang="0">
                    <a:pos x="2" y="5"/>
                  </a:cxn>
                  <a:cxn ang="0">
                    <a:pos x="12" y="5"/>
                  </a:cxn>
                  <a:cxn ang="0">
                    <a:pos x="7" y="7"/>
                  </a:cxn>
                  <a:cxn ang="0">
                    <a:pos x="2" y="10"/>
                  </a:cxn>
                  <a:cxn ang="0">
                    <a:pos x="0" y="5"/>
                  </a:cxn>
                </a:cxnLst>
                <a:rect l="0" t="0" r="r" b="b"/>
                <a:pathLst>
                  <a:path w="12" h="10">
                    <a:moveTo>
                      <a:pt x="0" y="5"/>
                    </a:moveTo>
                    <a:lnTo>
                      <a:pt x="5" y="0"/>
                    </a:lnTo>
                    <a:lnTo>
                      <a:pt x="2" y="5"/>
                    </a:lnTo>
                    <a:lnTo>
                      <a:pt x="12" y="5"/>
                    </a:lnTo>
                    <a:lnTo>
                      <a:pt x="7" y="7"/>
                    </a:lnTo>
                    <a:lnTo>
                      <a:pt x="2" y="10"/>
                    </a:lnTo>
                    <a:lnTo>
                      <a:pt x="0" y="5"/>
                    </a:lnTo>
                    <a:close/>
                  </a:path>
                </a:pathLst>
              </a:custGeom>
              <a:solidFill>
                <a:srgbClr val="1E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562"/>
              <p:cNvSpPr>
                <a:spLocks/>
              </p:cNvSpPr>
              <p:nvPr/>
            </p:nvSpPr>
            <p:spPr bwMode="auto">
              <a:xfrm>
                <a:off x="3962" y="2256"/>
                <a:ext cx="9" cy="2"/>
              </a:xfrm>
              <a:custGeom>
                <a:avLst/>
                <a:gdLst/>
                <a:ahLst/>
                <a:cxnLst>
                  <a:cxn ang="0">
                    <a:pos x="0" y="0"/>
                  </a:cxn>
                  <a:cxn ang="0">
                    <a:pos x="2" y="0"/>
                  </a:cxn>
                  <a:cxn ang="0">
                    <a:pos x="9" y="2"/>
                  </a:cxn>
                  <a:cxn ang="0">
                    <a:pos x="5" y="2"/>
                  </a:cxn>
                  <a:cxn ang="0">
                    <a:pos x="0" y="0"/>
                  </a:cxn>
                </a:cxnLst>
                <a:rect l="0" t="0" r="r" b="b"/>
                <a:pathLst>
                  <a:path w="9" h="2">
                    <a:moveTo>
                      <a:pt x="0" y="0"/>
                    </a:moveTo>
                    <a:lnTo>
                      <a:pt x="2" y="0"/>
                    </a:lnTo>
                    <a:lnTo>
                      <a:pt x="9" y="2"/>
                    </a:lnTo>
                    <a:lnTo>
                      <a:pt x="5" y="2"/>
                    </a:lnTo>
                    <a:lnTo>
                      <a:pt x="0" y="0"/>
                    </a:lnTo>
                    <a:close/>
                  </a:path>
                </a:pathLst>
              </a:custGeom>
              <a:solidFill>
                <a:srgbClr val="2520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563"/>
              <p:cNvSpPr>
                <a:spLocks/>
              </p:cNvSpPr>
              <p:nvPr/>
            </p:nvSpPr>
            <p:spPr bwMode="auto">
              <a:xfrm>
                <a:off x="3910" y="2256"/>
                <a:ext cx="7" cy="9"/>
              </a:xfrm>
              <a:custGeom>
                <a:avLst/>
                <a:gdLst/>
                <a:ahLst/>
                <a:cxnLst>
                  <a:cxn ang="0">
                    <a:pos x="0" y="0"/>
                  </a:cxn>
                  <a:cxn ang="0">
                    <a:pos x="5" y="2"/>
                  </a:cxn>
                  <a:cxn ang="0">
                    <a:pos x="7" y="9"/>
                  </a:cxn>
                  <a:cxn ang="0">
                    <a:pos x="0" y="0"/>
                  </a:cxn>
                </a:cxnLst>
                <a:rect l="0" t="0" r="r" b="b"/>
                <a:pathLst>
                  <a:path w="7" h="9">
                    <a:moveTo>
                      <a:pt x="0" y="0"/>
                    </a:moveTo>
                    <a:lnTo>
                      <a:pt x="5" y="2"/>
                    </a:lnTo>
                    <a:lnTo>
                      <a:pt x="7" y="9"/>
                    </a:lnTo>
                    <a:lnTo>
                      <a:pt x="0" y="0"/>
                    </a:lnTo>
                    <a:close/>
                  </a:path>
                </a:pathLst>
              </a:custGeom>
              <a:solidFill>
                <a:srgbClr val="201E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564"/>
              <p:cNvSpPr>
                <a:spLocks/>
              </p:cNvSpPr>
              <p:nvPr/>
            </p:nvSpPr>
            <p:spPr bwMode="auto">
              <a:xfrm>
                <a:off x="3957" y="2256"/>
                <a:ext cx="12" cy="4"/>
              </a:xfrm>
              <a:custGeom>
                <a:avLst/>
                <a:gdLst/>
                <a:ahLst/>
                <a:cxnLst>
                  <a:cxn ang="0">
                    <a:pos x="0" y="2"/>
                  </a:cxn>
                  <a:cxn ang="0">
                    <a:pos x="5" y="0"/>
                  </a:cxn>
                  <a:cxn ang="0">
                    <a:pos x="12" y="4"/>
                  </a:cxn>
                  <a:cxn ang="0">
                    <a:pos x="0" y="2"/>
                  </a:cxn>
                </a:cxnLst>
                <a:rect l="0" t="0" r="r" b="b"/>
                <a:pathLst>
                  <a:path w="12" h="4">
                    <a:moveTo>
                      <a:pt x="0" y="2"/>
                    </a:moveTo>
                    <a:lnTo>
                      <a:pt x="5" y="0"/>
                    </a:lnTo>
                    <a:lnTo>
                      <a:pt x="12" y="4"/>
                    </a:lnTo>
                    <a:lnTo>
                      <a:pt x="0" y="2"/>
                    </a:lnTo>
                    <a:close/>
                  </a:path>
                </a:pathLst>
              </a:custGeom>
              <a:solidFill>
                <a:srgbClr val="251E2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565"/>
              <p:cNvSpPr>
                <a:spLocks/>
              </p:cNvSpPr>
              <p:nvPr/>
            </p:nvSpPr>
            <p:spPr bwMode="auto">
              <a:xfrm>
                <a:off x="3589" y="2260"/>
                <a:ext cx="66" cy="71"/>
              </a:xfrm>
              <a:custGeom>
                <a:avLst/>
                <a:gdLst/>
                <a:ahLst/>
                <a:cxnLst>
                  <a:cxn ang="0">
                    <a:pos x="4" y="0"/>
                  </a:cxn>
                  <a:cxn ang="0">
                    <a:pos x="7" y="0"/>
                  </a:cxn>
                  <a:cxn ang="0">
                    <a:pos x="7" y="5"/>
                  </a:cxn>
                  <a:cxn ang="0">
                    <a:pos x="11" y="5"/>
                  </a:cxn>
                  <a:cxn ang="0">
                    <a:pos x="14" y="14"/>
                  </a:cxn>
                  <a:cxn ang="0">
                    <a:pos x="19" y="14"/>
                  </a:cxn>
                  <a:cxn ang="0">
                    <a:pos x="19" y="3"/>
                  </a:cxn>
                  <a:cxn ang="0">
                    <a:pos x="21" y="3"/>
                  </a:cxn>
                  <a:cxn ang="0">
                    <a:pos x="28" y="10"/>
                  </a:cxn>
                  <a:cxn ang="0">
                    <a:pos x="26" y="24"/>
                  </a:cxn>
                  <a:cxn ang="0">
                    <a:pos x="28" y="31"/>
                  </a:cxn>
                  <a:cxn ang="0">
                    <a:pos x="30" y="31"/>
                  </a:cxn>
                  <a:cxn ang="0">
                    <a:pos x="33" y="17"/>
                  </a:cxn>
                  <a:cxn ang="0">
                    <a:pos x="37" y="17"/>
                  </a:cxn>
                  <a:cxn ang="0">
                    <a:pos x="45" y="26"/>
                  </a:cxn>
                  <a:cxn ang="0">
                    <a:pos x="47" y="38"/>
                  </a:cxn>
                  <a:cxn ang="0">
                    <a:pos x="47" y="50"/>
                  </a:cxn>
                  <a:cxn ang="0">
                    <a:pos x="49" y="50"/>
                  </a:cxn>
                  <a:cxn ang="0">
                    <a:pos x="54" y="45"/>
                  </a:cxn>
                  <a:cxn ang="0">
                    <a:pos x="56" y="45"/>
                  </a:cxn>
                  <a:cxn ang="0">
                    <a:pos x="59" y="59"/>
                  </a:cxn>
                  <a:cxn ang="0">
                    <a:pos x="66" y="71"/>
                  </a:cxn>
                  <a:cxn ang="0">
                    <a:pos x="63" y="71"/>
                  </a:cxn>
                  <a:cxn ang="0">
                    <a:pos x="56" y="69"/>
                  </a:cxn>
                  <a:cxn ang="0">
                    <a:pos x="54" y="64"/>
                  </a:cxn>
                  <a:cxn ang="0">
                    <a:pos x="52" y="55"/>
                  </a:cxn>
                  <a:cxn ang="0">
                    <a:pos x="54" y="66"/>
                  </a:cxn>
                  <a:cxn ang="0">
                    <a:pos x="40" y="69"/>
                  </a:cxn>
                  <a:cxn ang="0">
                    <a:pos x="47" y="64"/>
                  </a:cxn>
                  <a:cxn ang="0">
                    <a:pos x="40" y="57"/>
                  </a:cxn>
                  <a:cxn ang="0">
                    <a:pos x="35" y="59"/>
                  </a:cxn>
                  <a:cxn ang="0">
                    <a:pos x="16" y="59"/>
                  </a:cxn>
                  <a:cxn ang="0">
                    <a:pos x="37" y="55"/>
                  </a:cxn>
                  <a:cxn ang="0">
                    <a:pos x="40" y="43"/>
                  </a:cxn>
                  <a:cxn ang="0">
                    <a:pos x="37" y="29"/>
                  </a:cxn>
                  <a:cxn ang="0">
                    <a:pos x="37" y="40"/>
                  </a:cxn>
                  <a:cxn ang="0">
                    <a:pos x="35" y="50"/>
                  </a:cxn>
                  <a:cxn ang="0">
                    <a:pos x="26" y="43"/>
                  </a:cxn>
                  <a:cxn ang="0">
                    <a:pos x="0" y="38"/>
                  </a:cxn>
                  <a:cxn ang="0">
                    <a:pos x="21" y="40"/>
                  </a:cxn>
                  <a:cxn ang="0">
                    <a:pos x="23" y="38"/>
                  </a:cxn>
                  <a:cxn ang="0">
                    <a:pos x="21" y="33"/>
                  </a:cxn>
                  <a:cxn ang="0">
                    <a:pos x="21" y="14"/>
                  </a:cxn>
                  <a:cxn ang="0">
                    <a:pos x="19" y="31"/>
                  </a:cxn>
                  <a:cxn ang="0">
                    <a:pos x="14" y="24"/>
                  </a:cxn>
                  <a:cxn ang="0">
                    <a:pos x="9" y="22"/>
                  </a:cxn>
                  <a:cxn ang="0">
                    <a:pos x="0" y="22"/>
                  </a:cxn>
                  <a:cxn ang="0">
                    <a:pos x="9" y="19"/>
                  </a:cxn>
                  <a:cxn ang="0">
                    <a:pos x="7" y="14"/>
                  </a:cxn>
                  <a:cxn ang="0">
                    <a:pos x="2" y="3"/>
                  </a:cxn>
                  <a:cxn ang="0">
                    <a:pos x="4" y="0"/>
                  </a:cxn>
                </a:cxnLst>
                <a:rect l="0" t="0" r="r" b="b"/>
                <a:pathLst>
                  <a:path w="66" h="71">
                    <a:moveTo>
                      <a:pt x="4" y="0"/>
                    </a:moveTo>
                    <a:lnTo>
                      <a:pt x="7" y="0"/>
                    </a:lnTo>
                    <a:lnTo>
                      <a:pt x="7" y="5"/>
                    </a:lnTo>
                    <a:lnTo>
                      <a:pt x="11" y="5"/>
                    </a:lnTo>
                    <a:lnTo>
                      <a:pt x="14" y="14"/>
                    </a:lnTo>
                    <a:lnTo>
                      <a:pt x="19" y="14"/>
                    </a:lnTo>
                    <a:lnTo>
                      <a:pt x="19" y="3"/>
                    </a:lnTo>
                    <a:lnTo>
                      <a:pt x="21" y="3"/>
                    </a:lnTo>
                    <a:lnTo>
                      <a:pt x="28" y="10"/>
                    </a:lnTo>
                    <a:lnTo>
                      <a:pt x="26" y="24"/>
                    </a:lnTo>
                    <a:lnTo>
                      <a:pt x="28" y="31"/>
                    </a:lnTo>
                    <a:lnTo>
                      <a:pt x="30" y="31"/>
                    </a:lnTo>
                    <a:lnTo>
                      <a:pt x="33" y="17"/>
                    </a:lnTo>
                    <a:lnTo>
                      <a:pt x="37" y="17"/>
                    </a:lnTo>
                    <a:lnTo>
                      <a:pt x="45" y="26"/>
                    </a:lnTo>
                    <a:lnTo>
                      <a:pt x="47" y="38"/>
                    </a:lnTo>
                    <a:lnTo>
                      <a:pt x="47" y="50"/>
                    </a:lnTo>
                    <a:lnTo>
                      <a:pt x="49" y="50"/>
                    </a:lnTo>
                    <a:lnTo>
                      <a:pt x="54" y="45"/>
                    </a:lnTo>
                    <a:lnTo>
                      <a:pt x="56" y="45"/>
                    </a:lnTo>
                    <a:lnTo>
                      <a:pt x="59" y="59"/>
                    </a:lnTo>
                    <a:lnTo>
                      <a:pt x="66" y="71"/>
                    </a:lnTo>
                    <a:lnTo>
                      <a:pt x="63" y="71"/>
                    </a:lnTo>
                    <a:lnTo>
                      <a:pt x="56" y="69"/>
                    </a:lnTo>
                    <a:lnTo>
                      <a:pt x="54" y="64"/>
                    </a:lnTo>
                    <a:lnTo>
                      <a:pt x="52" y="55"/>
                    </a:lnTo>
                    <a:lnTo>
                      <a:pt x="54" y="66"/>
                    </a:lnTo>
                    <a:lnTo>
                      <a:pt x="40" y="69"/>
                    </a:lnTo>
                    <a:lnTo>
                      <a:pt x="47" y="64"/>
                    </a:lnTo>
                    <a:lnTo>
                      <a:pt x="40" y="57"/>
                    </a:lnTo>
                    <a:lnTo>
                      <a:pt x="35" y="59"/>
                    </a:lnTo>
                    <a:lnTo>
                      <a:pt x="16" y="59"/>
                    </a:lnTo>
                    <a:lnTo>
                      <a:pt x="37" y="55"/>
                    </a:lnTo>
                    <a:lnTo>
                      <a:pt x="40" y="43"/>
                    </a:lnTo>
                    <a:lnTo>
                      <a:pt x="37" y="29"/>
                    </a:lnTo>
                    <a:lnTo>
                      <a:pt x="37" y="40"/>
                    </a:lnTo>
                    <a:lnTo>
                      <a:pt x="35" y="50"/>
                    </a:lnTo>
                    <a:lnTo>
                      <a:pt x="26" y="43"/>
                    </a:lnTo>
                    <a:lnTo>
                      <a:pt x="0" y="38"/>
                    </a:lnTo>
                    <a:lnTo>
                      <a:pt x="21" y="40"/>
                    </a:lnTo>
                    <a:lnTo>
                      <a:pt x="23" y="38"/>
                    </a:lnTo>
                    <a:lnTo>
                      <a:pt x="21" y="33"/>
                    </a:lnTo>
                    <a:lnTo>
                      <a:pt x="21" y="14"/>
                    </a:lnTo>
                    <a:lnTo>
                      <a:pt x="19" y="31"/>
                    </a:lnTo>
                    <a:lnTo>
                      <a:pt x="14" y="24"/>
                    </a:lnTo>
                    <a:lnTo>
                      <a:pt x="9" y="22"/>
                    </a:lnTo>
                    <a:lnTo>
                      <a:pt x="0" y="22"/>
                    </a:lnTo>
                    <a:lnTo>
                      <a:pt x="9" y="19"/>
                    </a:lnTo>
                    <a:lnTo>
                      <a:pt x="7" y="14"/>
                    </a:lnTo>
                    <a:lnTo>
                      <a:pt x="2" y="3"/>
                    </a:lnTo>
                    <a:lnTo>
                      <a:pt x="4"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566"/>
              <p:cNvSpPr>
                <a:spLocks/>
              </p:cNvSpPr>
              <p:nvPr/>
            </p:nvSpPr>
            <p:spPr bwMode="auto">
              <a:xfrm>
                <a:off x="3830" y="2258"/>
                <a:ext cx="9" cy="7"/>
              </a:xfrm>
              <a:custGeom>
                <a:avLst/>
                <a:gdLst/>
                <a:ahLst/>
                <a:cxnLst>
                  <a:cxn ang="0">
                    <a:pos x="0" y="5"/>
                  </a:cxn>
                  <a:cxn ang="0">
                    <a:pos x="2" y="0"/>
                  </a:cxn>
                  <a:cxn ang="0">
                    <a:pos x="4" y="5"/>
                  </a:cxn>
                  <a:cxn ang="0">
                    <a:pos x="9" y="2"/>
                  </a:cxn>
                  <a:cxn ang="0">
                    <a:pos x="9" y="2"/>
                  </a:cxn>
                  <a:cxn ang="0">
                    <a:pos x="9" y="5"/>
                  </a:cxn>
                  <a:cxn ang="0">
                    <a:pos x="2" y="7"/>
                  </a:cxn>
                  <a:cxn ang="0">
                    <a:pos x="0" y="5"/>
                  </a:cxn>
                </a:cxnLst>
                <a:rect l="0" t="0" r="r" b="b"/>
                <a:pathLst>
                  <a:path w="9" h="7">
                    <a:moveTo>
                      <a:pt x="0" y="5"/>
                    </a:moveTo>
                    <a:lnTo>
                      <a:pt x="2" y="0"/>
                    </a:lnTo>
                    <a:lnTo>
                      <a:pt x="4" y="5"/>
                    </a:lnTo>
                    <a:lnTo>
                      <a:pt x="9" y="2"/>
                    </a:lnTo>
                    <a:lnTo>
                      <a:pt x="9" y="2"/>
                    </a:lnTo>
                    <a:lnTo>
                      <a:pt x="9" y="5"/>
                    </a:lnTo>
                    <a:lnTo>
                      <a:pt x="2" y="7"/>
                    </a:lnTo>
                    <a:lnTo>
                      <a:pt x="0" y="5"/>
                    </a:lnTo>
                    <a:close/>
                  </a:path>
                </a:pathLst>
              </a:custGeom>
              <a:solidFill>
                <a:srgbClr val="89BDB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567"/>
              <p:cNvSpPr>
                <a:spLocks/>
              </p:cNvSpPr>
              <p:nvPr/>
            </p:nvSpPr>
            <p:spPr bwMode="auto">
              <a:xfrm>
                <a:off x="3567" y="2260"/>
                <a:ext cx="26" cy="19"/>
              </a:xfrm>
              <a:custGeom>
                <a:avLst/>
                <a:gdLst/>
                <a:ahLst/>
                <a:cxnLst>
                  <a:cxn ang="0">
                    <a:pos x="0" y="0"/>
                  </a:cxn>
                  <a:cxn ang="0">
                    <a:pos x="3" y="0"/>
                  </a:cxn>
                  <a:cxn ang="0">
                    <a:pos x="24" y="14"/>
                  </a:cxn>
                  <a:cxn ang="0">
                    <a:pos x="26" y="19"/>
                  </a:cxn>
                  <a:cxn ang="0">
                    <a:pos x="22" y="17"/>
                  </a:cxn>
                  <a:cxn ang="0">
                    <a:pos x="15" y="12"/>
                  </a:cxn>
                  <a:cxn ang="0">
                    <a:pos x="12" y="10"/>
                  </a:cxn>
                  <a:cxn ang="0">
                    <a:pos x="7" y="7"/>
                  </a:cxn>
                  <a:cxn ang="0">
                    <a:pos x="7" y="5"/>
                  </a:cxn>
                  <a:cxn ang="0">
                    <a:pos x="0" y="0"/>
                  </a:cxn>
                </a:cxnLst>
                <a:rect l="0" t="0" r="r" b="b"/>
                <a:pathLst>
                  <a:path w="26" h="19">
                    <a:moveTo>
                      <a:pt x="0" y="0"/>
                    </a:moveTo>
                    <a:lnTo>
                      <a:pt x="3" y="0"/>
                    </a:lnTo>
                    <a:lnTo>
                      <a:pt x="24" y="14"/>
                    </a:lnTo>
                    <a:lnTo>
                      <a:pt x="26" y="19"/>
                    </a:lnTo>
                    <a:lnTo>
                      <a:pt x="22" y="17"/>
                    </a:lnTo>
                    <a:lnTo>
                      <a:pt x="15" y="12"/>
                    </a:lnTo>
                    <a:lnTo>
                      <a:pt x="12" y="10"/>
                    </a:lnTo>
                    <a:lnTo>
                      <a:pt x="7" y="7"/>
                    </a:lnTo>
                    <a:lnTo>
                      <a:pt x="7" y="5"/>
                    </a:lnTo>
                    <a:lnTo>
                      <a:pt x="0" y="0"/>
                    </a:lnTo>
                    <a:close/>
                  </a:path>
                </a:pathLst>
              </a:custGeom>
              <a:solidFill>
                <a:srgbClr val="7177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568"/>
              <p:cNvSpPr>
                <a:spLocks/>
              </p:cNvSpPr>
              <p:nvPr/>
            </p:nvSpPr>
            <p:spPr bwMode="auto">
              <a:xfrm>
                <a:off x="3830" y="2263"/>
                <a:ext cx="9" cy="4"/>
              </a:xfrm>
              <a:custGeom>
                <a:avLst/>
                <a:gdLst/>
                <a:ahLst/>
                <a:cxnLst>
                  <a:cxn ang="0">
                    <a:pos x="2" y="2"/>
                  </a:cxn>
                  <a:cxn ang="0">
                    <a:pos x="9" y="0"/>
                  </a:cxn>
                  <a:cxn ang="0">
                    <a:pos x="7" y="4"/>
                  </a:cxn>
                  <a:cxn ang="0">
                    <a:pos x="0" y="2"/>
                  </a:cxn>
                  <a:cxn ang="0">
                    <a:pos x="2" y="2"/>
                  </a:cxn>
                </a:cxnLst>
                <a:rect l="0" t="0" r="r" b="b"/>
                <a:pathLst>
                  <a:path w="9" h="4">
                    <a:moveTo>
                      <a:pt x="2" y="2"/>
                    </a:moveTo>
                    <a:lnTo>
                      <a:pt x="9" y="0"/>
                    </a:lnTo>
                    <a:lnTo>
                      <a:pt x="7" y="4"/>
                    </a:lnTo>
                    <a:lnTo>
                      <a:pt x="0" y="2"/>
                    </a:lnTo>
                    <a:lnTo>
                      <a:pt x="2" y="2"/>
                    </a:lnTo>
                    <a:close/>
                  </a:path>
                </a:pathLst>
              </a:custGeom>
              <a:solidFill>
                <a:srgbClr val="0953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569"/>
              <p:cNvSpPr>
                <a:spLocks/>
              </p:cNvSpPr>
              <p:nvPr/>
            </p:nvSpPr>
            <p:spPr bwMode="auto">
              <a:xfrm>
                <a:off x="3971" y="2263"/>
                <a:ext cx="40" cy="61"/>
              </a:xfrm>
              <a:custGeom>
                <a:avLst/>
                <a:gdLst/>
                <a:ahLst/>
                <a:cxnLst>
                  <a:cxn ang="0">
                    <a:pos x="40" y="0"/>
                  </a:cxn>
                  <a:cxn ang="0">
                    <a:pos x="40" y="2"/>
                  </a:cxn>
                  <a:cxn ang="0">
                    <a:pos x="31" y="23"/>
                  </a:cxn>
                  <a:cxn ang="0">
                    <a:pos x="12" y="45"/>
                  </a:cxn>
                  <a:cxn ang="0">
                    <a:pos x="7" y="54"/>
                  </a:cxn>
                  <a:cxn ang="0">
                    <a:pos x="0" y="61"/>
                  </a:cxn>
                  <a:cxn ang="0">
                    <a:pos x="0" y="61"/>
                  </a:cxn>
                  <a:cxn ang="0">
                    <a:pos x="5" y="49"/>
                  </a:cxn>
                  <a:cxn ang="0">
                    <a:pos x="7" y="37"/>
                  </a:cxn>
                  <a:cxn ang="0">
                    <a:pos x="12" y="30"/>
                  </a:cxn>
                  <a:cxn ang="0">
                    <a:pos x="33" y="11"/>
                  </a:cxn>
                  <a:cxn ang="0">
                    <a:pos x="40" y="0"/>
                  </a:cxn>
                </a:cxnLst>
                <a:rect l="0" t="0" r="r" b="b"/>
                <a:pathLst>
                  <a:path w="40" h="61">
                    <a:moveTo>
                      <a:pt x="40" y="0"/>
                    </a:moveTo>
                    <a:lnTo>
                      <a:pt x="40" y="2"/>
                    </a:lnTo>
                    <a:lnTo>
                      <a:pt x="31" y="23"/>
                    </a:lnTo>
                    <a:lnTo>
                      <a:pt x="12" y="45"/>
                    </a:lnTo>
                    <a:lnTo>
                      <a:pt x="7" y="54"/>
                    </a:lnTo>
                    <a:lnTo>
                      <a:pt x="0" y="61"/>
                    </a:lnTo>
                    <a:lnTo>
                      <a:pt x="0" y="61"/>
                    </a:lnTo>
                    <a:lnTo>
                      <a:pt x="5" y="49"/>
                    </a:lnTo>
                    <a:lnTo>
                      <a:pt x="7" y="37"/>
                    </a:lnTo>
                    <a:lnTo>
                      <a:pt x="12" y="30"/>
                    </a:lnTo>
                    <a:lnTo>
                      <a:pt x="33" y="11"/>
                    </a:lnTo>
                    <a:lnTo>
                      <a:pt x="40"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570"/>
              <p:cNvSpPr>
                <a:spLocks/>
              </p:cNvSpPr>
              <p:nvPr/>
            </p:nvSpPr>
            <p:spPr bwMode="auto">
              <a:xfrm>
                <a:off x="3811" y="2265"/>
                <a:ext cx="1" cy="19"/>
              </a:xfrm>
              <a:custGeom>
                <a:avLst/>
                <a:gdLst/>
                <a:ahLst/>
                <a:cxnLst>
                  <a:cxn ang="0">
                    <a:pos x="0" y="0"/>
                  </a:cxn>
                  <a:cxn ang="0">
                    <a:pos x="0" y="0"/>
                  </a:cxn>
                  <a:cxn ang="0">
                    <a:pos x="0" y="14"/>
                  </a:cxn>
                  <a:cxn ang="0">
                    <a:pos x="0" y="19"/>
                  </a:cxn>
                  <a:cxn ang="0">
                    <a:pos x="0" y="0"/>
                  </a:cxn>
                </a:cxnLst>
                <a:rect l="0" t="0" r="r" b="b"/>
                <a:pathLst>
                  <a:path h="19">
                    <a:moveTo>
                      <a:pt x="0" y="0"/>
                    </a:moveTo>
                    <a:lnTo>
                      <a:pt x="0" y="0"/>
                    </a:lnTo>
                    <a:lnTo>
                      <a:pt x="0" y="14"/>
                    </a:lnTo>
                    <a:lnTo>
                      <a:pt x="0" y="19"/>
                    </a:lnTo>
                    <a:lnTo>
                      <a:pt x="0" y="0"/>
                    </a:lnTo>
                    <a:close/>
                  </a:path>
                </a:pathLst>
              </a:custGeom>
              <a:solidFill>
                <a:srgbClr val="E2B0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571"/>
              <p:cNvSpPr>
                <a:spLocks/>
              </p:cNvSpPr>
              <p:nvPr/>
            </p:nvSpPr>
            <p:spPr bwMode="auto">
              <a:xfrm>
                <a:off x="3981" y="2272"/>
                <a:ext cx="59" cy="50"/>
              </a:xfrm>
              <a:custGeom>
                <a:avLst/>
                <a:gdLst/>
                <a:ahLst/>
                <a:cxnLst>
                  <a:cxn ang="0">
                    <a:pos x="42" y="5"/>
                  </a:cxn>
                  <a:cxn ang="0">
                    <a:pos x="59" y="0"/>
                  </a:cxn>
                  <a:cxn ang="0">
                    <a:pos x="54" y="2"/>
                  </a:cxn>
                  <a:cxn ang="0">
                    <a:pos x="45" y="14"/>
                  </a:cxn>
                  <a:cxn ang="0">
                    <a:pos x="30" y="24"/>
                  </a:cxn>
                  <a:cxn ang="0">
                    <a:pos x="14" y="38"/>
                  </a:cxn>
                  <a:cxn ang="0">
                    <a:pos x="0" y="50"/>
                  </a:cxn>
                  <a:cxn ang="0">
                    <a:pos x="2" y="47"/>
                  </a:cxn>
                  <a:cxn ang="0">
                    <a:pos x="19" y="24"/>
                  </a:cxn>
                  <a:cxn ang="0">
                    <a:pos x="30" y="12"/>
                  </a:cxn>
                  <a:cxn ang="0">
                    <a:pos x="42" y="5"/>
                  </a:cxn>
                </a:cxnLst>
                <a:rect l="0" t="0" r="r" b="b"/>
                <a:pathLst>
                  <a:path w="59" h="50">
                    <a:moveTo>
                      <a:pt x="42" y="5"/>
                    </a:moveTo>
                    <a:lnTo>
                      <a:pt x="59" y="0"/>
                    </a:lnTo>
                    <a:lnTo>
                      <a:pt x="54" y="2"/>
                    </a:lnTo>
                    <a:lnTo>
                      <a:pt x="45" y="14"/>
                    </a:lnTo>
                    <a:lnTo>
                      <a:pt x="30" y="24"/>
                    </a:lnTo>
                    <a:lnTo>
                      <a:pt x="14" y="38"/>
                    </a:lnTo>
                    <a:lnTo>
                      <a:pt x="0" y="50"/>
                    </a:lnTo>
                    <a:lnTo>
                      <a:pt x="2" y="47"/>
                    </a:lnTo>
                    <a:lnTo>
                      <a:pt x="19" y="24"/>
                    </a:lnTo>
                    <a:lnTo>
                      <a:pt x="30" y="12"/>
                    </a:lnTo>
                    <a:lnTo>
                      <a:pt x="42" y="5"/>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572"/>
              <p:cNvSpPr>
                <a:spLocks/>
              </p:cNvSpPr>
              <p:nvPr/>
            </p:nvSpPr>
            <p:spPr bwMode="auto">
              <a:xfrm>
                <a:off x="3872" y="2272"/>
                <a:ext cx="59" cy="14"/>
              </a:xfrm>
              <a:custGeom>
                <a:avLst/>
                <a:gdLst/>
                <a:ahLst/>
                <a:cxnLst>
                  <a:cxn ang="0">
                    <a:pos x="19" y="1"/>
                  </a:cxn>
                  <a:cxn ang="0">
                    <a:pos x="25" y="0"/>
                  </a:cxn>
                  <a:cxn ang="0">
                    <a:pos x="25" y="0"/>
                  </a:cxn>
                  <a:cxn ang="0">
                    <a:pos x="24" y="1"/>
                  </a:cxn>
                  <a:cxn ang="0">
                    <a:pos x="20" y="2"/>
                  </a:cxn>
                  <a:cxn ang="0">
                    <a:pos x="0" y="5"/>
                  </a:cxn>
                  <a:cxn ang="0">
                    <a:pos x="0" y="4"/>
                  </a:cxn>
                  <a:cxn ang="0">
                    <a:pos x="19" y="1"/>
                  </a:cxn>
                </a:cxnLst>
                <a:rect l="0" t="0" r="r" b="b"/>
                <a:pathLst>
                  <a:path w="25" h="6">
                    <a:moveTo>
                      <a:pt x="19" y="1"/>
                    </a:moveTo>
                    <a:cubicBezTo>
                      <a:pt x="25" y="0"/>
                      <a:pt x="25" y="0"/>
                      <a:pt x="25" y="0"/>
                    </a:cubicBezTo>
                    <a:cubicBezTo>
                      <a:pt x="25" y="0"/>
                      <a:pt x="25" y="0"/>
                      <a:pt x="25" y="0"/>
                    </a:cubicBezTo>
                    <a:cubicBezTo>
                      <a:pt x="24" y="1"/>
                      <a:pt x="24" y="1"/>
                      <a:pt x="24" y="1"/>
                    </a:cubicBezTo>
                    <a:cubicBezTo>
                      <a:pt x="20" y="2"/>
                      <a:pt x="20" y="2"/>
                      <a:pt x="20" y="2"/>
                    </a:cubicBezTo>
                    <a:cubicBezTo>
                      <a:pt x="14" y="4"/>
                      <a:pt x="7" y="6"/>
                      <a:pt x="0" y="5"/>
                    </a:cubicBezTo>
                    <a:cubicBezTo>
                      <a:pt x="0" y="4"/>
                      <a:pt x="0" y="4"/>
                      <a:pt x="0" y="4"/>
                    </a:cubicBezTo>
                    <a:cubicBezTo>
                      <a:pt x="7" y="5"/>
                      <a:pt x="13" y="4"/>
                      <a:pt x="19" y="1"/>
                    </a:cubicBezTo>
                    <a:close/>
                  </a:path>
                </a:pathLst>
              </a:custGeom>
              <a:solidFill>
                <a:srgbClr val="0D72A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573"/>
              <p:cNvSpPr>
                <a:spLocks noEditPoints="1"/>
              </p:cNvSpPr>
              <p:nvPr/>
            </p:nvSpPr>
            <p:spPr bwMode="auto">
              <a:xfrm>
                <a:off x="3926" y="2267"/>
                <a:ext cx="26" cy="22"/>
              </a:xfrm>
              <a:custGeom>
                <a:avLst/>
                <a:gdLst/>
                <a:ahLst/>
                <a:cxnLst>
                  <a:cxn ang="0">
                    <a:pos x="19" y="0"/>
                  </a:cxn>
                  <a:cxn ang="0">
                    <a:pos x="12" y="3"/>
                  </a:cxn>
                  <a:cxn ang="0">
                    <a:pos x="5" y="5"/>
                  </a:cxn>
                  <a:cxn ang="0">
                    <a:pos x="3" y="7"/>
                  </a:cxn>
                  <a:cxn ang="0">
                    <a:pos x="3" y="10"/>
                  </a:cxn>
                  <a:cxn ang="0">
                    <a:pos x="0" y="15"/>
                  </a:cxn>
                  <a:cxn ang="0">
                    <a:pos x="3" y="17"/>
                  </a:cxn>
                  <a:cxn ang="0">
                    <a:pos x="3" y="19"/>
                  </a:cxn>
                  <a:cxn ang="0">
                    <a:pos x="8" y="22"/>
                  </a:cxn>
                  <a:cxn ang="0">
                    <a:pos x="19" y="17"/>
                  </a:cxn>
                  <a:cxn ang="0">
                    <a:pos x="26" y="7"/>
                  </a:cxn>
                  <a:cxn ang="0">
                    <a:pos x="19" y="0"/>
                  </a:cxn>
                  <a:cxn ang="0">
                    <a:pos x="24" y="10"/>
                  </a:cxn>
                  <a:cxn ang="0">
                    <a:pos x="15" y="12"/>
                  </a:cxn>
                  <a:cxn ang="0">
                    <a:pos x="10" y="10"/>
                  </a:cxn>
                  <a:cxn ang="0">
                    <a:pos x="5" y="12"/>
                  </a:cxn>
                  <a:cxn ang="0">
                    <a:pos x="10" y="7"/>
                  </a:cxn>
                  <a:cxn ang="0">
                    <a:pos x="17" y="7"/>
                  </a:cxn>
                  <a:cxn ang="0">
                    <a:pos x="22" y="10"/>
                  </a:cxn>
                  <a:cxn ang="0">
                    <a:pos x="24" y="7"/>
                  </a:cxn>
                  <a:cxn ang="0">
                    <a:pos x="24" y="10"/>
                  </a:cxn>
                </a:cxnLst>
                <a:rect l="0" t="0" r="r" b="b"/>
                <a:pathLst>
                  <a:path w="26" h="22">
                    <a:moveTo>
                      <a:pt x="19" y="0"/>
                    </a:moveTo>
                    <a:lnTo>
                      <a:pt x="12" y="3"/>
                    </a:lnTo>
                    <a:lnTo>
                      <a:pt x="5" y="5"/>
                    </a:lnTo>
                    <a:lnTo>
                      <a:pt x="3" y="7"/>
                    </a:lnTo>
                    <a:lnTo>
                      <a:pt x="3" y="10"/>
                    </a:lnTo>
                    <a:lnTo>
                      <a:pt x="0" y="15"/>
                    </a:lnTo>
                    <a:lnTo>
                      <a:pt x="3" y="17"/>
                    </a:lnTo>
                    <a:lnTo>
                      <a:pt x="3" y="19"/>
                    </a:lnTo>
                    <a:lnTo>
                      <a:pt x="8" y="22"/>
                    </a:lnTo>
                    <a:lnTo>
                      <a:pt x="19" y="17"/>
                    </a:lnTo>
                    <a:lnTo>
                      <a:pt x="26" y="7"/>
                    </a:lnTo>
                    <a:lnTo>
                      <a:pt x="19" y="0"/>
                    </a:lnTo>
                    <a:close/>
                    <a:moveTo>
                      <a:pt x="24" y="10"/>
                    </a:moveTo>
                    <a:lnTo>
                      <a:pt x="15" y="12"/>
                    </a:lnTo>
                    <a:lnTo>
                      <a:pt x="10" y="10"/>
                    </a:lnTo>
                    <a:lnTo>
                      <a:pt x="5" y="12"/>
                    </a:lnTo>
                    <a:lnTo>
                      <a:pt x="10" y="7"/>
                    </a:lnTo>
                    <a:lnTo>
                      <a:pt x="17" y="7"/>
                    </a:lnTo>
                    <a:lnTo>
                      <a:pt x="22" y="10"/>
                    </a:lnTo>
                    <a:lnTo>
                      <a:pt x="24" y="7"/>
                    </a:lnTo>
                    <a:lnTo>
                      <a:pt x="24" y="10"/>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574"/>
              <p:cNvSpPr>
                <a:spLocks noEditPoints="1"/>
              </p:cNvSpPr>
              <p:nvPr/>
            </p:nvSpPr>
            <p:spPr bwMode="auto">
              <a:xfrm>
                <a:off x="3652" y="2251"/>
                <a:ext cx="74" cy="59"/>
              </a:xfrm>
              <a:custGeom>
                <a:avLst/>
                <a:gdLst/>
                <a:ahLst/>
                <a:cxnLst>
                  <a:cxn ang="0">
                    <a:pos x="30" y="19"/>
                  </a:cxn>
                  <a:cxn ang="0">
                    <a:pos x="25" y="16"/>
                  </a:cxn>
                  <a:cxn ang="0">
                    <a:pos x="10" y="14"/>
                  </a:cxn>
                  <a:cxn ang="0">
                    <a:pos x="10" y="12"/>
                  </a:cxn>
                  <a:cxn ang="0">
                    <a:pos x="12" y="10"/>
                  </a:cxn>
                  <a:cxn ang="0">
                    <a:pos x="12" y="8"/>
                  </a:cxn>
                  <a:cxn ang="0">
                    <a:pos x="8" y="4"/>
                  </a:cxn>
                  <a:cxn ang="0">
                    <a:pos x="1" y="0"/>
                  </a:cxn>
                  <a:cxn ang="0">
                    <a:pos x="0" y="0"/>
                  </a:cxn>
                  <a:cxn ang="0">
                    <a:pos x="7" y="5"/>
                  </a:cxn>
                  <a:cxn ang="0">
                    <a:pos x="11" y="8"/>
                  </a:cxn>
                  <a:cxn ang="0">
                    <a:pos x="11" y="9"/>
                  </a:cxn>
                  <a:cxn ang="0">
                    <a:pos x="9" y="11"/>
                  </a:cxn>
                  <a:cxn ang="0">
                    <a:pos x="7" y="10"/>
                  </a:cxn>
                  <a:cxn ang="0">
                    <a:pos x="3" y="10"/>
                  </a:cxn>
                  <a:cxn ang="0">
                    <a:pos x="1" y="14"/>
                  </a:cxn>
                  <a:cxn ang="0">
                    <a:pos x="3" y="18"/>
                  </a:cxn>
                  <a:cxn ang="0">
                    <a:pos x="8" y="18"/>
                  </a:cxn>
                  <a:cxn ang="0">
                    <a:pos x="10" y="15"/>
                  </a:cxn>
                  <a:cxn ang="0">
                    <a:pos x="17" y="15"/>
                  </a:cxn>
                  <a:cxn ang="0">
                    <a:pos x="27" y="18"/>
                  </a:cxn>
                  <a:cxn ang="0">
                    <a:pos x="30" y="20"/>
                  </a:cxn>
                  <a:cxn ang="0">
                    <a:pos x="30" y="23"/>
                  </a:cxn>
                  <a:cxn ang="0">
                    <a:pos x="26" y="25"/>
                  </a:cxn>
                  <a:cxn ang="0">
                    <a:pos x="27" y="25"/>
                  </a:cxn>
                  <a:cxn ang="0">
                    <a:pos x="28" y="25"/>
                  </a:cxn>
                  <a:cxn ang="0">
                    <a:pos x="31" y="22"/>
                  </a:cxn>
                  <a:cxn ang="0">
                    <a:pos x="30" y="19"/>
                  </a:cxn>
                  <a:cxn ang="0">
                    <a:pos x="7" y="16"/>
                  </a:cxn>
                  <a:cxn ang="0">
                    <a:pos x="3" y="15"/>
                  </a:cxn>
                  <a:cxn ang="0">
                    <a:pos x="4" y="12"/>
                  </a:cxn>
                  <a:cxn ang="0">
                    <a:pos x="8" y="12"/>
                  </a:cxn>
                  <a:cxn ang="0">
                    <a:pos x="7" y="16"/>
                  </a:cxn>
                </a:cxnLst>
                <a:rect l="0" t="0" r="r" b="b"/>
                <a:pathLst>
                  <a:path w="31" h="25">
                    <a:moveTo>
                      <a:pt x="30" y="19"/>
                    </a:moveTo>
                    <a:cubicBezTo>
                      <a:pt x="25" y="16"/>
                      <a:pt x="25" y="16"/>
                      <a:pt x="25" y="16"/>
                    </a:cubicBezTo>
                    <a:cubicBezTo>
                      <a:pt x="20" y="15"/>
                      <a:pt x="15" y="14"/>
                      <a:pt x="10" y="14"/>
                    </a:cubicBezTo>
                    <a:cubicBezTo>
                      <a:pt x="10" y="12"/>
                      <a:pt x="10" y="12"/>
                      <a:pt x="10" y="12"/>
                    </a:cubicBezTo>
                    <a:cubicBezTo>
                      <a:pt x="12" y="10"/>
                      <a:pt x="12" y="10"/>
                      <a:pt x="12" y="10"/>
                    </a:cubicBezTo>
                    <a:cubicBezTo>
                      <a:pt x="12" y="8"/>
                      <a:pt x="12" y="8"/>
                      <a:pt x="12" y="8"/>
                    </a:cubicBezTo>
                    <a:cubicBezTo>
                      <a:pt x="8" y="4"/>
                      <a:pt x="8" y="4"/>
                      <a:pt x="8" y="4"/>
                    </a:cubicBezTo>
                    <a:cubicBezTo>
                      <a:pt x="1" y="0"/>
                      <a:pt x="1" y="0"/>
                      <a:pt x="1" y="0"/>
                    </a:cubicBezTo>
                    <a:cubicBezTo>
                      <a:pt x="0" y="0"/>
                      <a:pt x="0" y="0"/>
                      <a:pt x="0" y="0"/>
                    </a:cubicBezTo>
                    <a:cubicBezTo>
                      <a:pt x="7" y="5"/>
                      <a:pt x="7" y="5"/>
                      <a:pt x="7" y="5"/>
                    </a:cubicBezTo>
                    <a:cubicBezTo>
                      <a:pt x="11" y="8"/>
                      <a:pt x="11" y="8"/>
                      <a:pt x="11" y="8"/>
                    </a:cubicBezTo>
                    <a:cubicBezTo>
                      <a:pt x="11" y="9"/>
                      <a:pt x="11" y="9"/>
                      <a:pt x="11" y="9"/>
                    </a:cubicBezTo>
                    <a:cubicBezTo>
                      <a:pt x="9" y="11"/>
                      <a:pt x="9" y="11"/>
                      <a:pt x="9" y="11"/>
                    </a:cubicBezTo>
                    <a:cubicBezTo>
                      <a:pt x="7" y="10"/>
                      <a:pt x="7" y="10"/>
                      <a:pt x="7" y="10"/>
                    </a:cubicBezTo>
                    <a:cubicBezTo>
                      <a:pt x="3" y="10"/>
                      <a:pt x="3" y="10"/>
                      <a:pt x="3" y="10"/>
                    </a:cubicBezTo>
                    <a:cubicBezTo>
                      <a:pt x="1" y="14"/>
                      <a:pt x="1" y="14"/>
                      <a:pt x="1" y="14"/>
                    </a:cubicBezTo>
                    <a:cubicBezTo>
                      <a:pt x="3" y="18"/>
                      <a:pt x="3" y="18"/>
                      <a:pt x="3" y="18"/>
                    </a:cubicBezTo>
                    <a:cubicBezTo>
                      <a:pt x="8" y="18"/>
                      <a:pt x="8" y="18"/>
                      <a:pt x="8" y="18"/>
                    </a:cubicBezTo>
                    <a:cubicBezTo>
                      <a:pt x="10" y="15"/>
                      <a:pt x="10" y="15"/>
                      <a:pt x="10" y="15"/>
                    </a:cubicBezTo>
                    <a:cubicBezTo>
                      <a:pt x="17" y="15"/>
                      <a:pt x="17" y="15"/>
                      <a:pt x="17" y="15"/>
                    </a:cubicBezTo>
                    <a:cubicBezTo>
                      <a:pt x="27" y="18"/>
                      <a:pt x="27" y="18"/>
                      <a:pt x="27" y="18"/>
                    </a:cubicBezTo>
                    <a:cubicBezTo>
                      <a:pt x="30" y="20"/>
                      <a:pt x="30" y="20"/>
                      <a:pt x="30" y="20"/>
                    </a:cubicBezTo>
                    <a:cubicBezTo>
                      <a:pt x="30" y="23"/>
                      <a:pt x="30" y="23"/>
                      <a:pt x="30" y="23"/>
                    </a:cubicBezTo>
                    <a:cubicBezTo>
                      <a:pt x="26" y="25"/>
                      <a:pt x="26" y="25"/>
                      <a:pt x="26" y="25"/>
                    </a:cubicBezTo>
                    <a:cubicBezTo>
                      <a:pt x="27" y="25"/>
                      <a:pt x="27" y="25"/>
                      <a:pt x="27" y="25"/>
                    </a:cubicBezTo>
                    <a:cubicBezTo>
                      <a:pt x="28" y="25"/>
                      <a:pt x="28" y="25"/>
                      <a:pt x="28" y="25"/>
                    </a:cubicBezTo>
                    <a:cubicBezTo>
                      <a:pt x="31" y="22"/>
                      <a:pt x="31" y="22"/>
                      <a:pt x="31" y="22"/>
                    </a:cubicBezTo>
                    <a:lnTo>
                      <a:pt x="30" y="19"/>
                    </a:lnTo>
                    <a:close/>
                    <a:moveTo>
                      <a:pt x="7" y="16"/>
                    </a:moveTo>
                    <a:cubicBezTo>
                      <a:pt x="3" y="15"/>
                      <a:pt x="3" y="15"/>
                      <a:pt x="3" y="15"/>
                    </a:cubicBezTo>
                    <a:cubicBezTo>
                      <a:pt x="4" y="12"/>
                      <a:pt x="4" y="12"/>
                      <a:pt x="4" y="12"/>
                    </a:cubicBezTo>
                    <a:cubicBezTo>
                      <a:pt x="8" y="12"/>
                      <a:pt x="8" y="12"/>
                      <a:pt x="8" y="12"/>
                    </a:cubicBezTo>
                    <a:lnTo>
                      <a:pt x="7" y="16"/>
                    </a:lnTo>
                    <a:close/>
                  </a:path>
                </a:pathLst>
              </a:custGeom>
              <a:solidFill>
                <a:srgbClr val="0C71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575"/>
              <p:cNvSpPr>
                <a:spLocks/>
              </p:cNvSpPr>
              <p:nvPr/>
            </p:nvSpPr>
            <p:spPr bwMode="auto">
              <a:xfrm>
                <a:off x="3867" y="2289"/>
                <a:ext cx="180" cy="80"/>
              </a:xfrm>
              <a:custGeom>
                <a:avLst/>
                <a:gdLst/>
                <a:ahLst/>
                <a:cxnLst>
                  <a:cxn ang="0">
                    <a:pos x="73" y="1"/>
                  </a:cxn>
                  <a:cxn ang="0">
                    <a:pos x="76" y="0"/>
                  </a:cxn>
                  <a:cxn ang="0">
                    <a:pos x="75" y="2"/>
                  </a:cxn>
                  <a:cxn ang="0">
                    <a:pos x="70" y="6"/>
                  </a:cxn>
                  <a:cxn ang="0">
                    <a:pos x="63" y="12"/>
                  </a:cxn>
                  <a:cxn ang="0">
                    <a:pos x="58" y="16"/>
                  </a:cxn>
                  <a:cxn ang="0">
                    <a:pos x="47" y="18"/>
                  </a:cxn>
                  <a:cxn ang="0">
                    <a:pos x="46" y="18"/>
                  </a:cxn>
                  <a:cxn ang="0">
                    <a:pos x="42" y="20"/>
                  </a:cxn>
                  <a:cxn ang="0">
                    <a:pos x="41" y="20"/>
                  </a:cxn>
                  <a:cxn ang="0">
                    <a:pos x="39" y="22"/>
                  </a:cxn>
                  <a:cxn ang="0">
                    <a:pos x="39" y="22"/>
                  </a:cxn>
                  <a:cxn ang="0">
                    <a:pos x="36" y="25"/>
                  </a:cxn>
                  <a:cxn ang="0">
                    <a:pos x="33" y="24"/>
                  </a:cxn>
                  <a:cxn ang="0">
                    <a:pos x="25" y="27"/>
                  </a:cxn>
                  <a:cxn ang="0">
                    <a:pos x="15" y="32"/>
                  </a:cxn>
                  <a:cxn ang="0">
                    <a:pos x="3" y="34"/>
                  </a:cxn>
                  <a:cxn ang="0">
                    <a:pos x="0" y="33"/>
                  </a:cxn>
                  <a:cxn ang="0">
                    <a:pos x="8" y="30"/>
                  </a:cxn>
                  <a:cxn ang="0">
                    <a:pos x="23" y="24"/>
                  </a:cxn>
                  <a:cxn ang="0">
                    <a:pos x="27" y="23"/>
                  </a:cxn>
                  <a:cxn ang="0">
                    <a:pos x="35" y="24"/>
                  </a:cxn>
                  <a:cxn ang="0">
                    <a:pos x="36" y="25"/>
                  </a:cxn>
                  <a:cxn ang="0">
                    <a:pos x="39" y="21"/>
                  </a:cxn>
                  <a:cxn ang="0">
                    <a:pos x="44" y="18"/>
                  </a:cxn>
                  <a:cxn ang="0">
                    <a:pos x="55" y="15"/>
                  </a:cxn>
                  <a:cxn ang="0">
                    <a:pos x="67" y="8"/>
                  </a:cxn>
                  <a:cxn ang="0">
                    <a:pos x="71" y="3"/>
                  </a:cxn>
                  <a:cxn ang="0">
                    <a:pos x="73" y="1"/>
                  </a:cxn>
                </a:cxnLst>
                <a:rect l="0" t="0" r="r" b="b"/>
                <a:pathLst>
                  <a:path w="76" h="34">
                    <a:moveTo>
                      <a:pt x="73" y="1"/>
                    </a:moveTo>
                    <a:cubicBezTo>
                      <a:pt x="76" y="0"/>
                      <a:pt x="76" y="0"/>
                      <a:pt x="76" y="0"/>
                    </a:cubicBezTo>
                    <a:cubicBezTo>
                      <a:pt x="75" y="2"/>
                      <a:pt x="75" y="2"/>
                      <a:pt x="75" y="2"/>
                    </a:cubicBezTo>
                    <a:cubicBezTo>
                      <a:pt x="70" y="6"/>
                      <a:pt x="70" y="6"/>
                      <a:pt x="70" y="6"/>
                    </a:cubicBezTo>
                    <a:cubicBezTo>
                      <a:pt x="63" y="12"/>
                      <a:pt x="63" y="12"/>
                      <a:pt x="63" y="12"/>
                    </a:cubicBezTo>
                    <a:cubicBezTo>
                      <a:pt x="58" y="16"/>
                      <a:pt x="58" y="16"/>
                      <a:pt x="58" y="16"/>
                    </a:cubicBezTo>
                    <a:cubicBezTo>
                      <a:pt x="47" y="18"/>
                      <a:pt x="47" y="18"/>
                      <a:pt x="47" y="18"/>
                    </a:cubicBezTo>
                    <a:cubicBezTo>
                      <a:pt x="46" y="18"/>
                      <a:pt x="46" y="18"/>
                      <a:pt x="46" y="18"/>
                    </a:cubicBezTo>
                    <a:cubicBezTo>
                      <a:pt x="42" y="20"/>
                      <a:pt x="42" y="20"/>
                      <a:pt x="42" y="20"/>
                    </a:cubicBezTo>
                    <a:cubicBezTo>
                      <a:pt x="41" y="20"/>
                      <a:pt x="41" y="20"/>
                      <a:pt x="41" y="20"/>
                    </a:cubicBezTo>
                    <a:cubicBezTo>
                      <a:pt x="39" y="22"/>
                      <a:pt x="39" y="22"/>
                      <a:pt x="39" y="22"/>
                    </a:cubicBezTo>
                    <a:cubicBezTo>
                      <a:pt x="39" y="22"/>
                      <a:pt x="39" y="22"/>
                      <a:pt x="39" y="22"/>
                    </a:cubicBezTo>
                    <a:cubicBezTo>
                      <a:pt x="36" y="25"/>
                      <a:pt x="36" y="25"/>
                      <a:pt x="36" y="25"/>
                    </a:cubicBezTo>
                    <a:cubicBezTo>
                      <a:pt x="33" y="24"/>
                      <a:pt x="33" y="24"/>
                      <a:pt x="33" y="24"/>
                    </a:cubicBezTo>
                    <a:cubicBezTo>
                      <a:pt x="25" y="27"/>
                      <a:pt x="25" y="27"/>
                      <a:pt x="25" y="27"/>
                    </a:cubicBezTo>
                    <a:cubicBezTo>
                      <a:pt x="15" y="32"/>
                      <a:pt x="15" y="32"/>
                      <a:pt x="15" y="32"/>
                    </a:cubicBezTo>
                    <a:cubicBezTo>
                      <a:pt x="3" y="34"/>
                      <a:pt x="3" y="34"/>
                      <a:pt x="3" y="34"/>
                    </a:cubicBezTo>
                    <a:cubicBezTo>
                      <a:pt x="0" y="33"/>
                      <a:pt x="0" y="33"/>
                      <a:pt x="0" y="33"/>
                    </a:cubicBezTo>
                    <a:cubicBezTo>
                      <a:pt x="8" y="30"/>
                      <a:pt x="8" y="30"/>
                      <a:pt x="8" y="30"/>
                    </a:cubicBezTo>
                    <a:cubicBezTo>
                      <a:pt x="13" y="27"/>
                      <a:pt x="18" y="25"/>
                      <a:pt x="23" y="24"/>
                    </a:cubicBezTo>
                    <a:cubicBezTo>
                      <a:pt x="27" y="23"/>
                      <a:pt x="27" y="23"/>
                      <a:pt x="27" y="23"/>
                    </a:cubicBezTo>
                    <a:cubicBezTo>
                      <a:pt x="35" y="24"/>
                      <a:pt x="35" y="24"/>
                      <a:pt x="35" y="24"/>
                    </a:cubicBezTo>
                    <a:cubicBezTo>
                      <a:pt x="36" y="25"/>
                      <a:pt x="36" y="25"/>
                      <a:pt x="36" y="25"/>
                    </a:cubicBezTo>
                    <a:cubicBezTo>
                      <a:pt x="39" y="21"/>
                      <a:pt x="39" y="21"/>
                      <a:pt x="39" y="21"/>
                    </a:cubicBezTo>
                    <a:cubicBezTo>
                      <a:pt x="44" y="18"/>
                      <a:pt x="44" y="18"/>
                      <a:pt x="44" y="18"/>
                    </a:cubicBezTo>
                    <a:cubicBezTo>
                      <a:pt x="55" y="15"/>
                      <a:pt x="55" y="15"/>
                      <a:pt x="55" y="15"/>
                    </a:cubicBezTo>
                    <a:cubicBezTo>
                      <a:pt x="67" y="8"/>
                      <a:pt x="67" y="8"/>
                      <a:pt x="67" y="8"/>
                    </a:cubicBezTo>
                    <a:cubicBezTo>
                      <a:pt x="71" y="3"/>
                      <a:pt x="71" y="3"/>
                      <a:pt x="71" y="3"/>
                    </a:cubicBezTo>
                    <a:lnTo>
                      <a:pt x="73" y="1"/>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576"/>
              <p:cNvSpPr>
                <a:spLocks/>
              </p:cNvSpPr>
              <p:nvPr/>
            </p:nvSpPr>
            <p:spPr bwMode="auto">
              <a:xfrm>
                <a:off x="3976" y="2293"/>
                <a:ext cx="69" cy="38"/>
              </a:xfrm>
              <a:custGeom>
                <a:avLst/>
                <a:gdLst/>
                <a:ahLst/>
                <a:cxnLst>
                  <a:cxn ang="0">
                    <a:pos x="57" y="10"/>
                  </a:cxn>
                  <a:cxn ang="0">
                    <a:pos x="69" y="0"/>
                  </a:cxn>
                  <a:cxn ang="0">
                    <a:pos x="66" y="12"/>
                  </a:cxn>
                  <a:cxn ang="0">
                    <a:pos x="47" y="33"/>
                  </a:cxn>
                  <a:cxn ang="0">
                    <a:pos x="26" y="38"/>
                  </a:cxn>
                  <a:cxn ang="0">
                    <a:pos x="0" y="38"/>
                  </a:cxn>
                  <a:cxn ang="0">
                    <a:pos x="2" y="38"/>
                  </a:cxn>
                  <a:cxn ang="0">
                    <a:pos x="28" y="33"/>
                  </a:cxn>
                  <a:cxn ang="0">
                    <a:pos x="40" y="24"/>
                  </a:cxn>
                  <a:cxn ang="0">
                    <a:pos x="57" y="10"/>
                  </a:cxn>
                </a:cxnLst>
                <a:rect l="0" t="0" r="r" b="b"/>
                <a:pathLst>
                  <a:path w="69" h="38">
                    <a:moveTo>
                      <a:pt x="57" y="10"/>
                    </a:moveTo>
                    <a:lnTo>
                      <a:pt x="69" y="0"/>
                    </a:lnTo>
                    <a:lnTo>
                      <a:pt x="66" y="12"/>
                    </a:lnTo>
                    <a:lnTo>
                      <a:pt x="47" y="33"/>
                    </a:lnTo>
                    <a:lnTo>
                      <a:pt x="26" y="38"/>
                    </a:lnTo>
                    <a:lnTo>
                      <a:pt x="0" y="38"/>
                    </a:lnTo>
                    <a:lnTo>
                      <a:pt x="2" y="38"/>
                    </a:lnTo>
                    <a:lnTo>
                      <a:pt x="28" y="33"/>
                    </a:lnTo>
                    <a:lnTo>
                      <a:pt x="40" y="24"/>
                    </a:lnTo>
                    <a:lnTo>
                      <a:pt x="57" y="10"/>
                    </a:lnTo>
                    <a:close/>
                  </a:path>
                </a:pathLst>
              </a:custGeom>
              <a:solidFill>
                <a:srgbClr val="9BA1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577"/>
              <p:cNvSpPr>
                <a:spLocks noEditPoints="1"/>
              </p:cNvSpPr>
              <p:nvPr/>
            </p:nvSpPr>
            <p:spPr bwMode="auto">
              <a:xfrm>
                <a:off x="3872" y="2282"/>
                <a:ext cx="57" cy="44"/>
              </a:xfrm>
              <a:custGeom>
                <a:avLst/>
                <a:gdLst/>
                <a:ahLst/>
                <a:cxnLst>
                  <a:cxn ang="0">
                    <a:pos x="20" y="7"/>
                  </a:cxn>
                  <a:cxn ang="0">
                    <a:pos x="15" y="10"/>
                  </a:cxn>
                  <a:cxn ang="0">
                    <a:pos x="11" y="7"/>
                  </a:cxn>
                  <a:cxn ang="0">
                    <a:pos x="13" y="5"/>
                  </a:cxn>
                  <a:cxn ang="0">
                    <a:pos x="24" y="1"/>
                  </a:cxn>
                  <a:cxn ang="0">
                    <a:pos x="23" y="0"/>
                  </a:cxn>
                  <a:cxn ang="0">
                    <a:pos x="12" y="5"/>
                  </a:cxn>
                  <a:cxn ang="0">
                    <a:pos x="10" y="7"/>
                  </a:cxn>
                  <a:cxn ang="0">
                    <a:pos x="15" y="10"/>
                  </a:cxn>
                  <a:cxn ang="0">
                    <a:pos x="15" y="13"/>
                  </a:cxn>
                  <a:cxn ang="0">
                    <a:pos x="1" y="17"/>
                  </a:cxn>
                  <a:cxn ang="0">
                    <a:pos x="0" y="15"/>
                  </a:cxn>
                  <a:cxn ang="0">
                    <a:pos x="0" y="19"/>
                  </a:cxn>
                  <a:cxn ang="0">
                    <a:pos x="6" y="16"/>
                  </a:cxn>
                  <a:cxn ang="0">
                    <a:pos x="15" y="14"/>
                  </a:cxn>
                  <a:cxn ang="0">
                    <a:pos x="19" y="16"/>
                  </a:cxn>
                  <a:cxn ang="0">
                    <a:pos x="24" y="12"/>
                  </a:cxn>
                  <a:cxn ang="0">
                    <a:pos x="20" y="7"/>
                  </a:cxn>
                  <a:cxn ang="0">
                    <a:pos x="19" y="14"/>
                  </a:cxn>
                  <a:cxn ang="0">
                    <a:pos x="17" y="12"/>
                  </a:cxn>
                  <a:cxn ang="0">
                    <a:pos x="18" y="9"/>
                  </a:cxn>
                  <a:cxn ang="0">
                    <a:pos x="22" y="11"/>
                  </a:cxn>
                  <a:cxn ang="0">
                    <a:pos x="19" y="14"/>
                  </a:cxn>
                </a:cxnLst>
                <a:rect l="0" t="0" r="r" b="b"/>
                <a:pathLst>
                  <a:path w="24" h="19">
                    <a:moveTo>
                      <a:pt x="20" y="7"/>
                    </a:moveTo>
                    <a:cubicBezTo>
                      <a:pt x="15" y="10"/>
                      <a:pt x="15" y="10"/>
                      <a:pt x="15" y="10"/>
                    </a:cubicBezTo>
                    <a:cubicBezTo>
                      <a:pt x="11" y="7"/>
                      <a:pt x="11" y="7"/>
                      <a:pt x="11" y="7"/>
                    </a:cubicBezTo>
                    <a:cubicBezTo>
                      <a:pt x="13" y="5"/>
                      <a:pt x="13" y="5"/>
                      <a:pt x="13" y="5"/>
                    </a:cubicBezTo>
                    <a:cubicBezTo>
                      <a:pt x="24" y="1"/>
                      <a:pt x="24" y="1"/>
                      <a:pt x="24" y="1"/>
                    </a:cubicBezTo>
                    <a:cubicBezTo>
                      <a:pt x="23" y="0"/>
                      <a:pt x="23" y="0"/>
                      <a:pt x="23" y="0"/>
                    </a:cubicBezTo>
                    <a:cubicBezTo>
                      <a:pt x="12" y="5"/>
                      <a:pt x="12" y="5"/>
                      <a:pt x="12" y="5"/>
                    </a:cubicBezTo>
                    <a:cubicBezTo>
                      <a:pt x="10" y="7"/>
                      <a:pt x="10" y="7"/>
                      <a:pt x="10" y="7"/>
                    </a:cubicBezTo>
                    <a:cubicBezTo>
                      <a:pt x="15" y="10"/>
                      <a:pt x="15" y="10"/>
                      <a:pt x="15" y="10"/>
                    </a:cubicBezTo>
                    <a:cubicBezTo>
                      <a:pt x="15" y="13"/>
                      <a:pt x="15" y="13"/>
                      <a:pt x="15" y="13"/>
                    </a:cubicBezTo>
                    <a:cubicBezTo>
                      <a:pt x="10" y="14"/>
                      <a:pt x="5" y="15"/>
                      <a:pt x="1" y="17"/>
                    </a:cubicBezTo>
                    <a:cubicBezTo>
                      <a:pt x="0" y="15"/>
                      <a:pt x="0" y="15"/>
                      <a:pt x="0" y="15"/>
                    </a:cubicBezTo>
                    <a:cubicBezTo>
                      <a:pt x="0" y="19"/>
                      <a:pt x="0" y="19"/>
                      <a:pt x="0" y="19"/>
                    </a:cubicBezTo>
                    <a:cubicBezTo>
                      <a:pt x="6" y="16"/>
                      <a:pt x="6" y="16"/>
                      <a:pt x="6" y="16"/>
                    </a:cubicBezTo>
                    <a:cubicBezTo>
                      <a:pt x="15" y="14"/>
                      <a:pt x="15" y="14"/>
                      <a:pt x="15" y="14"/>
                    </a:cubicBezTo>
                    <a:cubicBezTo>
                      <a:pt x="19" y="16"/>
                      <a:pt x="19" y="16"/>
                      <a:pt x="19" y="16"/>
                    </a:cubicBezTo>
                    <a:cubicBezTo>
                      <a:pt x="24" y="12"/>
                      <a:pt x="24" y="12"/>
                      <a:pt x="24" y="12"/>
                    </a:cubicBezTo>
                    <a:lnTo>
                      <a:pt x="20" y="7"/>
                    </a:lnTo>
                    <a:close/>
                    <a:moveTo>
                      <a:pt x="19" y="14"/>
                    </a:moveTo>
                    <a:cubicBezTo>
                      <a:pt x="17" y="12"/>
                      <a:pt x="17" y="12"/>
                      <a:pt x="17" y="12"/>
                    </a:cubicBezTo>
                    <a:cubicBezTo>
                      <a:pt x="18" y="9"/>
                      <a:pt x="18" y="9"/>
                      <a:pt x="18" y="9"/>
                    </a:cubicBezTo>
                    <a:cubicBezTo>
                      <a:pt x="22" y="11"/>
                      <a:pt x="22" y="11"/>
                      <a:pt x="22" y="11"/>
                    </a:cubicBezTo>
                    <a:lnTo>
                      <a:pt x="19" y="14"/>
                    </a:lnTo>
                    <a:close/>
                  </a:path>
                </a:pathLst>
              </a:custGeom>
              <a:solidFill>
                <a:srgbClr val="0C71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578"/>
              <p:cNvSpPr>
                <a:spLocks/>
              </p:cNvSpPr>
              <p:nvPr/>
            </p:nvSpPr>
            <p:spPr bwMode="auto">
              <a:xfrm>
                <a:off x="3763" y="2326"/>
                <a:ext cx="97" cy="15"/>
              </a:xfrm>
              <a:custGeom>
                <a:avLst/>
                <a:gdLst/>
                <a:ahLst/>
                <a:cxnLst>
                  <a:cxn ang="0">
                    <a:pos x="0" y="1"/>
                  </a:cxn>
                  <a:cxn ang="0">
                    <a:pos x="2" y="0"/>
                  </a:cxn>
                  <a:cxn ang="0">
                    <a:pos x="4" y="2"/>
                  </a:cxn>
                  <a:cxn ang="0">
                    <a:pos x="14" y="3"/>
                  </a:cxn>
                  <a:cxn ang="0">
                    <a:pos x="31" y="3"/>
                  </a:cxn>
                  <a:cxn ang="0">
                    <a:pos x="38" y="1"/>
                  </a:cxn>
                  <a:cxn ang="0">
                    <a:pos x="41" y="2"/>
                  </a:cxn>
                  <a:cxn ang="0">
                    <a:pos x="41" y="3"/>
                  </a:cxn>
                  <a:cxn ang="0">
                    <a:pos x="36" y="5"/>
                  </a:cxn>
                  <a:cxn ang="0">
                    <a:pos x="24" y="6"/>
                  </a:cxn>
                  <a:cxn ang="0">
                    <a:pos x="6" y="5"/>
                  </a:cxn>
                  <a:cxn ang="0">
                    <a:pos x="0" y="1"/>
                  </a:cxn>
                </a:cxnLst>
                <a:rect l="0" t="0" r="r" b="b"/>
                <a:pathLst>
                  <a:path w="41" h="6">
                    <a:moveTo>
                      <a:pt x="0" y="1"/>
                    </a:moveTo>
                    <a:cubicBezTo>
                      <a:pt x="2" y="0"/>
                      <a:pt x="2" y="0"/>
                      <a:pt x="2" y="0"/>
                    </a:cubicBezTo>
                    <a:cubicBezTo>
                      <a:pt x="4" y="2"/>
                      <a:pt x="4" y="2"/>
                      <a:pt x="4" y="2"/>
                    </a:cubicBezTo>
                    <a:cubicBezTo>
                      <a:pt x="14" y="3"/>
                      <a:pt x="14" y="3"/>
                      <a:pt x="14" y="3"/>
                    </a:cubicBezTo>
                    <a:cubicBezTo>
                      <a:pt x="19" y="3"/>
                      <a:pt x="25" y="3"/>
                      <a:pt x="31" y="3"/>
                    </a:cubicBezTo>
                    <a:cubicBezTo>
                      <a:pt x="38" y="1"/>
                      <a:pt x="38" y="1"/>
                      <a:pt x="38" y="1"/>
                    </a:cubicBezTo>
                    <a:cubicBezTo>
                      <a:pt x="41" y="2"/>
                      <a:pt x="41" y="2"/>
                      <a:pt x="41" y="2"/>
                    </a:cubicBezTo>
                    <a:cubicBezTo>
                      <a:pt x="41" y="3"/>
                      <a:pt x="41" y="3"/>
                      <a:pt x="41" y="3"/>
                    </a:cubicBezTo>
                    <a:cubicBezTo>
                      <a:pt x="36" y="5"/>
                      <a:pt x="36" y="5"/>
                      <a:pt x="36" y="5"/>
                    </a:cubicBezTo>
                    <a:cubicBezTo>
                      <a:pt x="24" y="6"/>
                      <a:pt x="24" y="6"/>
                      <a:pt x="24" y="6"/>
                    </a:cubicBezTo>
                    <a:cubicBezTo>
                      <a:pt x="18" y="6"/>
                      <a:pt x="12" y="6"/>
                      <a:pt x="6" y="5"/>
                    </a:cubicBezTo>
                    <a:lnTo>
                      <a:pt x="0" y="1"/>
                    </a:lnTo>
                    <a:close/>
                  </a:path>
                </a:pathLst>
              </a:custGeom>
              <a:solidFill>
                <a:srgbClr val="31C2D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579"/>
              <p:cNvSpPr>
                <a:spLocks/>
              </p:cNvSpPr>
              <p:nvPr/>
            </p:nvSpPr>
            <p:spPr bwMode="auto">
              <a:xfrm>
                <a:off x="3761" y="2329"/>
                <a:ext cx="104" cy="14"/>
              </a:xfrm>
              <a:custGeom>
                <a:avLst/>
                <a:gdLst/>
                <a:ahLst/>
                <a:cxnLst>
                  <a:cxn ang="0">
                    <a:pos x="0" y="1"/>
                  </a:cxn>
                  <a:cxn ang="0">
                    <a:pos x="1" y="0"/>
                  </a:cxn>
                  <a:cxn ang="0">
                    <a:pos x="7" y="4"/>
                  </a:cxn>
                  <a:cxn ang="0">
                    <a:pos x="25" y="5"/>
                  </a:cxn>
                  <a:cxn ang="0">
                    <a:pos x="37" y="4"/>
                  </a:cxn>
                  <a:cxn ang="0">
                    <a:pos x="42" y="2"/>
                  </a:cxn>
                  <a:cxn ang="0">
                    <a:pos x="42" y="1"/>
                  </a:cxn>
                  <a:cxn ang="0">
                    <a:pos x="44" y="1"/>
                  </a:cxn>
                  <a:cxn ang="0">
                    <a:pos x="38" y="5"/>
                  </a:cxn>
                  <a:cxn ang="0">
                    <a:pos x="28" y="6"/>
                  </a:cxn>
                  <a:cxn ang="0">
                    <a:pos x="10" y="5"/>
                  </a:cxn>
                  <a:cxn ang="0">
                    <a:pos x="4" y="4"/>
                  </a:cxn>
                  <a:cxn ang="0">
                    <a:pos x="0" y="1"/>
                  </a:cxn>
                </a:cxnLst>
                <a:rect l="0" t="0" r="r" b="b"/>
                <a:pathLst>
                  <a:path w="44" h="6">
                    <a:moveTo>
                      <a:pt x="0" y="1"/>
                    </a:moveTo>
                    <a:cubicBezTo>
                      <a:pt x="1" y="0"/>
                      <a:pt x="1" y="0"/>
                      <a:pt x="1" y="0"/>
                    </a:cubicBezTo>
                    <a:cubicBezTo>
                      <a:pt x="7" y="4"/>
                      <a:pt x="7" y="4"/>
                      <a:pt x="7" y="4"/>
                    </a:cubicBezTo>
                    <a:cubicBezTo>
                      <a:pt x="13" y="5"/>
                      <a:pt x="19" y="5"/>
                      <a:pt x="25" y="5"/>
                    </a:cubicBezTo>
                    <a:cubicBezTo>
                      <a:pt x="37" y="4"/>
                      <a:pt x="37" y="4"/>
                      <a:pt x="37" y="4"/>
                    </a:cubicBezTo>
                    <a:cubicBezTo>
                      <a:pt x="42" y="2"/>
                      <a:pt x="42" y="2"/>
                      <a:pt x="42" y="2"/>
                    </a:cubicBezTo>
                    <a:cubicBezTo>
                      <a:pt x="42" y="1"/>
                      <a:pt x="42" y="1"/>
                      <a:pt x="42" y="1"/>
                    </a:cubicBezTo>
                    <a:cubicBezTo>
                      <a:pt x="44" y="1"/>
                      <a:pt x="44" y="1"/>
                      <a:pt x="44" y="1"/>
                    </a:cubicBezTo>
                    <a:cubicBezTo>
                      <a:pt x="38" y="5"/>
                      <a:pt x="38" y="5"/>
                      <a:pt x="38" y="5"/>
                    </a:cubicBezTo>
                    <a:cubicBezTo>
                      <a:pt x="28" y="6"/>
                      <a:pt x="28" y="6"/>
                      <a:pt x="28" y="6"/>
                    </a:cubicBezTo>
                    <a:cubicBezTo>
                      <a:pt x="22" y="6"/>
                      <a:pt x="16" y="6"/>
                      <a:pt x="10" y="5"/>
                    </a:cubicBezTo>
                    <a:cubicBezTo>
                      <a:pt x="4" y="4"/>
                      <a:pt x="4" y="4"/>
                      <a:pt x="4" y="4"/>
                    </a:cubicBezTo>
                    <a:lnTo>
                      <a:pt x="0" y="1"/>
                    </a:lnTo>
                    <a:close/>
                  </a:path>
                </a:pathLst>
              </a:custGeom>
              <a:solidFill>
                <a:srgbClr val="0D72A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580"/>
              <p:cNvSpPr>
                <a:spLocks/>
              </p:cNvSpPr>
              <p:nvPr/>
            </p:nvSpPr>
            <p:spPr bwMode="auto">
              <a:xfrm>
                <a:off x="3860" y="2331"/>
                <a:ext cx="74" cy="31"/>
              </a:xfrm>
              <a:custGeom>
                <a:avLst/>
                <a:gdLst/>
                <a:ahLst/>
                <a:cxnLst>
                  <a:cxn ang="0">
                    <a:pos x="33" y="7"/>
                  </a:cxn>
                  <a:cxn ang="0">
                    <a:pos x="57" y="0"/>
                  </a:cxn>
                  <a:cxn ang="0">
                    <a:pos x="74" y="3"/>
                  </a:cxn>
                  <a:cxn ang="0">
                    <a:pos x="57" y="3"/>
                  </a:cxn>
                  <a:cxn ang="0">
                    <a:pos x="43" y="12"/>
                  </a:cxn>
                  <a:cxn ang="0">
                    <a:pos x="26" y="24"/>
                  </a:cxn>
                  <a:cxn ang="0">
                    <a:pos x="5" y="31"/>
                  </a:cxn>
                  <a:cxn ang="0">
                    <a:pos x="0" y="28"/>
                  </a:cxn>
                  <a:cxn ang="0">
                    <a:pos x="17" y="21"/>
                  </a:cxn>
                  <a:cxn ang="0">
                    <a:pos x="33" y="7"/>
                  </a:cxn>
                </a:cxnLst>
                <a:rect l="0" t="0" r="r" b="b"/>
                <a:pathLst>
                  <a:path w="74" h="31">
                    <a:moveTo>
                      <a:pt x="33" y="7"/>
                    </a:moveTo>
                    <a:lnTo>
                      <a:pt x="57" y="0"/>
                    </a:lnTo>
                    <a:lnTo>
                      <a:pt x="74" y="3"/>
                    </a:lnTo>
                    <a:lnTo>
                      <a:pt x="57" y="3"/>
                    </a:lnTo>
                    <a:lnTo>
                      <a:pt x="43" y="12"/>
                    </a:lnTo>
                    <a:lnTo>
                      <a:pt x="26" y="24"/>
                    </a:lnTo>
                    <a:lnTo>
                      <a:pt x="5" y="31"/>
                    </a:lnTo>
                    <a:lnTo>
                      <a:pt x="0" y="28"/>
                    </a:lnTo>
                    <a:lnTo>
                      <a:pt x="17" y="21"/>
                    </a:lnTo>
                    <a:lnTo>
                      <a:pt x="33" y="7"/>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581"/>
              <p:cNvSpPr>
                <a:spLocks/>
              </p:cNvSpPr>
              <p:nvPr/>
            </p:nvSpPr>
            <p:spPr bwMode="auto">
              <a:xfrm>
                <a:off x="3825" y="2334"/>
                <a:ext cx="127" cy="44"/>
              </a:xfrm>
              <a:custGeom>
                <a:avLst/>
                <a:gdLst/>
                <a:ahLst/>
                <a:cxnLst>
                  <a:cxn ang="0">
                    <a:pos x="39" y="0"/>
                  </a:cxn>
                  <a:cxn ang="0">
                    <a:pos x="46" y="0"/>
                  </a:cxn>
                  <a:cxn ang="0">
                    <a:pos x="47" y="1"/>
                  </a:cxn>
                  <a:cxn ang="0">
                    <a:pos x="44" y="4"/>
                  </a:cxn>
                  <a:cxn ang="0">
                    <a:pos x="45" y="4"/>
                  </a:cxn>
                  <a:cxn ang="0">
                    <a:pos x="41" y="5"/>
                  </a:cxn>
                  <a:cxn ang="0">
                    <a:pos x="26" y="11"/>
                  </a:cxn>
                  <a:cxn ang="0">
                    <a:pos x="18" y="14"/>
                  </a:cxn>
                  <a:cxn ang="0">
                    <a:pos x="21" y="15"/>
                  </a:cxn>
                  <a:cxn ang="0">
                    <a:pos x="33" y="13"/>
                  </a:cxn>
                  <a:cxn ang="0">
                    <a:pos x="43" y="8"/>
                  </a:cxn>
                  <a:cxn ang="0">
                    <a:pos x="51" y="5"/>
                  </a:cxn>
                  <a:cxn ang="0">
                    <a:pos x="54" y="6"/>
                  </a:cxn>
                  <a:cxn ang="0">
                    <a:pos x="50" y="10"/>
                  </a:cxn>
                  <a:cxn ang="0">
                    <a:pos x="46" y="13"/>
                  </a:cxn>
                  <a:cxn ang="0">
                    <a:pos x="50" y="13"/>
                  </a:cxn>
                  <a:cxn ang="0">
                    <a:pos x="47" y="14"/>
                  </a:cxn>
                  <a:cxn ang="0">
                    <a:pos x="35" y="17"/>
                  </a:cxn>
                  <a:cxn ang="0">
                    <a:pos x="26" y="19"/>
                  </a:cxn>
                  <a:cxn ang="0">
                    <a:pos x="20" y="17"/>
                  </a:cxn>
                  <a:cxn ang="0">
                    <a:pos x="15" y="14"/>
                  </a:cxn>
                  <a:cxn ang="0">
                    <a:pos x="9" y="12"/>
                  </a:cxn>
                  <a:cxn ang="0">
                    <a:pos x="0" y="11"/>
                  </a:cxn>
                  <a:cxn ang="0">
                    <a:pos x="0" y="9"/>
                  </a:cxn>
                  <a:cxn ang="0">
                    <a:pos x="2" y="9"/>
                  </a:cxn>
                  <a:cxn ang="0">
                    <a:pos x="9" y="10"/>
                  </a:cxn>
                  <a:cxn ang="0">
                    <a:pos x="15" y="11"/>
                  </a:cxn>
                  <a:cxn ang="0">
                    <a:pos x="17" y="12"/>
                  </a:cxn>
                  <a:cxn ang="0">
                    <a:pos x="26" y="9"/>
                  </a:cxn>
                  <a:cxn ang="0">
                    <a:pos x="33" y="4"/>
                  </a:cxn>
                  <a:cxn ang="0">
                    <a:pos x="39" y="0"/>
                  </a:cxn>
                </a:cxnLst>
                <a:rect l="0" t="0" r="r" b="b"/>
                <a:pathLst>
                  <a:path w="54" h="19">
                    <a:moveTo>
                      <a:pt x="39" y="0"/>
                    </a:moveTo>
                    <a:cubicBezTo>
                      <a:pt x="46" y="0"/>
                      <a:pt x="46" y="0"/>
                      <a:pt x="46" y="0"/>
                    </a:cubicBezTo>
                    <a:cubicBezTo>
                      <a:pt x="47" y="1"/>
                      <a:pt x="47" y="1"/>
                      <a:pt x="47" y="1"/>
                    </a:cubicBezTo>
                    <a:cubicBezTo>
                      <a:pt x="44" y="4"/>
                      <a:pt x="44" y="4"/>
                      <a:pt x="44" y="4"/>
                    </a:cubicBezTo>
                    <a:cubicBezTo>
                      <a:pt x="45" y="4"/>
                      <a:pt x="45" y="4"/>
                      <a:pt x="45" y="4"/>
                    </a:cubicBezTo>
                    <a:cubicBezTo>
                      <a:pt x="41" y="5"/>
                      <a:pt x="41" y="5"/>
                      <a:pt x="41" y="5"/>
                    </a:cubicBezTo>
                    <a:cubicBezTo>
                      <a:pt x="36" y="6"/>
                      <a:pt x="31" y="8"/>
                      <a:pt x="26" y="11"/>
                    </a:cubicBezTo>
                    <a:cubicBezTo>
                      <a:pt x="18" y="14"/>
                      <a:pt x="18" y="14"/>
                      <a:pt x="18" y="14"/>
                    </a:cubicBezTo>
                    <a:cubicBezTo>
                      <a:pt x="21" y="15"/>
                      <a:pt x="21" y="15"/>
                      <a:pt x="21" y="15"/>
                    </a:cubicBezTo>
                    <a:cubicBezTo>
                      <a:pt x="33" y="13"/>
                      <a:pt x="33" y="13"/>
                      <a:pt x="33" y="13"/>
                    </a:cubicBezTo>
                    <a:cubicBezTo>
                      <a:pt x="43" y="8"/>
                      <a:pt x="43" y="8"/>
                      <a:pt x="43" y="8"/>
                    </a:cubicBezTo>
                    <a:cubicBezTo>
                      <a:pt x="51" y="5"/>
                      <a:pt x="51" y="5"/>
                      <a:pt x="51" y="5"/>
                    </a:cubicBezTo>
                    <a:cubicBezTo>
                      <a:pt x="54" y="6"/>
                      <a:pt x="54" y="6"/>
                      <a:pt x="54" y="6"/>
                    </a:cubicBezTo>
                    <a:cubicBezTo>
                      <a:pt x="50" y="10"/>
                      <a:pt x="50" y="10"/>
                      <a:pt x="50" y="10"/>
                    </a:cubicBezTo>
                    <a:cubicBezTo>
                      <a:pt x="46" y="13"/>
                      <a:pt x="46" y="13"/>
                      <a:pt x="46" y="13"/>
                    </a:cubicBezTo>
                    <a:cubicBezTo>
                      <a:pt x="50" y="13"/>
                      <a:pt x="50" y="13"/>
                      <a:pt x="50" y="13"/>
                    </a:cubicBezTo>
                    <a:cubicBezTo>
                      <a:pt x="47" y="14"/>
                      <a:pt x="47" y="14"/>
                      <a:pt x="47" y="14"/>
                    </a:cubicBezTo>
                    <a:cubicBezTo>
                      <a:pt x="35" y="17"/>
                      <a:pt x="35" y="17"/>
                      <a:pt x="35" y="17"/>
                    </a:cubicBezTo>
                    <a:cubicBezTo>
                      <a:pt x="26" y="19"/>
                      <a:pt x="26" y="19"/>
                      <a:pt x="26" y="19"/>
                    </a:cubicBezTo>
                    <a:cubicBezTo>
                      <a:pt x="20" y="17"/>
                      <a:pt x="20" y="17"/>
                      <a:pt x="20" y="17"/>
                    </a:cubicBezTo>
                    <a:cubicBezTo>
                      <a:pt x="15" y="14"/>
                      <a:pt x="15" y="14"/>
                      <a:pt x="15" y="14"/>
                    </a:cubicBezTo>
                    <a:cubicBezTo>
                      <a:pt x="9" y="12"/>
                      <a:pt x="9" y="12"/>
                      <a:pt x="9" y="12"/>
                    </a:cubicBezTo>
                    <a:cubicBezTo>
                      <a:pt x="0" y="11"/>
                      <a:pt x="0" y="11"/>
                      <a:pt x="0" y="11"/>
                    </a:cubicBezTo>
                    <a:cubicBezTo>
                      <a:pt x="0" y="9"/>
                      <a:pt x="0" y="9"/>
                      <a:pt x="0" y="9"/>
                    </a:cubicBezTo>
                    <a:cubicBezTo>
                      <a:pt x="2" y="9"/>
                      <a:pt x="2" y="9"/>
                      <a:pt x="2" y="9"/>
                    </a:cubicBezTo>
                    <a:cubicBezTo>
                      <a:pt x="9" y="10"/>
                      <a:pt x="9" y="10"/>
                      <a:pt x="9" y="10"/>
                    </a:cubicBezTo>
                    <a:cubicBezTo>
                      <a:pt x="15" y="11"/>
                      <a:pt x="15" y="11"/>
                      <a:pt x="15" y="11"/>
                    </a:cubicBezTo>
                    <a:cubicBezTo>
                      <a:pt x="17" y="12"/>
                      <a:pt x="17" y="12"/>
                      <a:pt x="17" y="12"/>
                    </a:cubicBezTo>
                    <a:cubicBezTo>
                      <a:pt x="26" y="9"/>
                      <a:pt x="26" y="9"/>
                      <a:pt x="26" y="9"/>
                    </a:cubicBezTo>
                    <a:cubicBezTo>
                      <a:pt x="33" y="4"/>
                      <a:pt x="33" y="4"/>
                      <a:pt x="33" y="4"/>
                    </a:cubicBezTo>
                    <a:lnTo>
                      <a:pt x="39" y="0"/>
                    </a:lnTo>
                    <a:close/>
                  </a:path>
                </a:pathLst>
              </a:custGeom>
              <a:solidFill>
                <a:srgbClr val="9CA06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582"/>
              <p:cNvSpPr>
                <a:spLocks/>
              </p:cNvSpPr>
              <p:nvPr/>
            </p:nvSpPr>
            <p:spPr bwMode="auto">
              <a:xfrm>
                <a:off x="3657" y="2338"/>
                <a:ext cx="104" cy="43"/>
              </a:xfrm>
              <a:custGeom>
                <a:avLst/>
                <a:gdLst/>
                <a:ahLst/>
                <a:cxnLst>
                  <a:cxn ang="0">
                    <a:pos x="33" y="0"/>
                  </a:cxn>
                  <a:cxn ang="0">
                    <a:pos x="43" y="0"/>
                  </a:cxn>
                  <a:cxn ang="0">
                    <a:pos x="57" y="12"/>
                  </a:cxn>
                  <a:cxn ang="0">
                    <a:pos x="64" y="17"/>
                  </a:cxn>
                  <a:cxn ang="0">
                    <a:pos x="57" y="3"/>
                  </a:cxn>
                  <a:cxn ang="0">
                    <a:pos x="59" y="0"/>
                  </a:cxn>
                  <a:cxn ang="0">
                    <a:pos x="71" y="0"/>
                  </a:cxn>
                  <a:cxn ang="0">
                    <a:pos x="80" y="12"/>
                  </a:cxn>
                  <a:cxn ang="0">
                    <a:pos x="85" y="17"/>
                  </a:cxn>
                  <a:cxn ang="0">
                    <a:pos x="88" y="10"/>
                  </a:cxn>
                  <a:cxn ang="0">
                    <a:pos x="90" y="10"/>
                  </a:cxn>
                  <a:cxn ang="0">
                    <a:pos x="97" y="19"/>
                  </a:cxn>
                  <a:cxn ang="0">
                    <a:pos x="102" y="19"/>
                  </a:cxn>
                  <a:cxn ang="0">
                    <a:pos x="104" y="21"/>
                  </a:cxn>
                  <a:cxn ang="0">
                    <a:pos x="99" y="24"/>
                  </a:cxn>
                  <a:cxn ang="0">
                    <a:pos x="95" y="19"/>
                  </a:cxn>
                  <a:cxn ang="0">
                    <a:pos x="90" y="14"/>
                  </a:cxn>
                  <a:cxn ang="0">
                    <a:pos x="95" y="24"/>
                  </a:cxn>
                  <a:cxn ang="0">
                    <a:pos x="88" y="31"/>
                  </a:cxn>
                  <a:cxn ang="0">
                    <a:pos x="80" y="43"/>
                  </a:cxn>
                  <a:cxn ang="0">
                    <a:pos x="85" y="29"/>
                  </a:cxn>
                  <a:cxn ang="0">
                    <a:pos x="88" y="26"/>
                  </a:cxn>
                  <a:cxn ang="0">
                    <a:pos x="80" y="26"/>
                  </a:cxn>
                  <a:cxn ang="0">
                    <a:pos x="73" y="19"/>
                  </a:cxn>
                  <a:cxn ang="0">
                    <a:pos x="69" y="10"/>
                  </a:cxn>
                  <a:cxn ang="0">
                    <a:pos x="76" y="26"/>
                  </a:cxn>
                  <a:cxn ang="0">
                    <a:pos x="69" y="26"/>
                  </a:cxn>
                  <a:cxn ang="0">
                    <a:pos x="64" y="33"/>
                  </a:cxn>
                  <a:cxn ang="0">
                    <a:pos x="57" y="40"/>
                  </a:cxn>
                  <a:cxn ang="0">
                    <a:pos x="62" y="31"/>
                  </a:cxn>
                  <a:cxn ang="0">
                    <a:pos x="64" y="26"/>
                  </a:cxn>
                  <a:cxn ang="0">
                    <a:pos x="64" y="24"/>
                  </a:cxn>
                  <a:cxn ang="0">
                    <a:pos x="57" y="24"/>
                  </a:cxn>
                  <a:cxn ang="0">
                    <a:pos x="54" y="21"/>
                  </a:cxn>
                  <a:cxn ang="0">
                    <a:pos x="45" y="7"/>
                  </a:cxn>
                  <a:cxn ang="0">
                    <a:pos x="54" y="24"/>
                  </a:cxn>
                  <a:cxn ang="0">
                    <a:pos x="47" y="24"/>
                  </a:cxn>
                  <a:cxn ang="0">
                    <a:pos x="36" y="33"/>
                  </a:cxn>
                  <a:cxn ang="0">
                    <a:pos x="43" y="21"/>
                  </a:cxn>
                  <a:cxn ang="0">
                    <a:pos x="36" y="19"/>
                  </a:cxn>
                  <a:cxn ang="0">
                    <a:pos x="21" y="10"/>
                  </a:cxn>
                  <a:cxn ang="0">
                    <a:pos x="31" y="19"/>
                  </a:cxn>
                  <a:cxn ang="0">
                    <a:pos x="7" y="19"/>
                  </a:cxn>
                  <a:cxn ang="0">
                    <a:pos x="0" y="21"/>
                  </a:cxn>
                  <a:cxn ang="0">
                    <a:pos x="5" y="17"/>
                  </a:cxn>
                  <a:cxn ang="0">
                    <a:pos x="14" y="14"/>
                  </a:cxn>
                  <a:cxn ang="0">
                    <a:pos x="14" y="14"/>
                  </a:cxn>
                  <a:cxn ang="0">
                    <a:pos x="14" y="7"/>
                  </a:cxn>
                  <a:cxn ang="0">
                    <a:pos x="17" y="5"/>
                  </a:cxn>
                  <a:cxn ang="0">
                    <a:pos x="24" y="5"/>
                  </a:cxn>
                  <a:cxn ang="0">
                    <a:pos x="36" y="14"/>
                  </a:cxn>
                  <a:cxn ang="0">
                    <a:pos x="38" y="10"/>
                  </a:cxn>
                  <a:cxn ang="0">
                    <a:pos x="33" y="3"/>
                  </a:cxn>
                  <a:cxn ang="0">
                    <a:pos x="33" y="0"/>
                  </a:cxn>
                </a:cxnLst>
                <a:rect l="0" t="0" r="r" b="b"/>
                <a:pathLst>
                  <a:path w="104" h="43">
                    <a:moveTo>
                      <a:pt x="33" y="0"/>
                    </a:moveTo>
                    <a:lnTo>
                      <a:pt x="43" y="0"/>
                    </a:lnTo>
                    <a:lnTo>
                      <a:pt x="57" y="12"/>
                    </a:lnTo>
                    <a:lnTo>
                      <a:pt x="64" y="17"/>
                    </a:lnTo>
                    <a:lnTo>
                      <a:pt x="57" y="3"/>
                    </a:lnTo>
                    <a:lnTo>
                      <a:pt x="59" y="0"/>
                    </a:lnTo>
                    <a:lnTo>
                      <a:pt x="71" y="0"/>
                    </a:lnTo>
                    <a:lnTo>
                      <a:pt x="80" y="12"/>
                    </a:lnTo>
                    <a:lnTo>
                      <a:pt x="85" y="17"/>
                    </a:lnTo>
                    <a:lnTo>
                      <a:pt x="88" y="10"/>
                    </a:lnTo>
                    <a:lnTo>
                      <a:pt x="90" y="10"/>
                    </a:lnTo>
                    <a:lnTo>
                      <a:pt x="97" y="19"/>
                    </a:lnTo>
                    <a:lnTo>
                      <a:pt x="102" y="19"/>
                    </a:lnTo>
                    <a:lnTo>
                      <a:pt x="104" y="21"/>
                    </a:lnTo>
                    <a:lnTo>
                      <a:pt x="99" y="24"/>
                    </a:lnTo>
                    <a:lnTo>
                      <a:pt x="95" y="19"/>
                    </a:lnTo>
                    <a:lnTo>
                      <a:pt x="90" y="14"/>
                    </a:lnTo>
                    <a:lnTo>
                      <a:pt x="95" y="24"/>
                    </a:lnTo>
                    <a:lnTo>
                      <a:pt x="88" y="31"/>
                    </a:lnTo>
                    <a:lnTo>
                      <a:pt x="80" y="43"/>
                    </a:lnTo>
                    <a:lnTo>
                      <a:pt x="85" y="29"/>
                    </a:lnTo>
                    <a:lnTo>
                      <a:pt x="88" y="26"/>
                    </a:lnTo>
                    <a:lnTo>
                      <a:pt x="80" y="26"/>
                    </a:lnTo>
                    <a:lnTo>
                      <a:pt x="73" y="19"/>
                    </a:lnTo>
                    <a:lnTo>
                      <a:pt x="69" y="10"/>
                    </a:lnTo>
                    <a:lnTo>
                      <a:pt x="76" y="26"/>
                    </a:lnTo>
                    <a:lnTo>
                      <a:pt x="69" y="26"/>
                    </a:lnTo>
                    <a:lnTo>
                      <a:pt x="64" y="33"/>
                    </a:lnTo>
                    <a:lnTo>
                      <a:pt x="57" y="40"/>
                    </a:lnTo>
                    <a:lnTo>
                      <a:pt x="62" y="31"/>
                    </a:lnTo>
                    <a:lnTo>
                      <a:pt x="64" y="26"/>
                    </a:lnTo>
                    <a:lnTo>
                      <a:pt x="64" y="24"/>
                    </a:lnTo>
                    <a:lnTo>
                      <a:pt x="57" y="24"/>
                    </a:lnTo>
                    <a:lnTo>
                      <a:pt x="54" y="21"/>
                    </a:lnTo>
                    <a:lnTo>
                      <a:pt x="45" y="7"/>
                    </a:lnTo>
                    <a:lnTo>
                      <a:pt x="54" y="24"/>
                    </a:lnTo>
                    <a:lnTo>
                      <a:pt x="47" y="24"/>
                    </a:lnTo>
                    <a:lnTo>
                      <a:pt x="36" y="33"/>
                    </a:lnTo>
                    <a:lnTo>
                      <a:pt x="43" y="21"/>
                    </a:lnTo>
                    <a:lnTo>
                      <a:pt x="36" y="19"/>
                    </a:lnTo>
                    <a:lnTo>
                      <a:pt x="21" y="10"/>
                    </a:lnTo>
                    <a:lnTo>
                      <a:pt x="31" y="19"/>
                    </a:lnTo>
                    <a:lnTo>
                      <a:pt x="7" y="19"/>
                    </a:lnTo>
                    <a:lnTo>
                      <a:pt x="0" y="21"/>
                    </a:lnTo>
                    <a:lnTo>
                      <a:pt x="5" y="17"/>
                    </a:lnTo>
                    <a:lnTo>
                      <a:pt x="14" y="14"/>
                    </a:lnTo>
                    <a:lnTo>
                      <a:pt x="14" y="14"/>
                    </a:lnTo>
                    <a:lnTo>
                      <a:pt x="14" y="7"/>
                    </a:lnTo>
                    <a:lnTo>
                      <a:pt x="17" y="5"/>
                    </a:lnTo>
                    <a:lnTo>
                      <a:pt x="24" y="5"/>
                    </a:lnTo>
                    <a:lnTo>
                      <a:pt x="36" y="14"/>
                    </a:lnTo>
                    <a:lnTo>
                      <a:pt x="38" y="10"/>
                    </a:lnTo>
                    <a:lnTo>
                      <a:pt x="33" y="3"/>
                    </a:lnTo>
                    <a:lnTo>
                      <a:pt x="33" y="0"/>
                    </a:lnTo>
                    <a:close/>
                  </a:path>
                </a:pathLst>
              </a:custGeom>
              <a:solidFill>
                <a:srgbClr val="7175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583"/>
              <p:cNvSpPr>
                <a:spLocks/>
              </p:cNvSpPr>
              <p:nvPr/>
            </p:nvSpPr>
            <p:spPr bwMode="auto">
              <a:xfrm>
                <a:off x="3652" y="2345"/>
                <a:ext cx="145" cy="45"/>
              </a:xfrm>
              <a:custGeom>
                <a:avLst/>
                <a:gdLst/>
                <a:ahLst/>
                <a:cxnLst>
                  <a:cxn ang="0">
                    <a:pos x="59" y="14"/>
                  </a:cxn>
                  <a:cxn ang="0">
                    <a:pos x="69" y="17"/>
                  </a:cxn>
                  <a:cxn ang="0">
                    <a:pos x="67" y="24"/>
                  </a:cxn>
                  <a:cxn ang="0">
                    <a:pos x="69" y="26"/>
                  </a:cxn>
                  <a:cxn ang="0">
                    <a:pos x="81" y="19"/>
                  </a:cxn>
                  <a:cxn ang="0">
                    <a:pos x="78" y="12"/>
                  </a:cxn>
                  <a:cxn ang="0">
                    <a:pos x="93" y="19"/>
                  </a:cxn>
                  <a:cxn ang="0">
                    <a:pos x="85" y="36"/>
                  </a:cxn>
                  <a:cxn ang="0">
                    <a:pos x="100" y="17"/>
                  </a:cxn>
                  <a:cxn ang="0">
                    <a:pos x="100" y="12"/>
                  </a:cxn>
                  <a:cxn ang="0">
                    <a:pos x="109" y="14"/>
                  </a:cxn>
                  <a:cxn ang="0">
                    <a:pos x="133" y="7"/>
                  </a:cxn>
                  <a:cxn ang="0">
                    <a:pos x="145" y="24"/>
                  </a:cxn>
                  <a:cxn ang="0">
                    <a:pos x="145" y="22"/>
                  </a:cxn>
                  <a:cxn ang="0">
                    <a:pos x="116" y="36"/>
                  </a:cxn>
                  <a:cxn ang="0">
                    <a:pos x="104" y="36"/>
                  </a:cxn>
                  <a:cxn ang="0">
                    <a:pos x="137" y="17"/>
                  </a:cxn>
                  <a:cxn ang="0">
                    <a:pos x="145" y="17"/>
                  </a:cxn>
                  <a:cxn ang="0">
                    <a:pos x="121" y="14"/>
                  </a:cxn>
                  <a:cxn ang="0">
                    <a:pos x="100" y="29"/>
                  </a:cxn>
                  <a:cxn ang="0">
                    <a:pos x="85" y="43"/>
                  </a:cxn>
                  <a:cxn ang="0">
                    <a:pos x="74" y="40"/>
                  </a:cxn>
                  <a:cxn ang="0">
                    <a:pos x="81" y="29"/>
                  </a:cxn>
                  <a:cxn ang="0">
                    <a:pos x="67" y="40"/>
                  </a:cxn>
                  <a:cxn ang="0">
                    <a:pos x="50" y="40"/>
                  </a:cxn>
                  <a:cxn ang="0">
                    <a:pos x="57" y="29"/>
                  </a:cxn>
                  <a:cxn ang="0">
                    <a:pos x="38" y="33"/>
                  </a:cxn>
                  <a:cxn ang="0">
                    <a:pos x="26" y="29"/>
                  </a:cxn>
                  <a:cxn ang="0">
                    <a:pos x="31" y="19"/>
                  </a:cxn>
                  <a:cxn ang="0">
                    <a:pos x="15" y="22"/>
                  </a:cxn>
                  <a:cxn ang="0">
                    <a:pos x="0" y="22"/>
                  </a:cxn>
                  <a:cxn ang="0">
                    <a:pos x="12" y="12"/>
                  </a:cxn>
                  <a:cxn ang="0">
                    <a:pos x="26" y="3"/>
                  </a:cxn>
                  <a:cxn ang="0">
                    <a:pos x="48" y="14"/>
                  </a:cxn>
                  <a:cxn ang="0">
                    <a:pos x="52" y="17"/>
                  </a:cxn>
                  <a:cxn ang="0">
                    <a:pos x="50" y="0"/>
                  </a:cxn>
                </a:cxnLst>
                <a:rect l="0" t="0" r="r" b="b"/>
                <a:pathLst>
                  <a:path w="145" h="45">
                    <a:moveTo>
                      <a:pt x="50" y="0"/>
                    </a:moveTo>
                    <a:lnTo>
                      <a:pt x="59" y="14"/>
                    </a:lnTo>
                    <a:lnTo>
                      <a:pt x="62" y="17"/>
                    </a:lnTo>
                    <a:lnTo>
                      <a:pt x="69" y="17"/>
                    </a:lnTo>
                    <a:lnTo>
                      <a:pt x="69" y="19"/>
                    </a:lnTo>
                    <a:lnTo>
                      <a:pt x="67" y="24"/>
                    </a:lnTo>
                    <a:lnTo>
                      <a:pt x="62" y="33"/>
                    </a:lnTo>
                    <a:lnTo>
                      <a:pt x="69" y="26"/>
                    </a:lnTo>
                    <a:lnTo>
                      <a:pt x="74" y="19"/>
                    </a:lnTo>
                    <a:lnTo>
                      <a:pt x="81" y="19"/>
                    </a:lnTo>
                    <a:lnTo>
                      <a:pt x="74" y="3"/>
                    </a:lnTo>
                    <a:lnTo>
                      <a:pt x="78" y="12"/>
                    </a:lnTo>
                    <a:lnTo>
                      <a:pt x="85" y="19"/>
                    </a:lnTo>
                    <a:lnTo>
                      <a:pt x="93" y="19"/>
                    </a:lnTo>
                    <a:lnTo>
                      <a:pt x="90" y="22"/>
                    </a:lnTo>
                    <a:lnTo>
                      <a:pt x="85" y="36"/>
                    </a:lnTo>
                    <a:lnTo>
                      <a:pt x="93" y="24"/>
                    </a:lnTo>
                    <a:lnTo>
                      <a:pt x="100" y="17"/>
                    </a:lnTo>
                    <a:lnTo>
                      <a:pt x="95" y="7"/>
                    </a:lnTo>
                    <a:lnTo>
                      <a:pt x="100" y="12"/>
                    </a:lnTo>
                    <a:lnTo>
                      <a:pt x="104" y="17"/>
                    </a:lnTo>
                    <a:lnTo>
                      <a:pt x="109" y="14"/>
                    </a:lnTo>
                    <a:lnTo>
                      <a:pt x="107" y="12"/>
                    </a:lnTo>
                    <a:lnTo>
                      <a:pt x="133" y="7"/>
                    </a:lnTo>
                    <a:lnTo>
                      <a:pt x="145" y="10"/>
                    </a:lnTo>
                    <a:lnTo>
                      <a:pt x="145" y="24"/>
                    </a:lnTo>
                    <a:lnTo>
                      <a:pt x="142" y="24"/>
                    </a:lnTo>
                    <a:lnTo>
                      <a:pt x="145" y="22"/>
                    </a:lnTo>
                    <a:lnTo>
                      <a:pt x="133" y="26"/>
                    </a:lnTo>
                    <a:lnTo>
                      <a:pt x="116" y="36"/>
                    </a:lnTo>
                    <a:lnTo>
                      <a:pt x="111" y="33"/>
                    </a:lnTo>
                    <a:lnTo>
                      <a:pt x="104" y="36"/>
                    </a:lnTo>
                    <a:lnTo>
                      <a:pt x="114" y="29"/>
                    </a:lnTo>
                    <a:lnTo>
                      <a:pt x="137" y="17"/>
                    </a:lnTo>
                    <a:lnTo>
                      <a:pt x="145" y="19"/>
                    </a:lnTo>
                    <a:lnTo>
                      <a:pt x="145" y="17"/>
                    </a:lnTo>
                    <a:lnTo>
                      <a:pt x="135" y="12"/>
                    </a:lnTo>
                    <a:lnTo>
                      <a:pt x="121" y="14"/>
                    </a:lnTo>
                    <a:lnTo>
                      <a:pt x="109" y="24"/>
                    </a:lnTo>
                    <a:lnTo>
                      <a:pt x="100" y="29"/>
                    </a:lnTo>
                    <a:lnTo>
                      <a:pt x="90" y="38"/>
                    </a:lnTo>
                    <a:lnTo>
                      <a:pt x="85" y="43"/>
                    </a:lnTo>
                    <a:lnTo>
                      <a:pt x="78" y="45"/>
                    </a:lnTo>
                    <a:lnTo>
                      <a:pt x="74" y="40"/>
                    </a:lnTo>
                    <a:lnTo>
                      <a:pt x="81" y="33"/>
                    </a:lnTo>
                    <a:lnTo>
                      <a:pt x="81" y="29"/>
                    </a:lnTo>
                    <a:lnTo>
                      <a:pt x="76" y="29"/>
                    </a:lnTo>
                    <a:lnTo>
                      <a:pt x="67" y="40"/>
                    </a:lnTo>
                    <a:lnTo>
                      <a:pt x="57" y="45"/>
                    </a:lnTo>
                    <a:lnTo>
                      <a:pt x="50" y="40"/>
                    </a:lnTo>
                    <a:lnTo>
                      <a:pt x="50" y="36"/>
                    </a:lnTo>
                    <a:lnTo>
                      <a:pt x="57" y="29"/>
                    </a:lnTo>
                    <a:lnTo>
                      <a:pt x="55" y="24"/>
                    </a:lnTo>
                    <a:lnTo>
                      <a:pt x="38" y="33"/>
                    </a:lnTo>
                    <a:lnTo>
                      <a:pt x="26" y="33"/>
                    </a:lnTo>
                    <a:lnTo>
                      <a:pt x="26" y="29"/>
                    </a:lnTo>
                    <a:lnTo>
                      <a:pt x="33" y="22"/>
                    </a:lnTo>
                    <a:lnTo>
                      <a:pt x="31" y="19"/>
                    </a:lnTo>
                    <a:lnTo>
                      <a:pt x="17" y="22"/>
                    </a:lnTo>
                    <a:lnTo>
                      <a:pt x="15" y="22"/>
                    </a:lnTo>
                    <a:lnTo>
                      <a:pt x="10" y="19"/>
                    </a:lnTo>
                    <a:lnTo>
                      <a:pt x="0" y="22"/>
                    </a:lnTo>
                    <a:lnTo>
                      <a:pt x="5" y="14"/>
                    </a:lnTo>
                    <a:lnTo>
                      <a:pt x="12" y="12"/>
                    </a:lnTo>
                    <a:lnTo>
                      <a:pt x="36" y="12"/>
                    </a:lnTo>
                    <a:lnTo>
                      <a:pt x="26" y="3"/>
                    </a:lnTo>
                    <a:lnTo>
                      <a:pt x="41" y="12"/>
                    </a:lnTo>
                    <a:lnTo>
                      <a:pt x="48" y="14"/>
                    </a:lnTo>
                    <a:lnTo>
                      <a:pt x="41" y="26"/>
                    </a:lnTo>
                    <a:lnTo>
                      <a:pt x="52" y="17"/>
                    </a:lnTo>
                    <a:lnTo>
                      <a:pt x="59" y="17"/>
                    </a:lnTo>
                    <a:lnTo>
                      <a:pt x="50" y="0"/>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584"/>
              <p:cNvSpPr>
                <a:spLocks/>
              </p:cNvSpPr>
              <p:nvPr/>
            </p:nvSpPr>
            <p:spPr bwMode="auto">
              <a:xfrm>
                <a:off x="3787" y="2348"/>
                <a:ext cx="73" cy="63"/>
              </a:xfrm>
              <a:custGeom>
                <a:avLst/>
                <a:gdLst/>
                <a:ahLst/>
                <a:cxnLst>
                  <a:cxn ang="0">
                    <a:pos x="28" y="0"/>
                  </a:cxn>
                  <a:cxn ang="0">
                    <a:pos x="38" y="2"/>
                  </a:cxn>
                  <a:cxn ang="0">
                    <a:pos x="38" y="11"/>
                  </a:cxn>
                  <a:cxn ang="0">
                    <a:pos x="38" y="23"/>
                  </a:cxn>
                  <a:cxn ang="0">
                    <a:pos x="38" y="28"/>
                  </a:cxn>
                  <a:cxn ang="0">
                    <a:pos x="47" y="37"/>
                  </a:cxn>
                  <a:cxn ang="0">
                    <a:pos x="64" y="45"/>
                  </a:cxn>
                  <a:cxn ang="0">
                    <a:pos x="73" y="54"/>
                  </a:cxn>
                  <a:cxn ang="0">
                    <a:pos x="59" y="54"/>
                  </a:cxn>
                  <a:cxn ang="0">
                    <a:pos x="52" y="47"/>
                  </a:cxn>
                  <a:cxn ang="0">
                    <a:pos x="38" y="42"/>
                  </a:cxn>
                  <a:cxn ang="0">
                    <a:pos x="33" y="35"/>
                  </a:cxn>
                  <a:cxn ang="0">
                    <a:pos x="26" y="42"/>
                  </a:cxn>
                  <a:cxn ang="0">
                    <a:pos x="19" y="47"/>
                  </a:cxn>
                  <a:cxn ang="0">
                    <a:pos x="5" y="63"/>
                  </a:cxn>
                  <a:cxn ang="0">
                    <a:pos x="0" y="59"/>
                  </a:cxn>
                  <a:cxn ang="0">
                    <a:pos x="0" y="54"/>
                  </a:cxn>
                  <a:cxn ang="0">
                    <a:pos x="7" y="47"/>
                  </a:cxn>
                  <a:cxn ang="0">
                    <a:pos x="21" y="35"/>
                  </a:cxn>
                  <a:cxn ang="0">
                    <a:pos x="28" y="21"/>
                  </a:cxn>
                  <a:cxn ang="0">
                    <a:pos x="28" y="0"/>
                  </a:cxn>
                </a:cxnLst>
                <a:rect l="0" t="0" r="r" b="b"/>
                <a:pathLst>
                  <a:path w="73" h="63">
                    <a:moveTo>
                      <a:pt x="28" y="0"/>
                    </a:moveTo>
                    <a:lnTo>
                      <a:pt x="38" y="2"/>
                    </a:lnTo>
                    <a:lnTo>
                      <a:pt x="38" y="11"/>
                    </a:lnTo>
                    <a:lnTo>
                      <a:pt x="38" y="23"/>
                    </a:lnTo>
                    <a:lnTo>
                      <a:pt x="38" y="28"/>
                    </a:lnTo>
                    <a:lnTo>
                      <a:pt x="47" y="37"/>
                    </a:lnTo>
                    <a:lnTo>
                      <a:pt x="64" y="45"/>
                    </a:lnTo>
                    <a:lnTo>
                      <a:pt x="73" y="54"/>
                    </a:lnTo>
                    <a:lnTo>
                      <a:pt x="59" y="54"/>
                    </a:lnTo>
                    <a:lnTo>
                      <a:pt x="52" y="47"/>
                    </a:lnTo>
                    <a:lnTo>
                      <a:pt x="38" y="42"/>
                    </a:lnTo>
                    <a:lnTo>
                      <a:pt x="33" y="35"/>
                    </a:lnTo>
                    <a:lnTo>
                      <a:pt x="26" y="42"/>
                    </a:lnTo>
                    <a:lnTo>
                      <a:pt x="19" y="47"/>
                    </a:lnTo>
                    <a:lnTo>
                      <a:pt x="5" y="63"/>
                    </a:lnTo>
                    <a:lnTo>
                      <a:pt x="0" y="59"/>
                    </a:lnTo>
                    <a:lnTo>
                      <a:pt x="0" y="54"/>
                    </a:lnTo>
                    <a:lnTo>
                      <a:pt x="7" y="47"/>
                    </a:lnTo>
                    <a:lnTo>
                      <a:pt x="21" y="35"/>
                    </a:lnTo>
                    <a:lnTo>
                      <a:pt x="28" y="21"/>
                    </a:lnTo>
                    <a:lnTo>
                      <a:pt x="28" y="0"/>
                    </a:lnTo>
                    <a:close/>
                  </a:path>
                </a:pathLst>
              </a:custGeom>
              <a:solidFill>
                <a:srgbClr val="CE202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585"/>
              <p:cNvSpPr>
                <a:spLocks/>
              </p:cNvSpPr>
              <p:nvPr/>
            </p:nvSpPr>
            <p:spPr bwMode="auto">
              <a:xfrm>
                <a:off x="3761" y="2357"/>
                <a:ext cx="36" cy="12"/>
              </a:xfrm>
              <a:custGeom>
                <a:avLst/>
                <a:gdLst/>
                <a:ahLst/>
                <a:cxnLst>
                  <a:cxn ang="0">
                    <a:pos x="12" y="2"/>
                  </a:cxn>
                  <a:cxn ang="0">
                    <a:pos x="26" y="0"/>
                  </a:cxn>
                  <a:cxn ang="0">
                    <a:pos x="36" y="5"/>
                  </a:cxn>
                  <a:cxn ang="0">
                    <a:pos x="36" y="7"/>
                  </a:cxn>
                  <a:cxn ang="0">
                    <a:pos x="28" y="5"/>
                  </a:cxn>
                  <a:cxn ang="0">
                    <a:pos x="12" y="5"/>
                  </a:cxn>
                  <a:cxn ang="0">
                    <a:pos x="0" y="12"/>
                  </a:cxn>
                  <a:cxn ang="0">
                    <a:pos x="12" y="2"/>
                  </a:cxn>
                </a:cxnLst>
                <a:rect l="0" t="0" r="r" b="b"/>
                <a:pathLst>
                  <a:path w="36" h="12">
                    <a:moveTo>
                      <a:pt x="12" y="2"/>
                    </a:moveTo>
                    <a:lnTo>
                      <a:pt x="26" y="0"/>
                    </a:lnTo>
                    <a:lnTo>
                      <a:pt x="36" y="5"/>
                    </a:lnTo>
                    <a:lnTo>
                      <a:pt x="36" y="7"/>
                    </a:lnTo>
                    <a:lnTo>
                      <a:pt x="28" y="5"/>
                    </a:lnTo>
                    <a:lnTo>
                      <a:pt x="12" y="5"/>
                    </a:lnTo>
                    <a:lnTo>
                      <a:pt x="0" y="12"/>
                    </a:lnTo>
                    <a:lnTo>
                      <a:pt x="12" y="2"/>
                    </a:lnTo>
                    <a:close/>
                  </a:path>
                </a:pathLst>
              </a:custGeom>
              <a:solidFill>
                <a:srgbClr val="7177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586"/>
              <p:cNvSpPr>
                <a:spLocks/>
              </p:cNvSpPr>
              <p:nvPr/>
            </p:nvSpPr>
            <p:spPr bwMode="auto">
              <a:xfrm>
                <a:off x="3825" y="2359"/>
                <a:ext cx="130" cy="22"/>
              </a:xfrm>
              <a:custGeom>
                <a:avLst/>
                <a:gdLst/>
                <a:ahLst/>
                <a:cxnLst>
                  <a:cxn ang="0">
                    <a:pos x="0" y="3"/>
                  </a:cxn>
                  <a:cxn ang="0">
                    <a:pos x="0" y="0"/>
                  </a:cxn>
                  <a:cxn ang="0">
                    <a:pos x="21" y="3"/>
                  </a:cxn>
                  <a:cxn ang="0">
                    <a:pos x="35" y="8"/>
                  </a:cxn>
                  <a:cxn ang="0">
                    <a:pos x="47" y="15"/>
                  </a:cxn>
                  <a:cxn ang="0">
                    <a:pos x="61" y="19"/>
                  </a:cxn>
                  <a:cxn ang="0">
                    <a:pos x="83" y="15"/>
                  </a:cxn>
                  <a:cxn ang="0">
                    <a:pos x="111" y="8"/>
                  </a:cxn>
                  <a:cxn ang="0">
                    <a:pos x="118" y="5"/>
                  </a:cxn>
                  <a:cxn ang="0">
                    <a:pos x="130" y="10"/>
                  </a:cxn>
                  <a:cxn ang="0">
                    <a:pos x="116" y="10"/>
                  </a:cxn>
                  <a:cxn ang="0">
                    <a:pos x="101" y="12"/>
                  </a:cxn>
                  <a:cxn ang="0">
                    <a:pos x="71" y="22"/>
                  </a:cxn>
                  <a:cxn ang="0">
                    <a:pos x="54" y="22"/>
                  </a:cxn>
                  <a:cxn ang="0">
                    <a:pos x="47" y="19"/>
                  </a:cxn>
                  <a:cxn ang="0">
                    <a:pos x="26" y="5"/>
                  </a:cxn>
                  <a:cxn ang="0">
                    <a:pos x="0" y="3"/>
                  </a:cxn>
                </a:cxnLst>
                <a:rect l="0" t="0" r="r" b="b"/>
                <a:pathLst>
                  <a:path w="130" h="22">
                    <a:moveTo>
                      <a:pt x="0" y="3"/>
                    </a:moveTo>
                    <a:lnTo>
                      <a:pt x="0" y="0"/>
                    </a:lnTo>
                    <a:lnTo>
                      <a:pt x="21" y="3"/>
                    </a:lnTo>
                    <a:lnTo>
                      <a:pt x="35" y="8"/>
                    </a:lnTo>
                    <a:lnTo>
                      <a:pt x="47" y="15"/>
                    </a:lnTo>
                    <a:lnTo>
                      <a:pt x="61" y="19"/>
                    </a:lnTo>
                    <a:lnTo>
                      <a:pt x="83" y="15"/>
                    </a:lnTo>
                    <a:lnTo>
                      <a:pt x="111" y="8"/>
                    </a:lnTo>
                    <a:lnTo>
                      <a:pt x="118" y="5"/>
                    </a:lnTo>
                    <a:lnTo>
                      <a:pt x="130" y="10"/>
                    </a:lnTo>
                    <a:lnTo>
                      <a:pt x="116" y="10"/>
                    </a:lnTo>
                    <a:lnTo>
                      <a:pt x="101" y="12"/>
                    </a:lnTo>
                    <a:lnTo>
                      <a:pt x="71" y="22"/>
                    </a:lnTo>
                    <a:lnTo>
                      <a:pt x="54" y="22"/>
                    </a:lnTo>
                    <a:lnTo>
                      <a:pt x="47" y="19"/>
                    </a:lnTo>
                    <a:lnTo>
                      <a:pt x="26" y="5"/>
                    </a:lnTo>
                    <a:lnTo>
                      <a:pt x="0" y="3"/>
                    </a:lnTo>
                    <a:close/>
                  </a:path>
                </a:pathLst>
              </a:custGeom>
              <a:solidFill>
                <a:srgbClr val="7176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587"/>
              <p:cNvSpPr>
                <a:spLocks/>
              </p:cNvSpPr>
              <p:nvPr/>
            </p:nvSpPr>
            <p:spPr bwMode="auto">
              <a:xfrm>
                <a:off x="3756" y="2367"/>
                <a:ext cx="41" cy="18"/>
              </a:xfrm>
              <a:custGeom>
                <a:avLst/>
                <a:gdLst/>
                <a:ahLst/>
                <a:cxnLst>
                  <a:cxn ang="0">
                    <a:pos x="29" y="4"/>
                  </a:cxn>
                  <a:cxn ang="0">
                    <a:pos x="41" y="0"/>
                  </a:cxn>
                  <a:cxn ang="0">
                    <a:pos x="41" y="2"/>
                  </a:cxn>
                  <a:cxn ang="0">
                    <a:pos x="22" y="9"/>
                  </a:cxn>
                  <a:cxn ang="0">
                    <a:pos x="12" y="16"/>
                  </a:cxn>
                  <a:cxn ang="0">
                    <a:pos x="3" y="18"/>
                  </a:cxn>
                  <a:cxn ang="0">
                    <a:pos x="0" y="16"/>
                  </a:cxn>
                  <a:cxn ang="0">
                    <a:pos x="0" y="14"/>
                  </a:cxn>
                  <a:cxn ang="0">
                    <a:pos x="7" y="11"/>
                  </a:cxn>
                  <a:cxn ang="0">
                    <a:pos x="12" y="14"/>
                  </a:cxn>
                  <a:cxn ang="0">
                    <a:pos x="29" y="4"/>
                  </a:cxn>
                </a:cxnLst>
                <a:rect l="0" t="0" r="r" b="b"/>
                <a:pathLst>
                  <a:path w="41" h="18">
                    <a:moveTo>
                      <a:pt x="29" y="4"/>
                    </a:moveTo>
                    <a:lnTo>
                      <a:pt x="41" y="0"/>
                    </a:lnTo>
                    <a:lnTo>
                      <a:pt x="41" y="2"/>
                    </a:lnTo>
                    <a:lnTo>
                      <a:pt x="22" y="9"/>
                    </a:lnTo>
                    <a:lnTo>
                      <a:pt x="12" y="16"/>
                    </a:lnTo>
                    <a:lnTo>
                      <a:pt x="3" y="18"/>
                    </a:lnTo>
                    <a:lnTo>
                      <a:pt x="0" y="16"/>
                    </a:lnTo>
                    <a:lnTo>
                      <a:pt x="0" y="14"/>
                    </a:lnTo>
                    <a:lnTo>
                      <a:pt x="7" y="11"/>
                    </a:lnTo>
                    <a:lnTo>
                      <a:pt x="12" y="14"/>
                    </a:lnTo>
                    <a:lnTo>
                      <a:pt x="29" y="4"/>
                    </a:lnTo>
                    <a:close/>
                  </a:path>
                </a:pathLst>
              </a:custGeom>
              <a:solidFill>
                <a:srgbClr val="71773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588"/>
              <p:cNvSpPr>
                <a:spLocks/>
              </p:cNvSpPr>
              <p:nvPr/>
            </p:nvSpPr>
            <p:spPr bwMode="auto">
              <a:xfrm>
                <a:off x="3872" y="2369"/>
                <a:ext cx="85" cy="21"/>
              </a:xfrm>
              <a:custGeom>
                <a:avLst/>
                <a:gdLst/>
                <a:ahLst/>
                <a:cxnLst>
                  <a:cxn ang="0">
                    <a:pos x="54" y="2"/>
                  </a:cxn>
                  <a:cxn ang="0">
                    <a:pos x="69" y="0"/>
                  </a:cxn>
                  <a:cxn ang="0">
                    <a:pos x="83" y="0"/>
                  </a:cxn>
                  <a:cxn ang="0">
                    <a:pos x="85" y="2"/>
                  </a:cxn>
                  <a:cxn ang="0">
                    <a:pos x="73" y="2"/>
                  </a:cxn>
                  <a:cxn ang="0">
                    <a:pos x="62" y="9"/>
                  </a:cxn>
                  <a:cxn ang="0">
                    <a:pos x="33" y="19"/>
                  </a:cxn>
                  <a:cxn ang="0">
                    <a:pos x="19" y="21"/>
                  </a:cxn>
                  <a:cxn ang="0">
                    <a:pos x="0" y="9"/>
                  </a:cxn>
                  <a:cxn ang="0">
                    <a:pos x="7" y="12"/>
                  </a:cxn>
                  <a:cxn ang="0">
                    <a:pos x="24" y="12"/>
                  </a:cxn>
                  <a:cxn ang="0">
                    <a:pos x="54" y="2"/>
                  </a:cxn>
                </a:cxnLst>
                <a:rect l="0" t="0" r="r" b="b"/>
                <a:pathLst>
                  <a:path w="85" h="21">
                    <a:moveTo>
                      <a:pt x="54" y="2"/>
                    </a:moveTo>
                    <a:lnTo>
                      <a:pt x="69" y="0"/>
                    </a:lnTo>
                    <a:lnTo>
                      <a:pt x="83" y="0"/>
                    </a:lnTo>
                    <a:lnTo>
                      <a:pt x="85" y="2"/>
                    </a:lnTo>
                    <a:lnTo>
                      <a:pt x="73" y="2"/>
                    </a:lnTo>
                    <a:lnTo>
                      <a:pt x="62" y="9"/>
                    </a:lnTo>
                    <a:lnTo>
                      <a:pt x="33" y="19"/>
                    </a:lnTo>
                    <a:lnTo>
                      <a:pt x="19" y="21"/>
                    </a:lnTo>
                    <a:lnTo>
                      <a:pt x="0" y="9"/>
                    </a:lnTo>
                    <a:lnTo>
                      <a:pt x="7" y="12"/>
                    </a:lnTo>
                    <a:lnTo>
                      <a:pt x="24" y="12"/>
                    </a:lnTo>
                    <a:lnTo>
                      <a:pt x="54" y="2"/>
                    </a:lnTo>
                    <a:close/>
                  </a:path>
                </a:pathLst>
              </a:custGeom>
              <a:solidFill>
                <a:srgbClr val="9BA1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589"/>
              <p:cNvSpPr>
                <a:spLocks/>
              </p:cNvSpPr>
              <p:nvPr/>
            </p:nvSpPr>
            <p:spPr bwMode="auto">
              <a:xfrm>
                <a:off x="3806" y="2390"/>
                <a:ext cx="35" cy="24"/>
              </a:xfrm>
              <a:custGeom>
                <a:avLst/>
                <a:gdLst/>
                <a:ahLst/>
                <a:cxnLst>
                  <a:cxn ang="0">
                    <a:pos x="0" y="5"/>
                  </a:cxn>
                  <a:cxn ang="0">
                    <a:pos x="7" y="0"/>
                  </a:cxn>
                  <a:cxn ang="0">
                    <a:pos x="21" y="10"/>
                  </a:cxn>
                  <a:cxn ang="0">
                    <a:pos x="35" y="14"/>
                  </a:cxn>
                  <a:cxn ang="0">
                    <a:pos x="31" y="17"/>
                  </a:cxn>
                  <a:cxn ang="0">
                    <a:pos x="28" y="24"/>
                  </a:cxn>
                  <a:cxn ang="0">
                    <a:pos x="28" y="24"/>
                  </a:cxn>
                  <a:cxn ang="0">
                    <a:pos x="21" y="17"/>
                  </a:cxn>
                  <a:cxn ang="0">
                    <a:pos x="7" y="12"/>
                  </a:cxn>
                  <a:cxn ang="0">
                    <a:pos x="2" y="5"/>
                  </a:cxn>
                  <a:cxn ang="0">
                    <a:pos x="0" y="5"/>
                  </a:cxn>
                </a:cxnLst>
                <a:rect l="0" t="0" r="r" b="b"/>
                <a:pathLst>
                  <a:path w="35" h="24">
                    <a:moveTo>
                      <a:pt x="0" y="5"/>
                    </a:moveTo>
                    <a:lnTo>
                      <a:pt x="7" y="0"/>
                    </a:lnTo>
                    <a:lnTo>
                      <a:pt x="21" y="10"/>
                    </a:lnTo>
                    <a:lnTo>
                      <a:pt x="35" y="14"/>
                    </a:lnTo>
                    <a:lnTo>
                      <a:pt x="31" y="17"/>
                    </a:lnTo>
                    <a:lnTo>
                      <a:pt x="28" y="24"/>
                    </a:lnTo>
                    <a:lnTo>
                      <a:pt x="28" y="24"/>
                    </a:lnTo>
                    <a:lnTo>
                      <a:pt x="21" y="17"/>
                    </a:lnTo>
                    <a:lnTo>
                      <a:pt x="7" y="12"/>
                    </a:lnTo>
                    <a:lnTo>
                      <a:pt x="2" y="5"/>
                    </a:lnTo>
                    <a:lnTo>
                      <a:pt x="0" y="5"/>
                    </a:lnTo>
                    <a:close/>
                  </a:path>
                </a:pathLst>
              </a:custGeom>
              <a:solidFill>
                <a:srgbClr val="01694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590"/>
              <p:cNvSpPr>
                <a:spLocks noEditPoints="1"/>
              </p:cNvSpPr>
              <p:nvPr/>
            </p:nvSpPr>
            <p:spPr bwMode="auto">
              <a:xfrm>
                <a:off x="3629" y="2230"/>
                <a:ext cx="28" cy="21"/>
              </a:xfrm>
              <a:custGeom>
                <a:avLst/>
                <a:gdLst/>
                <a:ahLst/>
                <a:cxnLst>
                  <a:cxn ang="0">
                    <a:pos x="28" y="11"/>
                  </a:cxn>
                  <a:cxn ang="0">
                    <a:pos x="28" y="9"/>
                  </a:cxn>
                  <a:cxn ang="0">
                    <a:pos x="9" y="0"/>
                  </a:cxn>
                  <a:cxn ang="0">
                    <a:pos x="0" y="0"/>
                  </a:cxn>
                  <a:cxn ang="0">
                    <a:pos x="0" y="9"/>
                  </a:cxn>
                  <a:cxn ang="0">
                    <a:pos x="12" y="21"/>
                  </a:cxn>
                  <a:cxn ang="0">
                    <a:pos x="23" y="21"/>
                  </a:cxn>
                  <a:cxn ang="0">
                    <a:pos x="26" y="21"/>
                  </a:cxn>
                  <a:cxn ang="0">
                    <a:pos x="28" y="11"/>
                  </a:cxn>
                  <a:cxn ang="0">
                    <a:pos x="23" y="14"/>
                  </a:cxn>
                  <a:cxn ang="0">
                    <a:pos x="19" y="16"/>
                  </a:cxn>
                  <a:cxn ang="0">
                    <a:pos x="14" y="16"/>
                  </a:cxn>
                  <a:cxn ang="0">
                    <a:pos x="16" y="11"/>
                  </a:cxn>
                  <a:cxn ang="0">
                    <a:pos x="5" y="7"/>
                  </a:cxn>
                  <a:cxn ang="0">
                    <a:pos x="5" y="4"/>
                  </a:cxn>
                  <a:cxn ang="0">
                    <a:pos x="21" y="7"/>
                  </a:cxn>
                  <a:cxn ang="0">
                    <a:pos x="23" y="14"/>
                  </a:cxn>
                </a:cxnLst>
                <a:rect l="0" t="0" r="r" b="b"/>
                <a:pathLst>
                  <a:path w="28" h="21">
                    <a:moveTo>
                      <a:pt x="28" y="11"/>
                    </a:moveTo>
                    <a:lnTo>
                      <a:pt x="28" y="9"/>
                    </a:lnTo>
                    <a:lnTo>
                      <a:pt x="9" y="0"/>
                    </a:lnTo>
                    <a:lnTo>
                      <a:pt x="0" y="0"/>
                    </a:lnTo>
                    <a:lnTo>
                      <a:pt x="0" y="9"/>
                    </a:lnTo>
                    <a:lnTo>
                      <a:pt x="12" y="21"/>
                    </a:lnTo>
                    <a:lnTo>
                      <a:pt x="23" y="21"/>
                    </a:lnTo>
                    <a:lnTo>
                      <a:pt x="26" y="21"/>
                    </a:lnTo>
                    <a:lnTo>
                      <a:pt x="28" y="11"/>
                    </a:lnTo>
                    <a:close/>
                    <a:moveTo>
                      <a:pt x="23" y="14"/>
                    </a:moveTo>
                    <a:lnTo>
                      <a:pt x="19" y="16"/>
                    </a:lnTo>
                    <a:lnTo>
                      <a:pt x="14" y="16"/>
                    </a:lnTo>
                    <a:lnTo>
                      <a:pt x="16" y="11"/>
                    </a:lnTo>
                    <a:lnTo>
                      <a:pt x="5" y="7"/>
                    </a:lnTo>
                    <a:lnTo>
                      <a:pt x="5" y="4"/>
                    </a:lnTo>
                    <a:lnTo>
                      <a:pt x="21" y="7"/>
                    </a:lnTo>
                    <a:lnTo>
                      <a:pt x="23" y="14"/>
                    </a:lnTo>
                    <a:close/>
                  </a:path>
                </a:pathLst>
              </a:custGeom>
              <a:solidFill>
                <a:srgbClr val="F6C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591"/>
              <p:cNvSpPr>
                <a:spLocks/>
              </p:cNvSpPr>
              <p:nvPr/>
            </p:nvSpPr>
            <p:spPr bwMode="auto">
              <a:xfrm>
                <a:off x="3572" y="2081"/>
                <a:ext cx="17" cy="21"/>
              </a:xfrm>
              <a:custGeom>
                <a:avLst/>
                <a:gdLst/>
                <a:ahLst/>
                <a:cxnLst>
                  <a:cxn ang="0">
                    <a:pos x="2" y="0"/>
                  </a:cxn>
                  <a:cxn ang="0">
                    <a:pos x="7" y="0"/>
                  </a:cxn>
                  <a:cxn ang="0">
                    <a:pos x="12" y="7"/>
                  </a:cxn>
                  <a:cxn ang="0">
                    <a:pos x="10" y="12"/>
                  </a:cxn>
                  <a:cxn ang="0">
                    <a:pos x="17" y="19"/>
                  </a:cxn>
                  <a:cxn ang="0">
                    <a:pos x="14" y="19"/>
                  </a:cxn>
                  <a:cxn ang="0">
                    <a:pos x="10" y="14"/>
                  </a:cxn>
                  <a:cxn ang="0">
                    <a:pos x="12" y="21"/>
                  </a:cxn>
                  <a:cxn ang="0">
                    <a:pos x="10" y="21"/>
                  </a:cxn>
                  <a:cxn ang="0">
                    <a:pos x="5" y="12"/>
                  </a:cxn>
                  <a:cxn ang="0">
                    <a:pos x="0" y="7"/>
                  </a:cxn>
                  <a:cxn ang="0">
                    <a:pos x="2" y="0"/>
                  </a:cxn>
                </a:cxnLst>
                <a:rect l="0" t="0" r="r" b="b"/>
                <a:pathLst>
                  <a:path w="17" h="21">
                    <a:moveTo>
                      <a:pt x="2" y="0"/>
                    </a:moveTo>
                    <a:lnTo>
                      <a:pt x="7" y="0"/>
                    </a:lnTo>
                    <a:lnTo>
                      <a:pt x="12" y="7"/>
                    </a:lnTo>
                    <a:lnTo>
                      <a:pt x="10" y="12"/>
                    </a:lnTo>
                    <a:lnTo>
                      <a:pt x="17" y="19"/>
                    </a:lnTo>
                    <a:lnTo>
                      <a:pt x="14" y="19"/>
                    </a:lnTo>
                    <a:lnTo>
                      <a:pt x="10" y="14"/>
                    </a:lnTo>
                    <a:lnTo>
                      <a:pt x="12" y="21"/>
                    </a:lnTo>
                    <a:lnTo>
                      <a:pt x="10" y="21"/>
                    </a:lnTo>
                    <a:lnTo>
                      <a:pt x="5" y="12"/>
                    </a:lnTo>
                    <a:lnTo>
                      <a:pt x="0" y="7"/>
                    </a:lnTo>
                    <a:lnTo>
                      <a:pt x="2" y="0"/>
                    </a:lnTo>
                    <a:close/>
                  </a:path>
                </a:pathLst>
              </a:custGeom>
              <a:solidFill>
                <a:srgbClr val="A78B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592"/>
              <p:cNvSpPr>
                <a:spLocks/>
              </p:cNvSpPr>
              <p:nvPr/>
            </p:nvSpPr>
            <p:spPr bwMode="auto">
              <a:xfrm>
                <a:off x="3577" y="2081"/>
                <a:ext cx="5" cy="9"/>
              </a:xfrm>
              <a:custGeom>
                <a:avLst/>
                <a:gdLst/>
                <a:ahLst/>
                <a:cxnLst>
                  <a:cxn ang="0">
                    <a:pos x="0" y="0"/>
                  </a:cxn>
                  <a:cxn ang="0">
                    <a:pos x="5" y="7"/>
                  </a:cxn>
                  <a:cxn ang="0">
                    <a:pos x="0" y="9"/>
                  </a:cxn>
                  <a:cxn ang="0">
                    <a:pos x="0" y="0"/>
                  </a:cxn>
                </a:cxnLst>
                <a:rect l="0" t="0" r="r" b="b"/>
                <a:pathLst>
                  <a:path w="5" h="9">
                    <a:moveTo>
                      <a:pt x="0" y="0"/>
                    </a:moveTo>
                    <a:lnTo>
                      <a:pt x="5" y="7"/>
                    </a:lnTo>
                    <a:lnTo>
                      <a:pt x="0" y="9"/>
                    </a:lnTo>
                    <a:lnTo>
                      <a:pt x="0"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593"/>
              <p:cNvSpPr>
                <a:spLocks/>
              </p:cNvSpPr>
              <p:nvPr/>
            </p:nvSpPr>
            <p:spPr bwMode="auto">
              <a:xfrm>
                <a:off x="3582" y="2095"/>
                <a:ext cx="4" cy="7"/>
              </a:xfrm>
              <a:custGeom>
                <a:avLst/>
                <a:gdLst/>
                <a:ahLst/>
                <a:cxnLst>
                  <a:cxn ang="0">
                    <a:pos x="0" y="0"/>
                  </a:cxn>
                  <a:cxn ang="0">
                    <a:pos x="4" y="5"/>
                  </a:cxn>
                  <a:cxn ang="0">
                    <a:pos x="2" y="7"/>
                  </a:cxn>
                  <a:cxn ang="0">
                    <a:pos x="0" y="0"/>
                  </a:cxn>
                </a:cxnLst>
                <a:rect l="0" t="0" r="r" b="b"/>
                <a:pathLst>
                  <a:path w="4" h="7">
                    <a:moveTo>
                      <a:pt x="0" y="0"/>
                    </a:moveTo>
                    <a:lnTo>
                      <a:pt x="4" y="5"/>
                    </a:lnTo>
                    <a:lnTo>
                      <a:pt x="2" y="7"/>
                    </a:lnTo>
                    <a:lnTo>
                      <a:pt x="0" y="0"/>
                    </a:lnTo>
                    <a:close/>
                  </a:path>
                </a:pathLst>
              </a:custGeom>
              <a:solidFill>
                <a:srgbClr val="F8CB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594"/>
              <p:cNvSpPr>
                <a:spLocks/>
              </p:cNvSpPr>
              <p:nvPr/>
            </p:nvSpPr>
            <p:spPr bwMode="auto">
              <a:xfrm>
                <a:off x="3589" y="2112"/>
                <a:ext cx="23" cy="33"/>
              </a:xfrm>
              <a:custGeom>
                <a:avLst/>
                <a:gdLst/>
                <a:ahLst/>
                <a:cxnLst>
                  <a:cxn ang="0">
                    <a:pos x="23" y="9"/>
                  </a:cxn>
                  <a:cxn ang="0">
                    <a:pos x="21" y="33"/>
                  </a:cxn>
                  <a:cxn ang="0">
                    <a:pos x="0" y="23"/>
                  </a:cxn>
                  <a:cxn ang="0">
                    <a:pos x="0" y="0"/>
                  </a:cxn>
                  <a:cxn ang="0">
                    <a:pos x="23" y="9"/>
                  </a:cxn>
                </a:cxnLst>
                <a:rect l="0" t="0" r="r" b="b"/>
                <a:pathLst>
                  <a:path w="23" h="33">
                    <a:moveTo>
                      <a:pt x="23" y="9"/>
                    </a:moveTo>
                    <a:lnTo>
                      <a:pt x="21" y="33"/>
                    </a:lnTo>
                    <a:lnTo>
                      <a:pt x="0" y="23"/>
                    </a:lnTo>
                    <a:lnTo>
                      <a:pt x="0" y="0"/>
                    </a:lnTo>
                    <a:lnTo>
                      <a:pt x="23" y="9"/>
                    </a:lnTo>
                    <a:close/>
                  </a:path>
                </a:pathLst>
              </a:custGeom>
              <a:solidFill>
                <a:srgbClr val="F49A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595"/>
              <p:cNvSpPr>
                <a:spLocks/>
              </p:cNvSpPr>
              <p:nvPr/>
            </p:nvSpPr>
            <p:spPr bwMode="auto">
              <a:xfrm>
                <a:off x="3572" y="2097"/>
                <a:ext cx="31" cy="26"/>
              </a:xfrm>
              <a:custGeom>
                <a:avLst/>
                <a:gdLst/>
                <a:ahLst/>
                <a:cxnLst>
                  <a:cxn ang="0">
                    <a:pos x="21" y="0"/>
                  </a:cxn>
                  <a:cxn ang="0">
                    <a:pos x="31" y="0"/>
                  </a:cxn>
                  <a:cxn ang="0">
                    <a:pos x="28" y="3"/>
                  </a:cxn>
                  <a:cxn ang="0">
                    <a:pos x="31" y="5"/>
                  </a:cxn>
                  <a:cxn ang="0">
                    <a:pos x="31" y="12"/>
                  </a:cxn>
                  <a:cxn ang="0">
                    <a:pos x="26" y="15"/>
                  </a:cxn>
                  <a:cxn ang="0">
                    <a:pos x="21" y="12"/>
                  </a:cxn>
                  <a:cxn ang="0">
                    <a:pos x="19" y="17"/>
                  </a:cxn>
                  <a:cxn ang="0">
                    <a:pos x="19" y="19"/>
                  </a:cxn>
                  <a:cxn ang="0">
                    <a:pos x="14" y="19"/>
                  </a:cxn>
                  <a:cxn ang="0">
                    <a:pos x="12" y="26"/>
                  </a:cxn>
                  <a:cxn ang="0">
                    <a:pos x="10" y="26"/>
                  </a:cxn>
                  <a:cxn ang="0">
                    <a:pos x="5" y="26"/>
                  </a:cxn>
                  <a:cxn ang="0">
                    <a:pos x="2" y="24"/>
                  </a:cxn>
                  <a:cxn ang="0">
                    <a:pos x="2" y="19"/>
                  </a:cxn>
                  <a:cxn ang="0">
                    <a:pos x="0" y="19"/>
                  </a:cxn>
                  <a:cxn ang="0">
                    <a:pos x="2" y="12"/>
                  </a:cxn>
                  <a:cxn ang="0">
                    <a:pos x="7" y="12"/>
                  </a:cxn>
                  <a:cxn ang="0">
                    <a:pos x="7" y="12"/>
                  </a:cxn>
                  <a:cxn ang="0">
                    <a:pos x="10" y="15"/>
                  </a:cxn>
                  <a:cxn ang="0">
                    <a:pos x="10" y="10"/>
                  </a:cxn>
                  <a:cxn ang="0">
                    <a:pos x="7" y="7"/>
                  </a:cxn>
                  <a:cxn ang="0">
                    <a:pos x="10" y="5"/>
                  </a:cxn>
                  <a:cxn ang="0">
                    <a:pos x="12" y="5"/>
                  </a:cxn>
                  <a:cxn ang="0">
                    <a:pos x="14" y="3"/>
                  </a:cxn>
                  <a:cxn ang="0">
                    <a:pos x="17" y="3"/>
                  </a:cxn>
                  <a:cxn ang="0">
                    <a:pos x="19" y="3"/>
                  </a:cxn>
                  <a:cxn ang="0">
                    <a:pos x="19" y="5"/>
                  </a:cxn>
                  <a:cxn ang="0">
                    <a:pos x="19" y="7"/>
                  </a:cxn>
                  <a:cxn ang="0">
                    <a:pos x="21" y="3"/>
                  </a:cxn>
                  <a:cxn ang="0">
                    <a:pos x="19" y="3"/>
                  </a:cxn>
                  <a:cxn ang="0">
                    <a:pos x="21" y="0"/>
                  </a:cxn>
                </a:cxnLst>
                <a:rect l="0" t="0" r="r" b="b"/>
                <a:pathLst>
                  <a:path w="31" h="26">
                    <a:moveTo>
                      <a:pt x="21" y="0"/>
                    </a:moveTo>
                    <a:lnTo>
                      <a:pt x="31" y="0"/>
                    </a:lnTo>
                    <a:lnTo>
                      <a:pt x="28" y="3"/>
                    </a:lnTo>
                    <a:lnTo>
                      <a:pt x="31" y="5"/>
                    </a:lnTo>
                    <a:lnTo>
                      <a:pt x="31" y="12"/>
                    </a:lnTo>
                    <a:lnTo>
                      <a:pt x="26" y="15"/>
                    </a:lnTo>
                    <a:lnTo>
                      <a:pt x="21" y="12"/>
                    </a:lnTo>
                    <a:lnTo>
                      <a:pt x="19" y="17"/>
                    </a:lnTo>
                    <a:lnTo>
                      <a:pt x="19" y="19"/>
                    </a:lnTo>
                    <a:lnTo>
                      <a:pt x="14" y="19"/>
                    </a:lnTo>
                    <a:lnTo>
                      <a:pt x="12" y="26"/>
                    </a:lnTo>
                    <a:lnTo>
                      <a:pt x="10" y="26"/>
                    </a:lnTo>
                    <a:lnTo>
                      <a:pt x="5" y="26"/>
                    </a:lnTo>
                    <a:lnTo>
                      <a:pt x="2" y="24"/>
                    </a:lnTo>
                    <a:lnTo>
                      <a:pt x="2" y="19"/>
                    </a:lnTo>
                    <a:lnTo>
                      <a:pt x="0" y="19"/>
                    </a:lnTo>
                    <a:lnTo>
                      <a:pt x="2" y="12"/>
                    </a:lnTo>
                    <a:lnTo>
                      <a:pt x="7" y="12"/>
                    </a:lnTo>
                    <a:lnTo>
                      <a:pt x="7" y="12"/>
                    </a:lnTo>
                    <a:lnTo>
                      <a:pt x="10" y="15"/>
                    </a:lnTo>
                    <a:lnTo>
                      <a:pt x="10" y="10"/>
                    </a:lnTo>
                    <a:lnTo>
                      <a:pt x="7" y="7"/>
                    </a:lnTo>
                    <a:lnTo>
                      <a:pt x="10" y="5"/>
                    </a:lnTo>
                    <a:lnTo>
                      <a:pt x="12" y="5"/>
                    </a:lnTo>
                    <a:lnTo>
                      <a:pt x="14" y="3"/>
                    </a:lnTo>
                    <a:lnTo>
                      <a:pt x="17" y="3"/>
                    </a:lnTo>
                    <a:lnTo>
                      <a:pt x="19" y="3"/>
                    </a:lnTo>
                    <a:lnTo>
                      <a:pt x="19" y="5"/>
                    </a:lnTo>
                    <a:lnTo>
                      <a:pt x="19" y="7"/>
                    </a:lnTo>
                    <a:lnTo>
                      <a:pt x="21" y="3"/>
                    </a:lnTo>
                    <a:lnTo>
                      <a:pt x="19" y="3"/>
                    </a:lnTo>
                    <a:lnTo>
                      <a:pt x="21" y="0"/>
                    </a:lnTo>
                    <a:close/>
                  </a:path>
                </a:pathLst>
              </a:custGeom>
              <a:solidFill>
                <a:srgbClr val="E6293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596"/>
              <p:cNvSpPr>
                <a:spLocks/>
              </p:cNvSpPr>
              <p:nvPr/>
            </p:nvSpPr>
            <p:spPr bwMode="auto">
              <a:xfrm>
                <a:off x="3574" y="2114"/>
                <a:ext cx="8" cy="7"/>
              </a:xfrm>
              <a:custGeom>
                <a:avLst/>
                <a:gdLst/>
                <a:ahLst/>
                <a:cxnLst>
                  <a:cxn ang="0">
                    <a:pos x="8" y="2"/>
                  </a:cxn>
                  <a:cxn ang="0">
                    <a:pos x="8" y="7"/>
                  </a:cxn>
                  <a:cxn ang="0">
                    <a:pos x="0" y="5"/>
                  </a:cxn>
                  <a:cxn ang="0">
                    <a:pos x="5" y="0"/>
                  </a:cxn>
                  <a:cxn ang="0">
                    <a:pos x="8" y="2"/>
                  </a:cxn>
                </a:cxnLst>
                <a:rect l="0" t="0" r="r" b="b"/>
                <a:pathLst>
                  <a:path w="8" h="7">
                    <a:moveTo>
                      <a:pt x="8" y="2"/>
                    </a:moveTo>
                    <a:lnTo>
                      <a:pt x="8" y="7"/>
                    </a:lnTo>
                    <a:lnTo>
                      <a:pt x="0" y="5"/>
                    </a:lnTo>
                    <a:lnTo>
                      <a:pt x="5" y="0"/>
                    </a:lnTo>
                    <a:lnTo>
                      <a:pt x="8" y="2"/>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597"/>
              <p:cNvSpPr>
                <a:spLocks/>
              </p:cNvSpPr>
              <p:nvPr/>
            </p:nvSpPr>
            <p:spPr bwMode="auto">
              <a:xfrm>
                <a:off x="3584" y="2107"/>
                <a:ext cx="7" cy="7"/>
              </a:xfrm>
              <a:custGeom>
                <a:avLst/>
                <a:gdLst/>
                <a:ahLst/>
                <a:cxnLst>
                  <a:cxn ang="0">
                    <a:pos x="7" y="2"/>
                  </a:cxn>
                  <a:cxn ang="0">
                    <a:pos x="7" y="7"/>
                  </a:cxn>
                  <a:cxn ang="0">
                    <a:pos x="0" y="5"/>
                  </a:cxn>
                  <a:cxn ang="0">
                    <a:pos x="5" y="0"/>
                  </a:cxn>
                  <a:cxn ang="0">
                    <a:pos x="7" y="2"/>
                  </a:cxn>
                </a:cxnLst>
                <a:rect l="0" t="0" r="r" b="b"/>
                <a:pathLst>
                  <a:path w="7" h="7">
                    <a:moveTo>
                      <a:pt x="7" y="2"/>
                    </a:moveTo>
                    <a:lnTo>
                      <a:pt x="7" y="7"/>
                    </a:lnTo>
                    <a:lnTo>
                      <a:pt x="0" y="5"/>
                    </a:lnTo>
                    <a:lnTo>
                      <a:pt x="5" y="0"/>
                    </a:lnTo>
                    <a:lnTo>
                      <a:pt x="7" y="2"/>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598"/>
              <p:cNvSpPr>
                <a:spLocks/>
              </p:cNvSpPr>
              <p:nvPr/>
            </p:nvSpPr>
            <p:spPr bwMode="auto">
              <a:xfrm>
                <a:off x="3596" y="2102"/>
                <a:ext cx="7" cy="7"/>
              </a:xfrm>
              <a:custGeom>
                <a:avLst/>
                <a:gdLst/>
                <a:ahLst/>
                <a:cxnLst>
                  <a:cxn ang="0">
                    <a:pos x="7" y="2"/>
                  </a:cxn>
                  <a:cxn ang="0">
                    <a:pos x="4" y="7"/>
                  </a:cxn>
                  <a:cxn ang="0">
                    <a:pos x="0" y="5"/>
                  </a:cxn>
                  <a:cxn ang="0">
                    <a:pos x="2" y="0"/>
                  </a:cxn>
                  <a:cxn ang="0">
                    <a:pos x="7" y="2"/>
                  </a:cxn>
                </a:cxnLst>
                <a:rect l="0" t="0" r="r" b="b"/>
                <a:pathLst>
                  <a:path w="7" h="7">
                    <a:moveTo>
                      <a:pt x="7" y="2"/>
                    </a:moveTo>
                    <a:lnTo>
                      <a:pt x="4" y="7"/>
                    </a:lnTo>
                    <a:lnTo>
                      <a:pt x="0" y="5"/>
                    </a:lnTo>
                    <a:lnTo>
                      <a:pt x="2" y="0"/>
                    </a:lnTo>
                    <a:lnTo>
                      <a:pt x="7" y="2"/>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599"/>
              <p:cNvSpPr>
                <a:spLocks/>
              </p:cNvSpPr>
              <p:nvPr/>
            </p:nvSpPr>
            <p:spPr bwMode="auto">
              <a:xfrm>
                <a:off x="3704" y="2135"/>
                <a:ext cx="12" cy="21"/>
              </a:xfrm>
              <a:custGeom>
                <a:avLst/>
                <a:gdLst/>
                <a:ahLst/>
                <a:cxnLst>
                  <a:cxn ang="0">
                    <a:pos x="7" y="0"/>
                  </a:cxn>
                  <a:cxn ang="0">
                    <a:pos x="12" y="3"/>
                  </a:cxn>
                  <a:cxn ang="0">
                    <a:pos x="10" y="10"/>
                  </a:cxn>
                  <a:cxn ang="0">
                    <a:pos x="7" y="12"/>
                  </a:cxn>
                  <a:cxn ang="0">
                    <a:pos x="7" y="21"/>
                  </a:cxn>
                  <a:cxn ang="0">
                    <a:pos x="5" y="21"/>
                  </a:cxn>
                  <a:cxn ang="0">
                    <a:pos x="5" y="14"/>
                  </a:cxn>
                  <a:cxn ang="0">
                    <a:pos x="3" y="19"/>
                  </a:cxn>
                  <a:cxn ang="0">
                    <a:pos x="0" y="19"/>
                  </a:cxn>
                  <a:cxn ang="0">
                    <a:pos x="5" y="10"/>
                  </a:cxn>
                  <a:cxn ang="0">
                    <a:pos x="3" y="5"/>
                  </a:cxn>
                  <a:cxn ang="0">
                    <a:pos x="7" y="0"/>
                  </a:cxn>
                </a:cxnLst>
                <a:rect l="0" t="0" r="r" b="b"/>
                <a:pathLst>
                  <a:path w="12" h="21">
                    <a:moveTo>
                      <a:pt x="7" y="0"/>
                    </a:moveTo>
                    <a:lnTo>
                      <a:pt x="12" y="3"/>
                    </a:lnTo>
                    <a:lnTo>
                      <a:pt x="10" y="10"/>
                    </a:lnTo>
                    <a:lnTo>
                      <a:pt x="7" y="12"/>
                    </a:lnTo>
                    <a:lnTo>
                      <a:pt x="7" y="21"/>
                    </a:lnTo>
                    <a:lnTo>
                      <a:pt x="5" y="21"/>
                    </a:lnTo>
                    <a:lnTo>
                      <a:pt x="5" y="14"/>
                    </a:lnTo>
                    <a:lnTo>
                      <a:pt x="3" y="19"/>
                    </a:lnTo>
                    <a:lnTo>
                      <a:pt x="0" y="19"/>
                    </a:lnTo>
                    <a:lnTo>
                      <a:pt x="5" y="10"/>
                    </a:lnTo>
                    <a:lnTo>
                      <a:pt x="3" y="5"/>
                    </a:lnTo>
                    <a:lnTo>
                      <a:pt x="7" y="0"/>
                    </a:lnTo>
                    <a:close/>
                  </a:path>
                </a:pathLst>
              </a:custGeom>
              <a:solidFill>
                <a:srgbClr val="A78B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600"/>
              <p:cNvSpPr>
                <a:spLocks/>
              </p:cNvSpPr>
              <p:nvPr/>
            </p:nvSpPr>
            <p:spPr bwMode="auto">
              <a:xfrm>
                <a:off x="3709" y="2138"/>
                <a:ext cx="5" cy="7"/>
              </a:xfrm>
              <a:custGeom>
                <a:avLst/>
                <a:gdLst/>
                <a:ahLst/>
                <a:cxnLst>
                  <a:cxn ang="0">
                    <a:pos x="5" y="0"/>
                  </a:cxn>
                  <a:cxn ang="0">
                    <a:pos x="5" y="7"/>
                  </a:cxn>
                  <a:cxn ang="0">
                    <a:pos x="0" y="4"/>
                  </a:cxn>
                  <a:cxn ang="0">
                    <a:pos x="5" y="0"/>
                  </a:cxn>
                </a:cxnLst>
                <a:rect l="0" t="0" r="r" b="b"/>
                <a:pathLst>
                  <a:path w="5" h="7">
                    <a:moveTo>
                      <a:pt x="5" y="0"/>
                    </a:moveTo>
                    <a:lnTo>
                      <a:pt x="5" y="7"/>
                    </a:lnTo>
                    <a:lnTo>
                      <a:pt x="0" y="4"/>
                    </a:lnTo>
                    <a:lnTo>
                      <a:pt x="5"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601"/>
              <p:cNvSpPr>
                <a:spLocks/>
              </p:cNvSpPr>
              <p:nvPr/>
            </p:nvSpPr>
            <p:spPr bwMode="auto">
              <a:xfrm>
                <a:off x="3707" y="2149"/>
                <a:ext cx="2" cy="7"/>
              </a:xfrm>
              <a:custGeom>
                <a:avLst/>
                <a:gdLst/>
                <a:ahLst/>
                <a:cxnLst>
                  <a:cxn ang="0">
                    <a:pos x="2" y="0"/>
                  </a:cxn>
                  <a:cxn ang="0">
                    <a:pos x="2" y="7"/>
                  </a:cxn>
                  <a:cxn ang="0">
                    <a:pos x="0" y="5"/>
                  </a:cxn>
                  <a:cxn ang="0">
                    <a:pos x="2" y="0"/>
                  </a:cxn>
                </a:cxnLst>
                <a:rect l="0" t="0" r="r" b="b"/>
                <a:pathLst>
                  <a:path w="2" h="7">
                    <a:moveTo>
                      <a:pt x="2" y="0"/>
                    </a:moveTo>
                    <a:lnTo>
                      <a:pt x="2" y="7"/>
                    </a:lnTo>
                    <a:lnTo>
                      <a:pt x="0" y="5"/>
                    </a:lnTo>
                    <a:lnTo>
                      <a:pt x="2" y="0"/>
                    </a:lnTo>
                    <a:close/>
                  </a:path>
                </a:pathLst>
              </a:custGeom>
              <a:solidFill>
                <a:srgbClr val="F8CB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602"/>
              <p:cNvSpPr>
                <a:spLocks/>
              </p:cNvSpPr>
              <p:nvPr/>
            </p:nvSpPr>
            <p:spPr bwMode="auto">
              <a:xfrm>
                <a:off x="3690" y="2163"/>
                <a:ext cx="24" cy="36"/>
              </a:xfrm>
              <a:custGeom>
                <a:avLst/>
                <a:gdLst/>
                <a:ahLst/>
                <a:cxnLst>
                  <a:cxn ang="0">
                    <a:pos x="24" y="22"/>
                  </a:cxn>
                  <a:cxn ang="0">
                    <a:pos x="10" y="36"/>
                  </a:cxn>
                  <a:cxn ang="0">
                    <a:pos x="0" y="17"/>
                  </a:cxn>
                  <a:cxn ang="0">
                    <a:pos x="17" y="0"/>
                  </a:cxn>
                  <a:cxn ang="0">
                    <a:pos x="24" y="22"/>
                  </a:cxn>
                </a:cxnLst>
                <a:rect l="0" t="0" r="r" b="b"/>
                <a:pathLst>
                  <a:path w="24" h="36">
                    <a:moveTo>
                      <a:pt x="24" y="22"/>
                    </a:moveTo>
                    <a:lnTo>
                      <a:pt x="10" y="36"/>
                    </a:lnTo>
                    <a:lnTo>
                      <a:pt x="0" y="17"/>
                    </a:lnTo>
                    <a:lnTo>
                      <a:pt x="17" y="0"/>
                    </a:lnTo>
                    <a:lnTo>
                      <a:pt x="24" y="22"/>
                    </a:lnTo>
                    <a:close/>
                  </a:path>
                </a:pathLst>
              </a:custGeom>
              <a:solidFill>
                <a:srgbClr val="F49A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603"/>
              <p:cNvSpPr>
                <a:spLocks/>
              </p:cNvSpPr>
              <p:nvPr/>
            </p:nvSpPr>
            <p:spPr bwMode="auto">
              <a:xfrm>
                <a:off x="3690" y="2154"/>
                <a:ext cx="31" cy="17"/>
              </a:xfrm>
              <a:custGeom>
                <a:avLst/>
                <a:gdLst/>
                <a:ahLst/>
                <a:cxnLst>
                  <a:cxn ang="0">
                    <a:pos x="26" y="5"/>
                  </a:cxn>
                  <a:cxn ang="0">
                    <a:pos x="31" y="9"/>
                  </a:cxn>
                  <a:cxn ang="0">
                    <a:pos x="29" y="9"/>
                  </a:cxn>
                  <a:cxn ang="0">
                    <a:pos x="31" y="12"/>
                  </a:cxn>
                  <a:cxn ang="0">
                    <a:pos x="26" y="17"/>
                  </a:cxn>
                  <a:cxn ang="0">
                    <a:pos x="21" y="14"/>
                  </a:cxn>
                  <a:cxn ang="0">
                    <a:pos x="19" y="12"/>
                  </a:cxn>
                  <a:cxn ang="0">
                    <a:pos x="14" y="14"/>
                  </a:cxn>
                  <a:cxn ang="0">
                    <a:pos x="14" y="14"/>
                  </a:cxn>
                  <a:cxn ang="0">
                    <a:pos x="12" y="12"/>
                  </a:cxn>
                  <a:cxn ang="0">
                    <a:pos x="5" y="14"/>
                  </a:cxn>
                  <a:cxn ang="0">
                    <a:pos x="5" y="14"/>
                  </a:cxn>
                  <a:cxn ang="0">
                    <a:pos x="0" y="12"/>
                  </a:cxn>
                  <a:cxn ang="0">
                    <a:pos x="0" y="7"/>
                  </a:cxn>
                  <a:cxn ang="0">
                    <a:pos x="3" y="5"/>
                  </a:cxn>
                  <a:cxn ang="0">
                    <a:pos x="0" y="2"/>
                  </a:cxn>
                  <a:cxn ang="0">
                    <a:pos x="7" y="2"/>
                  </a:cxn>
                  <a:cxn ang="0">
                    <a:pos x="10" y="2"/>
                  </a:cxn>
                  <a:cxn ang="0">
                    <a:pos x="10" y="5"/>
                  </a:cxn>
                  <a:cxn ang="0">
                    <a:pos x="12" y="5"/>
                  </a:cxn>
                  <a:cxn ang="0">
                    <a:pos x="14" y="2"/>
                  </a:cxn>
                  <a:cxn ang="0">
                    <a:pos x="12" y="2"/>
                  </a:cxn>
                  <a:cxn ang="0">
                    <a:pos x="14" y="0"/>
                  </a:cxn>
                  <a:cxn ang="0">
                    <a:pos x="17" y="0"/>
                  </a:cxn>
                  <a:cxn ang="0">
                    <a:pos x="19" y="2"/>
                  </a:cxn>
                  <a:cxn ang="0">
                    <a:pos x="21" y="2"/>
                  </a:cxn>
                  <a:cxn ang="0">
                    <a:pos x="21" y="2"/>
                  </a:cxn>
                  <a:cxn ang="0">
                    <a:pos x="21" y="5"/>
                  </a:cxn>
                  <a:cxn ang="0">
                    <a:pos x="21" y="7"/>
                  </a:cxn>
                  <a:cxn ang="0">
                    <a:pos x="24" y="7"/>
                  </a:cxn>
                  <a:cxn ang="0">
                    <a:pos x="24" y="5"/>
                  </a:cxn>
                  <a:cxn ang="0">
                    <a:pos x="26" y="5"/>
                  </a:cxn>
                </a:cxnLst>
                <a:rect l="0" t="0" r="r" b="b"/>
                <a:pathLst>
                  <a:path w="31" h="17">
                    <a:moveTo>
                      <a:pt x="26" y="5"/>
                    </a:moveTo>
                    <a:lnTo>
                      <a:pt x="31" y="9"/>
                    </a:lnTo>
                    <a:lnTo>
                      <a:pt x="29" y="9"/>
                    </a:lnTo>
                    <a:lnTo>
                      <a:pt x="31" y="12"/>
                    </a:lnTo>
                    <a:lnTo>
                      <a:pt x="26" y="17"/>
                    </a:lnTo>
                    <a:lnTo>
                      <a:pt x="21" y="14"/>
                    </a:lnTo>
                    <a:lnTo>
                      <a:pt x="19" y="12"/>
                    </a:lnTo>
                    <a:lnTo>
                      <a:pt x="14" y="14"/>
                    </a:lnTo>
                    <a:lnTo>
                      <a:pt x="14" y="14"/>
                    </a:lnTo>
                    <a:lnTo>
                      <a:pt x="12" y="12"/>
                    </a:lnTo>
                    <a:lnTo>
                      <a:pt x="5" y="14"/>
                    </a:lnTo>
                    <a:lnTo>
                      <a:pt x="5" y="14"/>
                    </a:lnTo>
                    <a:lnTo>
                      <a:pt x="0" y="12"/>
                    </a:lnTo>
                    <a:lnTo>
                      <a:pt x="0" y="7"/>
                    </a:lnTo>
                    <a:lnTo>
                      <a:pt x="3" y="5"/>
                    </a:lnTo>
                    <a:lnTo>
                      <a:pt x="0" y="2"/>
                    </a:lnTo>
                    <a:lnTo>
                      <a:pt x="7" y="2"/>
                    </a:lnTo>
                    <a:lnTo>
                      <a:pt x="10" y="2"/>
                    </a:lnTo>
                    <a:lnTo>
                      <a:pt x="10" y="5"/>
                    </a:lnTo>
                    <a:lnTo>
                      <a:pt x="12" y="5"/>
                    </a:lnTo>
                    <a:lnTo>
                      <a:pt x="14" y="2"/>
                    </a:lnTo>
                    <a:lnTo>
                      <a:pt x="12" y="2"/>
                    </a:lnTo>
                    <a:lnTo>
                      <a:pt x="14" y="0"/>
                    </a:lnTo>
                    <a:lnTo>
                      <a:pt x="17" y="0"/>
                    </a:lnTo>
                    <a:lnTo>
                      <a:pt x="19" y="2"/>
                    </a:lnTo>
                    <a:lnTo>
                      <a:pt x="21" y="2"/>
                    </a:lnTo>
                    <a:lnTo>
                      <a:pt x="21" y="2"/>
                    </a:lnTo>
                    <a:lnTo>
                      <a:pt x="21" y="5"/>
                    </a:lnTo>
                    <a:lnTo>
                      <a:pt x="21" y="7"/>
                    </a:lnTo>
                    <a:lnTo>
                      <a:pt x="24" y="7"/>
                    </a:lnTo>
                    <a:lnTo>
                      <a:pt x="24" y="5"/>
                    </a:lnTo>
                    <a:lnTo>
                      <a:pt x="26" y="5"/>
                    </a:lnTo>
                    <a:close/>
                  </a:path>
                </a:pathLst>
              </a:custGeom>
              <a:solidFill>
                <a:srgbClr val="E6293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604"/>
              <p:cNvSpPr>
                <a:spLocks/>
              </p:cNvSpPr>
              <p:nvPr/>
            </p:nvSpPr>
            <p:spPr bwMode="auto">
              <a:xfrm>
                <a:off x="3693" y="2159"/>
                <a:ext cx="4" cy="7"/>
              </a:xfrm>
              <a:custGeom>
                <a:avLst/>
                <a:gdLst/>
                <a:ahLst/>
                <a:cxnLst>
                  <a:cxn ang="0">
                    <a:pos x="4" y="4"/>
                  </a:cxn>
                  <a:cxn ang="0">
                    <a:pos x="2" y="7"/>
                  </a:cxn>
                  <a:cxn ang="0">
                    <a:pos x="0" y="2"/>
                  </a:cxn>
                  <a:cxn ang="0">
                    <a:pos x="4" y="0"/>
                  </a:cxn>
                  <a:cxn ang="0">
                    <a:pos x="4" y="4"/>
                  </a:cxn>
                </a:cxnLst>
                <a:rect l="0" t="0" r="r" b="b"/>
                <a:pathLst>
                  <a:path w="4" h="7">
                    <a:moveTo>
                      <a:pt x="4" y="4"/>
                    </a:moveTo>
                    <a:lnTo>
                      <a:pt x="2" y="7"/>
                    </a:lnTo>
                    <a:lnTo>
                      <a:pt x="0" y="2"/>
                    </a:lnTo>
                    <a:lnTo>
                      <a:pt x="4" y="0"/>
                    </a:lnTo>
                    <a:lnTo>
                      <a:pt x="4" y="4"/>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605"/>
              <p:cNvSpPr>
                <a:spLocks/>
              </p:cNvSpPr>
              <p:nvPr/>
            </p:nvSpPr>
            <p:spPr bwMode="auto">
              <a:xfrm>
                <a:off x="3702" y="2161"/>
                <a:ext cx="7" cy="5"/>
              </a:xfrm>
              <a:custGeom>
                <a:avLst/>
                <a:gdLst/>
                <a:ahLst/>
                <a:cxnLst>
                  <a:cxn ang="0">
                    <a:pos x="7" y="5"/>
                  </a:cxn>
                  <a:cxn ang="0">
                    <a:pos x="2" y="5"/>
                  </a:cxn>
                  <a:cxn ang="0">
                    <a:pos x="0" y="0"/>
                  </a:cxn>
                  <a:cxn ang="0">
                    <a:pos x="5" y="0"/>
                  </a:cxn>
                  <a:cxn ang="0">
                    <a:pos x="7" y="5"/>
                  </a:cxn>
                </a:cxnLst>
                <a:rect l="0" t="0" r="r" b="b"/>
                <a:pathLst>
                  <a:path w="7" h="5">
                    <a:moveTo>
                      <a:pt x="7" y="5"/>
                    </a:moveTo>
                    <a:lnTo>
                      <a:pt x="2" y="5"/>
                    </a:lnTo>
                    <a:lnTo>
                      <a:pt x="0" y="0"/>
                    </a:lnTo>
                    <a:lnTo>
                      <a:pt x="5" y="0"/>
                    </a:lnTo>
                    <a:lnTo>
                      <a:pt x="7" y="5"/>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606"/>
              <p:cNvSpPr>
                <a:spLocks/>
              </p:cNvSpPr>
              <p:nvPr/>
            </p:nvSpPr>
            <p:spPr bwMode="auto">
              <a:xfrm>
                <a:off x="3711" y="2163"/>
                <a:ext cx="8" cy="5"/>
              </a:xfrm>
              <a:custGeom>
                <a:avLst/>
                <a:gdLst/>
                <a:ahLst/>
                <a:cxnLst>
                  <a:cxn ang="0">
                    <a:pos x="8" y="5"/>
                  </a:cxn>
                  <a:cxn ang="0">
                    <a:pos x="3" y="5"/>
                  </a:cxn>
                  <a:cxn ang="0">
                    <a:pos x="0" y="3"/>
                  </a:cxn>
                  <a:cxn ang="0">
                    <a:pos x="5" y="0"/>
                  </a:cxn>
                  <a:cxn ang="0">
                    <a:pos x="8" y="5"/>
                  </a:cxn>
                </a:cxnLst>
                <a:rect l="0" t="0" r="r" b="b"/>
                <a:pathLst>
                  <a:path w="8" h="5">
                    <a:moveTo>
                      <a:pt x="8" y="5"/>
                    </a:moveTo>
                    <a:lnTo>
                      <a:pt x="3" y="5"/>
                    </a:lnTo>
                    <a:lnTo>
                      <a:pt x="0" y="3"/>
                    </a:lnTo>
                    <a:lnTo>
                      <a:pt x="5" y="0"/>
                    </a:lnTo>
                    <a:lnTo>
                      <a:pt x="8" y="5"/>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607"/>
              <p:cNvSpPr>
                <a:spLocks/>
              </p:cNvSpPr>
              <p:nvPr/>
            </p:nvSpPr>
            <p:spPr bwMode="auto">
              <a:xfrm>
                <a:off x="4000" y="2182"/>
                <a:ext cx="16" cy="17"/>
              </a:xfrm>
              <a:custGeom>
                <a:avLst/>
                <a:gdLst/>
                <a:ahLst/>
                <a:cxnLst>
                  <a:cxn ang="0">
                    <a:pos x="14" y="0"/>
                  </a:cxn>
                  <a:cxn ang="0">
                    <a:pos x="16" y="5"/>
                  </a:cxn>
                  <a:cxn ang="0">
                    <a:pos x="11" y="10"/>
                  </a:cxn>
                  <a:cxn ang="0">
                    <a:pos x="7" y="10"/>
                  </a:cxn>
                  <a:cxn ang="0">
                    <a:pos x="2" y="17"/>
                  </a:cxn>
                  <a:cxn ang="0">
                    <a:pos x="2" y="15"/>
                  </a:cxn>
                  <a:cxn ang="0">
                    <a:pos x="7" y="10"/>
                  </a:cxn>
                  <a:cxn ang="0">
                    <a:pos x="0" y="12"/>
                  </a:cxn>
                  <a:cxn ang="0">
                    <a:pos x="0" y="12"/>
                  </a:cxn>
                  <a:cxn ang="0">
                    <a:pos x="7" y="5"/>
                  </a:cxn>
                  <a:cxn ang="0">
                    <a:pos x="9" y="0"/>
                  </a:cxn>
                  <a:cxn ang="0">
                    <a:pos x="14" y="0"/>
                  </a:cxn>
                </a:cxnLst>
                <a:rect l="0" t="0" r="r" b="b"/>
                <a:pathLst>
                  <a:path w="16" h="17">
                    <a:moveTo>
                      <a:pt x="14" y="0"/>
                    </a:moveTo>
                    <a:lnTo>
                      <a:pt x="16" y="5"/>
                    </a:lnTo>
                    <a:lnTo>
                      <a:pt x="11" y="10"/>
                    </a:lnTo>
                    <a:lnTo>
                      <a:pt x="7" y="10"/>
                    </a:lnTo>
                    <a:lnTo>
                      <a:pt x="2" y="17"/>
                    </a:lnTo>
                    <a:lnTo>
                      <a:pt x="2" y="15"/>
                    </a:lnTo>
                    <a:lnTo>
                      <a:pt x="7" y="10"/>
                    </a:lnTo>
                    <a:lnTo>
                      <a:pt x="0" y="12"/>
                    </a:lnTo>
                    <a:lnTo>
                      <a:pt x="0" y="12"/>
                    </a:lnTo>
                    <a:lnTo>
                      <a:pt x="7" y="5"/>
                    </a:lnTo>
                    <a:lnTo>
                      <a:pt x="9" y="0"/>
                    </a:lnTo>
                    <a:lnTo>
                      <a:pt x="14" y="0"/>
                    </a:lnTo>
                    <a:close/>
                  </a:path>
                </a:pathLst>
              </a:custGeom>
              <a:solidFill>
                <a:srgbClr val="A78B3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608"/>
              <p:cNvSpPr>
                <a:spLocks/>
              </p:cNvSpPr>
              <p:nvPr/>
            </p:nvSpPr>
            <p:spPr bwMode="auto">
              <a:xfrm>
                <a:off x="4007" y="2182"/>
                <a:ext cx="7" cy="7"/>
              </a:xfrm>
              <a:custGeom>
                <a:avLst/>
                <a:gdLst/>
                <a:ahLst/>
                <a:cxnLst>
                  <a:cxn ang="0">
                    <a:pos x="7" y="0"/>
                  </a:cxn>
                  <a:cxn ang="0">
                    <a:pos x="4" y="7"/>
                  </a:cxn>
                  <a:cxn ang="0">
                    <a:pos x="0" y="3"/>
                  </a:cxn>
                  <a:cxn ang="0">
                    <a:pos x="7" y="0"/>
                  </a:cxn>
                </a:cxnLst>
                <a:rect l="0" t="0" r="r" b="b"/>
                <a:pathLst>
                  <a:path w="7" h="7">
                    <a:moveTo>
                      <a:pt x="7" y="0"/>
                    </a:moveTo>
                    <a:lnTo>
                      <a:pt x="4" y="7"/>
                    </a:lnTo>
                    <a:lnTo>
                      <a:pt x="0" y="3"/>
                    </a:lnTo>
                    <a:lnTo>
                      <a:pt x="7" y="0"/>
                    </a:lnTo>
                    <a:close/>
                  </a:path>
                </a:pathLst>
              </a:custGeom>
              <a:solidFill>
                <a:srgbClr val="FBC93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6" name="Freeform 610"/>
            <p:cNvSpPr>
              <a:spLocks/>
            </p:cNvSpPr>
            <p:nvPr/>
          </p:nvSpPr>
          <p:spPr bwMode="auto">
            <a:xfrm>
              <a:off x="6350000" y="3479800"/>
              <a:ext cx="11113" cy="7938"/>
            </a:xfrm>
            <a:custGeom>
              <a:avLst/>
              <a:gdLst/>
              <a:ahLst/>
              <a:cxnLst>
                <a:cxn ang="0">
                  <a:pos x="7" y="0"/>
                </a:cxn>
                <a:cxn ang="0">
                  <a:pos x="2" y="5"/>
                </a:cxn>
                <a:cxn ang="0">
                  <a:pos x="0" y="2"/>
                </a:cxn>
                <a:cxn ang="0">
                  <a:pos x="7" y="0"/>
                </a:cxn>
              </a:cxnLst>
              <a:rect l="0" t="0" r="r" b="b"/>
              <a:pathLst>
                <a:path w="7" h="5">
                  <a:moveTo>
                    <a:pt x="7" y="0"/>
                  </a:moveTo>
                  <a:lnTo>
                    <a:pt x="2" y="5"/>
                  </a:lnTo>
                  <a:lnTo>
                    <a:pt x="0" y="2"/>
                  </a:lnTo>
                  <a:lnTo>
                    <a:pt x="7" y="0"/>
                  </a:lnTo>
                  <a:close/>
                </a:path>
              </a:pathLst>
            </a:custGeom>
            <a:solidFill>
              <a:srgbClr val="F8CB3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611"/>
            <p:cNvSpPr>
              <a:spLocks/>
            </p:cNvSpPr>
            <p:nvPr/>
          </p:nvSpPr>
          <p:spPr bwMode="auto">
            <a:xfrm>
              <a:off x="6303963" y="3494088"/>
              <a:ext cx="38100" cy="38100"/>
            </a:xfrm>
            <a:custGeom>
              <a:avLst/>
              <a:gdLst/>
              <a:ahLst/>
              <a:cxnLst>
                <a:cxn ang="0">
                  <a:pos x="19" y="22"/>
                </a:cxn>
                <a:cxn ang="0">
                  <a:pos x="0" y="24"/>
                </a:cxn>
                <a:cxn ang="0">
                  <a:pos x="3" y="5"/>
                </a:cxn>
                <a:cxn ang="0">
                  <a:pos x="24" y="0"/>
                </a:cxn>
                <a:cxn ang="0">
                  <a:pos x="19" y="22"/>
                </a:cxn>
              </a:cxnLst>
              <a:rect l="0" t="0" r="r" b="b"/>
              <a:pathLst>
                <a:path w="24" h="24">
                  <a:moveTo>
                    <a:pt x="19" y="22"/>
                  </a:moveTo>
                  <a:lnTo>
                    <a:pt x="0" y="24"/>
                  </a:lnTo>
                  <a:lnTo>
                    <a:pt x="3" y="5"/>
                  </a:lnTo>
                  <a:lnTo>
                    <a:pt x="24" y="0"/>
                  </a:lnTo>
                  <a:lnTo>
                    <a:pt x="19" y="22"/>
                  </a:lnTo>
                  <a:close/>
                </a:path>
              </a:pathLst>
            </a:custGeom>
            <a:solidFill>
              <a:srgbClr val="F49A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612"/>
            <p:cNvSpPr>
              <a:spLocks/>
            </p:cNvSpPr>
            <p:nvPr/>
          </p:nvSpPr>
          <p:spPr bwMode="auto">
            <a:xfrm>
              <a:off x="6319838" y="3471863"/>
              <a:ext cx="41275" cy="41275"/>
            </a:xfrm>
            <a:custGeom>
              <a:avLst/>
              <a:gdLst/>
              <a:ahLst/>
              <a:cxnLst>
                <a:cxn ang="0">
                  <a:pos x="23" y="17"/>
                </a:cxn>
                <a:cxn ang="0">
                  <a:pos x="26" y="21"/>
                </a:cxn>
                <a:cxn ang="0">
                  <a:pos x="23" y="21"/>
                </a:cxn>
                <a:cxn ang="0">
                  <a:pos x="23" y="24"/>
                </a:cxn>
                <a:cxn ang="0">
                  <a:pos x="16" y="26"/>
                </a:cxn>
                <a:cxn ang="0">
                  <a:pos x="14" y="21"/>
                </a:cxn>
                <a:cxn ang="0">
                  <a:pos x="14" y="19"/>
                </a:cxn>
                <a:cxn ang="0">
                  <a:pos x="9" y="17"/>
                </a:cxn>
                <a:cxn ang="0">
                  <a:pos x="9" y="17"/>
                </a:cxn>
                <a:cxn ang="0">
                  <a:pos x="9" y="14"/>
                </a:cxn>
                <a:cxn ang="0">
                  <a:pos x="2" y="12"/>
                </a:cxn>
                <a:cxn ang="0">
                  <a:pos x="2" y="12"/>
                </a:cxn>
                <a:cxn ang="0">
                  <a:pos x="0" y="7"/>
                </a:cxn>
                <a:cxn ang="0">
                  <a:pos x="2" y="2"/>
                </a:cxn>
                <a:cxn ang="0">
                  <a:pos x="4" y="2"/>
                </a:cxn>
                <a:cxn ang="0">
                  <a:pos x="4" y="0"/>
                </a:cxn>
                <a:cxn ang="0">
                  <a:pos x="12" y="2"/>
                </a:cxn>
                <a:cxn ang="0">
                  <a:pos x="12" y="5"/>
                </a:cxn>
                <a:cxn ang="0">
                  <a:pos x="12" y="5"/>
                </a:cxn>
                <a:cxn ang="0">
                  <a:pos x="12" y="10"/>
                </a:cxn>
                <a:cxn ang="0">
                  <a:pos x="16" y="7"/>
                </a:cxn>
                <a:cxn ang="0">
                  <a:pos x="16" y="5"/>
                </a:cxn>
                <a:cxn ang="0">
                  <a:pos x="19" y="7"/>
                </a:cxn>
                <a:cxn ang="0">
                  <a:pos x="19" y="7"/>
                </a:cxn>
                <a:cxn ang="0">
                  <a:pos x="21" y="10"/>
                </a:cxn>
                <a:cxn ang="0">
                  <a:pos x="21" y="12"/>
                </a:cxn>
                <a:cxn ang="0">
                  <a:pos x="21" y="12"/>
                </a:cxn>
                <a:cxn ang="0">
                  <a:pos x="19" y="14"/>
                </a:cxn>
                <a:cxn ang="0">
                  <a:pos x="19" y="14"/>
                </a:cxn>
                <a:cxn ang="0">
                  <a:pos x="21" y="17"/>
                </a:cxn>
                <a:cxn ang="0">
                  <a:pos x="21" y="14"/>
                </a:cxn>
                <a:cxn ang="0">
                  <a:pos x="23" y="17"/>
                </a:cxn>
              </a:cxnLst>
              <a:rect l="0" t="0" r="r" b="b"/>
              <a:pathLst>
                <a:path w="26" h="26">
                  <a:moveTo>
                    <a:pt x="23" y="17"/>
                  </a:moveTo>
                  <a:lnTo>
                    <a:pt x="26" y="21"/>
                  </a:lnTo>
                  <a:lnTo>
                    <a:pt x="23" y="21"/>
                  </a:lnTo>
                  <a:lnTo>
                    <a:pt x="23" y="24"/>
                  </a:lnTo>
                  <a:lnTo>
                    <a:pt x="16" y="26"/>
                  </a:lnTo>
                  <a:lnTo>
                    <a:pt x="14" y="21"/>
                  </a:lnTo>
                  <a:lnTo>
                    <a:pt x="14" y="19"/>
                  </a:lnTo>
                  <a:lnTo>
                    <a:pt x="9" y="17"/>
                  </a:lnTo>
                  <a:lnTo>
                    <a:pt x="9" y="17"/>
                  </a:lnTo>
                  <a:lnTo>
                    <a:pt x="9" y="14"/>
                  </a:lnTo>
                  <a:lnTo>
                    <a:pt x="2" y="12"/>
                  </a:lnTo>
                  <a:lnTo>
                    <a:pt x="2" y="12"/>
                  </a:lnTo>
                  <a:lnTo>
                    <a:pt x="0" y="7"/>
                  </a:lnTo>
                  <a:lnTo>
                    <a:pt x="2" y="2"/>
                  </a:lnTo>
                  <a:lnTo>
                    <a:pt x="4" y="2"/>
                  </a:lnTo>
                  <a:lnTo>
                    <a:pt x="4" y="0"/>
                  </a:lnTo>
                  <a:lnTo>
                    <a:pt x="12" y="2"/>
                  </a:lnTo>
                  <a:lnTo>
                    <a:pt x="12" y="5"/>
                  </a:lnTo>
                  <a:lnTo>
                    <a:pt x="12" y="5"/>
                  </a:lnTo>
                  <a:lnTo>
                    <a:pt x="12" y="10"/>
                  </a:lnTo>
                  <a:lnTo>
                    <a:pt x="16" y="7"/>
                  </a:lnTo>
                  <a:lnTo>
                    <a:pt x="16" y="5"/>
                  </a:lnTo>
                  <a:lnTo>
                    <a:pt x="19" y="7"/>
                  </a:lnTo>
                  <a:lnTo>
                    <a:pt x="19" y="7"/>
                  </a:lnTo>
                  <a:lnTo>
                    <a:pt x="21" y="10"/>
                  </a:lnTo>
                  <a:lnTo>
                    <a:pt x="21" y="12"/>
                  </a:lnTo>
                  <a:lnTo>
                    <a:pt x="21" y="12"/>
                  </a:lnTo>
                  <a:lnTo>
                    <a:pt x="19" y="14"/>
                  </a:lnTo>
                  <a:lnTo>
                    <a:pt x="19" y="14"/>
                  </a:lnTo>
                  <a:lnTo>
                    <a:pt x="21" y="17"/>
                  </a:lnTo>
                  <a:lnTo>
                    <a:pt x="21" y="14"/>
                  </a:lnTo>
                  <a:lnTo>
                    <a:pt x="23" y="17"/>
                  </a:lnTo>
                  <a:close/>
                </a:path>
              </a:pathLst>
            </a:custGeom>
            <a:solidFill>
              <a:srgbClr val="E6293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613"/>
            <p:cNvSpPr>
              <a:spLocks/>
            </p:cNvSpPr>
            <p:nvPr/>
          </p:nvSpPr>
          <p:spPr bwMode="auto">
            <a:xfrm>
              <a:off x="6326188" y="3479800"/>
              <a:ext cx="7938" cy="7938"/>
            </a:xfrm>
            <a:custGeom>
              <a:avLst/>
              <a:gdLst/>
              <a:ahLst/>
              <a:cxnLst>
                <a:cxn ang="0">
                  <a:pos x="3" y="5"/>
                </a:cxn>
                <a:cxn ang="0">
                  <a:pos x="0" y="5"/>
                </a:cxn>
                <a:cxn ang="0">
                  <a:pos x="0" y="0"/>
                </a:cxn>
                <a:cxn ang="0">
                  <a:pos x="5" y="2"/>
                </a:cxn>
                <a:cxn ang="0">
                  <a:pos x="3" y="5"/>
                </a:cxn>
              </a:cxnLst>
              <a:rect l="0" t="0" r="r" b="b"/>
              <a:pathLst>
                <a:path w="5" h="5">
                  <a:moveTo>
                    <a:pt x="3" y="5"/>
                  </a:moveTo>
                  <a:lnTo>
                    <a:pt x="0" y="5"/>
                  </a:lnTo>
                  <a:lnTo>
                    <a:pt x="0" y="0"/>
                  </a:lnTo>
                  <a:lnTo>
                    <a:pt x="5" y="2"/>
                  </a:lnTo>
                  <a:lnTo>
                    <a:pt x="3" y="5"/>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614"/>
            <p:cNvSpPr>
              <a:spLocks/>
            </p:cNvSpPr>
            <p:nvPr/>
          </p:nvSpPr>
          <p:spPr bwMode="auto">
            <a:xfrm>
              <a:off x="6338888" y="3487738"/>
              <a:ext cx="6350" cy="11113"/>
            </a:xfrm>
            <a:custGeom>
              <a:avLst/>
              <a:gdLst/>
              <a:ahLst/>
              <a:cxnLst>
                <a:cxn ang="0">
                  <a:pos x="2" y="7"/>
                </a:cxn>
                <a:cxn ang="0">
                  <a:pos x="0" y="7"/>
                </a:cxn>
                <a:cxn ang="0">
                  <a:pos x="0" y="0"/>
                </a:cxn>
                <a:cxn ang="0">
                  <a:pos x="4" y="2"/>
                </a:cxn>
                <a:cxn ang="0">
                  <a:pos x="2" y="7"/>
                </a:cxn>
              </a:cxnLst>
              <a:rect l="0" t="0" r="r" b="b"/>
              <a:pathLst>
                <a:path w="4" h="7">
                  <a:moveTo>
                    <a:pt x="2" y="7"/>
                  </a:moveTo>
                  <a:lnTo>
                    <a:pt x="0" y="7"/>
                  </a:lnTo>
                  <a:lnTo>
                    <a:pt x="0" y="0"/>
                  </a:lnTo>
                  <a:lnTo>
                    <a:pt x="4" y="2"/>
                  </a:lnTo>
                  <a:lnTo>
                    <a:pt x="2" y="7"/>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615"/>
            <p:cNvSpPr>
              <a:spLocks/>
            </p:cNvSpPr>
            <p:nvPr/>
          </p:nvSpPr>
          <p:spPr bwMode="auto">
            <a:xfrm>
              <a:off x="6345238" y="3502025"/>
              <a:ext cx="7938" cy="7938"/>
            </a:xfrm>
            <a:custGeom>
              <a:avLst/>
              <a:gdLst/>
              <a:ahLst/>
              <a:cxnLst>
                <a:cxn ang="0">
                  <a:pos x="5" y="5"/>
                </a:cxn>
                <a:cxn ang="0">
                  <a:pos x="0" y="5"/>
                </a:cxn>
                <a:cxn ang="0">
                  <a:pos x="3" y="0"/>
                </a:cxn>
                <a:cxn ang="0">
                  <a:pos x="5" y="2"/>
                </a:cxn>
                <a:cxn ang="0">
                  <a:pos x="5" y="5"/>
                </a:cxn>
              </a:cxnLst>
              <a:rect l="0" t="0" r="r" b="b"/>
              <a:pathLst>
                <a:path w="5" h="5">
                  <a:moveTo>
                    <a:pt x="5" y="5"/>
                  </a:moveTo>
                  <a:lnTo>
                    <a:pt x="0" y="5"/>
                  </a:lnTo>
                  <a:lnTo>
                    <a:pt x="3" y="0"/>
                  </a:lnTo>
                  <a:lnTo>
                    <a:pt x="5" y="2"/>
                  </a:lnTo>
                  <a:lnTo>
                    <a:pt x="5" y="5"/>
                  </a:lnTo>
                  <a:close/>
                </a:path>
              </a:pathLst>
            </a:custGeom>
            <a:solidFill>
              <a:srgbClr val="F8DE0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616"/>
            <p:cNvSpPr>
              <a:spLocks/>
            </p:cNvSpPr>
            <p:nvPr/>
          </p:nvSpPr>
          <p:spPr bwMode="auto">
            <a:xfrm>
              <a:off x="5873750" y="3317875"/>
              <a:ext cx="22225" cy="30163"/>
            </a:xfrm>
            <a:custGeom>
              <a:avLst/>
              <a:gdLst/>
              <a:ahLst/>
              <a:cxnLst>
                <a:cxn ang="0">
                  <a:pos x="4" y="0"/>
                </a:cxn>
                <a:cxn ang="0">
                  <a:pos x="14" y="0"/>
                </a:cxn>
                <a:cxn ang="0">
                  <a:pos x="11" y="5"/>
                </a:cxn>
                <a:cxn ang="0">
                  <a:pos x="9" y="5"/>
                </a:cxn>
                <a:cxn ang="0">
                  <a:pos x="11" y="10"/>
                </a:cxn>
                <a:cxn ang="0">
                  <a:pos x="11" y="12"/>
                </a:cxn>
                <a:cxn ang="0">
                  <a:pos x="2" y="19"/>
                </a:cxn>
                <a:cxn ang="0">
                  <a:pos x="0" y="19"/>
                </a:cxn>
                <a:cxn ang="0">
                  <a:pos x="0" y="17"/>
                </a:cxn>
                <a:cxn ang="0">
                  <a:pos x="4" y="3"/>
                </a:cxn>
                <a:cxn ang="0">
                  <a:pos x="4" y="0"/>
                </a:cxn>
              </a:cxnLst>
              <a:rect l="0" t="0" r="r" b="b"/>
              <a:pathLst>
                <a:path w="14" h="19">
                  <a:moveTo>
                    <a:pt x="4" y="0"/>
                  </a:moveTo>
                  <a:lnTo>
                    <a:pt x="14" y="0"/>
                  </a:lnTo>
                  <a:lnTo>
                    <a:pt x="11" y="5"/>
                  </a:lnTo>
                  <a:lnTo>
                    <a:pt x="9" y="5"/>
                  </a:lnTo>
                  <a:lnTo>
                    <a:pt x="11" y="10"/>
                  </a:lnTo>
                  <a:lnTo>
                    <a:pt x="11" y="12"/>
                  </a:lnTo>
                  <a:lnTo>
                    <a:pt x="2" y="19"/>
                  </a:lnTo>
                  <a:lnTo>
                    <a:pt x="0" y="19"/>
                  </a:lnTo>
                  <a:lnTo>
                    <a:pt x="0" y="17"/>
                  </a:lnTo>
                  <a:lnTo>
                    <a:pt x="4" y="3"/>
                  </a:lnTo>
                  <a:lnTo>
                    <a:pt x="4" y="0"/>
                  </a:lnTo>
                  <a:close/>
                </a:path>
              </a:pathLst>
            </a:custGeom>
            <a:solidFill>
              <a:srgbClr val="21221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617"/>
            <p:cNvSpPr>
              <a:spLocks/>
            </p:cNvSpPr>
            <p:nvPr/>
          </p:nvSpPr>
          <p:spPr bwMode="auto">
            <a:xfrm>
              <a:off x="5973763" y="3730625"/>
              <a:ext cx="68263" cy="90488"/>
            </a:xfrm>
            <a:custGeom>
              <a:avLst/>
              <a:gdLst/>
              <a:ahLst/>
              <a:cxnLst>
                <a:cxn ang="0">
                  <a:pos x="34" y="0"/>
                </a:cxn>
                <a:cxn ang="0">
                  <a:pos x="43" y="0"/>
                </a:cxn>
                <a:cxn ang="0">
                  <a:pos x="41" y="17"/>
                </a:cxn>
                <a:cxn ang="0">
                  <a:pos x="41" y="26"/>
                </a:cxn>
                <a:cxn ang="0">
                  <a:pos x="29" y="33"/>
                </a:cxn>
                <a:cxn ang="0">
                  <a:pos x="15" y="50"/>
                </a:cxn>
                <a:cxn ang="0">
                  <a:pos x="0" y="57"/>
                </a:cxn>
                <a:cxn ang="0">
                  <a:pos x="10" y="43"/>
                </a:cxn>
                <a:cxn ang="0">
                  <a:pos x="26" y="26"/>
                </a:cxn>
                <a:cxn ang="0">
                  <a:pos x="34" y="24"/>
                </a:cxn>
                <a:cxn ang="0">
                  <a:pos x="34" y="19"/>
                </a:cxn>
                <a:cxn ang="0">
                  <a:pos x="34" y="5"/>
                </a:cxn>
                <a:cxn ang="0">
                  <a:pos x="34" y="0"/>
                </a:cxn>
              </a:cxnLst>
              <a:rect l="0" t="0" r="r" b="b"/>
              <a:pathLst>
                <a:path w="43" h="57">
                  <a:moveTo>
                    <a:pt x="34" y="0"/>
                  </a:moveTo>
                  <a:lnTo>
                    <a:pt x="43" y="0"/>
                  </a:lnTo>
                  <a:lnTo>
                    <a:pt x="41" y="17"/>
                  </a:lnTo>
                  <a:lnTo>
                    <a:pt x="41" y="26"/>
                  </a:lnTo>
                  <a:lnTo>
                    <a:pt x="29" y="33"/>
                  </a:lnTo>
                  <a:lnTo>
                    <a:pt x="15" y="50"/>
                  </a:lnTo>
                  <a:lnTo>
                    <a:pt x="0" y="57"/>
                  </a:lnTo>
                  <a:lnTo>
                    <a:pt x="10" y="43"/>
                  </a:lnTo>
                  <a:lnTo>
                    <a:pt x="26" y="26"/>
                  </a:lnTo>
                  <a:lnTo>
                    <a:pt x="34" y="24"/>
                  </a:lnTo>
                  <a:lnTo>
                    <a:pt x="34" y="19"/>
                  </a:lnTo>
                  <a:lnTo>
                    <a:pt x="34" y="5"/>
                  </a:lnTo>
                  <a:lnTo>
                    <a:pt x="34" y="0"/>
                  </a:lnTo>
                  <a:close/>
                </a:path>
              </a:pathLst>
            </a:custGeom>
            <a:solidFill>
              <a:srgbClr val="01694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618"/>
            <p:cNvSpPr>
              <a:spLocks noEditPoints="1"/>
            </p:cNvSpPr>
            <p:nvPr/>
          </p:nvSpPr>
          <p:spPr bwMode="auto">
            <a:xfrm>
              <a:off x="5857875" y="3667125"/>
              <a:ext cx="46038" cy="25400"/>
            </a:xfrm>
            <a:custGeom>
              <a:avLst/>
              <a:gdLst/>
              <a:ahLst/>
              <a:cxnLst>
                <a:cxn ang="0">
                  <a:pos x="29" y="5"/>
                </a:cxn>
                <a:cxn ang="0">
                  <a:pos x="26" y="0"/>
                </a:cxn>
                <a:cxn ang="0">
                  <a:pos x="24" y="0"/>
                </a:cxn>
                <a:cxn ang="0">
                  <a:pos x="7" y="0"/>
                </a:cxn>
                <a:cxn ang="0">
                  <a:pos x="0" y="9"/>
                </a:cxn>
                <a:cxn ang="0">
                  <a:pos x="5" y="16"/>
                </a:cxn>
                <a:cxn ang="0">
                  <a:pos x="21" y="16"/>
                </a:cxn>
                <a:cxn ang="0">
                  <a:pos x="29" y="9"/>
                </a:cxn>
                <a:cxn ang="0">
                  <a:pos x="29" y="5"/>
                </a:cxn>
                <a:cxn ang="0">
                  <a:pos x="21" y="12"/>
                </a:cxn>
                <a:cxn ang="0">
                  <a:pos x="17" y="9"/>
                </a:cxn>
                <a:cxn ang="0">
                  <a:pos x="10" y="12"/>
                </a:cxn>
                <a:cxn ang="0">
                  <a:pos x="7" y="9"/>
                </a:cxn>
                <a:cxn ang="0">
                  <a:pos x="17" y="2"/>
                </a:cxn>
                <a:cxn ang="0">
                  <a:pos x="24" y="5"/>
                </a:cxn>
                <a:cxn ang="0">
                  <a:pos x="21" y="12"/>
                </a:cxn>
              </a:cxnLst>
              <a:rect l="0" t="0" r="r" b="b"/>
              <a:pathLst>
                <a:path w="29" h="16">
                  <a:moveTo>
                    <a:pt x="29" y="5"/>
                  </a:moveTo>
                  <a:lnTo>
                    <a:pt x="26" y="0"/>
                  </a:lnTo>
                  <a:lnTo>
                    <a:pt x="24" y="0"/>
                  </a:lnTo>
                  <a:lnTo>
                    <a:pt x="7" y="0"/>
                  </a:lnTo>
                  <a:lnTo>
                    <a:pt x="0" y="9"/>
                  </a:lnTo>
                  <a:lnTo>
                    <a:pt x="5" y="16"/>
                  </a:lnTo>
                  <a:lnTo>
                    <a:pt x="21" y="16"/>
                  </a:lnTo>
                  <a:lnTo>
                    <a:pt x="29" y="9"/>
                  </a:lnTo>
                  <a:lnTo>
                    <a:pt x="29" y="5"/>
                  </a:lnTo>
                  <a:close/>
                  <a:moveTo>
                    <a:pt x="21" y="12"/>
                  </a:moveTo>
                  <a:lnTo>
                    <a:pt x="17" y="9"/>
                  </a:lnTo>
                  <a:lnTo>
                    <a:pt x="10" y="12"/>
                  </a:lnTo>
                  <a:lnTo>
                    <a:pt x="7" y="9"/>
                  </a:lnTo>
                  <a:lnTo>
                    <a:pt x="17" y="2"/>
                  </a:lnTo>
                  <a:lnTo>
                    <a:pt x="24" y="5"/>
                  </a:lnTo>
                  <a:lnTo>
                    <a:pt x="21" y="12"/>
                  </a:lnTo>
                  <a:close/>
                </a:path>
              </a:pathLst>
            </a:custGeom>
            <a:solidFill>
              <a:srgbClr val="F6C7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619"/>
            <p:cNvSpPr>
              <a:spLocks/>
            </p:cNvSpPr>
            <p:nvPr/>
          </p:nvSpPr>
          <p:spPr bwMode="auto">
            <a:xfrm>
              <a:off x="5876925" y="2962275"/>
              <a:ext cx="55563" cy="79375"/>
            </a:xfrm>
            <a:custGeom>
              <a:avLst/>
              <a:gdLst/>
              <a:ahLst/>
              <a:cxnLst>
                <a:cxn ang="0">
                  <a:pos x="24" y="0"/>
                </a:cxn>
                <a:cxn ang="0">
                  <a:pos x="26" y="7"/>
                </a:cxn>
                <a:cxn ang="0">
                  <a:pos x="24" y="19"/>
                </a:cxn>
                <a:cxn ang="0">
                  <a:pos x="26" y="19"/>
                </a:cxn>
                <a:cxn ang="0">
                  <a:pos x="31" y="16"/>
                </a:cxn>
                <a:cxn ang="0">
                  <a:pos x="35" y="7"/>
                </a:cxn>
                <a:cxn ang="0">
                  <a:pos x="33" y="16"/>
                </a:cxn>
                <a:cxn ang="0">
                  <a:pos x="24" y="24"/>
                </a:cxn>
                <a:cxn ang="0">
                  <a:pos x="12" y="33"/>
                </a:cxn>
                <a:cxn ang="0">
                  <a:pos x="12" y="33"/>
                </a:cxn>
                <a:cxn ang="0">
                  <a:pos x="7" y="40"/>
                </a:cxn>
                <a:cxn ang="0">
                  <a:pos x="7" y="42"/>
                </a:cxn>
                <a:cxn ang="0">
                  <a:pos x="5" y="45"/>
                </a:cxn>
                <a:cxn ang="0">
                  <a:pos x="2" y="47"/>
                </a:cxn>
                <a:cxn ang="0">
                  <a:pos x="0" y="50"/>
                </a:cxn>
                <a:cxn ang="0">
                  <a:pos x="0" y="50"/>
                </a:cxn>
                <a:cxn ang="0">
                  <a:pos x="7" y="35"/>
                </a:cxn>
                <a:cxn ang="0">
                  <a:pos x="12" y="31"/>
                </a:cxn>
                <a:cxn ang="0">
                  <a:pos x="14" y="26"/>
                </a:cxn>
                <a:cxn ang="0">
                  <a:pos x="19" y="16"/>
                </a:cxn>
                <a:cxn ang="0">
                  <a:pos x="21" y="7"/>
                </a:cxn>
                <a:cxn ang="0">
                  <a:pos x="24" y="0"/>
                </a:cxn>
              </a:cxnLst>
              <a:rect l="0" t="0" r="r" b="b"/>
              <a:pathLst>
                <a:path w="35" h="50">
                  <a:moveTo>
                    <a:pt x="24" y="0"/>
                  </a:moveTo>
                  <a:lnTo>
                    <a:pt x="26" y="7"/>
                  </a:lnTo>
                  <a:lnTo>
                    <a:pt x="24" y="19"/>
                  </a:lnTo>
                  <a:lnTo>
                    <a:pt x="26" y="19"/>
                  </a:lnTo>
                  <a:lnTo>
                    <a:pt x="31" y="16"/>
                  </a:lnTo>
                  <a:lnTo>
                    <a:pt x="35" y="7"/>
                  </a:lnTo>
                  <a:lnTo>
                    <a:pt x="33" y="16"/>
                  </a:lnTo>
                  <a:lnTo>
                    <a:pt x="24" y="24"/>
                  </a:lnTo>
                  <a:lnTo>
                    <a:pt x="12" y="33"/>
                  </a:lnTo>
                  <a:lnTo>
                    <a:pt x="12" y="33"/>
                  </a:lnTo>
                  <a:lnTo>
                    <a:pt x="7" y="40"/>
                  </a:lnTo>
                  <a:lnTo>
                    <a:pt x="7" y="42"/>
                  </a:lnTo>
                  <a:lnTo>
                    <a:pt x="5" y="45"/>
                  </a:lnTo>
                  <a:lnTo>
                    <a:pt x="2" y="47"/>
                  </a:lnTo>
                  <a:lnTo>
                    <a:pt x="0" y="50"/>
                  </a:lnTo>
                  <a:lnTo>
                    <a:pt x="0" y="50"/>
                  </a:lnTo>
                  <a:lnTo>
                    <a:pt x="7" y="35"/>
                  </a:lnTo>
                  <a:lnTo>
                    <a:pt x="12" y="31"/>
                  </a:lnTo>
                  <a:lnTo>
                    <a:pt x="14" y="26"/>
                  </a:lnTo>
                  <a:lnTo>
                    <a:pt x="19" y="16"/>
                  </a:lnTo>
                  <a:lnTo>
                    <a:pt x="21" y="7"/>
                  </a:lnTo>
                  <a:lnTo>
                    <a:pt x="24" y="0"/>
                  </a:lnTo>
                  <a:close/>
                </a:path>
              </a:pathLst>
            </a:custGeom>
            <a:solidFill>
              <a:srgbClr val="A86D2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20"/>
            <p:cNvSpPr>
              <a:spLocks/>
            </p:cNvSpPr>
            <p:nvPr/>
          </p:nvSpPr>
          <p:spPr bwMode="auto">
            <a:xfrm>
              <a:off x="5884863" y="3097213"/>
              <a:ext cx="22225" cy="22225"/>
            </a:xfrm>
            <a:custGeom>
              <a:avLst/>
              <a:gdLst/>
              <a:ahLst/>
              <a:cxnLst>
                <a:cxn ang="0">
                  <a:pos x="2" y="7"/>
                </a:cxn>
                <a:cxn ang="0">
                  <a:pos x="12" y="0"/>
                </a:cxn>
                <a:cxn ang="0">
                  <a:pos x="14" y="5"/>
                </a:cxn>
                <a:cxn ang="0">
                  <a:pos x="2" y="14"/>
                </a:cxn>
                <a:cxn ang="0">
                  <a:pos x="0" y="9"/>
                </a:cxn>
                <a:cxn ang="0">
                  <a:pos x="2" y="7"/>
                </a:cxn>
              </a:cxnLst>
              <a:rect l="0" t="0" r="r" b="b"/>
              <a:pathLst>
                <a:path w="14" h="14">
                  <a:moveTo>
                    <a:pt x="2" y="7"/>
                  </a:moveTo>
                  <a:lnTo>
                    <a:pt x="12" y="0"/>
                  </a:lnTo>
                  <a:lnTo>
                    <a:pt x="14" y="5"/>
                  </a:lnTo>
                  <a:lnTo>
                    <a:pt x="2" y="14"/>
                  </a:lnTo>
                  <a:lnTo>
                    <a:pt x="0" y="9"/>
                  </a:lnTo>
                  <a:lnTo>
                    <a:pt x="2" y="7"/>
                  </a:lnTo>
                  <a:close/>
                </a:path>
              </a:pathLst>
            </a:custGeom>
            <a:solidFill>
              <a:srgbClr val="FAC93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621"/>
            <p:cNvSpPr>
              <a:spLocks noEditPoints="1"/>
            </p:cNvSpPr>
            <p:nvPr/>
          </p:nvSpPr>
          <p:spPr bwMode="auto">
            <a:xfrm>
              <a:off x="5805488" y="3546475"/>
              <a:ext cx="142875" cy="63500"/>
            </a:xfrm>
            <a:custGeom>
              <a:avLst/>
              <a:gdLst/>
              <a:ahLst/>
              <a:cxnLst>
                <a:cxn ang="0">
                  <a:pos x="38" y="16"/>
                </a:cxn>
                <a:cxn ang="0">
                  <a:pos x="31" y="13"/>
                </a:cxn>
                <a:cxn ang="0">
                  <a:pos x="27" y="8"/>
                </a:cxn>
                <a:cxn ang="0">
                  <a:pos x="29" y="4"/>
                </a:cxn>
                <a:cxn ang="0">
                  <a:pos x="25" y="0"/>
                </a:cxn>
                <a:cxn ang="0">
                  <a:pos x="20" y="2"/>
                </a:cxn>
                <a:cxn ang="0">
                  <a:pos x="21" y="7"/>
                </a:cxn>
                <a:cxn ang="0">
                  <a:pos x="23" y="9"/>
                </a:cxn>
                <a:cxn ang="0">
                  <a:pos x="23" y="12"/>
                </a:cxn>
                <a:cxn ang="0">
                  <a:pos x="19" y="11"/>
                </a:cxn>
                <a:cxn ang="0">
                  <a:pos x="5" y="5"/>
                </a:cxn>
                <a:cxn ang="0">
                  <a:pos x="0" y="2"/>
                </a:cxn>
                <a:cxn ang="0">
                  <a:pos x="0" y="3"/>
                </a:cxn>
                <a:cxn ang="0">
                  <a:pos x="4" y="5"/>
                </a:cxn>
                <a:cxn ang="0">
                  <a:pos x="19" y="12"/>
                </a:cxn>
                <a:cxn ang="0">
                  <a:pos x="23" y="13"/>
                </a:cxn>
                <a:cxn ang="0">
                  <a:pos x="24" y="9"/>
                </a:cxn>
                <a:cxn ang="0">
                  <a:pos x="27" y="8"/>
                </a:cxn>
                <a:cxn ang="0">
                  <a:pos x="31" y="14"/>
                </a:cxn>
                <a:cxn ang="0">
                  <a:pos x="38" y="17"/>
                </a:cxn>
                <a:cxn ang="0">
                  <a:pos x="38" y="16"/>
                </a:cxn>
                <a:cxn ang="0">
                  <a:pos x="23" y="7"/>
                </a:cxn>
                <a:cxn ang="0">
                  <a:pos x="23" y="2"/>
                </a:cxn>
                <a:cxn ang="0">
                  <a:pos x="27" y="4"/>
                </a:cxn>
                <a:cxn ang="0">
                  <a:pos x="23" y="7"/>
                </a:cxn>
              </a:cxnLst>
              <a:rect l="0" t="0" r="r" b="b"/>
              <a:pathLst>
                <a:path w="38" h="17">
                  <a:moveTo>
                    <a:pt x="38" y="16"/>
                  </a:moveTo>
                  <a:cubicBezTo>
                    <a:pt x="31" y="13"/>
                    <a:pt x="31" y="13"/>
                    <a:pt x="31" y="13"/>
                  </a:cubicBezTo>
                  <a:cubicBezTo>
                    <a:pt x="27" y="8"/>
                    <a:pt x="27" y="8"/>
                    <a:pt x="27" y="8"/>
                  </a:cubicBezTo>
                  <a:cubicBezTo>
                    <a:pt x="29" y="4"/>
                    <a:pt x="29" y="4"/>
                    <a:pt x="29" y="4"/>
                  </a:cubicBezTo>
                  <a:cubicBezTo>
                    <a:pt x="25" y="0"/>
                    <a:pt x="25" y="0"/>
                    <a:pt x="25" y="0"/>
                  </a:cubicBezTo>
                  <a:cubicBezTo>
                    <a:pt x="20" y="2"/>
                    <a:pt x="20" y="2"/>
                    <a:pt x="20" y="2"/>
                  </a:cubicBezTo>
                  <a:cubicBezTo>
                    <a:pt x="21" y="7"/>
                    <a:pt x="21" y="7"/>
                    <a:pt x="21" y="7"/>
                  </a:cubicBezTo>
                  <a:cubicBezTo>
                    <a:pt x="23" y="9"/>
                    <a:pt x="23" y="9"/>
                    <a:pt x="23" y="9"/>
                  </a:cubicBezTo>
                  <a:cubicBezTo>
                    <a:pt x="23" y="12"/>
                    <a:pt x="23" y="12"/>
                    <a:pt x="23" y="12"/>
                  </a:cubicBezTo>
                  <a:cubicBezTo>
                    <a:pt x="19" y="11"/>
                    <a:pt x="19" y="11"/>
                    <a:pt x="19" y="11"/>
                  </a:cubicBezTo>
                  <a:cubicBezTo>
                    <a:pt x="14" y="9"/>
                    <a:pt x="10" y="7"/>
                    <a:pt x="5" y="5"/>
                  </a:cubicBezTo>
                  <a:cubicBezTo>
                    <a:pt x="0" y="2"/>
                    <a:pt x="0" y="2"/>
                    <a:pt x="0" y="2"/>
                  </a:cubicBezTo>
                  <a:cubicBezTo>
                    <a:pt x="0" y="3"/>
                    <a:pt x="0" y="3"/>
                    <a:pt x="0" y="3"/>
                  </a:cubicBezTo>
                  <a:cubicBezTo>
                    <a:pt x="4" y="5"/>
                    <a:pt x="4" y="5"/>
                    <a:pt x="4" y="5"/>
                  </a:cubicBezTo>
                  <a:cubicBezTo>
                    <a:pt x="9" y="8"/>
                    <a:pt x="14" y="10"/>
                    <a:pt x="19" y="12"/>
                  </a:cubicBezTo>
                  <a:cubicBezTo>
                    <a:pt x="23" y="13"/>
                    <a:pt x="23" y="13"/>
                    <a:pt x="23" y="13"/>
                  </a:cubicBezTo>
                  <a:cubicBezTo>
                    <a:pt x="24" y="9"/>
                    <a:pt x="24" y="9"/>
                    <a:pt x="24" y="9"/>
                  </a:cubicBezTo>
                  <a:cubicBezTo>
                    <a:pt x="27" y="8"/>
                    <a:pt x="27" y="8"/>
                    <a:pt x="27" y="8"/>
                  </a:cubicBezTo>
                  <a:cubicBezTo>
                    <a:pt x="31" y="14"/>
                    <a:pt x="31" y="14"/>
                    <a:pt x="31" y="14"/>
                  </a:cubicBezTo>
                  <a:cubicBezTo>
                    <a:pt x="38" y="17"/>
                    <a:pt x="38" y="17"/>
                    <a:pt x="38" y="17"/>
                  </a:cubicBezTo>
                  <a:lnTo>
                    <a:pt x="38" y="16"/>
                  </a:lnTo>
                  <a:close/>
                  <a:moveTo>
                    <a:pt x="23" y="7"/>
                  </a:moveTo>
                  <a:cubicBezTo>
                    <a:pt x="23" y="2"/>
                    <a:pt x="23" y="2"/>
                    <a:pt x="23" y="2"/>
                  </a:cubicBezTo>
                  <a:cubicBezTo>
                    <a:pt x="27" y="4"/>
                    <a:pt x="27" y="4"/>
                    <a:pt x="27" y="4"/>
                  </a:cubicBezTo>
                  <a:lnTo>
                    <a:pt x="23" y="7"/>
                  </a:lnTo>
                  <a:close/>
                </a:path>
              </a:pathLst>
            </a:custGeom>
            <a:solidFill>
              <a:srgbClr val="0C71A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1237"/>
            <p:cNvSpPr>
              <a:spLocks/>
            </p:cNvSpPr>
            <p:nvPr/>
          </p:nvSpPr>
          <p:spPr bwMode="auto">
            <a:xfrm>
              <a:off x="4216400" y="2144713"/>
              <a:ext cx="3670300" cy="1301750"/>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669"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grpSp>
        <p:nvGrpSpPr>
          <p:cNvPr id="670" name="Group 669"/>
          <p:cNvGrpSpPr/>
          <p:nvPr/>
        </p:nvGrpSpPr>
        <p:grpSpPr>
          <a:xfrm>
            <a:off x="1371600" y="5181600"/>
            <a:ext cx="955256" cy="1334024"/>
            <a:chOff x="6309360" y="4279063"/>
            <a:chExt cx="1728256" cy="2413524"/>
          </a:xfrm>
        </p:grpSpPr>
        <p:sp>
          <p:nvSpPr>
            <p:cNvPr id="671" name="Freeform 946"/>
            <p:cNvSpPr>
              <a:spLocks/>
            </p:cNvSpPr>
            <p:nvPr/>
          </p:nvSpPr>
          <p:spPr bwMode="auto">
            <a:xfrm rot="21303127">
              <a:off x="6648554" y="5620681"/>
              <a:ext cx="1389062" cy="977900"/>
            </a:xfrm>
            <a:custGeom>
              <a:avLst/>
              <a:gdLst/>
              <a:ahLst/>
              <a:cxnLst>
                <a:cxn ang="0">
                  <a:pos x="1773" y="879"/>
                </a:cxn>
                <a:cxn ang="0">
                  <a:pos x="2361" y="466"/>
                </a:cxn>
                <a:cxn ang="0">
                  <a:pos x="2359" y="465"/>
                </a:cxn>
                <a:cxn ang="0">
                  <a:pos x="2324" y="401"/>
                </a:cxn>
                <a:cxn ang="0">
                  <a:pos x="2324" y="401"/>
                </a:cxn>
                <a:cxn ang="0">
                  <a:pos x="1959" y="298"/>
                </a:cxn>
                <a:cxn ang="0">
                  <a:pos x="2022" y="256"/>
                </a:cxn>
                <a:cxn ang="0">
                  <a:pos x="2333" y="189"/>
                </a:cxn>
                <a:cxn ang="0">
                  <a:pos x="2211" y="26"/>
                </a:cxn>
                <a:cxn ang="0">
                  <a:pos x="1794" y="80"/>
                </a:cxn>
                <a:cxn ang="0">
                  <a:pos x="1800" y="210"/>
                </a:cxn>
                <a:cxn ang="0">
                  <a:pos x="1753" y="241"/>
                </a:cxn>
                <a:cxn ang="0">
                  <a:pos x="1487" y="166"/>
                </a:cxn>
                <a:cxn ang="0">
                  <a:pos x="1486" y="167"/>
                </a:cxn>
                <a:cxn ang="0">
                  <a:pos x="1464" y="160"/>
                </a:cxn>
                <a:cxn ang="0">
                  <a:pos x="1351" y="173"/>
                </a:cxn>
                <a:cxn ang="0">
                  <a:pos x="1351" y="173"/>
                </a:cxn>
                <a:cxn ang="0">
                  <a:pos x="1349" y="174"/>
                </a:cxn>
                <a:cxn ang="0">
                  <a:pos x="1348" y="175"/>
                </a:cxn>
                <a:cxn ang="0">
                  <a:pos x="1346" y="176"/>
                </a:cxn>
                <a:cxn ang="0">
                  <a:pos x="998" y="402"/>
                </a:cxn>
                <a:cxn ang="0">
                  <a:pos x="998" y="402"/>
                </a:cxn>
                <a:cxn ang="0">
                  <a:pos x="834" y="509"/>
                </a:cxn>
                <a:cxn ang="0">
                  <a:pos x="835" y="510"/>
                </a:cxn>
                <a:cxn ang="0">
                  <a:pos x="859" y="569"/>
                </a:cxn>
                <a:cxn ang="0">
                  <a:pos x="870" y="572"/>
                </a:cxn>
                <a:cxn ang="0">
                  <a:pos x="984" y="556"/>
                </a:cxn>
                <a:cxn ang="0">
                  <a:pos x="988" y="552"/>
                </a:cxn>
                <a:cxn ang="0">
                  <a:pos x="1147" y="447"/>
                </a:cxn>
                <a:cxn ang="0">
                  <a:pos x="1148" y="447"/>
                </a:cxn>
                <a:cxn ang="0">
                  <a:pos x="1410" y="276"/>
                </a:cxn>
                <a:cxn ang="0">
                  <a:pos x="1466" y="293"/>
                </a:cxn>
                <a:cxn ang="0">
                  <a:pos x="851" y="689"/>
                </a:cxn>
                <a:cxn ang="0">
                  <a:pos x="851" y="689"/>
                </a:cxn>
                <a:cxn ang="0">
                  <a:pos x="88" y="1200"/>
                </a:cxn>
                <a:cxn ang="0">
                  <a:pos x="88" y="1200"/>
                </a:cxn>
                <a:cxn ang="0">
                  <a:pos x="84" y="1202"/>
                </a:cxn>
                <a:cxn ang="0">
                  <a:pos x="111" y="1340"/>
                </a:cxn>
                <a:cxn ang="0">
                  <a:pos x="292" y="1318"/>
                </a:cxn>
                <a:cxn ang="0">
                  <a:pos x="296" y="1315"/>
                </a:cxn>
                <a:cxn ang="0">
                  <a:pos x="296" y="1315"/>
                </a:cxn>
                <a:cxn ang="0">
                  <a:pos x="1081" y="784"/>
                </a:cxn>
                <a:cxn ang="0">
                  <a:pos x="1114" y="798"/>
                </a:cxn>
                <a:cxn ang="0">
                  <a:pos x="288" y="1359"/>
                </a:cxn>
                <a:cxn ang="0">
                  <a:pos x="290" y="1360"/>
                </a:cxn>
                <a:cxn ang="0">
                  <a:pos x="320" y="1509"/>
                </a:cxn>
                <a:cxn ang="0">
                  <a:pos x="520" y="1490"/>
                </a:cxn>
                <a:cxn ang="0">
                  <a:pos x="520" y="1491"/>
                </a:cxn>
                <a:cxn ang="0">
                  <a:pos x="1364" y="900"/>
                </a:cxn>
                <a:cxn ang="0">
                  <a:pos x="1364" y="900"/>
                </a:cxn>
                <a:cxn ang="0">
                  <a:pos x="2008" y="457"/>
                </a:cxn>
                <a:cxn ang="0">
                  <a:pos x="2067" y="475"/>
                </a:cxn>
                <a:cxn ang="0">
                  <a:pos x="1578" y="809"/>
                </a:cxn>
                <a:cxn ang="0">
                  <a:pos x="1577" y="810"/>
                </a:cxn>
                <a:cxn ang="0">
                  <a:pos x="1576" y="811"/>
                </a:cxn>
                <a:cxn ang="0">
                  <a:pos x="1567" y="817"/>
                </a:cxn>
                <a:cxn ang="0">
                  <a:pos x="1568" y="818"/>
                </a:cxn>
                <a:cxn ang="0">
                  <a:pos x="1614" y="894"/>
                </a:cxn>
                <a:cxn ang="0">
                  <a:pos x="1628" y="899"/>
                </a:cxn>
                <a:cxn ang="0">
                  <a:pos x="1769" y="883"/>
                </a:cxn>
                <a:cxn ang="0">
                  <a:pos x="1773" y="879"/>
                </a:cxn>
              </a:cxnLst>
              <a:rect l="0" t="0" r="r" b="b"/>
              <a:pathLst>
                <a:path w="2423" h="1550">
                  <a:moveTo>
                    <a:pt x="1773" y="879"/>
                  </a:moveTo>
                  <a:cubicBezTo>
                    <a:pt x="2361" y="466"/>
                    <a:pt x="2361" y="466"/>
                    <a:pt x="2361" y="466"/>
                  </a:cubicBezTo>
                  <a:cubicBezTo>
                    <a:pt x="2359" y="465"/>
                    <a:pt x="2359" y="465"/>
                    <a:pt x="2359" y="465"/>
                  </a:cubicBezTo>
                  <a:cubicBezTo>
                    <a:pt x="2389" y="443"/>
                    <a:pt x="2372" y="416"/>
                    <a:pt x="2324" y="401"/>
                  </a:cubicBezTo>
                  <a:cubicBezTo>
                    <a:pt x="2324" y="401"/>
                    <a:pt x="2324" y="401"/>
                    <a:pt x="2324" y="401"/>
                  </a:cubicBezTo>
                  <a:cubicBezTo>
                    <a:pt x="1959" y="298"/>
                    <a:pt x="1959" y="298"/>
                    <a:pt x="1959" y="298"/>
                  </a:cubicBezTo>
                  <a:cubicBezTo>
                    <a:pt x="2022" y="256"/>
                    <a:pt x="2022" y="256"/>
                    <a:pt x="2022" y="256"/>
                  </a:cubicBezTo>
                  <a:cubicBezTo>
                    <a:pt x="2143" y="259"/>
                    <a:pt x="2267" y="234"/>
                    <a:pt x="2333" y="189"/>
                  </a:cubicBezTo>
                  <a:cubicBezTo>
                    <a:pt x="2423" y="127"/>
                    <a:pt x="2365" y="54"/>
                    <a:pt x="2211" y="26"/>
                  </a:cubicBezTo>
                  <a:cubicBezTo>
                    <a:pt x="2065" y="0"/>
                    <a:pt x="1881" y="24"/>
                    <a:pt x="1794" y="80"/>
                  </a:cubicBezTo>
                  <a:cubicBezTo>
                    <a:pt x="1728" y="123"/>
                    <a:pt x="1733" y="174"/>
                    <a:pt x="1800" y="210"/>
                  </a:cubicBezTo>
                  <a:cubicBezTo>
                    <a:pt x="1753" y="241"/>
                    <a:pt x="1753" y="241"/>
                    <a:pt x="1753" y="241"/>
                  </a:cubicBezTo>
                  <a:cubicBezTo>
                    <a:pt x="1487" y="166"/>
                    <a:pt x="1487" y="166"/>
                    <a:pt x="1487" y="166"/>
                  </a:cubicBezTo>
                  <a:cubicBezTo>
                    <a:pt x="1486" y="167"/>
                    <a:pt x="1486" y="167"/>
                    <a:pt x="1486" y="167"/>
                  </a:cubicBezTo>
                  <a:cubicBezTo>
                    <a:pt x="1479" y="164"/>
                    <a:pt x="1472" y="162"/>
                    <a:pt x="1464" y="160"/>
                  </a:cubicBezTo>
                  <a:cubicBezTo>
                    <a:pt x="1421" y="150"/>
                    <a:pt x="1381" y="156"/>
                    <a:pt x="1351" y="173"/>
                  </a:cubicBezTo>
                  <a:cubicBezTo>
                    <a:pt x="1351" y="173"/>
                    <a:pt x="1351" y="173"/>
                    <a:pt x="1351" y="173"/>
                  </a:cubicBezTo>
                  <a:cubicBezTo>
                    <a:pt x="1349" y="174"/>
                    <a:pt x="1349" y="174"/>
                    <a:pt x="1349" y="174"/>
                  </a:cubicBezTo>
                  <a:cubicBezTo>
                    <a:pt x="1348" y="174"/>
                    <a:pt x="1348" y="175"/>
                    <a:pt x="1348" y="175"/>
                  </a:cubicBezTo>
                  <a:cubicBezTo>
                    <a:pt x="1347" y="175"/>
                    <a:pt x="1346" y="176"/>
                    <a:pt x="1346" y="176"/>
                  </a:cubicBezTo>
                  <a:cubicBezTo>
                    <a:pt x="998" y="402"/>
                    <a:pt x="998" y="402"/>
                    <a:pt x="998" y="402"/>
                  </a:cubicBezTo>
                  <a:cubicBezTo>
                    <a:pt x="998" y="402"/>
                    <a:pt x="998" y="402"/>
                    <a:pt x="998" y="402"/>
                  </a:cubicBezTo>
                  <a:cubicBezTo>
                    <a:pt x="834" y="509"/>
                    <a:pt x="834" y="509"/>
                    <a:pt x="834" y="509"/>
                  </a:cubicBezTo>
                  <a:cubicBezTo>
                    <a:pt x="835" y="510"/>
                    <a:pt x="835" y="510"/>
                    <a:pt x="835" y="510"/>
                  </a:cubicBezTo>
                  <a:cubicBezTo>
                    <a:pt x="811" y="530"/>
                    <a:pt x="820" y="555"/>
                    <a:pt x="859" y="569"/>
                  </a:cubicBezTo>
                  <a:cubicBezTo>
                    <a:pt x="870" y="572"/>
                    <a:pt x="870" y="572"/>
                    <a:pt x="870" y="572"/>
                  </a:cubicBezTo>
                  <a:cubicBezTo>
                    <a:pt x="914" y="587"/>
                    <a:pt x="949" y="579"/>
                    <a:pt x="984" y="556"/>
                  </a:cubicBezTo>
                  <a:cubicBezTo>
                    <a:pt x="984" y="556"/>
                    <a:pt x="986" y="555"/>
                    <a:pt x="988" y="552"/>
                  </a:cubicBezTo>
                  <a:cubicBezTo>
                    <a:pt x="1147" y="447"/>
                    <a:pt x="1147" y="447"/>
                    <a:pt x="1147" y="447"/>
                  </a:cubicBezTo>
                  <a:cubicBezTo>
                    <a:pt x="1148" y="447"/>
                    <a:pt x="1148" y="447"/>
                    <a:pt x="1148" y="447"/>
                  </a:cubicBezTo>
                  <a:cubicBezTo>
                    <a:pt x="1410" y="276"/>
                    <a:pt x="1410" y="276"/>
                    <a:pt x="1410" y="276"/>
                  </a:cubicBezTo>
                  <a:cubicBezTo>
                    <a:pt x="1466" y="293"/>
                    <a:pt x="1466" y="293"/>
                    <a:pt x="1466" y="293"/>
                  </a:cubicBezTo>
                  <a:cubicBezTo>
                    <a:pt x="851" y="689"/>
                    <a:pt x="851" y="689"/>
                    <a:pt x="851" y="689"/>
                  </a:cubicBezTo>
                  <a:cubicBezTo>
                    <a:pt x="851" y="689"/>
                    <a:pt x="851" y="689"/>
                    <a:pt x="851" y="689"/>
                  </a:cubicBezTo>
                  <a:cubicBezTo>
                    <a:pt x="88" y="1200"/>
                    <a:pt x="88" y="1200"/>
                    <a:pt x="88" y="1200"/>
                  </a:cubicBezTo>
                  <a:cubicBezTo>
                    <a:pt x="88" y="1200"/>
                    <a:pt x="88" y="1200"/>
                    <a:pt x="88" y="1200"/>
                  </a:cubicBezTo>
                  <a:cubicBezTo>
                    <a:pt x="87" y="1201"/>
                    <a:pt x="85" y="1201"/>
                    <a:pt x="84" y="1202"/>
                  </a:cubicBezTo>
                  <a:cubicBezTo>
                    <a:pt x="0" y="1256"/>
                    <a:pt x="55" y="1307"/>
                    <a:pt x="111" y="1340"/>
                  </a:cubicBezTo>
                  <a:cubicBezTo>
                    <a:pt x="168" y="1373"/>
                    <a:pt x="206" y="1375"/>
                    <a:pt x="292" y="1318"/>
                  </a:cubicBezTo>
                  <a:cubicBezTo>
                    <a:pt x="293" y="1317"/>
                    <a:pt x="295" y="1316"/>
                    <a:pt x="296" y="1315"/>
                  </a:cubicBezTo>
                  <a:cubicBezTo>
                    <a:pt x="296" y="1315"/>
                    <a:pt x="296" y="1315"/>
                    <a:pt x="296" y="1315"/>
                  </a:cubicBezTo>
                  <a:cubicBezTo>
                    <a:pt x="1081" y="784"/>
                    <a:pt x="1081" y="784"/>
                    <a:pt x="1081" y="784"/>
                  </a:cubicBezTo>
                  <a:cubicBezTo>
                    <a:pt x="1114" y="798"/>
                    <a:pt x="1114" y="798"/>
                    <a:pt x="1114" y="798"/>
                  </a:cubicBezTo>
                  <a:cubicBezTo>
                    <a:pt x="288" y="1359"/>
                    <a:pt x="288" y="1359"/>
                    <a:pt x="288" y="1359"/>
                  </a:cubicBezTo>
                  <a:cubicBezTo>
                    <a:pt x="290" y="1360"/>
                    <a:pt x="290" y="1360"/>
                    <a:pt x="290" y="1360"/>
                  </a:cubicBezTo>
                  <a:cubicBezTo>
                    <a:pt x="208" y="1418"/>
                    <a:pt x="259" y="1472"/>
                    <a:pt x="320" y="1509"/>
                  </a:cubicBezTo>
                  <a:cubicBezTo>
                    <a:pt x="383" y="1547"/>
                    <a:pt x="432" y="1550"/>
                    <a:pt x="520" y="1490"/>
                  </a:cubicBezTo>
                  <a:cubicBezTo>
                    <a:pt x="520" y="1491"/>
                    <a:pt x="520" y="1491"/>
                    <a:pt x="520" y="1491"/>
                  </a:cubicBezTo>
                  <a:cubicBezTo>
                    <a:pt x="1364" y="900"/>
                    <a:pt x="1364" y="900"/>
                    <a:pt x="1364" y="900"/>
                  </a:cubicBezTo>
                  <a:cubicBezTo>
                    <a:pt x="1364" y="900"/>
                    <a:pt x="1364" y="900"/>
                    <a:pt x="1364" y="900"/>
                  </a:cubicBezTo>
                  <a:cubicBezTo>
                    <a:pt x="2008" y="457"/>
                    <a:pt x="2008" y="457"/>
                    <a:pt x="2008" y="457"/>
                  </a:cubicBezTo>
                  <a:cubicBezTo>
                    <a:pt x="2067" y="475"/>
                    <a:pt x="2067" y="475"/>
                    <a:pt x="2067" y="475"/>
                  </a:cubicBezTo>
                  <a:cubicBezTo>
                    <a:pt x="1578" y="809"/>
                    <a:pt x="1578" y="809"/>
                    <a:pt x="1578" y="809"/>
                  </a:cubicBezTo>
                  <a:cubicBezTo>
                    <a:pt x="1578" y="810"/>
                    <a:pt x="1577" y="810"/>
                    <a:pt x="1577" y="810"/>
                  </a:cubicBezTo>
                  <a:cubicBezTo>
                    <a:pt x="1576" y="811"/>
                    <a:pt x="1576" y="811"/>
                    <a:pt x="1576" y="811"/>
                  </a:cubicBezTo>
                  <a:cubicBezTo>
                    <a:pt x="1567" y="817"/>
                    <a:pt x="1567" y="817"/>
                    <a:pt x="1567" y="817"/>
                  </a:cubicBezTo>
                  <a:cubicBezTo>
                    <a:pt x="1568" y="818"/>
                    <a:pt x="1568" y="818"/>
                    <a:pt x="1568" y="818"/>
                  </a:cubicBezTo>
                  <a:cubicBezTo>
                    <a:pt x="1543" y="843"/>
                    <a:pt x="1561" y="876"/>
                    <a:pt x="1614" y="894"/>
                  </a:cubicBezTo>
                  <a:cubicBezTo>
                    <a:pt x="1628" y="899"/>
                    <a:pt x="1628" y="899"/>
                    <a:pt x="1628" y="899"/>
                  </a:cubicBezTo>
                  <a:cubicBezTo>
                    <a:pt x="1688" y="920"/>
                    <a:pt x="1732" y="911"/>
                    <a:pt x="1769" y="883"/>
                  </a:cubicBezTo>
                  <a:cubicBezTo>
                    <a:pt x="1769" y="883"/>
                    <a:pt x="1771" y="882"/>
                    <a:pt x="1773" y="879"/>
                  </a:cubicBezTo>
                  <a:close/>
                </a:path>
              </a:pathLst>
            </a:custGeom>
            <a:solidFill>
              <a:schemeClr val="tx2">
                <a:alpha val="30000"/>
              </a:schemeClr>
            </a:solidFill>
            <a:ln w="9525">
              <a:noFill/>
              <a:round/>
              <a:headEnd/>
              <a:tailEnd/>
            </a:ln>
          </p:spPr>
          <p:txBody>
            <a:bodyPr/>
            <a:lstStyle/>
            <a:p>
              <a:endParaRPr lang="en-US" dirty="0"/>
            </a:p>
          </p:txBody>
        </p:sp>
        <p:pic>
          <p:nvPicPr>
            <p:cNvPr id="672" name="Picture 2" descr="D:\MAPs\NEW\Mexico\add files\people.png"/>
            <p:cNvPicPr>
              <a:picLocks noChangeAspect="1" noChangeArrowheads="1"/>
            </p:cNvPicPr>
            <p:nvPr/>
          </p:nvPicPr>
          <p:blipFill>
            <a:blip r:embed="rId3" cstate="print"/>
            <a:srcRect/>
            <a:stretch>
              <a:fillRect/>
            </a:stretch>
          </p:blipFill>
          <p:spPr bwMode="auto">
            <a:xfrm>
              <a:off x="6309360" y="4279063"/>
              <a:ext cx="830370" cy="2413524"/>
            </a:xfrm>
            <a:prstGeom prst="rect">
              <a:avLst/>
            </a:prstGeom>
            <a:noFill/>
          </p:spPr>
        </p:pic>
      </p:grpSp>
      <p:grpSp>
        <p:nvGrpSpPr>
          <p:cNvPr id="673" name="Group 672"/>
          <p:cNvGrpSpPr/>
          <p:nvPr/>
        </p:nvGrpSpPr>
        <p:grpSpPr>
          <a:xfrm>
            <a:off x="2209800" y="5334000"/>
            <a:ext cx="888216" cy="1131334"/>
            <a:chOff x="3238389" y="4222225"/>
            <a:chExt cx="1897491" cy="2416865"/>
          </a:xfrm>
        </p:grpSpPr>
        <p:grpSp>
          <p:nvGrpSpPr>
            <p:cNvPr id="674" name="Group 79"/>
            <p:cNvGrpSpPr/>
            <p:nvPr/>
          </p:nvGrpSpPr>
          <p:grpSpPr>
            <a:xfrm>
              <a:off x="3657600" y="5410200"/>
              <a:ext cx="1478280" cy="1228890"/>
              <a:chOff x="4464012" y="5091265"/>
              <a:chExt cx="1478280" cy="1228890"/>
            </a:xfrm>
          </p:grpSpPr>
          <p:sp>
            <p:nvSpPr>
              <p:cNvPr id="676" name="Freeform 29"/>
              <p:cNvSpPr>
                <a:spLocks/>
              </p:cNvSpPr>
              <p:nvPr/>
            </p:nvSpPr>
            <p:spPr bwMode="auto">
              <a:xfrm rot="21354391">
                <a:off x="4464012" y="5091265"/>
                <a:ext cx="224523" cy="1228890"/>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677" name="Freeform 30"/>
              <p:cNvSpPr>
                <a:spLocks/>
              </p:cNvSpPr>
              <p:nvPr/>
            </p:nvSpPr>
            <p:spPr bwMode="auto">
              <a:xfrm rot="21354391">
                <a:off x="4471936" y="5096550"/>
                <a:ext cx="169052" cy="1181320"/>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678" name="Freeform 33"/>
              <p:cNvSpPr>
                <a:spLocks/>
              </p:cNvSpPr>
              <p:nvPr/>
            </p:nvSpPr>
            <p:spPr bwMode="auto">
              <a:xfrm>
                <a:off x="4508916" y="5164144"/>
                <a:ext cx="1433376" cy="1142797"/>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pic>
          <p:nvPicPr>
            <p:cNvPr id="675" name="Picture 4" descr="D:\MAPs\NEW\Mexico\add files\flag_globe.png"/>
            <p:cNvPicPr>
              <a:picLocks noChangeAspect="1" noChangeArrowheads="1"/>
            </p:cNvPicPr>
            <p:nvPr/>
          </p:nvPicPr>
          <p:blipFill>
            <a:blip r:embed="rId4" cstate="print"/>
            <a:srcRect/>
            <a:stretch>
              <a:fillRect/>
            </a:stretch>
          </p:blipFill>
          <p:spPr bwMode="auto">
            <a:xfrm rot="249509">
              <a:off x="3238389" y="4222225"/>
              <a:ext cx="1214712" cy="1221740"/>
            </a:xfrm>
            <a:prstGeom prst="rect">
              <a:avLst/>
            </a:prstGeom>
            <a:noFill/>
          </p:spPr>
        </p:pic>
      </p:grpSp>
      <p:grpSp>
        <p:nvGrpSpPr>
          <p:cNvPr id="679" name="Group 678"/>
          <p:cNvGrpSpPr/>
          <p:nvPr/>
        </p:nvGrpSpPr>
        <p:grpSpPr>
          <a:xfrm>
            <a:off x="457200" y="5334000"/>
            <a:ext cx="1064442" cy="1134446"/>
            <a:chOff x="533400" y="4343400"/>
            <a:chExt cx="1988235" cy="2118994"/>
          </a:xfrm>
        </p:grpSpPr>
        <p:sp>
          <p:nvSpPr>
            <p:cNvPr id="680" name="Freeform 949"/>
            <p:cNvSpPr>
              <a:spLocks/>
            </p:cNvSpPr>
            <p:nvPr/>
          </p:nvSpPr>
          <p:spPr bwMode="auto">
            <a:xfrm rot="508436">
              <a:off x="707122" y="5309436"/>
              <a:ext cx="1814513" cy="1073150"/>
            </a:xfrm>
            <a:custGeom>
              <a:avLst/>
              <a:gdLst/>
              <a:ahLst/>
              <a:cxnLst>
                <a:cxn ang="0">
                  <a:pos x="938" y="344"/>
                </a:cxn>
                <a:cxn ang="0">
                  <a:pos x="951" y="147"/>
                </a:cxn>
                <a:cxn ang="0">
                  <a:pos x="1450" y="0"/>
                </a:cxn>
                <a:cxn ang="0">
                  <a:pos x="1619" y="243"/>
                </a:cxn>
                <a:cxn ang="0">
                  <a:pos x="1273" y="388"/>
                </a:cxn>
                <a:cxn ang="0">
                  <a:pos x="949" y="983"/>
                </a:cxn>
                <a:cxn ang="0">
                  <a:pos x="348" y="1066"/>
                </a:cxn>
                <a:cxn ang="0">
                  <a:pos x="0" y="912"/>
                </a:cxn>
              </a:cxnLst>
              <a:rect l="0" t="0" r="r" b="b"/>
              <a:pathLst>
                <a:path w="1857" h="1066">
                  <a:moveTo>
                    <a:pt x="938" y="344"/>
                  </a:moveTo>
                  <a:cubicBezTo>
                    <a:pt x="938" y="344"/>
                    <a:pt x="795" y="287"/>
                    <a:pt x="951" y="147"/>
                  </a:cubicBezTo>
                  <a:cubicBezTo>
                    <a:pt x="1106" y="8"/>
                    <a:pt x="1346" y="0"/>
                    <a:pt x="1450" y="0"/>
                  </a:cubicBezTo>
                  <a:cubicBezTo>
                    <a:pt x="1450" y="0"/>
                    <a:pt x="1857" y="27"/>
                    <a:pt x="1619" y="243"/>
                  </a:cubicBezTo>
                  <a:cubicBezTo>
                    <a:pt x="1619" y="243"/>
                    <a:pt x="1541" y="329"/>
                    <a:pt x="1273" y="388"/>
                  </a:cubicBezTo>
                  <a:cubicBezTo>
                    <a:pt x="949" y="983"/>
                    <a:pt x="949" y="983"/>
                    <a:pt x="949" y="983"/>
                  </a:cubicBezTo>
                  <a:cubicBezTo>
                    <a:pt x="949" y="983"/>
                    <a:pt x="853" y="1062"/>
                    <a:pt x="348" y="1066"/>
                  </a:cubicBezTo>
                  <a:cubicBezTo>
                    <a:pt x="348" y="1066"/>
                    <a:pt x="3" y="1015"/>
                    <a:pt x="0" y="912"/>
                  </a:cubicBezTo>
                </a:path>
              </a:pathLst>
            </a:custGeom>
            <a:solidFill>
              <a:srgbClr val="343434">
                <a:alpha val="30000"/>
              </a:srgbClr>
            </a:solidFill>
            <a:ln w="9525">
              <a:noFill/>
              <a:round/>
              <a:headEnd/>
              <a:tailEnd/>
            </a:ln>
          </p:spPr>
          <p:txBody>
            <a:bodyPr/>
            <a:lstStyle/>
            <a:p>
              <a:endParaRPr lang="en-US" dirty="0"/>
            </a:p>
          </p:txBody>
        </p:sp>
        <p:pic>
          <p:nvPicPr>
            <p:cNvPr id="681" name="Picture 6" descr="D:\MAPs\NEW\Mexico\add files\flag_fishka.png"/>
            <p:cNvPicPr>
              <a:picLocks noChangeAspect="1" noChangeArrowheads="1"/>
            </p:cNvPicPr>
            <p:nvPr/>
          </p:nvPicPr>
          <p:blipFill>
            <a:blip r:embed="rId5" cstate="print"/>
            <a:srcRect/>
            <a:stretch>
              <a:fillRect/>
            </a:stretch>
          </p:blipFill>
          <p:spPr bwMode="auto">
            <a:xfrm>
              <a:off x="533400" y="4343400"/>
              <a:ext cx="1018230" cy="2118994"/>
            </a:xfrm>
            <a:prstGeom prst="rect">
              <a:avLst/>
            </a:prstGeom>
            <a:noFill/>
          </p:spPr>
        </p:pic>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 name="Group 101"/>
          <p:cNvGrpSpPr/>
          <p:nvPr/>
        </p:nvGrpSpPr>
        <p:grpSpPr>
          <a:xfrm>
            <a:off x="0" y="609600"/>
            <a:ext cx="9067800" cy="5943600"/>
            <a:chOff x="76200" y="609600"/>
            <a:chExt cx="9067800" cy="5943600"/>
          </a:xfrm>
        </p:grpSpPr>
        <p:sp>
          <p:nvSpPr>
            <p:cNvPr id="53" name="Freeform 6"/>
            <p:cNvSpPr>
              <a:spLocks/>
            </p:cNvSpPr>
            <p:nvPr/>
          </p:nvSpPr>
          <p:spPr bwMode="auto">
            <a:xfrm>
              <a:off x="2375168" y="990600"/>
              <a:ext cx="1642360" cy="1980796"/>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706451" y="2384844"/>
              <a:ext cx="779949" cy="1444796"/>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609600" y="2197455"/>
              <a:ext cx="1508359" cy="1688745"/>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59276" y="1676400"/>
              <a:ext cx="1169924" cy="1692180"/>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133600" y="2590800"/>
              <a:ext cx="1149309" cy="1482591"/>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5100086" y="2405459"/>
              <a:ext cx="843514" cy="1709360"/>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76200" y="609600"/>
              <a:ext cx="1066847" cy="1553026"/>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124200" y="3909482"/>
              <a:ext cx="510231" cy="738718"/>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851000" y="2673460"/>
              <a:ext cx="1340000" cy="1396693"/>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124200" y="4053517"/>
              <a:ext cx="1245514" cy="1204283"/>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762000" y="609600"/>
              <a:ext cx="1736847" cy="2073565"/>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330220" y="3407024"/>
              <a:ext cx="1156180" cy="1059975"/>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800912" y="4332998"/>
              <a:ext cx="450103" cy="5360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347373" y="4252255"/>
              <a:ext cx="700923" cy="620180"/>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92834" y="3212896"/>
              <a:ext cx="1035924" cy="1290180"/>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468292" y="4052973"/>
              <a:ext cx="1618308" cy="1632052"/>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277646" y="4572000"/>
              <a:ext cx="742154" cy="915667"/>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122168" y="5116383"/>
              <a:ext cx="259411" cy="223333"/>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788886" y="4802046"/>
              <a:ext cx="694052" cy="608154"/>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366117" y="4917101"/>
              <a:ext cx="316103" cy="178667"/>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199476" y="4973794"/>
              <a:ext cx="92769" cy="159770"/>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124040" y="4108040"/>
              <a:ext cx="292051" cy="235360"/>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5000194" y="4460558"/>
              <a:ext cx="580667" cy="568642"/>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8405282" y="4109665"/>
              <a:ext cx="738718" cy="126269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8051271" y="4114800"/>
              <a:ext cx="864129" cy="652821"/>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429000" y="5147353"/>
              <a:ext cx="333282" cy="262847"/>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7425102" y="4419600"/>
              <a:ext cx="956898" cy="974078"/>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10000" y="4799831"/>
              <a:ext cx="1090898" cy="762769"/>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859061" y="5181600"/>
              <a:ext cx="989539" cy="429487"/>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950225" y="5476045"/>
              <a:ext cx="1126975" cy="1077155"/>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885705" y="943485"/>
              <a:ext cx="27487" cy="20615"/>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617705" y="2003459"/>
              <a:ext cx="56693" cy="104795"/>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145116" y="1654716"/>
              <a:ext cx="113385" cy="187257"/>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425141" y="1797306"/>
              <a:ext cx="92769" cy="149462"/>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478398" y="3290204"/>
              <a:ext cx="72154" cy="68718"/>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389065" y="3058280"/>
              <a:ext cx="65282" cy="216462"/>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722347" y="2828075"/>
              <a:ext cx="51538" cy="72154"/>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851193" y="3135588"/>
              <a:ext cx="53257" cy="73872"/>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1931937" y="3302229"/>
              <a:ext cx="8590" cy="8590"/>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1943962" y="3326280"/>
              <a:ext cx="20615" cy="32642"/>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074526" y="3400153"/>
              <a:ext cx="32642" cy="51538"/>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256629" y="2977537"/>
              <a:ext cx="56693" cy="41231"/>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995646" y="4422332"/>
              <a:ext cx="72154" cy="101360"/>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646143" y="4211025"/>
              <a:ext cx="108231" cy="187257"/>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446554" y="5107794"/>
              <a:ext cx="85897" cy="61846"/>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728451" y="5992537"/>
              <a:ext cx="106513" cy="44667"/>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94116" y="5293717"/>
              <a:ext cx="1295334" cy="80228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496276" y="5331015"/>
              <a:ext cx="1437924" cy="91738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solidFill>
              <a:schemeClr val="bg1"/>
            </a:solidFill>
            <a:ln w="9525">
              <a:solidFill>
                <a:schemeClr val="tx2"/>
              </a:solidFill>
              <a:round/>
              <a:headEnd/>
              <a:tailEnd/>
            </a:ln>
            <a:effectLst>
              <a:outerShdw blurRad="50800" dist="38100" dir="8100000" algn="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grpSp>
      <p:sp>
        <p:nvSpPr>
          <p:cNvPr id="52"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8332" name="Group 476"/>
          <p:cNvGrpSpPr>
            <a:grpSpLocks/>
          </p:cNvGrpSpPr>
          <p:nvPr/>
        </p:nvGrpSpPr>
        <p:grpSpPr bwMode="auto">
          <a:xfrm>
            <a:off x="485775" y="6172200"/>
            <a:ext cx="304800" cy="304800"/>
            <a:chOff x="2928" y="816"/>
            <a:chExt cx="192" cy="192"/>
          </a:xfrm>
        </p:grpSpPr>
        <p:sp>
          <p:nvSpPr>
            <p:cNvPr id="378333" name="AutoShape 477"/>
            <p:cNvSpPr>
              <a:spLocks noChangeArrowheads="1"/>
            </p:cNvSpPr>
            <p:nvPr/>
          </p:nvSpPr>
          <p:spPr bwMode="auto">
            <a:xfrm>
              <a:off x="2928" y="816"/>
              <a:ext cx="192" cy="192"/>
            </a:xfrm>
            <a:prstGeom prst="roundRect">
              <a:avLst>
                <a:gd name="adj" fmla="val 16667"/>
              </a:avLst>
            </a:prstGeom>
            <a:solidFill>
              <a:srgbClr val="E51D39"/>
            </a:solidFill>
            <a:ln w="9525">
              <a:solidFill>
                <a:srgbClr val="DDDDDD"/>
              </a:solidFill>
              <a:round/>
              <a:headEnd/>
              <a:tailEnd/>
            </a:ln>
            <a:effectLst/>
          </p:spPr>
          <p:txBody>
            <a:bodyPr wrap="none" anchor="ctr"/>
            <a:lstStyle/>
            <a:p>
              <a:endParaRPr lang="en-US" dirty="0"/>
            </a:p>
          </p:txBody>
        </p:sp>
        <p:sp>
          <p:nvSpPr>
            <p:cNvPr id="378334" name="AutoShape 478"/>
            <p:cNvSpPr>
              <a:spLocks noChangeArrowheads="1"/>
            </p:cNvSpPr>
            <p:nvPr/>
          </p:nvSpPr>
          <p:spPr bwMode="auto">
            <a:xfrm>
              <a:off x="2934" y="816"/>
              <a:ext cx="183" cy="96"/>
            </a:xfrm>
            <a:prstGeom prst="roundRect">
              <a:avLst>
                <a:gd name="adj" fmla="val 31250"/>
              </a:avLst>
            </a:prstGeom>
            <a:gradFill rotWithShape="1">
              <a:gsLst>
                <a:gs pos="0">
                  <a:schemeClr val="bg1"/>
                </a:gs>
                <a:gs pos="100000">
                  <a:srgbClr val="FF7171"/>
                </a:gs>
              </a:gsLst>
              <a:lin ang="5400000" scaled="1"/>
            </a:gradFill>
            <a:ln w="9525">
              <a:noFill/>
              <a:round/>
              <a:headEnd/>
              <a:tailEnd/>
            </a:ln>
            <a:effectLst/>
          </p:spPr>
          <p:txBody>
            <a:bodyPr wrap="none" anchor="ctr"/>
            <a:lstStyle/>
            <a:p>
              <a:endParaRPr lang="ru-RU" sz="1800" b="0" u="none" baseline="0"/>
            </a:p>
          </p:txBody>
        </p:sp>
      </p:grpSp>
      <p:grpSp>
        <p:nvGrpSpPr>
          <p:cNvPr id="378329" name="Group 473"/>
          <p:cNvGrpSpPr>
            <a:grpSpLocks/>
          </p:cNvGrpSpPr>
          <p:nvPr/>
        </p:nvGrpSpPr>
        <p:grpSpPr bwMode="auto">
          <a:xfrm>
            <a:off x="1981200" y="4953000"/>
            <a:ext cx="304800" cy="304800"/>
            <a:chOff x="2928" y="816"/>
            <a:chExt cx="192" cy="192"/>
          </a:xfrm>
        </p:grpSpPr>
        <p:sp>
          <p:nvSpPr>
            <p:cNvPr id="378330" name="AutoShape 474"/>
            <p:cNvSpPr>
              <a:spLocks noChangeArrowheads="1"/>
            </p:cNvSpPr>
            <p:nvPr/>
          </p:nvSpPr>
          <p:spPr bwMode="auto">
            <a:xfrm>
              <a:off x="2928" y="816"/>
              <a:ext cx="192" cy="192"/>
            </a:xfrm>
            <a:prstGeom prst="roundRect">
              <a:avLst>
                <a:gd name="adj" fmla="val 16667"/>
              </a:avLst>
            </a:prstGeom>
            <a:solidFill>
              <a:srgbClr val="E51D39"/>
            </a:solidFill>
            <a:ln w="9525">
              <a:solidFill>
                <a:srgbClr val="DDDDDD"/>
              </a:solidFill>
              <a:round/>
              <a:headEnd/>
              <a:tailEnd/>
            </a:ln>
            <a:effectLst/>
          </p:spPr>
          <p:txBody>
            <a:bodyPr wrap="none" anchor="ctr"/>
            <a:lstStyle/>
            <a:p>
              <a:endParaRPr lang="en-US" dirty="0">
                <a:solidFill>
                  <a:schemeClr val="tx1">
                    <a:lumMod val="75000"/>
                    <a:lumOff val="25000"/>
                  </a:schemeClr>
                </a:solidFill>
              </a:endParaRPr>
            </a:p>
          </p:txBody>
        </p:sp>
        <p:sp>
          <p:nvSpPr>
            <p:cNvPr id="378331" name="AutoShape 475"/>
            <p:cNvSpPr>
              <a:spLocks noChangeArrowheads="1"/>
            </p:cNvSpPr>
            <p:nvPr/>
          </p:nvSpPr>
          <p:spPr bwMode="auto">
            <a:xfrm>
              <a:off x="2934" y="816"/>
              <a:ext cx="183" cy="96"/>
            </a:xfrm>
            <a:prstGeom prst="roundRect">
              <a:avLst>
                <a:gd name="adj" fmla="val 31250"/>
              </a:avLst>
            </a:prstGeom>
            <a:gradFill rotWithShape="1">
              <a:gsLst>
                <a:gs pos="0">
                  <a:schemeClr val="bg1"/>
                </a:gs>
                <a:gs pos="100000">
                  <a:srgbClr val="FF7171"/>
                </a:gs>
              </a:gsLst>
              <a:lin ang="5400000" scaled="1"/>
            </a:gradFill>
            <a:ln w="9525">
              <a:noFill/>
              <a:round/>
              <a:headEnd/>
              <a:tailEnd/>
            </a:ln>
            <a:effectLst/>
          </p:spPr>
          <p:txBody>
            <a:bodyPr wrap="none" anchor="ctr"/>
            <a:lstStyle/>
            <a:p>
              <a:endParaRPr lang="ru-RU" sz="1800" b="0" u="none" baseline="0">
                <a:solidFill>
                  <a:schemeClr val="tx1">
                    <a:lumMod val="75000"/>
                    <a:lumOff val="25000"/>
                  </a:schemeClr>
                </a:solidFill>
              </a:endParaRPr>
            </a:p>
          </p:txBody>
        </p:sp>
      </p:grpSp>
      <p:grpSp>
        <p:nvGrpSpPr>
          <p:cNvPr id="378002" name="Group 146"/>
          <p:cNvGrpSpPr>
            <a:grpSpLocks/>
          </p:cNvGrpSpPr>
          <p:nvPr/>
        </p:nvGrpSpPr>
        <p:grpSpPr bwMode="auto">
          <a:xfrm>
            <a:off x="1981200" y="6096000"/>
            <a:ext cx="304800" cy="307975"/>
            <a:chOff x="336" y="3268"/>
            <a:chExt cx="192" cy="194"/>
          </a:xfrm>
        </p:grpSpPr>
        <p:sp>
          <p:nvSpPr>
            <p:cNvPr id="378003" name="AutoShape 147"/>
            <p:cNvSpPr>
              <a:spLocks noChangeArrowheads="1"/>
            </p:cNvSpPr>
            <p:nvPr/>
          </p:nvSpPr>
          <p:spPr bwMode="auto">
            <a:xfrm>
              <a:off x="336" y="3270"/>
              <a:ext cx="192" cy="192"/>
            </a:xfrm>
            <a:prstGeom prst="roundRect">
              <a:avLst>
                <a:gd name="adj" fmla="val 16667"/>
              </a:avLst>
            </a:prstGeom>
            <a:gradFill rotWithShape="1">
              <a:gsLst>
                <a:gs pos="0">
                  <a:srgbClr val="008080"/>
                </a:gs>
                <a:gs pos="100000">
                  <a:srgbClr val="00FFCC"/>
                </a:gs>
              </a:gsLst>
              <a:lin ang="5400000" scaled="1"/>
            </a:gradFill>
            <a:ln w="9525">
              <a:solidFill>
                <a:srgbClr val="DDDDDD"/>
              </a:solidFill>
              <a:round/>
              <a:headEnd/>
              <a:tailEnd/>
            </a:ln>
            <a:effectLst/>
          </p:spPr>
          <p:txBody>
            <a:bodyPr wrap="none" anchor="ctr"/>
            <a:lstStyle/>
            <a:p>
              <a:endParaRPr lang="en-US" dirty="0">
                <a:solidFill>
                  <a:schemeClr val="tx1">
                    <a:lumMod val="75000"/>
                    <a:lumOff val="25000"/>
                  </a:schemeClr>
                </a:solidFill>
              </a:endParaRPr>
            </a:p>
          </p:txBody>
        </p:sp>
        <p:sp>
          <p:nvSpPr>
            <p:cNvPr id="378004" name="AutoShape 148"/>
            <p:cNvSpPr>
              <a:spLocks noChangeArrowheads="1"/>
            </p:cNvSpPr>
            <p:nvPr/>
          </p:nvSpPr>
          <p:spPr bwMode="auto">
            <a:xfrm>
              <a:off x="340" y="3268"/>
              <a:ext cx="183" cy="96"/>
            </a:xfrm>
            <a:prstGeom prst="roundRect">
              <a:avLst>
                <a:gd name="adj" fmla="val 31250"/>
              </a:avLst>
            </a:prstGeom>
            <a:gradFill rotWithShape="1">
              <a:gsLst>
                <a:gs pos="0">
                  <a:schemeClr val="bg1"/>
                </a:gs>
                <a:gs pos="100000">
                  <a:srgbClr val="00FFCC"/>
                </a:gs>
              </a:gsLst>
              <a:lin ang="5400000" scaled="1"/>
            </a:gradFill>
            <a:ln w="9525">
              <a:noFill/>
              <a:round/>
              <a:headEnd/>
              <a:tailEnd/>
            </a:ln>
            <a:effectLst/>
          </p:spPr>
          <p:txBody>
            <a:bodyPr wrap="none" anchor="ctr"/>
            <a:lstStyle/>
            <a:p>
              <a:endParaRPr lang="ru-RU" sz="1800" b="0" u="none" baseline="0">
                <a:solidFill>
                  <a:schemeClr val="tx1">
                    <a:lumMod val="75000"/>
                    <a:lumOff val="25000"/>
                  </a:schemeClr>
                </a:solidFill>
              </a:endParaRPr>
            </a:p>
          </p:txBody>
        </p:sp>
      </p:grpSp>
      <p:grpSp>
        <p:nvGrpSpPr>
          <p:cNvPr id="378005" name="Group 149"/>
          <p:cNvGrpSpPr>
            <a:grpSpLocks/>
          </p:cNvGrpSpPr>
          <p:nvPr/>
        </p:nvGrpSpPr>
        <p:grpSpPr bwMode="auto">
          <a:xfrm>
            <a:off x="2438400" y="6096000"/>
            <a:ext cx="304800" cy="307975"/>
            <a:chOff x="336" y="3268"/>
            <a:chExt cx="192" cy="194"/>
          </a:xfrm>
        </p:grpSpPr>
        <p:sp>
          <p:nvSpPr>
            <p:cNvPr id="378006" name="AutoShape 150"/>
            <p:cNvSpPr>
              <a:spLocks noChangeArrowheads="1"/>
            </p:cNvSpPr>
            <p:nvPr/>
          </p:nvSpPr>
          <p:spPr bwMode="auto">
            <a:xfrm>
              <a:off x="336" y="3270"/>
              <a:ext cx="192" cy="192"/>
            </a:xfrm>
            <a:prstGeom prst="roundRect">
              <a:avLst>
                <a:gd name="adj" fmla="val 16667"/>
              </a:avLst>
            </a:prstGeom>
            <a:gradFill rotWithShape="1">
              <a:gsLst>
                <a:gs pos="0">
                  <a:schemeClr val="tx2"/>
                </a:gs>
                <a:gs pos="100000">
                  <a:schemeClr val="bg1"/>
                </a:gs>
              </a:gsLst>
              <a:lin ang="5400000" scaled="1"/>
            </a:gradFill>
            <a:ln w="9525">
              <a:solidFill>
                <a:srgbClr val="DDDDDD"/>
              </a:solidFill>
              <a:round/>
              <a:headEnd/>
              <a:tailEnd/>
            </a:ln>
            <a:effectLst/>
          </p:spPr>
          <p:txBody>
            <a:bodyPr wrap="none" anchor="ctr"/>
            <a:lstStyle/>
            <a:p>
              <a:endParaRPr lang="en-US" dirty="0">
                <a:solidFill>
                  <a:schemeClr val="tx1">
                    <a:lumMod val="75000"/>
                    <a:lumOff val="25000"/>
                  </a:schemeClr>
                </a:solidFill>
              </a:endParaRPr>
            </a:p>
          </p:txBody>
        </p:sp>
        <p:sp>
          <p:nvSpPr>
            <p:cNvPr id="378007" name="AutoShape 151"/>
            <p:cNvSpPr>
              <a:spLocks noChangeArrowheads="1"/>
            </p:cNvSpPr>
            <p:nvPr/>
          </p:nvSpPr>
          <p:spPr bwMode="auto">
            <a:xfrm>
              <a:off x="340" y="3268"/>
              <a:ext cx="183" cy="96"/>
            </a:xfrm>
            <a:prstGeom prst="roundRect">
              <a:avLst>
                <a:gd name="adj" fmla="val 31250"/>
              </a:avLst>
            </a:prstGeom>
            <a:gradFill rotWithShape="1">
              <a:gsLst>
                <a:gs pos="0">
                  <a:schemeClr val="bg1"/>
                </a:gs>
                <a:gs pos="100000">
                  <a:srgbClr val="DDDDDD"/>
                </a:gs>
              </a:gsLst>
              <a:lin ang="5400000" scaled="1"/>
            </a:gradFill>
            <a:ln w="9525">
              <a:noFill/>
              <a:round/>
              <a:headEnd/>
              <a:tailEnd/>
            </a:ln>
            <a:effectLst/>
          </p:spPr>
          <p:txBody>
            <a:bodyPr wrap="none" anchor="ctr"/>
            <a:lstStyle/>
            <a:p>
              <a:endParaRPr lang="ru-RU" sz="1800" b="0" u="none" baseline="0">
                <a:solidFill>
                  <a:schemeClr val="tx1">
                    <a:lumMod val="75000"/>
                    <a:lumOff val="25000"/>
                  </a:schemeClr>
                </a:solidFill>
              </a:endParaRPr>
            </a:p>
          </p:txBody>
        </p:sp>
      </p:grpSp>
      <p:sp>
        <p:nvSpPr>
          <p:cNvPr id="378173" name="Rectangle 317"/>
          <p:cNvSpPr>
            <a:spLocks noChangeArrowheads="1"/>
          </p:cNvSpPr>
          <p:nvPr/>
        </p:nvSpPr>
        <p:spPr bwMode="auto">
          <a:xfrm>
            <a:off x="2438400" y="4953000"/>
            <a:ext cx="1828800" cy="274638"/>
          </a:xfrm>
          <a:prstGeom prst="rect">
            <a:avLst/>
          </a:prstGeom>
          <a:noFill/>
          <a:ln w="9525">
            <a:noFill/>
            <a:miter lim="800000"/>
            <a:headEnd/>
            <a:tailEnd/>
          </a:ln>
        </p:spPr>
        <p:txBody>
          <a:bodyPr lIns="0" tIns="0" rIns="0" bIns="0">
            <a:spAutoFit/>
          </a:bodyPr>
          <a:lstStyle/>
          <a:p>
            <a:pPr algn="l"/>
            <a:r>
              <a:rPr lang="en-US" sz="1800" b="0" u="none" baseline="0" dirty="0">
                <a:solidFill>
                  <a:schemeClr val="tx1">
                    <a:lumMod val="75000"/>
                    <a:lumOff val="25000"/>
                  </a:schemeClr>
                </a:solidFill>
              </a:rPr>
              <a:t>Product A</a:t>
            </a:r>
          </a:p>
        </p:txBody>
      </p:sp>
      <p:sp>
        <p:nvSpPr>
          <p:cNvPr id="378177" name="Rectangle 321"/>
          <p:cNvSpPr>
            <a:spLocks noChangeArrowheads="1"/>
          </p:cNvSpPr>
          <p:nvPr/>
        </p:nvSpPr>
        <p:spPr bwMode="auto">
          <a:xfrm>
            <a:off x="6248400" y="4624388"/>
            <a:ext cx="2514600" cy="553998"/>
          </a:xfrm>
          <a:prstGeom prst="rect">
            <a:avLst/>
          </a:prstGeom>
          <a:noFill/>
          <a:ln w="9525">
            <a:noFill/>
            <a:miter lim="800000"/>
            <a:headEnd/>
            <a:tailEnd/>
          </a:ln>
        </p:spPr>
        <p:txBody>
          <a:bodyPr lIns="0" tIns="0" rIns="0" bIns="0">
            <a:spAutoFit/>
          </a:bodyPr>
          <a:lstStyle/>
          <a:p>
            <a:pPr algn="l"/>
            <a:r>
              <a:rPr lang="en-US" sz="1200" b="0" u="none" baseline="0" dirty="0">
                <a:solidFill>
                  <a:schemeClr val="tx1">
                    <a:lumMod val="75000"/>
                    <a:lumOff val="25000"/>
                  </a:schemeClr>
                </a:solidFill>
              </a:rPr>
              <a:t>Lorem Ipsum is simply dummy text of the printing and typesetting industry. Lorem Ipsum has been the industry's</a:t>
            </a:r>
            <a:endParaRPr lang="en-US" sz="1200" u="none" baseline="0" dirty="0">
              <a:solidFill>
                <a:schemeClr val="tx1">
                  <a:lumMod val="75000"/>
                  <a:lumOff val="25000"/>
                </a:schemeClr>
              </a:solidFill>
            </a:endParaRPr>
          </a:p>
        </p:txBody>
      </p:sp>
      <p:grpSp>
        <p:nvGrpSpPr>
          <p:cNvPr id="378178" name="Group 322"/>
          <p:cNvGrpSpPr>
            <a:grpSpLocks/>
          </p:cNvGrpSpPr>
          <p:nvPr/>
        </p:nvGrpSpPr>
        <p:grpSpPr bwMode="auto">
          <a:xfrm>
            <a:off x="6248400" y="5419725"/>
            <a:ext cx="304800" cy="307975"/>
            <a:chOff x="336" y="3268"/>
            <a:chExt cx="192" cy="194"/>
          </a:xfrm>
        </p:grpSpPr>
        <p:sp>
          <p:nvSpPr>
            <p:cNvPr id="378179" name="AutoShape 323"/>
            <p:cNvSpPr>
              <a:spLocks noChangeArrowheads="1"/>
            </p:cNvSpPr>
            <p:nvPr/>
          </p:nvSpPr>
          <p:spPr bwMode="auto">
            <a:xfrm>
              <a:off x="336" y="3270"/>
              <a:ext cx="192" cy="192"/>
            </a:xfrm>
            <a:prstGeom prst="roundRect">
              <a:avLst>
                <a:gd name="adj" fmla="val 16667"/>
              </a:avLst>
            </a:prstGeom>
            <a:solidFill>
              <a:srgbClr val="00CC66"/>
            </a:solidFill>
            <a:ln w="9525">
              <a:solidFill>
                <a:srgbClr val="DDDDDD"/>
              </a:solidFill>
              <a:round/>
              <a:headEnd/>
              <a:tailEnd/>
            </a:ln>
            <a:effectLst/>
          </p:spPr>
          <p:txBody>
            <a:bodyPr wrap="none" anchor="ctr"/>
            <a:lstStyle/>
            <a:p>
              <a:endParaRPr lang="en-US" dirty="0">
                <a:solidFill>
                  <a:schemeClr val="tx1">
                    <a:lumMod val="75000"/>
                    <a:lumOff val="25000"/>
                  </a:schemeClr>
                </a:solidFill>
              </a:endParaRPr>
            </a:p>
          </p:txBody>
        </p:sp>
        <p:sp>
          <p:nvSpPr>
            <p:cNvPr id="378180" name="AutoShape 324"/>
            <p:cNvSpPr>
              <a:spLocks noChangeArrowheads="1"/>
            </p:cNvSpPr>
            <p:nvPr/>
          </p:nvSpPr>
          <p:spPr bwMode="auto">
            <a:xfrm>
              <a:off x="340" y="3268"/>
              <a:ext cx="183" cy="96"/>
            </a:xfrm>
            <a:prstGeom prst="roundRect">
              <a:avLst>
                <a:gd name="adj" fmla="val 31250"/>
              </a:avLst>
            </a:prstGeom>
            <a:gradFill rotWithShape="1">
              <a:gsLst>
                <a:gs pos="0">
                  <a:schemeClr val="bg1"/>
                </a:gs>
                <a:gs pos="100000">
                  <a:srgbClr val="00CC00"/>
                </a:gs>
              </a:gsLst>
              <a:lin ang="5400000" scaled="1"/>
            </a:gradFill>
            <a:ln w="9525">
              <a:noFill/>
              <a:round/>
              <a:headEnd/>
              <a:tailEnd/>
            </a:ln>
            <a:effectLst/>
          </p:spPr>
          <p:txBody>
            <a:bodyPr wrap="none" anchor="ctr"/>
            <a:lstStyle/>
            <a:p>
              <a:endParaRPr lang="ru-RU" sz="1800" b="0" u="none" baseline="0">
                <a:solidFill>
                  <a:schemeClr val="tx1">
                    <a:lumMod val="75000"/>
                    <a:lumOff val="25000"/>
                  </a:schemeClr>
                </a:solidFill>
              </a:endParaRPr>
            </a:p>
          </p:txBody>
        </p:sp>
      </p:grpSp>
      <p:grpSp>
        <p:nvGrpSpPr>
          <p:cNvPr id="378181" name="Group 325"/>
          <p:cNvGrpSpPr>
            <a:grpSpLocks/>
          </p:cNvGrpSpPr>
          <p:nvPr/>
        </p:nvGrpSpPr>
        <p:grpSpPr bwMode="auto">
          <a:xfrm>
            <a:off x="6248400" y="4105275"/>
            <a:ext cx="304800" cy="304800"/>
            <a:chOff x="480" y="1171"/>
            <a:chExt cx="192" cy="192"/>
          </a:xfrm>
        </p:grpSpPr>
        <p:sp>
          <p:nvSpPr>
            <p:cNvPr id="378182" name="AutoShape 326"/>
            <p:cNvSpPr>
              <a:spLocks noChangeArrowheads="1"/>
            </p:cNvSpPr>
            <p:nvPr/>
          </p:nvSpPr>
          <p:spPr bwMode="auto">
            <a:xfrm>
              <a:off x="480" y="1171"/>
              <a:ext cx="192" cy="192"/>
            </a:xfrm>
            <a:prstGeom prst="roundRect">
              <a:avLst>
                <a:gd name="adj" fmla="val 16667"/>
              </a:avLst>
            </a:prstGeom>
            <a:solidFill>
              <a:schemeClr val="bg2"/>
            </a:solidFill>
            <a:ln w="9525">
              <a:solidFill>
                <a:srgbClr val="DDDDDD"/>
              </a:solidFill>
              <a:round/>
              <a:headEnd/>
              <a:tailEnd/>
            </a:ln>
            <a:effectLst/>
          </p:spPr>
          <p:txBody>
            <a:bodyPr wrap="none" anchor="ctr"/>
            <a:lstStyle/>
            <a:p>
              <a:endParaRPr lang="en-US" dirty="0">
                <a:solidFill>
                  <a:schemeClr val="tx1">
                    <a:lumMod val="75000"/>
                    <a:lumOff val="25000"/>
                  </a:schemeClr>
                </a:solidFill>
              </a:endParaRPr>
            </a:p>
          </p:txBody>
        </p:sp>
        <p:sp>
          <p:nvSpPr>
            <p:cNvPr id="378183" name="AutoShape 327"/>
            <p:cNvSpPr>
              <a:spLocks noChangeArrowheads="1"/>
            </p:cNvSpPr>
            <p:nvPr/>
          </p:nvSpPr>
          <p:spPr bwMode="auto">
            <a:xfrm>
              <a:off x="484" y="1175"/>
              <a:ext cx="183" cy="96"/>
            </a:xfrm>
            <a:prstGeom prst="roundRect">
              <a:avLst>
                <a:gd name="adj" fmla="val 31250"/>
              </a:avLst>
            </a:prstGeom>
            <a:gradFill rotWithShape="1">
              <a:gsLst>
                <a:gs pos="0">
                  <a:schemeClr val="bg1"/>
                </a:gs>
                <a:gs pos="100000">
                  <a:schemeClr val="bg2"/>
                </a:gs>
              </a:gsLst>
              <a:lin ang="5400000" scaled="1"/>
            </a:gradFill>
            <a:ln w="9525">
              <a:noFill/>
              <a:round/>
              <a:headEnd/>
              <a:tailEnd/>
            </a:ln>
            <a:effectLst/>
          </p:spPr>
          <p:txBody>
            <a:bodyPr wrap="none" anchor="ctr"/>
            <a:lstStyle/>
            <a:p>
              <a:endParaRPr lang="ru-RU" sz="1800" b="0" u="none" baseline="0">
                <a:solidFill>
                  <a:schemeClr val="tx1">
                    <a:lumMod val="75000"/>
                    <a:lumOff val="25000"/>
                  </a:schemeClr>
                </a:solidFill>
              </a:endParaRPr>
            </a:p>
          </p:txBody>
        </p:sp>
      </p:grpSp>
      <p:sp>
        <p:nvSpPr>
          <p:cNvPr id="378184" name="Rectangle 328"/>
          <p:cNvSpPr>
            <a:spLocks noChangeArrowheads="1"/>
          </p:cNvSpPr>
          <p:nvPr/>
        </p:nvSpPr>
        <p:spPr bwMode="auto">
          <a:xfrm>
            <a:off x="6705600" y="5419725"/>
            <a:ext cx="1828800" cy="274638"/>
          </a:xfrm>
          <a:prstGeom prst="rect">
            <a:avLst/>
          </a:prstGeom>
          <a:noFill/>
          <a:ln w="9525">
            <a:noFill/>
            <a:miter lim="800000"/>
            <a:headEnd/>
            <a:tailEnd/>
          </a:ln>
        </p:spPr>
        <p:txBody>
          <a:bodyPr lIns="0" tIns="0" rIns="0" bIns="0">
            <a:spAutoFit/>
          </a:bodyPr>
          <a:lstStyle/>
          <a:p>
            <a:pPr algn="l"/>
            <a:r>
              <a:rPr lang="en-US" sz="1800" b="0" u="none" baseline="0" dirty="0">
                <a:solidFill>
                  <a:schemeClr val="tx1">
                    <a:lumMod val="75000"/>
                    <a:lumOff val="25000"/>
                  </a:schemeClr>
                </a:solidFill>
              </a:rPr>
              <a:t>Product B</a:t>
            </a:r>
          </a:p>
        </p:txBody>
      </p:sp>
      <p:sp>
        <p:nvSpPr>
          <p:cNvPr id="378185" name="Rectangle 329"/>
          <p:cNvSpPr>
            <a:spLocks noChangeArrowheads="1"/>
          </p:cNvSpPr>
          <p:nvPr/>
        </p:nvSpPr>
        <p:spPr bwMode="auto">
          <a:xfrm>
            <a:off x="6705600" y="4114800"/>
            <a:ext cx="1828800" cy="274638"/>
          </a:xfrm>
          <a:prstGeom prst="rect">
            <a:avLst/>
          </a:prstGeom>
          <a:noFill/>
          <a:ln w="9525">
            <a:noFill/>
            <a:miter lim="800000"/>
            <a:headEnd/>
            <a:tailEnd/>
          </a:ln>
        </p:spPr>
        <p:txBody>
          <a:bodyPr lIns="0" tIns="0" rIns="0" bIns="0">
            <a:spAutoFit/>
          </a:bodyPr>
          <a:lstStyle/>
          <a:p>
            <a:pPr algn="l"/>
            <a:r>
              <a:rPr lang="en-US" sz="1800" b="0" u="none" baseline="0" dirty="0">
                <a:solidFill>
                  <a:schemeClr val="tx1">
                    <a:lumMod val="75000"/>
                    <a:lumOff val="25000"/>
                  </a:schemeClr>
                </a:solidFill>
              </a:rPr>
              <a:t>Product C</a:t>
            </a:r>
          </a:p>
        </p:txBody>
      </p:sp>
      <p:sp>
        <p:nvSpPr>
          <p:cNvPr id="378186" name="Rectangle 330"/>
          <p:cNvSpPr>
            <a:spLocks noChangeArrowheads="1"/>
          </p:cNvSpPr>
          <p:nvPr/>
        </p:nvSpPr>
        <p:spPr bwMode="auto">
          <a:xfrm>
            <a:off x="6248400" y="1776413"/>
            <a:ext cx="2514600" cy="553998"/>
          </a:xfrm>
          <a:prstGeom prst="rect">
            <a:avLst/>
          </a:prstGeom>
          <a:noFill/>
          <a:ln w="9525">
            <a:noFill/>
            <a:miter lim="800000"/>
            <a:headEnd/>
            <a:tailEnd/>
          </a:ln>
        </p:spPr>
        <p:txBody>
          <a:bodyPr lIns="0" tIns="0" rIns="0" bIns="0">
            <a:spAutoFit/>
          </a:bodyPr>
          <a:lstStyle/>
          <a:p>
            <a:pPr algn="l"/>
            <a:r>
              <a:rPr lang="en-US" sz="1200" b="0" u="none" baseline="0" dirty="0">
                <a:solidFill>
                  <a:schemeClr val="tx1">
                    <a:lumMod val="75000"/>
                    <a:lumOff val="25000"/>
                  </a:schemeClr>
                </a:solidFill>
              </a:rPr>
              <a:t>Lorem Ipsum is simply dummy text of the printing and typesetting industry. Lorem Ipsum has been the industry's</a:t>
            </a:r>
            <a:endParaRPr lang="en-US" sz="1200" u="none" baseline="0" dirty="0">
              <a:solidFill>
                <a:schemeClr val="tx1">
                  <a:lumMod val="75000"/>
                  <a:lumOff val="25000"/>
                </a:schemeClr>
              </a:solidFill>
            </a:endParaRPr>
          </a:p>
        </p:txBody>
      </p:sp>
      <p:sp>
        <p:nvSpPr>
          <p:cNvPr id="378187" name="Rectangle 331"/>
          <p:cNvSpPr>
            <a:spLocks noChangeArrowheads="1"/>
          </p:cNvSpPr>
          <p:nvPr/>
        </p:nvSpPr>
        <p:spPr bwMode="auto">
          <a:xfrm>
            <a:off x="6705600" y="1309688"/>
            <a:ext cx="1828800" cy="274637"/>
          </a:xfrm>
          <a:prstGeom prst="rect">
            <a:avLst/>
          </a:prstGeom>
          <a:noFill/>
          <a:ln w="9525">
            <a:noFill/>
            <a:miter lim="800000"/>
            <a:headEnd/>
            <a:tailEnd/>
          </a:ln>
        </p:spPr>
        <p:txBody>
          <a:bodyPr lIns="0" tIns="0" rIns="0" bIns="0">
            <a:spAutoFit/>
          </a:bodyPr>
          <a:lstStyle/>
          <a:p>
            <a:pPr algn="l"/>
            <a:r>
              <a:rPr lang="en-US" sz="1800" b="0" u="none" baseline="0" dirty="0">
                <a:solidFill>
                  <a:schemeClr val="tx1">
                    <a:lumMod val="75000"/>
                    <a:lumOff val="25000"/>
                  </a:schemeClr>
                </a:solidFill>
              </a:rPr>
              <a:t>Product C</a:t>
            </a:r>
          </a:p>
        </p:txBody>
      </p:sp>
      <p:grpSp>
        <p:nvGrpSpPr>
          <p:cNvPr id="378188" name="Group 332"/>
          <p:cNvGrpSpPr>
            <a:grpSpLocks/>
          </p:cNvGrpSpPr>
          <p:nvPr/>
        </p:nvGrpSpPr>
        <p:grpSpPr bwMode="auto">
          <a:xfrm>
            <a:off x="6248400" y="1295400"/>
            <a:ext cx="304800" cy="304800"/>
            <a:chOff x="480" y="1171"/>
            <a:chExt cx="192" cy="192"/>
          </a:xfrm>
        </p:grpSpPr>
        <p:sp>
          <p:nvSpPr>
            <p:cNvPr id="378189" name="AutoShape 333"/>
            <p:cNvSpPr>
              <a:spLocks noChangeArrowheads="1"/>
            </p:cNvSpPr>
            <p:nvPr/>
          </p:nvSpPr>
          <p:spPr bwMode="auto">
            <a:xfrm>
              <a:off x="480" y="1171"/>
              <a:ext cx="192" cy="192"/>
            </a:xfrm>
            <a:prstGeom prst="roundRect">
              <a:avLst>
                <a:gd name="adj" fmla="val 16667"/>
              </a:avLst>
            </a:prstGeom>
            <a:solidFill>
              <a:srgbClr val="FAF400"/>
            </a:solidFill>
            <a:ln w="9525">
              <a:solidFill>
                <a:srgbClr val="DDDDDD"/>
              </a:solidFill>
              <a:round/>
              <a:headEnd/>
              <a:tailEnd/>
            </a:ln>
            <a:effectLst/>
          </p:spPr>
          <p:txBody>
            <a:bodyPr wrap="none" anchor="ctr"/>
            <a:lstStyle/>
            <a:p>
              <a:endParaRPr lang="en-US" dirty="0">
                <a:solidFill>
                  <a:schemeClr val="tx1">
                    <a:lumMod val="75000"/>
                    <a:lumOff val="25000"/>
                  </a:schemeClr>
                </a:solidFill>
              </a:endParaRPr>
            </a:p>
          </p:txBody>
        </p:sp>
        <p:sp>
          <p:nvSpPr>
            <p:cNvPr id="378190" name="AutoShape 334"/>
            <p:cNvSpPr>
              <a:spLocks noChangeArrowheads="1"/>
            </p:cNvSpPr>
            <p:nvPr/>
          </p:nvSpPr>
          <p:spPr bwMode="auto">
            <a:xfrm>
              <a:off x="484" y="1175"/>
              <a:ext cx="183" cy="96"/>
            </a:xfrm>
            <a:prstGeom prst="roundRect">
              <a:avLst>
                <a:gd name="adj" fmla="val 31250"/>
              </a:avLst>
            </a:prstGeom>
            <a:gradFill rotWithShape="1">
              <a:gsLst>
                <a:gs pos="0">
                  <a:schemeClr val="bg1"/>
                </a:gs>
                <a:gs pos="100000">
                  <a:srgbClr val="FFFF00"/>
                </a:gs>
              </a:gsLst>
              <a:lin ang="5400000" scaled="1"/>
            </a:gradFill>
            <a:ln w="9525">
              <a:noFill/>
              <a:round/>
              <a:headEnd/>
              <a:tailEnd/>
            </a:ln>
            <a:effectLst/>
          </p:spPr>
          <p:txBody>
            <a:bodyPr wrap="none" anchor="ctr"/>
            <a:lstStyle/>
            <a:p>
              <a:endParaRPr lang="ru-RU" sz="1800" b="0" u="none" baseline="0">
                <a:solidFill>
                  <a:schemeClr val="tx1">
                    <a:lumMod val="75000"/>
                    <a:lumOff val="25000"/>
                  </a:schemeClr>
                </a:solidFill>
              </a:endParaRPr>
            </a:p>
          </p:txBody>
        </p:sp>
      </p:grpSp>
      <p:sp>
        <p:nvSpPr>
          <p:cNvPr id="378191" name="Rectangle 335"/>
          <p:cNvSpPr>
            <a:spLocks noChangeArrowheads="1"/>
          </p:cNvSpPr>
          <p:nvPr/>
        </p:nvSpPr>
        <p:spPr bwMode="auto">
          <a:xfrm>
            <a:off x="6248400" y="5843588"/>
            <a:ext cx="2514600" cy="553998"/>
          </a:xfrm>
          <a:prstGeom prst="rect">
            <a:avLst/>
          </a:prstGeom>
          <a:noFill/>
          <a:ln w="9525">
            <a:noFill/>
            <a:miter lim="800000"/>
            <a:headEnd/>
            <a:tailEnd/>
          </a:ln>
        </p:spPr>
        <p:txBody>
          <a:bodyPr lIns="0" tIns="0" rIns="0" bIns="0">
            <a:spAutoFit/>
          </a:bodyPr>
          <a:lstStyle/>
          <a:p>
            <a:pPr algn="l"/>
            <a:r>
              <a:rPr lang="en-US" sz="1200" b="0" u="none" baseline="0" dirty="0">
                <a:solidFill>
                  <a:schemeClr val="tx1">
                    <a:lumMod val="75000"/>
                    <a:lumOff val="25000"/>
                  </a:schemeClr>
                </a:solidFill>
              </a:rPr>
              <a:t>Lorem Ipsum is simply dummy text of the printing and typesetting industry. Lorem Ipsum has been the industry's</a:t>
            </a:r>
            <a:endParaRPr lang="en-US" sz="1200" u="none" baseline="0" dirty="0">
              <a:solidFill>
                <a:schemeClr val="tx1">
                  <a:lumMod val="75000"/>
                  <a:lumOff val="25000"/>
                </a:schemeClr>
              </a:solidFill>
            </a:endParaRPr>
          </a:p>
        </p:txBody>
      </p:sp>
      <p:sp>
        <p:nvSpPr>
          <p:cNvPr id="378192" name="Rectangle 336"/>
          <p:cNvSpPr>
            <a:spLocks noChangeArrowheads="1"/>
          </p:cNvSpPr>
          <p:nvPr/>
        </p:nvSpPr>
        <p:spPr bwMode="auto">
          <a:xfrm>
            <a:off x="1981200" y="5472113"/>
            <a:ext cx="2514600" cy="553998"/>
          </a:xfrm>
          <a:prstGeom prst="rect">
            <a:avLst/>
          </a:prstGeom>
          <a:noFill/>
          <a:ln w="9525">
            <a:noFill/>
            <a:miter lim="800000"/>
            <a:headEnd/>
            <a:tailEnd/>
          </a:ln>
        </p:spPr>
        <p:txBody>
          <a:bodyPr lIns="0" tIns="0" rIns="0" bIns="0">
            <a:spAutoFit/>
          </a:bodyPr>
          <a:lstStyle/>
          <a:p>
            <a:pPr algn="l"/>
            <a:r>
              <a:rPr lang="en-US" sz="1200" b="0" u="none" baseline="0" dirty="0">
                <a:solidFill>
                  <a:schemeClr val="tx1">
                    <a:lumMod val="75000"/>
                    <a:lumOff val="25000"/>
                  </a:schemeClr>
                </a:solidFill>
              </a:rPr>
              <a:t>Lorem Ipsum is simply dummy text of the printing and typesetting industry. Lorem Ipsum has been the industry's</a:t>
            </a:r>
            <a:endParaRPr lang="en-US" sz="1200" u="none" baseline="0" dirty="0">
              <a:solidFill>
                <a:schemeClr val="tx1">
                  <a:lumMod val="75000"/>
                  <a:lumOff val="25000"/>
                </a:schemeClr>
              </a:solidFill>
            </a:endParaRPr>
          </a:p>
        </p:txBody>
      </p:sp>
      <p:grpSp>
        <p:nvGrpSpPr>
          <p:cNvPr id="378197" name="Group 341"/>
          <p:cNvGrpSpPr>
            <a:grpSpLocks/>
          </p:cNvGrpSpPr>
          <p:nvPr/>
        </p:nvGrpSpPr>
        <p:grpSpPr bwMode="auto">
          <a:xfrm>
            <a:off x="482600" y="4953000"/>
            <a:ext cx="304800" cy="304800"/>
            <a:chOff x="480" y="1171"/>
            <a:chExt cx="192" cy="192"/>
          </a:xfrm>
        </p:grpSpPr>
        <p:sp>
          <p:nvSpPr>
            <p:cNvPr id="378198" name="AutoShape 342"/>
            <p:cNvSpPr>
              <a:spLocks noChangeArrowheads="1"/>
            </p:cNvSpPr>
            <p:nvPr/>
          </p:nvSpPr>
          <p:spPr bwMode="auto">
            <a:xfrm>
              <a:off x="480" y="1171"/>
              <a:ext cx="192" cy="192"/>
            </a:xfrm>
            <a:prstGeom prst="roundRect">
              <a:avLst>
                <a:gd name="adj" fmla="val 16667"/>
              </a:avLst>
            </a:prstGeom>
            <a:solidFill>
              <a:schemeClr val="bg2"/>
            </a:solidFill>
            <a:ln w="9525">
              <a:solidFill>
                <a:srgbClr val="DDDDDD"/>
              </a:solidFill>
              <a:round/>
              <a:headEnd/>
              <a:tailEnd/>
            </a:ln>
            <a:effectLst/>
          </p:spPr>
          <p:txBody>
            <a:bodyPr wrap="none" anchor="ctr"/>
            <a:lstStyle/>
            <a:p>
              <a:endParaRPr lang="en-US" dirty="0"/>
            </a:p>
          </p:txBody>
        </p:sp>
        <p:sp>
          <p:nvSpPr>
            <p:cNvPr id="378199" name="AutoShape 343"/>
            <p:cNvSpPr>
              <a:spLocks noChangeArrowheads="1"/>
            </p:cNvSpPr>
            <p:nvPr/>
          </p:nvSpPr>
          <p:spPr bwMode="auto">
            <a:xfrm>
              <a:off x="484" y="1175"/>
              <a:ext cx="183" cy="96"/>
            </a:xfrm>
            <a:prstGeom prst="roundRect">
              <a:avLst>
                <a:gd name="adj" fmla="val 31250"/>
              </a:avLst>
            </a:prstGeom>
            <a:gradFill rotWithShape="1">
              <a:gsLst>
                <a:gs pos="0">
                  <a:schemeClr val="bg1"/>
                </a:gs>
                <a:gs pos="100000">
                  <a:schemeClr val="bg2"/>
                </a:gs>
              </a:gsLst>
              <a:lin ang="5400000" scaled="1"/>
            </a:gradFill>
            <a:ln w="9525">
              <a:noFill/>
              <a:round/>
              <a:headEnd/>
              <a:tailEnd/>
            </a:ln>
            <a:effectLst/>
          </p:spPr>
          <p:txBody>
            <a:bodyPr wrap="none" anchor="ctr"/>
            <a:lstStyle/>
            <a:p>
              <a:endParaRPr lang="ru-RU" sz="1800" b="0" u="none" baseline="0"/>
            </a:p>
          </p:txBody>
        </p:sp>
      </p:grpSp>
      <p:grpSp>
        <p:nvGrpSpPr>
          <p:cNvPr id="378200" name="Group 344"/>
          <p:cNvGrpSpPr>
            <a:grpSpLocks/>
          </p:cNvGrpSpPr>
          <p:nvPr/>
        </p:nvGrpSpPr>
        <p:grpSpPr bwMode="auto">
          <a:xfrm>
            <a:off x="482600" y="4343400"/>
            <a:ext cx="304800" cy="304800"/>
            <a:chOff x="480" y="1171"/>
            <a:chExt cx="192" cy="192"/>
          </a:xfrm>
        </p:grpSpPr>
        <p:sp>
          <p:nvSpPr>
            <p:cNvPr id="378201" name="AutoShape 345"/>
            <p:cNvSpPr>
              <a:spLocks noChangeArrowheads="1"/>
            </p:cNvSpPr>
            <p:nvPr/>
          </p:nvSpPr>
          <p:spPr bwMode="auto">
            <a:xfrm>
              <a:off x="480" y="1171"/>
              <a:ext cx="192" cy="192"/>
            </a:xfrm>
            <a:prstGeom prst="roundRect">
              <a:avLst>
                <a:gd name="adj" fmla="val 16667"/>
              </a:avLst>
            </a:prstGeom>
            <a:solidFill>
              <a:srgbClr val="FAF400"/>
            </a:solidFill>
            <a:ln w="9525">
              <a:solidFill>
                <a:srgbClr val="DDDDDD"/>
              </a:solidFill>
              <a:round/>
              <a:headEnd/>
              <a:tailEnd/>
            </a:ln>
            <a:effectLst/>
          </p:spPr>
          <p:txBody>
            <a:bodyPr wrap="none" anchor="ctr"/>
            <a:lstStyle/>
            <a:p>
              <a:endParaRPr lang="en-US" dirty="0"/>
            </a:p>
          </p:txBody>
        </p:sp>
        <p:sp>
          <p:nvSpPr>
            <p:cNvPr id="378202" name="AutoShape 346"/>
            <p:cNvSpPr>
              <a:spLocks noChangeArrowheads="1"/>
            </p:cNvSpPr>
            <p:nvPr/>
          </p:nvSpPr>
          <p:spPr bwMode="auto">
            <a:xfrm>
              <a:off x="484" y="1175"/>
              <a:ext cx="183" cy="96"/>
            </a:xfrm>
            <a:prstGeom prst="roundRect">
              <a:avLst>
                <a:gd name="adj" fmla="val 31250"/>
              </a:avLst>
            </a:prstGeom>
            <a:gradFill rotWithShape="1">
              <a:gsLst>
                <a:gs pos="0">
                  <a:schemeClr val="bg1"/>
                </a:gs>
                <a:gs pos="100000">
                  <a:srgbClr val="FFFF00"/>
                </a:gs>
              </a:gsLst>
              <a:lin ang="5400000" scaled="1"/>
            </a:gradFill>
            <a:ln w="9525">
              <a:noFill/>
              <a:round/>
              <a:headEnd/>
              <a:tailEnd/>
            </a:ln>
            <a:effectLst/>
          </p:spPr>
          <p:txBody>
            <a:bodyPr wrap="none" anchor="ctr"/>
            <a:lstStyle/>
            <a:p>
              <a:endParaRPr lang="ru-RU" sz="1800" b="0" u="none" baseline="0"/>
            </a:p>
          </p:txBody>
        </p:sp>
      </p:grpSp>
      <p:grpSp>
        <p:nvGrpSpPr>
          <p:cNvPr id="378203" name="Group 347"/>
          <p:cNvGrpSpPr>
            <a:grpSpLocks/>
          </p:cNvGrpSpPr>
          <p:nvPr/>
        </p:nvGrpSpPr>
        <p:grpSpPr bwMode="auto">
          <a:xfrm>
            <a:off x="482600" y="5562600"/>
            <a:ext cx="304800" cy="307975"/>
            <a:chOff x="336" y="3268"/>
            <a:chExt cx="192" cy="194"/>
          </a:xfrm>
        </p:grpSpPr>
        <p:sp>
          <p:nvSpPr>
            <p:cNvPr id="378204" name="AutoShape 348"/>
            <p:cNvSpPr>
              <a:spLocks noChangeArrowheads="1"/>
            </p:cNvSpPr>
            <p:nvPr/>
          </p:nvSpPr>
          <p:spPr bwMode="auto">
            <a:xfrm>
              <a:off x="336" y="3270"/>
              <a:ext cx="192" cy="192"/>
            </a:xfrm>
            <a:prstGeom prst="roundRect">
              <a:avLst>
                <a:gd name="adj" fmla="val 16667"/>
              </a:avLst>
            </a:prstGeom>
            <a:solidFill>
              <a:srgbClr val="00CC66"/>
            </a:solidFill>
            <a:ln w="9525">
              <a:solidFill>
                <a:srgbClr val="DDDDDD"/>
              </a:solidFill>
              <a:round/>
              <a:headEnd/>
              <a:tailEnd/>
            </a:ln>
            <a:effectLst/>
          </p:spPr>
          <p:txBody>
            <a:bodyPr wrap="none" anchor="ctr"/>
            <a:lstStyle/>
            <a:p>
              <a:endParaRPr lang="en-US" dirty="0"/>
            </a:p>
          </p:txBody>
        </p:sp>
        <p:sp>
          <p:nvSpPr>
            <p:cNvPr id="378205" name="AutoShape 349"/>
            <p:cNvSpPr>
              <a:spLocks noChangeArrowheads="1"/>
            </p:cNvSpPr>
            <p:nvPr/>
          </p:nvSpPr>
          <p:spPr bwMode="auto">
            <a:xfrm>
              <a:off x="340" y="3268"/>
              <a:ext cx="183" cy="96"/>
            </a:xfrm>
            <a:prstGeom prst="roundRect">
              <a:avLst>
                <a:gd name="adj" fmla="val 31250"/>
              </a:avLst>
            </a:prstGeom>
            <a:gradFill rotWithShape="1">
              <a:gsLst>
                <a:gs pos="0">
                  <a:schemeClr val="bg1"/>
                </a:gs>
                <a:gs pos="100000">
                  <a:srgbClr val="00CC00"/>
                </a:gs>
              </a:gsLst>
              <a:lin ang="5400000" scaled="1"/>
            </a:gradFill>
            <a:ln w="9525">
              <a:noFill/>
              <a:round/>
              <a:headEnd/>
              <a:tailEnd/>
            </a:ln>
            <a:effectLst/>
          </p:spPr>
          <p:txBody>
            <a:bodyPr wrap="none" anchor="ctr"/>
            <a:lstStyle/>
            <a:p>
              <a:endParaRPr lang="ru-RU" sz="1800" b="0" u="none" baseline="0"/>
            </a:p>
          </p:txBody>
        </p:sp>
      </p:grpSp>
      <p:sp>
        <p:nvSpPr>
          <p:cNvPr id="378206" name="Rectangle 350"/>
          <p:cNvSpPr>
            <a:spLocks noChangeArrowheads="1"/>
          </p:cNvSpPr>
          <p:nvPr/>
        </p:nvSpPr>
        <p:spPr bwMode="auto">
          <a:xfrm>
            <a:off x="1008063" y="6181725"/>
            <a:ext cx="668337" cy="274638"/>
          </a:xfrm>
          <a:prstGeom prst="rect">
            <a:avLst/>
          </a:prstGeom>
          <a:noFill/>
          <a:ln w="9525">
            <a:noFill/>
            <a:miter lim="800000"/>
            <a:headEnd/>
            <a:tailEnd/>
          </a:ln>
        </p:spPr>
        <p:txBody>
          <a:bodyPr lIns="0" tIns="0" rIns="0" bIns="0">
            <a:spAutoFit/>
          </a:bodyPr>
          <a:lstStyle/>
          <a:p>
            <a:pPr algn="l"/>
            <a:r>
              <a:rPr lang="en-US" sz="1800" b="0" u="none" baseline="0" dirty="0">
                <a:solidFill>
                  <a:schemeClr val="tx1">
                    <a:lumMod val="75000"/>
                    <a:lumOff val="25000"/>
                  </a:schemeClr>
                </a:solidFill>
                <a:latin typeface="Verdana" pitchFamily="34" charset="0"/>
              </a:rPr>
              <a:t>400</a:t>
            </a:r>
          </a:p>
        </p:txBody>
      </p:sp>
      <p:sp>
        <p:nvSpPr>
          <p:cNvPr id="378207" name="Rectangle 351"/>
          <p:cNvSpPr>
            <a:spLocks noChangeArrowheads="1"/>
          </p:cNvSpPr>
          <p:nvPr/>
        </p:nvSpPr>
        <p:spPr bwMode="auto">
          <a:xfrm>
            <a:off x="998538" y="4962525"/>
            <a:ext cx="438150" cy="274638"/>
          </a:xfrm>
          <a:prstGeom prst="rect">
            <a:avLst/>
          </a:prstGeom>
          <a:noFill/>
          <a:ln w="9525">
            <a:noFill/>
            <a:miter lim="800000"/>
            <a:headEnd/>
            <a:tailEnd/>
          </a:ln>
        </p:spPr>
        <p:txBody>
          <a:bodyPr wrap="none" lIns="0" tIns="0" rIns="0" bIns="0">
            <a:spAutoFit/>
          </a:bodyPr>
          <a:lstStyle/>
          <a:p>
            <a:pPr algn="l"/>
            <a:r>
              <a:rPr lang="en-US" sz="1800" b="0" u="none" baseline="0" dirty="0">
                <a:solidFill>
                  <a:schemeClr val="tx1">
                    <a:lumMod val="75000"/>
                    <a:lumOff val="25000"/>
                  </a:schemeClr>
                </a:solidFill>
                <a:latin typeface="Verdana" pitchFamily="34" charset="0"/>
              </a:rPr>
              <a:t>200</a:t>
            </a:r>
          </a:p>
        </p:txBody>
      </p:sp>
      <p:sp>
        <p:nvSpPr>
          <p:cNvPr id="378208" name="Rectangle 352"/>
          <p:cNvSpPr>
            <a:spLocks noChangeArrowheads="1"/>
          </p:cNvSpPr>
          <p:nvPr/>
        </p:nvSpPr>
        <p:spPr bwMode="auto">
          <a:xfrm>
            <a:off x="1008063" y="5575300"/>
            <a:ext cx="438150" cy="274638"/>
          </a:xfrm>
          <a:prstGeom prst="rect">
            <a:avLst/>
          </a:prstGeom>
          <a:noFill/>
          <a:ln w="9525">
            <a:noFill/>
            <a:miter lim="800000"/>
            <a:headEnd/>
            <a:tailEnd/>
          </a:ln>
        </p:spPr>
        <p:txBody>
          <a:bodyPr wrap="none" lIns="0" tIns="0" rIns="0" bIns="0">
            <a:spAutoFit/>
          </a:bodyPr>
          <a:lstStyle/>
          <a:p>
            <a:pPr algn="l"/>
            <a:r>
              <a:rPr lang="en-US" sz="1800" b="0" u="none" baseline="0" dirty="0">
                <a:solidFill>
                  <a:schemeClr val="tx1">
                    <a:lumMod val="75000"/>
                    <a:lumOff val="25000"/>
                  </a:schemeClr>
                </a:solidFill>
                <a:latin typeface="Verdana" pitchFamily="34" charset="0"/>
              </a:rPr>
              <a:t>300</a:t>
            </a:r>
          </a:p>
        </p:txBody>
      </p:sp>
      <p:sp>
        <p:nvSpPr>
          <p:cNvPr id="378209" name="Rectangle 353"/>
          <p:cNvSpPr>
            <a:spLocks noChangeArrowheads="1"/>
          </p:cNvSpPr>
          <p:nvPr/>
        </p:nvSpPr>
        <p:spPr bwMode="auto">
          <a:xfrm>
            <a:off x="998538" y="4343400"/>
            <a:ext cx="438150" cy="274638"/>
          </a:xfrm>
          <a:prstGeom prst="rect">
            <a:avLst/>
          </a:prstGeom>
          <a:noFill/>
          <a:ln w="9525">
            <a:noFill/>
            <a:miter lim="800000"/>
            <a:headEnd/>
            <a:tailEnd/>
          </a:ln>
        </p:spPr>
        <p:txBody>
          <a:bodyPr wrap="none" lIns="0" tIns="0" rIns="0" bIns="0">
            <a:spAutoFit/>
          </a:bodyPr>
          <a:lstStyle/>
          <a:p>
            <a:pPr algn="l"/>
            <a:r>
              <a:rPr lang="en-US" sz="1800" b="0" u="none" baseline="0" dirty="0">
                <a:solidFill>
                  <a:schemeClr val="tx1">
                    <a:lumMod val="75000"/>
                    <a:lumOff val="25000"/>
                  </a:schemeClr>
                </a:solidFill>
                <a:latin typeface="Verdana" pitchFamily="34" charset="0"/>
              </a:rPr>
              <a:t>100</a:t>
            </a:r>
          </a:p>
        </p:txBody>
      </p:sp>
      <p:grpSp>
        <p:nvGrpSpPr>
          <p:cNvPr id="174" name="Group 101"/>
          <p:cNvGrpSpPr/>
          <p:nvPr/>
        </p:nvGrpSpPr>
        <p:grpSpPr>
          <a:xfrm>
            <a:off x="101628" y="304800"/>
            <a:ext cx="6527772" cy="4335704"/>
            <a:chOff x="116064" y="632536"/>
            <a:chExt cx="8799337" cy="5844464"/>
          </a:xfrm>
          <a:effectLst/>
        </p:grpSpPr>
        <p:grpSp>
          <p:nvGrpSpPr>
            <p:cNvPr id="175" name="Group 51"/>
            <p:cNvGrpSpPr/>
            <p:nvPr/>
          </p:nvGrpSpPr>
          <p:grpSpPr>
            <a:xfrm>
              <a:off x="277551" y="632536"/>
              <a:ext cx="8637850" cy="5844464"/>
              <a:chOff x="530225" y="682625"/>
              <a:chExt cx="7981950" cy="5400676"/>
            </a:xfrm>
            <a:solidFill>
              <a:schemeClr val="bg1"/>
            </a:solidFill>
            <a:effectLst>
              <a:outerShdw blurRad="50800" dist="38100" dir="2700000" algn="tl" rotWithShape="0">
                <a:prstClr val="black">
                  <a:alpha val="40000"/>
                </a:prstClr>
              </a:outerShdw>
            </a:effectLst>
          </p:grpSpPr>
          <p:sp>
            <p:nvSpPr>
              <p:cNvPr id="204"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adFill flip="none" rotWithShape="1">
                <a:gsLst>
                  <a:gs pos="0">
                    <a:srgbClr val="FFFF00">
                      <a:shade val="30000"/>
                      <a:satMod val="115000"/>
                    </a:srgbClr>
                  </a:gs>
                  <a:gs pos="50000">
                    <a:srgbClr val="FFFF00">
                      <a:shade val="67500"/>
                      <a:satMod val="115000"/>
                    </a:srgbClr>
                  </a:gs>
                  <a:gs pos="100000">
                    <a:srgbClr val="FFFF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05"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06"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07"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08"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adFill flip="none" rotWithShape="1">
                <a:gsLst>
                  <a:gs pos="0">
                    <a:srgbClr val="00DA00">
                      <a:shade val="30000"/>
                      <a:satMod val="115000"/>
                    </a:srgbClr>
                  </a:gs>
                  <a:gs pos="50000">
                    <a:srgbClr val="00DA00">
                      <a:shade val="67500"/>
                      <a:satMod val="115000"/>
                    </a:srgbClr>
                  </a:gs>
                  <a:gs pos="100000">
                    <a:srgbClr val="00DA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09"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0"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1"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2"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3"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4"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5"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6"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7"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8"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9"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0"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1"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2"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3"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4"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5"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6"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7"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8"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adFill flip="none" rotWithShape="1">
                <a:gsLst>
                  <a:gs pos="0">
                    <a:schemeClr val="bg2">
                      <a:shade val="30000"/>
                      <a:satMod val="115000"/>
                    </a:schemeClr>
                  </a:gs>
                  <a:gs pos="50000">
                    <a:schemeClr val="bg2">
                      <a:shade val="67500"/>
                      <a:satMod val="115000"/>
                    </a:schemeClr>
                  </a:gs>
                  <a:gs pos="100000">
                    <a:schemeClr val="bg2">
                      <a:shade val="100000"/>
                      <a:satMod val="115000"/>
                    </a:scheme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29"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0"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1"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2"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3"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adFill flip="none" rotWithShape="1">
                <a:gsLst>
                  <a:gs pos="0">
                    <a:srgbClr val="6767D3">
                      <a:shade val="30000"/>
                      <a:satMod val="115000"/>
                    </a:srgbClr>
                  </a:gs>
                  <a:gs pos="50000">
                    <a:srgbClr val="6767D3">
                      <a:shade val="67500"/>
                      <a:satMod val="115000"/>
                    </a:srgbClr>
                  </a:gs>
                  <a:gs pos="100000">
                    <a:srgbClr val="6767D3">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4"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5"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6"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7"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3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4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5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5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grpSp>
        <p:grpSp>
          <p:nvGrpSpPr>
            <p:cNvPr id="176" name="Group 129"/>
            <p:cNvGrpSpPr/>
            <p:nvPr/>
          </p:nvGrpSpPr>
          <p:grpSpPr>
            <a:xfrm>
              <a:off x="116064" y="797460"/>
              <a:ext cx="8740923" cy="5218700"/>
              <a:chOff x="381000" y="762000"/>
              <a:chExt cx="8077200" cy="4822423"/>
            </a:xfrm>
          </p:grpSpPr>
          <p:sp>
            <p:nvSpPr>
              <p:cNvPr id="177" name="Rectangle 10"/>
              <p:cNvSpPr>
                <a:spLocks noChangeArrowheads="1"/>
              </p:cNvSpPr>
              <p:nvPr/>
            </p:nvSpPr>
            <p:spPr bwMode="auto">
              <a:xfrm>
                <a:off x="381000" y="762000"/>
                <a:ext cx="933538"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CALIFORNIA</a:t>
                </a:r>
                <a:endParaRPr kumimoji="0" lang="en-US" sz="1800" i="0" u="none" strike="noStrike" cap="none" normalizeH="0" baseline="0" dirty="0">
                  <a:ln>
                    <a:noFill/>
                  </a:ln>
                  <a:effectLst/>
                  <a:latin typeface="Arial" pitchFamily="34" charset="0"/>
                  <a:cs typeface="Arial" pitchFamily="34" charset="0"/>
                </a:endParaRPr>
              </a:p>
            </p:txBody>
          </p:sp>
          <p:sp>
            <p:nvSpPr>
              <p:cNvPr id="178" name="Rectangle 10"/>
              <p:cNvSpPr>
                <a:spLocks noChangeArrowheads="1"/>
              </p:cNvSpPr>
              <p:nvPr/>
            </p:nvSpPr>
            <p:spPr bwMode="auto">
              <a:xfrm>
                <a:off x="4025900" y="4610100"/>
                <a:ext cx="6985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DEOCAMPO</a:t>
                </a:r>
                <a:endParaRPr kumimoji="0" lang="en-US" sz="1800" i="0" u="none" strike="noStrike" cap="none" normalizeH="0" baseline="0" dirty="0">
                  <a:ln>
                    <a:noFill/>
                  </a:ln>
                  <a:effectLst/>
                  <a:latin typeface="Arial" pitchFamily="34" charset="0"/>
                  <a:cs typeface="Arial" pitchFamily="34" charset="0"/>
                </a:endParaRPr>
              </a:p>
            </p:txBody>
          </p:sp>
          <p:sp>
            <p:nvSpPr>
              <p:cNvPr id="179" name="Rectangle 10"/>
              <p:cNvSpPr>
                <a:spLocks noChangeArrowheads="1"/>
              </p:cNvSpPr>
              <p:nvPr/>
            </p:nvSpPr>
            <p:spPr bwMode="auto">
              <a:xfrm>
                <a:off x="2819400" y="1781889"/>
                <a:ext cx="8382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CHIHUAHUA</a:t>
                </a:r>
                <a:endParaRPr kumimoji="0" lang="en-US" sz="1800" i="0" u="none" strike="noStrike" cap="none" normalizeH="0" baseline="0" dirty="0">
                  <a:ln>
                    <a:noFill/>
                  </a:ln>
                  <a:effectLst/>
                  <a:latin typeface="Arial" pitchFamily="34" charset="0"/>
                  <a:cs typeface="Arial" pitchFamily="34" charset="0"/>
                </a:endParaRPr>
              </a:p>
            </p:txBody>
          </p:sp>
          <p:sp>
            <p:nvSpPr>
              <p:cNvPr id="180" name="Rectangle 10"/>
              <p:cNvSpPr>
                <a:spLocks noChangeArrowheads="1"/>
              </p:cNvSpPr>
              <p:nvPr/>
            </p:nvSpPr>
            <p:spPr bwMode="auto">
              <a:xfrm>
                <a:off x="3962400" y="2039779"/>
                <a:ext cx="7620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ZARAGOZA</a:t>
                </a:r>
                <a:endParaRPr kumimoji="0" lang="en-US" sz="1800" i="0" u="none" strike="noStrike" cap="none" normalizeH="0" baseline="0" dirty="0">
                  <a:ln>
                    <a:noFill/>
                  </a:ln>
                  <a:effectLst/>
                  <a:latin typeface="Arial" pitchFamily="34" charset="0"/>
                  <a:cs typeface="Arial" pitchFamily="34" charset="0"/>
                </a:endParaRPr>
              </a:p>
            </p:txBody>
          </p:sp>
          <p:sp>
            <p:nvSpPr>
              <p:cNvPr id="181" name="Rectangle 10"/>
              <p:cNvSpPr>
                <a:spLocks noChangeArrowheads="1"/>
              </p:cNvSpPr>
              <p:nvPr/>
            </p:nvSpPr>
            <p:spPr bwMode="auto">
              <a:xfrm>
                <a:off x="4743450" y="2725579"/>
                <a:ext cx="36195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LEON</a:t>
                </a:r>
                <a:endParaRPr kumimoji="0" lang="en-US" sz="1800" i="0" u="none" strike="noStrike" cap="none" normalizeH="0" baseline="0" dirty="0">
                  <a:ln>
                    <a:noFill/>
                  </a:ln>
                  <a:effectLst/>
                  <a:latin typeface="Arial" pitchFamily="34" charset="0"/>
                  <a:cs typeface="Arial" pitchFamily="34" charset="0"/>
                </a:endParaRPr>
              </a:p>
            </p:txBody>
          </p:sp>
          <p:sp>
            <p:nvSpPr>
              <p:cNvPr id="182" name="Rectangle 10"/>
              <p:cNvSpPr>
                <a:spLocks noChangeArrowheads="1"/>
              </p:cNvSpPr>
              <p:nvPr/>
            </p:nvSpPr>
            <p:spPr bwMode="auto">
              <a:xfrm>
                <a:off x="895262" y="2526268"/>
                <a:ext cx="933538" cy="25596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SUR</a:t>
                </a:r>
                <a:endParaRPr kumimoji="0" lang="en-US" sz="1800" i="0" u="none" strike="noStrike" cap="none" normalizeH="0" baseline="0" dirty="0">
                  <a:ln>
                    <a:noFill/>
                  </a:ln>
                  <a:effectLst/>
                  <a:latin typeface="Arial" pitchFamily="34" charset="0"/>
                  <a:cs typeface="Arial" pitchFamily="34" charset="0"/>
                </a:endParaRPr>
              </a:p>
            </p:txBody>
          </p:sp>
          <p:sp>
            <p:nvSpPr>
              <p:cNvPr id="183" name="Rectangle 10"/>
              <p:cNvSpPr>
                <a:spLocks noChangeArrowheads="1"/>
              </p:cNvSpPr>
              <p:nvPr/>
            </p:nvSpPr>
            <p:spPr bwMode="auto">
              <a:xfrm>
                <a:off x="3276600" y="29718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DURANGO</a:t>
                </a:r>
                <a:endParaRPr kumimoji="0" lang="en-US" sz="1800" i="0" u="none" strike="noStrike" cap="none" normalizeH="0" baseline="0" dirty="0">
                  <a:ln>
                    <a:noFill/>
                  </a:ln>
                  <a:effectLst/>
                  <a:latin typeface="Arial" pitchFamily="34" charset="0"/>
                  <a:cs typeface="Arial" pitchFamily="34" charset="0"/>
                </a:endParaRPr>
              </a:p>
            </p:txBody>
          </p:sp>
          <p:sp>
            <p:nvSpPr>
              <p:cNvPr id="184" name="Rectangle 10"/>
              <p:cNvSpPr>
                <a:spLocks noChangeArrowheads="1"/>
              </p:cNvSpPr>
              <p:nvPr/>
            </p:nvSpPr>
            <p:spPr bwMode="auto">
              <a:xfrm>
                <a:off x="2438400" y="27432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SINALOA</a:t>
                </a:r>
                <a:endParaRPr kumimoji="0" lang="en-US" sz="1800" i="0" u="none" strike="noStrike" cap="none" normalizeH="0" baseline="0" dirty="0">
                  <a:ln>
                    <a:noFill/>
                  </a:ln>
                  <a:effectLst/>
                  <a:latin typeface="Arial" pitchFamily="34" charset="0"/>
                  <a:cs typeface="Arial" pitchFamily="34" charset="0"/>
                </a:endParaRPr>
              </a:p>
            </p:txBody>
          </p:sp>
          <p:sp>
            <p:nvSpPr>
              <p:cNvPr id="185" name="Rectangle 10"/>
              <p:cNvSpPr>
                <a:spLocks noChangeArrowheads="1"/>
              </p:cNvSpPr>
              <p:nvPr/>
            </p:nvSpPr>
            <p:spPr bwMode="auto">
              <a:xfrm>
                <a:off x="6553200" y="4936867"/>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TABASCO</a:t>
                </a:r>
                <a:endParaRPr kumimoji="0" lang="en-US" sz="1800" i="0" u="none" strike="noStrike" cap="none" normalizeH="0" baseline="0" dirty="0">
                  <a:ln>
                    <a:noFill/>
                  </a:ln>
                  <a:effectLst/>
                  <a:latin typeface="Arial" pitchFamily="34" charset="0"/>
                  <a:cs typeface="Arial" pitchFamily="34" charset="0"/>
                </a:endParaRPr>
              </a:p>
            </p:txBody>
          </p:sp>
          <p:sp>
            <p:nvSpPr>
              <p:cNvPr id="186" name="Rectangle 10"/>
              <p:cNvSpPr>
                <a:spLocks noChangeArrowheads="1"/>
              </p:cNvSpPr>
              <p:nvPr/>
            </p:nvSpPr>
            <p:spPr bwMode="auto">
              <a:xfrm>
                <a:off x="3810000" y="3382089"/>
                <a:ext cx="66675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ZACATECAS</a:t>
                </a:r>
                <a:endParaRPr kumimoji="0" lang="en-US" sz="1800" i="0" u="none" strike="noStrike" cap="none" normalizeH="0" baseline="0" dirty="0">
                  <a:ln>
                    <a:noFill/>
                  </a:ln>
                  <a:effectLst/>
                  <a:latin typeface="Arial" pitchFamily="34" charset="0"/>
                  <a:cs typeface="Arial" pitchFamily="34" charset="0"/>
                </a:endParaRPr>
              </a:p>
            </p:txBody>
          </p:sp>
          <p:sp>
            <p:nvSpPr>
              <p:cNvPr id="187" name="Rectangle 10"/>
              <p:cNvSpPr>
                <a:spLocks noChangeArrowheads="1"/>
              </p:cNvSpPr>
              <p:nvPr/>
            </p:nvSpPr>
            <p:spPr bwMode="auto">
              <a:xfrm>
                <a:off x="4787900" y="3365500"/>
                <a:ext cx="7747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POTOSI</a:t>
                </a:r>
                <a:endParaRPr kumimoji="0" lang="en-US" sz="1800" i="0" u="none" strike="noStrike" cap="none" normalizeH="0" baseline="0" dirty="0">
                  <a:ln>
                    <a:noFill/>
                  </a:ln>
                  <a:effectLst/>
                  <a:latin typeface="Arial" pitchFamily="34" charset="0"/>
                  <a:cs typeface="Arial" pitchFamily="34" charset="0"/>
                </a:endParaRPr>
              </a:p>
            </p:txBody>
          </p:sp>
          <p:sp>
            <p:nvSpPr>
              <p:cNvPr id="188" name="Rectangle 10"/>
              <p:cNvSpPr>
                <a:spLocks noChangeArrowheads="1"/>
              </p:cNvSpPr>
              <p:nvPr/>
            </p:nvSpPr>
            <p:spPr bwMode="auto">
              <a:xfrm>
                <a:off x="3429000" y="4324351"/>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JALISCO</a:t>
                </a:r>
                <a:endParaRPr kumimoji="0" lang="en-US" sz="1800" i="0" u="none" strike="noStrike" cap="none" normalizeH="0" baseline="0" dirty="0">
                  <a:ln>
                    <a:noFill/>
                  </a:ln>
                  <a:effectLst/>
                  <a:latin typeface="Arial" pitchFamily="34" charset="0"/>
                  <a:cs typeface="Arial" pitchFamily="34" charset="0"/>
                </a:endParaRPr>
              </a:p>
            </p:txBody>
          </p:sp>
          <p:sp>
            <p:nvSpPr>
              <p:cNvPr id="189" name="Rectangle 10"/>
              <p:cNvSpPr>
                <a:spLocks noChangeArrowheads="1"/>
              </p:cNvSpPr>
              <p:nvPr/>
            </p:nvSpPr>
            <p:spPr bwMode="auto">
              <a:xfrm>
                <a:off x="5181600" y="48006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PUEBLA</a:t>
                </a:r>
                <a:endParaRPr kumimoji="0" lang="en-US" sz="1800" i="0" u="none" strike="noStrike" cap="none" normalizeH="0" baseline="0" dirty="0">
                  <a:ln>
                    <a:noFill/>
                  </a:ln>
                  <a:effectLst/>
                  <a:latin typeface="Arial" pitchFamily="34" charset="0"/>
                  <a:cs typeface="Arial" pitchFamily="34" charset="0"/>
                </a:endParaRPr>
              </a:p>
            </p:txBody>
          </p:sp>
          <p:sp>
            <p:nvSpPr>
              <p:cNvPr id="190" name="Rectangle 10"/>
              <p:cNvSpPr>
                <a:spLocks noChangeArrowheads="1"/>
              </p:cNvSpPr>
              <p:nvPr/>
            </p:nvSpPr>
            <p:spPr bwMode="auto">
              <a:xfrm>
                <a:off x="5895975" y="4887755"/>
                <a:ext cx="6477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LLAVE</a:t>
                </a:r>
                <a:endParaRPr kumimoji="0" lang="en-US" sz="1800" i="0" u="none" strike="noStrike" cap="none" normalizeH="0" baseline="0" dirty="0">
                  <a:ln>
                    <a:noFill/>
                  </a:ln>
                  <a:effectLst/>
                  <a:latin typeface="Arial" pitchFamily="34" charset="0"/>
                  <a:cs typeface="Arial" pitchFamily="34" charset="0"/>
                </a:endParaRPr>
              </a:p>
            </p:txBody>
          </p:sp>
          <p:sp>
            <p:nvSpPr>
              <p:cNvPr id="191" name="Rectangle 10"/>
              <p:cNvSpPr>
                <a:spLocks noChangeArrowheads="1"/>
              </p:cNvSpPr>
              <p:nvPr/>
            </p:nvSpPr>
            <p:spPr bwMode="auto">
              <a:xfrm>
                <a:off x="6781800" y="5499101"/>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CHIAPAS</a:t>
                </a:r>
                <a:endParaRPr kumimoji="0" lang="en-US" sz="1800" i="0" u="none" strike="noStrike" cap="none" normalizeH="0" baseline="0" dirty="0">
                  <a:ln>
                    <a:noFill/>
                  </a:ln>
                  <a:effectLst/>
                  <a:latin typeface="Arial" pitchFamily="34" charset="0"/>
                  <a:cs typeface="Arial" pitchFamily="34" charset="0"/>
                </a:endParaRPr>
              </a:p>
            </p:txBody>
          </p:sp>
          <p:sp>
            <p:nvSpPr>
              <p:cNvPr id="192" name="Rectangle 10"/>
              <p:cNvSpPr>
                <a:spLocks noChangeArrowheads="1"/>
              </p:cNvSpPr>
              <p:nvPr/>
            </p:nvSpPr>
            <p:spPr bwMode="auto">
              <a:xfrm>
                <a:off x="7416800" y="4768852"/>
                <a:ext cx="660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CAMPECHE</a:t>
                </a:r>
                <a:endParaRPr kumimoji="0" lang="en-US" sz="1800" i="0" u="none" strike="noStrike" cap="none" normalizeH="0" baseline="0" dirty="0">
                  <a:ln>
                    <a:noFill/>
                  </a:ln>
                  <a:effectLst/>
                  <a:latin typeface="Arial" pitchFamily="34" charset="0"/>
                  <a:cs typeface="Arial" pitchFamily="34" charset="0"/>
                </a:endParaRPr>
              </a:p>
            </p:txBody>
          </p:sp>
          <p:sp>
            <p:nvSpPr>
              <p:cNvPr id="193" name="Rectangle 10"/>
              <p:cNvSpPr>
                <a:spLocks noChangeArrowheads="1"/>
              </p:cNvSpPr>
              <p:nvPr/>
            </p:nvSpPr>
            <p:spPr bwMode="auto">
              <a:xfrm>
                <a:off x="7664450" y="4064002"/>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YUCATAN</a:t>
                </a:r>
                <a:endParaRPr kumimoji="0" lang="en-US" sz="1800" i="0" u="none" strike="noStrike" cap="none" normalizeH="0" baseline="0" dirty="0">
                  <a:ln>
                    <a:noFill/>
                  </a:ln>
                  <a:effectLst/>
                  <a:latin typeface="Arial" pitchFamily="34" charset="0"/>
                  <a:cs typeface="Arial" pitchFamily="34" charset="0"/>
                </a:endParaRPr>
              </a:p>
            </p:txBody>
          </p:sp>
          <p:sp>
            <p:nvSpPr>
              <p:cNvPr id="194" name="Rectangle 10"/>
              <p:cNvSpPr>
                <a:spLocks noChangeArrowheads="1"/>
              </p:cNvSpPr>
              <p:nvPr/>
            </p:nvSpPr>
            <p:spPr bwMode="auto">
              <a:xfrm>
                <a:off x="7772400" y="4343401"/>
                <a:ext cx="6858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ROO</a:t>
                </a:r>
                <a:endParaRPr kumimoji="0" lang="en-US" sz="1800" i="0" u="none" strike="noStrike" cap="none" normalizeH="0" baseline="0" dirty="0">
                  <a:ln>
                    <a:noFill/>
                  </a:ln>
                  <a:effectLst/>
                  <a:latin typeface="Arial" pitchFamily="34" charset="0"/>
                  <a:cs typeface="Arial" pitchFamily="34" charset="0"/>
                </a:endParaRPr>
              </a:p>
            </p:txBody>
          </p:sp>
          <p:sp>
            <p:nvSpPr>
              <p:cNvPr id="195" name="Rectangle 10"/>
              <p:cNvSpPr>
                <a:spLocks noChangeArrowheads="1"/>
              </p:cNvSpPr>
              <p:nvPr/>
            </p:nvSpPr>
            <p:spPr bwMode="auto">
              <a:xfrm>
                <a:off x="4324350" y="3763089"/>
                <a:ext cx="100965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AGUASCALIENTES</a:t>
                </a:r>
                <a:endParaRPr kumimoji="0" lang="en-US" sz="1800" i="0" u="none" strike="noStrike" cap="none" normalizeH="0" baseline="0" dirty="0">
                  <a:ln>
                    <a:noFill/>
                  </a:ln>
                  <a:effectLst/>
                  <a:latin typeface="Arial" pitchFamily="34" charset="0"/>
                  <a:cs typeface="Arial" pitchFamily="34" charset="0"/>
                </a:endParaRPr>
              </a:p>
            </p:txBody>
          </p:sp>
          <p:sp>
            <p:nvSpPr>
              <p:cNvPr id="196" name="Rectangle 10"/>
              <p:cNvSpPr>
                <a:spLocks noChangeArrowheads="1"/>
              </p:cNvSpPr>
              <p:nvPr/>
            </p:nvSpPr>
            <p:spPr bwMode="auto">
              <a:xfrm>
                <a:off x="4724400" y="4632068"/>
                <a:ext cx="533400" cy="9954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700" i="0" u="none" strike="noStrike" cap="none" normalizeH="0" baseline="0" dirty="0">
                    <a:ln>
                      <a:noFill/>
                    </a:ln>
                    <a:effectLst/>
                    <a:latin typeface="Arial" pitchFamily="34" charset="0"/>
                    <a:cs typeface="Arial" pitchFamily="34" charset="0"/>
                  </a:rPr>
                  <a:t>MEXICO</a:t>
                </a:r>
                <a:endParaRPr kumimoji="0" lang="en-US" sz="2000" i="0" u="none" strike="noStrike" cap="none" normalizeH="0" baseline="0" dirty="0">
                  <a:ln>
                    <a:noFill/>
                  </a:ln>
                  <a:effectLst/>
                  <a:latin typeface="Arial" pitchFamily="34" charset="0"/>
                  <a:cs typeface="Arial" pitchFamily="34" charset="0"/>
                </a:endParaRPr>
              </a:p>
            </p:txBody>
          </p:sp>
          <p:sp>
            <p:nvSpPr>
              <p:cNvPr id="197" name="Rectangle 10"/>
              <p:cNvSpPr>
                <a:spLocks noChangeArrowheads="1"/>
              </p:cNvSpPr>
              <p:nvPr/>
            </p:nvSpPr>
            <p:spPr bwMode="auto">
              <a:xfrm>
                <a:off x="4267200" y="4220289"/>
                <a:ext cx="7620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GUANAJUATO</a:t>
                </a:r>
                <a:endParaRPr kumimoji="0" lang="en-US" sz="1800" i="0" u="none" strike="noStrike" cap="none" normalizeH="0" baseline="0" dirty="0">
                  <a:ln>
                    <a:noFill/>
                  </a:ln>
                  <a:effectLst/>
                  <a:latin typeface="Arial" pitchFamily="34" charset="0"/>
                  <a:cs typeface="Arial" pitchFamily="34" charset="0"/>
                </a:endParaRPr>
              </a:p>
            </p:txBody>
          </p:sp>
          <p:sp>
            <p:nvSpPr>
              <p:cNvPr id="198" name="Rectangle 10"/>
              <p:cNvSpPr>
                <a:spLocks noChangeArrowheads="1"/>
              </p:cNvSpPr>
              <p:nvPr/>
            </p:nvSpPr>
            <p:spPr bwMode="auto">
              <a:xfrm>
                <a:off x="5181600" y="4601290"/>
                <a:ext cx="6096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TLAXCALA</a:t>
                </a:r>
                <a:endParaRPr kumimoji="0" lang="en-US" sz="1800" i="0" u="none" strike="noStrike" cap="none" normalizeH="0" baseline="0" dirty="0">
                  <a:ln>
                    <a:noFill/>
                  </a:ln>
                  <a:effectLst/>
                  <a:latin typeface="Arial" pitchFamily="34" charset="0"/>
                  <a:cs typeface="Arial" pitchFamily="34" charset="0"/>
                </a:endParaRPr>
              </a:p>
            </p:txBody>
          </p:sp>
          <p:sp>
            <p:nvSpPr>
              <p:cNvPr id="199" name="Rectangle 10"/>
              <p:cNvSpPr>
                <a:spLocks noChangeArrowheads="1"/>
              </p:cNvSpPr>
              <p:nvPr/>
            </p:nvSpPr>
            <p:spPr bwMode="auto">
              <a:xfrm>
                <a:off x="1905000" y="15240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SONORA</a:t>
                </a:r>
                <a:endParaRPr kumimoji="0" lang="en-US" sz="1800" i="0" u="none" strike="noStrike" cap="none" normalizeH="0" baseline="0" dirty="0">
                  <a:ln>
                    <a:noFill/>
                  </a:ln>
                  <a:effectLst/>
                  <a:latin typeface="Arial" pitchFamily="34" charset="0"/>
                  <a:cs typeface="Arial" pitchFamily="34" charset="0"/>
                </a:endParaRPr>
              </a:p>
            </p:txBody>
          </p:sp>
          <p:sp>
            <p:nvSpPr>
              <p:cNvPr id="200" name="Rectangle 10"/>
              <p:cNvSpPr>
                <a:spLocks noChangeArrowheads="1"/>
              </p:cNvSpPr>
              <p:nvPr/>
            </p:nvSpPr>
            <p:spPr bwMode="auto">
              <a:xfrm>
                <a:off x="3105150" y="38862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NAVARIT</a:t>
                </a:r>
                <a:endParaRPr kumimoji="0" lang="en-US" sz="1800" i="0" u="none" strike="noStrike" cap="none" normalizeH="0" baseline="0" dirty="0">
                  <a:ln>
                    <a:noFill/>
                  </a:ln>
                  <a:effectLst/>
                  <a:latin typeface="Arial" pitchFamily="34" charset="0"/>
                  <a:cs typeface="Arial" pitchFamily="34" charset="0"/>
                </a:endParaRPr>
              </a:p>
            </p:txBody>
          </p:sp>
          <p:sp>
            <p:nvSpPr>
              <p:cNvPr id="201" name="Rectangle 10"/>
              <p:cNvSpPr>
                <a:spLocks noChangeArrowheads="1"/>
              </p:cNvSpPr>
              <p:nvPr/>
            </p:nvSpPr>
            <p:spPr bwMode="auto">
              <a:xfrm>
                <a:off x="4562474" y="5127368"/>
                <a:ext cx="695325"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GUERRERO</a:t>
                </a:r>
                <a:endParaRPr kumimoji="0" lang="en-US" sz="1800" i="0" u="none" strike="noStrike" cap="none" normalizeH="0" baseline="0" dirty="0">
                  <a:ln>
                    <a:noFill/>
                  </a:ln>
                  <a:effectLst/>
                  <a:latin typeface="Arial" pitchFamily="34" charset="0"/>
                  <a:cs typeface="Arial" pitchFamily="34" charset="0"/>
                </a:endParaRPr>
              </a:p>
            </p:txBody>
          </p:sp>
          <p:sp>
            <p:nvSpPr>
              <p:cNvPr id="202" name="Rectangle 10"/>
              <p:cNvSpPr>
                <a:spLocks noChangeArrowheads="1"/>
              </p:cNvSpPr>
              <p:nvPr/>
            </p:nvSpPr>
            <p:spPr bwMode="auto">
              <a:xfrm>
                <a:off x="5600700" y="5327392"/>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OAXACA</a:t>
                </a:r>
                <a:endParaRPr kumimoji="0" lang="en-US" sz="1800" i="0" u="none" strike="noStrike" cap="none" normalizeH="0" baseline="0" dirty="0">
                  <a:ln>
                    <a:noFill/>
                  </a:ln>
                  <a:effectLst/>
                  <a:latin typeface="Arial" pitchFamily="34" charset="0"/>
                  <a:cs typeface="Arial" pitchFamily="34" charset="0"/>
                </a:endParaRPr>
              </a:p>
            </p:txBody>
          </p:sp>
          <p:sp>
            <p:nvSpPr>
              <p:cNvPr id="203" name="Rectangle 10"/>
              <p:cNvSpPr>
                <a:spLocks noChangeArrowheads="1"/>
              </p:cNvSpPr>
              <p:nvPr/>
            </p:nvSpPr>
            <p:spPr bwMode="auto">
              <a:xfrm>
                <a:off x="4905375" y="4317742"/>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HIDALGO</a:t>
                </a:r>
                <a:endParaRPr kumimoji="0" lang="en-US" sz="1800" i="0" u="none" strike="noStrike" cap="none" normalizeH="0" baseline="0" dirty="0">
                  <a:ln>
                    <a:noFill/>
                  </a:ln>
                  <a:effectLst/>
                  <a:latin typeface="Arial" pitchFamily="34" charset="0"/>
                  <a:cs typeface="Arial" pitchFamily="34" charset="0"/>
                </a:endParaRPr>
              </a:p>
            </p:txBody>
          </p:sp>
        </p:grpSp>
      </p:grpSp>
      <p:sp>
        <p:nvSpPr>
          <p:cNvPr id="123"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277551" y="937336"/>
            <a:ext cx="8637849" cy="5844464"/>
            <a:chOff x="530225" y="682625"/>
            <a:chExt cx="7981950" cy="5400676"/>
          </a:xfrm>
          <a:solidFill>
            <a:schemeClr val="bg1"/>
          </a:soli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2" name="Group 411"/>
          <p:cNvGrpSpPr>
            <a:grpSpLocks/>
          </p:cNvGrpSpPr>
          <p:nvPr/>
        </p:nvGrpSpPr>
        <p:grpSpPr bwMode="auto">
          <a:xfrm>
            <a:off x="7315200" y="1676400"/>
            <a:ext cx="1562100" cy="2630488"/>
            <a:chOff x="4368" y="231"/>
            <a:chExt cx="1128" cy="1900"/>
          </a:xfrm>
        </p:grpSpPr>
        <p:sp>
          <p:nvSpPr>
            <p:cNvPr id="102" name="AutoShape 412"/>
            <p:cNvSpPr>
              <a:spLocks noChangeAspect="1" noChangeArrowheads="1" noTextEdit="1"/>
            </p:cNvSpPr>
            <p:nvPr/>
          </p:nvSpPr>
          <p:spPr bwMode="auto">
            <a:xfrm>
              <a:off x="4368" y="300"/>
              <a:ext cx="1128" cy="1831"/>
            </a:xfrm>
            <a:prstGeom prst="rect">
              <a:avLst/>
            </a:prstGeom>
            <a:no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3" name="Freeform 413"/>
            <p:cNvSpPr>
              <a:spLocks/>
            </p:cNvSpPr>
            <p:nvPr/>
          </p:nvSpPr>
          <p:spPr bwMode="auto">
            <a:xfrm>
              <a:off x="4455" y="963"/>
              <a:ext cx="1036" cy="1168"/>
            </a:xfrm>
            <a:custGeom>
              <a:avLst/>
              <a:gdLst>
                <a:gd name="T0" fmla="*/ 3988 w 212"/>
                <a:gd name="T1" fmla="*/ 5708 h 239"/>
                <a:gd name="T2" fmla="*/ 5063 w 212"/>
                <a:gd name="T3" fmla="*/ 5229 h 239"/>
                <a:gd name="T4" fmla="*/ 4989 w 212"/>
                <a:gd name="T5" fmla="*/ 3294 h 239"/>
                <a:gd name="T6" fmla="*/ 2101 w 212"/>
                <a:gd name="T7" fmla="*/ 264 h 239"/>
                <a:gd name="T8" fmla="*/ 73 w 212"/>
                <a:gd name="T9" fmla="*/ 1432 h 239"/>
                <a:gd name="T10" fmla="*/ 3748 w 212"/>
                <a:gd name="T11" fmla="*/ 3079 h 239"/>
                <a:gd name="T12" fmla="*/ 3988 w 212"/>
                <a:gd name="T13" fmla="*/ 5708 h 239"/>
                <a:gd name="T14" fmla="*/ 0 60000 65536"/>
                <a:gd name="T15" fmla="*/ 0 60000 65536"/>
                <a:gd name="T16" fmla="*/ 0 60000 65536"/>
                <a:gd name="T17" fmla="*/ 0 60000 65536"/>
                <a:gd name="T18" fmla="*/ 0 60000 65536"/>
                <a:gd name="T19" fmla="*/ 0 60000 65536"/>
                <a:gd name="T20" fmla="*/ 0 60000 65536"/>
                <a:gd name="T21" fmla="*/ 0 w 212"/>
                <a:gd name="T22" fmla="*/ 0 h 239"/>
                <a:gd name="T23" fmla="*/ 212 w 212"/>
                <a:gd name="T24" fmla="*/ 239 h 2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2" h="239">
                  <a:moveTo>
                    <a:pt x="167" y="239"/>
                  </a:moveTo>
                  <a:cubicBezTo>
                    <a:pt x="212" y="219"/>
                    <a:pt x="212" y="219"/>
                    <a:pt x="212" y="219"/>
                  </a:cubicBezTo>
                  <a:cubicBezTo>
                    <a:pt x="212" y="219"/>
                    <a:pt x="211" y="159"/>
                    <a:pt x="209" y="138"/>
                  </a:cubicBezTo>
                  <a:cubicBezTo>
                    <a:pt x="207" y="118"/>
                    <a:pt x="192" y="0"/>
                    <a:pt x="88" y="11"/>
                  </a:cubicBezTo>
                  <a:cubicBezTo>
                    <a:pt x="0" y="20"/>
                    <a:pt x="3" y="60"/>
                    <a:pt x="3" y="60"/>
                  </a:cubicBezTo>
                  <a:cubicBezTo>
                    <a:pt x="157" y="129"/>
                    <a:pt x="157" y="129"/>
                    <a:pt x="157" y="129"/>
                  </a:cubicBezTo>
                  <a:lnTo>
                    <a:pt x="167" y="239"/>
                  </a:lnTo>
                  <a:close/>
                </a:path>
              </a:pathLst>
            </a:custGeom>
            <a:solidFill>
              <a:srgbClr val="EAEAEA"/>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4" name="Freeform 414"/>
            <p:cNvSpPr>
              <a:spLocks/>
            </p:cNvSpPr>
            <p:nvPr/>
          </p:nvSpPr>
          <p:spPr bwMode="auto">
            <a:xfrm>
              <a:off x="4719" y="269"/>
              <a:ext cx="571" cy="731"/>
            </a:xfrm>
            <a:custGeom>
              <a:avLst/>
              <a:gdLst>
                <a:gd name="T0" fmla="*/ 1308 w 117"/>
                <a:gd name="T1" fmla="*/ 0 h 150"/>
                <a:gd name="T2" fmla="*/ 2689 w 117"/>
                <a:gd name="T3" fmla="*/ 1613 h 150"/>
                <a:gd name="T4" fmla="*/ 1571 w 117"/>
                <a:gd name="T5" fmla="*/ 3489 h 150"/>
                <a:gd name="T6" fmla="*/ 98 w 117"/>
                <a:gd name="T7" fmla="*/ 1803 h 150"/>
                <a:gd name="T8" fmla="*/ 1215 w 117"/>
                <a:gd name="T9" fmla="*/ 24 h 150"/>
                <a:gd name="T10" fmla="*/ 1308 w 117"/>
                <a:gd name="T11" fmla="*/ 0 h 150"/>
                <a:gd name="T12" fmla="*/ 0 60000 65536"/>
                <a:gd name="T13" fmla="*/ 0 60000 65536"/>
                <a:gd name="T14" fmla="*/ 0 60000 65536"/>
                <a:gd name="T15" fmla="*/ 0 60000 65536"/>
                <a:gd name="T16" fmla="*/ 0 60000 65536"/>
                <a:gd name="T17" fmla="*/ 0 60000 65536"/>
                <a:gd name="T18" fmla="*/ 0 w 117"/>
                <a:gd name="T19" fmla="*/ 0 h 150"/>
                <a:gd name="T20" fmla="*/ 117 w 117"/>
                <a:gd name="T21" fmla="*/ 150 h 150"/>
              </a:gdLst>
              <a:ahLst/>
              <a:cxnLst>
                <a:cxn ang="T12">
                  <a:pos x="T0" y="T1"/>
                </a:cxn>
                <a:cxn ang="T13">
                  <a:pos x="T2" y="T3"/>
                </a:cxn>
                <a:cxn ang="T14">
                  <a:pos x="T4" y="T5"/>
                </a:cxn>
                <a:cxn ang="T15">
                  <a:pos x="T6" y="T7"/>
                </a:cxn>
                <a:cxn ang="T16">
                  <a:pos x="T8" y="T9"/>
                </a:cxn>
                <a:cxn ang="T17">
                  <a:pos x="T10" y="T11"/>
                </a:cxn>
              </a:cxnLst>
              <a:rect l="T18" t="T19" r="T20" b="T21"/>
              <a:pathLst>
                <a:path w="117" h="150">
                  <a:moveTo>
                    <a:pt x="55" y="0"/>
                  </a:moveTo>
                  <a:cubicBezTo>
                    <a:pt x="84" y="0"/>
                    <a:pt x="109" y="30"/>
                    <a:pt x="113" y="68"/>
                  </a:cubicBezTo>
                  <a:cubicBezTo>
                    <a:pt x="117" y="109"/>
                    <a:pt x="96" y="144"/>
                    <a:pt x="66" y="147"/>
                  </a:cubicBezTo>
                  <a:cubicBezTo>
                    <a:pt x="36" y="150"/>
                    <a:pt x="8" y="116"/>
                    <a:pt x="4" y="76"/>
                  </a:cubicBezTo>
                  <a:cubicBezTo>
                    <a:pt x="0" y="35"/>
                    <a:pt x="21" y="4"/>
                    <a:pt x="51" y="1"/>
                  </a:cubicBezTo>
                  <a:cubicBezTo>
                    <a:pt x="53" y="1"/>
                    <a:pt x="54" y="1"/>
                    <a:pt x="55" y="0"/>
                  </a:cubicBezTo>
                  <a:close/>
                </a:path>
              </a:pathLst>
            </a:custGeom>
            <a:solidFill>
              <a:srgbClr val="EAEAEA"/>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5" name="Freeform 415"/>
            <p:cNvSpPr>
              <a:spLocks/>
            </p:cNvSpPr>
            <p:nvPr/>
          </p:nvSpPr>
          <p:spPr bwMode="auto">
            <a:xfrm>
              <a:off x="4793" y="273"/>
              <a:ext cx="405" cy="723"/>
            </a:xfrm>
            <a:custGeom>
              <a:avLst/>
              <a:gdLst>
                <a:gd name="T0" fmla="*/ 0 w 297"/>
                <a:gd name="T1" fmla="*/ 14 h 531"/>
                <a:gd name="T2" fmla="*/ 240 w 297"/>
                <a:gd name="T3" fmla="*/ 0 h 531"/>
                <a:gd name="T4" fmla="*/ 552 w 297"/>
                <a:gd name="T5" fmla="*/ 692 h 531"/>
                <a:gd name="T6" fmla="*/ 353 w 297"/>
                <a:gd name="T7" fmla="*/ 969 h 531"/>
                <a:gd name="T8" fmla="*/ 127 w 297"/>
                <a:gd name="T9" fmla="*/ 984 h 531"/>
                <a:gd name="T10" fmla="*/ 0 w 297"/>
                <a:gd name="T11" fmla="*/ 14 h 531"/>
                <a:gd name="T12" fmla="*/ 0 60000 65536"/>
                <a:gd name="T13" fmla="*/ 0 60000 65536"/>
                <a:gd name="T14" fmla="*/ 0 60000 65536"/>
                <a:gd name="T15" fmla="*/ 0 60000 65536"/>
                <a:gd name="T16" fmla="*/ 0 60000 65536"/>
                <a:gd name="T17" fmla="*/ 0 60000 65536"/>
                <a:gd name="T18" fmla="*/ 0 w 297"/>
                <a:gd name="T19" fmla="*/ 0 h 531"/>
                <a:gd name="T20" fmla="*/ 297 w 297"/>
                <a:gd name="T21" fmla="*/ 531 h 531"/>
              </a:gdLst>
              <a:ahLst/>
              <a:cxnLst>
                <a:cxn ang="T12">
                  <a:pos x="T0" y="T1"/>
                </a:cxn>
                <a:cxn ang="T13">
                  <a:pos x="T2" y="T3"/>
                </a:cxn>
                <a:cxn ang="T14">
                  <a:pos x="T4" y="T5"/>
                </a:cxn>
                <a:cxn ang="T15">
                  <a:pos x="T6" y="T7"/>
                </a:cxn>
                <a:cxn ang="T16">
                  <a:pos x="T8" y="T9"/>
                </a:cxn>
                <a:cxn ang="T17">
                  <a:pos x="T10" y="T11"/>
                </a:cxn>
              </a:cxnLst>
              <a:rect l="T18" t="T19" r="T20" b="T21"/>
              <a:pathLst>
                <a:path w="297" h="531">
                  <a:moveTo>
                    <a:pt x="0" y="7"/>
                  </a:moveTo>
                  <a:lnTo>
                    <a:pt x="129" y="0"/>
                  </a:lnTo>
                  <a:lnTo>
                    <a:pt x="297" y="373"/>
                  </a:lnTo>
                  <a:lnTo>
                    <a:pt x="190" y="523"/>
                  </a:lnTo>
                  <a:lnTo>
                    <a:pt x="68" y="531"/>
                  </a:lnTo>
                  <a:lnTo>
                    <a:pt x="0" y="7"/>
                  </a:lnTo>
                  <a:close/>
                </a:path>
              </a:pathLst>
            </a:custGeom>
            <a:solidFill>
              <a:srgbClr val="EAEAEA"/>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6" name="Freeform 416"/>
            <p:cNvSpPr>
              <a:spLocks/>
            </p:cNvSpPr>
            <p:nvPr/>
          </p:nvSpPr>
          <p:spPr bwMode="auto">
            <a:xfrm>
              <a:off x="4525" y="282"/>
              <a:ext cx="570" cy="733"/>
            </a:xfrm>
            <a:custGeom>
              <a:avLst/>
              <a:gdLst>
                <a:gd name="T0" fmla="*/ 1306 w 117"/>
                <a:gd name="T1" fmla="*/ 0 h 150"/>
                <a:gd name="T2" fmla="*/ 2684 w 117"/>
                <a:gd name="T3" fmla="*/ 1622 h 150"/>
                <a:gd name="T4" fmla="*/ 1569 w 117"/>
                <a:gd name="T5" fmla="*/ 3509 h 150"/>
                <a:gd name="T6" fmla="*/ 93 w 117"/>
                <a:gd name="T7" fmla="*/ 1886 h 150"/>
                <a:gd name="T8" fmla="*/ 1208 w 117"/>
                <a:gd name="T9" fmla="*/ 0 h 150"/>
                <a:gd name="T10" fmla="*/ 1306 w 117"/>
                <a:gd name="T11" fmla="*/ 0 h 150"/>
                <a:gd name="T12" fmla="*/ 0 60000 65536"/>
                <a:gd name="T13" fmla="*/ 0 60000 65536"/>
                <a:gd name="T14" fmla="*/ 0 60000 65536"/>
                <a:gd name="T15" fmla="*/ 0 60000 65536"/>
                <a:gd name="T16" fmla="*/ 0 60000 65536"/>
                <a:gd name="T17" fmla="*/ 0 60000 65536"/>
                <a:gd name="T18" fmla="*/ 0 w 117"/>
                <a:gd name="T19" fmla="*/ 0 h 150"/>
                <a:gd name="T20" fmla="*/ 117 w 117"/>
                <a:gd name="T21" fmla="*/ 150 h 150"/>
              </a:gdLst>
              <a:ahLst/>
              <a:cxnLst>
                <a:cxn ang="T12">
                  <a:pos x="T0" y="T1"/>
                </a:cxn>
                <a:cxn ang="T13">
                  <a:pos x="T2" y="T3"/>
                </a:cxn>
                <a:cxn ang="T14">
                  <a:pos x="T4" y="T5"/>
                </a:cxn>
                <a:cxn ang="T15">
                  <a:pos x="T6" y="T7"/>
                </a:cxn>
                <a:cxn ang="T16">
                  <a:pos x="T8" y="T9"/>
                </a:cxn>
                <a:cxn ang="T17">
                  <a:pos x="T10" y="T11"/>
                </a:cxn>
              </a:cxnLst>
              <a:rect l="T18" t="T19" r="T20" b="T21"/>
              <a:pathLst>
                <a:path w="117" h="150">
                  <a:moveTo>
                    <a:pt x="55" y="0"/>
                  </a:moveTo>
                  <a:cubicBezTo>
                    <a:pt x="84" y="0"/>
                    <a:pt x="109" y="29"/>
                    <a:pt x="113" y="68"/>
                  </a:cubicBezTo>
                  <a:cubicBezTo>
                    <a:pt x="117" y="109"/>
                    <a:pt x="96" y="144"/>
                    <a:pt x="66" y="147"/>
                  </a:cubicBezTo>
                  <a:cubicBezTo>
                    <a:pt x="36" y="150"/>
                    <a:pt x="8" y="120"/>
                    <a:pt x="4" y="79"/>
                  </a:cubicBezTo>
                  <a:cubicBezTo>
                    <a:pt x="0" y="39"/>
                    <a:pt x="21" y="3"/>
                    <a:pt x="51" y="0"/>
                  </a:cubicBezTo>
                  <a:cubicBezTo>
                    <a:pt x="52" y="0"/>
                    <a:pt x="53" y="0"/>
                    <a:pt x="55" y="0"/>
                  </a:cubicBezTo>
                  <a:close/>
                </a:path>
              </a:pathLst>
            </a:custGeom>
            <a:solidFill>
              <a:srgbClr val="000000">
                <a:lumMod val="65000"/>
                <a:lumOff val="35000"/>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7" name="Freeform 417"/>
            <p:cNvSpPr>
              <a:spLocks/>
            </p:cNvSpPr>
            <p:nvPr/>
          </p:nvSpPr>
          <p:spPr bwMode="auto">
            <a:xfrm>
              <a:off x="5031" y="1653"/>
              <a:ext cx="99" cy="370"/>
            </a:xfrm>
            <a:custGeom>
              <a:avLst/>
              <a:gdLst>
                <a:gd name="T0" fmla="*/ 21 w 72"/>
                <a:gd name="T1" fmla="*/ 503 h 272"/>
                <a:gd name="T2" fmla="*/ 136 w 72"/>
                <a:gd name="T3" fmla="*/ 443 h 272"/>
                <a:gd name="T4" fmla="*/ 131 w 72"/>
                <a:gd name="T5" fmla="*/ 5 h 272"/>
                <a:gd name="T6" fmla="*/ 0 w 72"/>
                <a:gd name="T7" fmla="*/ 0 h 272"/>
                <a:gd name="T8" fmla="*/ 21 w 72"/>
                <a:gd name="T9" fmla="*/ 503 h 272"/>
                <a:gd name="T10" fmla="*/ 0 60000 65536"/>
                <a:gd name="T11" fmla="*/ 0 60000 65536"/>
                <a:gd name="T12" fmla="*/ 0 60000 65536"/>
                <a:gd name="T13" fmla="*/ 0 60000 65536"/>
                <a:gd name="T14" fmla="*/ 0 60000 65536"/>
                <a:gd name="T15" fmla="*/ 0 w 72"/>
                <a:gd name="T16" fmla="*/ 0 h 272"/>
                <a:gd name="T17" fmla="*/ 72 w 72"/>
                <a:gd name="T18" fmla="*/ 272 h 272"/>
              </a:gdLst>
              <a:ahLst/>
              <a:cxnLst>
                <a:cxn ang="T10">
                  <a:pos x="T0" y="T1"/>
                </a:cxn>
                <a:cxn ang="T11">
                  <a:pos x="T2" y="T3"/>
                </a:cxn>
                <a:cxn ang="T12">
                  <a:pos x="T4" y="T5"/>
                </a:cxn>
                <a:cxn ang="T13">
                  <a:pos x="T6" y="T7"/>
                </a:cxn>
                <a:cxn ang="T14">
                  <a:pos x="T8" y="T9"/>
                </a:cxn>
              </a:cxnLst>
              <a:rect l="T15" t="T16" r="T17" b="T18"/>
              <a:pathLst>
                <a:path w="72" h="272">
                  <a:moveTo>
                    <a:pt x="11" y="272"/>
                  </a:moveTo>
                  <a:lnTo>
                    <a:pt x="72" y="240"/>
                  </a:lnTo>
                  <a:lnTo>
                    <a:pt x="69" y="3"/>
                  </a:lnTo>
                  <a:lnTo>
                    <a:pt x="0" y="0"/>
                  </a:lnTo>
                  <a:lnTo>
                    <a:pt x="11" y="272"/>
                  </a:lnTo>
                  <a:close/>
                </a:path>
              </a:pathLst>
            </a:custGeom>
            <a:solidFill>
              <a:srgbClr val="EAEAEA"/>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8" name="Freeform 418"/>
            <p:cNvSpPr>
              <a:spLocks/>
            </p:cNvSpPr>
            <p:nvPr/>
          </p:nvSpPr>
          <p:spPr bwMode="auto">
            <a:xfrm>
              <a:off x="4525" y="1443"/>
              <a:ext cx="96" cy="366"/>
            </a:xfrm>
            <a:custGeom>
              <a:avLst/>
              <a:gdLst>
                <a:gd name="T0" fmla="*/ 19 w 71"/>
                <a:gd name="T1" fmla="*/ 498 h 269"/>
                <a:gd name="T2" fmla="*/ 130 w 71"/>
                <a:gd name="T3" fmla="*/ 445 h 269"/>
                <a:gd name="T4" fmla="*/ 124 w 71"/>
                <a:gd name="T5" fmla="*/ 0 h 269"/>
                <a:gd name="T6" fmla="*/ 0 w 71"/>
                <a:gd name="T7" fmla="*/ 0 h 269"/>
                <a:gd name="T8" fmla="*/ 19 w 71"/>
                <a:gd name="T9" fmla="*/ 498 h 269"/>
                <a:gd name="T10" fmla="*/ 0 60000 65536"/>
                <a:gd name="T11" fmla="*/ 0 60000 65536"/>
                <a:gd name="T12" fmla="*/ 0 60000 65536"/>
                <a:gd name="T13" fmla="*/ 0 60000 65536"/>
                <a:gd name="T14" fmla="*/ 0 60000 65536"/>
                <a:gd name="T15" fmla="*/ 0 w 71"/>
                <a:gd name="T16" fmla="*/ 0 h 269"/>
                <a:gd name="T17" fmla="*/ 71 w 71"/>
                <a:gd name="T18" fmla="*/ 269 h 269"/>
              </a:gdLst>
              <a:ahLst/>
              <a:cxnLst>
                <a:cxn ang="T10">
                  <a:pos x="T0" y="T1"/>
                </a:cxn>
                <a:cxn ang="T11">
                  <a:pos x="T2" y="T3"/>
                </a:cxn>
                <a:cxn ang="T12">
                  <a:pos x="T4" y="T5"/>
                </a:cxn>
                <a:cxn ang="T13">
                  <a:pos x="T6" y="T7"/>
                </a:cxn>
                <a:cxn ang="T14">
                  <a:pos x="T8" y="T9"/>
                </a:cxn>
              </a:cxnLst>
              <a:rect l="T15" t="T16" r="T17" b="T18"/>
              <a:pathLst>
                <a:path w="71" h="269">
                  <a:moveTo>
                    <a:pt x="10" y="269"/>
                  </a:moveTo>
                  <a:lnTo>
                    <a:pt x="71" y="240"/>
                  </a:lnTo>
                  <a:lnTo>
                    <a:pt x="68" y="0"/>
                  </a:lnTo>
                  <a:lnTo>
                    <a:pt x="0" y="0"/>
                  </a:lnTo>
                  <a:lnTo>
                    <a:pt x="10" y="269"/>
                  </a:lnTo>
                  <a:close/>
                </a:path>
              </a:pathLst>
            </a:custGeom>
            <a:solidFill>
              <a:srgbClr val="EAEAEA"/>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09" name="Freeform 419"/>
            <p:cNvSpPr>
              <a:spLocks/>
            </p:cNvSpPr>
            <p:nvPr/>
          </p:nvSpPr>
          <p:spPr bwMode="auto">
            <a:xfrm>
              <a:off x="4372" y="1042"/>
              <a:ext cx="905" cy="1089"/>
            </a:xfrm>
            <a:custGeom>
              <a:avLst/>
              <a:gdLst>
                <a:gd name="T0" fmla="*/ 3468 w 185"/>
                <a:gd name="T1" fmla="*/ 4839 h 223"/>
                <a:gd name="T2" fmla="*/ 4403 w 185"/>
                <a:gd name="T3" fmla="*/ 5318 h 223"/>
                <a:gd name="T4" fmla="*/ 4427 w 185"/>
                <a:gd name="T5" fmla="*/ 4195 h 223"/>
                <a:gd name="T6" fmla="*/ 2035 w 185"/>
                <a:gd name="T7" fmla="*/ 73 h 223"/>
                <a:gd name="T8" fmla="*/ 24 w 185"/>
                <a:gd name="T9" fmla="*/ 1953 h 223"/>
                <a:gd name="T10" fmla="*/ 0 w 185"/>
                <a:gd name="T11" fmla="*/ 3457 h 223"/>
                <a:gd name="T12" fmla="*/ 837 w 185"/>
                <a:gd name="T13" fmla="*/ 3746 h 223"/>
                <a:gd name="T14" fmla="*/ 837 w 185"/>
                <a:gd name="T15" fmla="*/ 2149 h 223"/>
                <a:gd name="T16" fmla="*/ 983 w 185"/>
                <a:gd name="T17" fmla="*/ 2193 h 223"/>
                <a:gd name="T18" fmla="*/ 983 w 185"/>
                <a:gd name="T19" fmla="*/ 3790 h 223"/>
                <a:gd name="T20" fmla="*/ 3302 w 185"/>
                <a:gd name="T21" fmla="*/ 4796 h 223"/>
                <a:gd name="T22" fmla="*/ 3302 w 185"/>
                <a:gd name="T23" fmla="*/ 3101 h 223"/>
                <a:gd name="T24" fmla="*/ 3468 w 185"/>
                <a:gd name="T25" fmla="*/ 3150 h 223"/>
                <a:gd name="T26" fmla="*/ 3468 w 185"/>
                <a:gd name="T27" fmla="*/ 4839 h 2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5"/>
                <a:gd name="T43" fmla="*/ 0 h 223"/>
                <a:gd name="T44" fmla="*/ 185 w 185"/>
                <a:gd name="T45" fmla="*/ 223 h 2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5" h="223">
                  <a:moveTo>
                    <a:pt x="145" y="203"/>
                  </a:moveTo>
                  <a:cubicBezTo>
                    <a:pt x="184" y="223"/>
                    <a:pt x="184" y="223"/>
                    <a:pt x="184" y="223"/>
                  </a:cubicBezTo>
                  <a:cubicBezTo>
                    <a:pt x="185" y="176"/>
                    <a:pt x="185" y="176"/>
                    <a:pt x="185" y="176"/>
                  </a:cubicBezTo>
                  <a:cubicBezTo>
                    <a:pt x="185" y="176"/>
                    <a:pt x="184" y="7"/>
                    <a:pt x="85" y="3"/>
                  </a:cubicBezTo>
                  <a:cubicBezTo>
                    <a:pt x="3" y="0"/>
                    <a:pt x="2" y="76"/>
                    <a:pt x="1" y="82"/>
                  </a:cubicBezTo>
                  <a:cubicBezTo>
                    <a:pt x="0" y="88"/>
                    <a:pt x="0" y="145"/>
                    <a:pt x="0" y="145"/>
                  </a:cubicBezTo>
                  <a:cubicBezTo>
                    <a:pt x="35" y="157"/>
                    <a:pt x="35" y="157"/>
                    <a:pt x="35" y="157"/>
                  </a:cubicBezTo>
                  <a:cubicBezTo>
                    <a:pt x="35" y="90"/>
                    <a:pt x="35" y="90"/>
                    <a:pt x="35" y="90"/>
                  </a:cubicBezTo>
                  <a:cubicBezTo>
                    <a:pt x="41" y="92"/>
                    <a:pt x="41" y="92"/>
                    <a:pt x="41" y="92"/>
                  </a:cubicBezTo>
                  <a:cubicBezTo>
                    <a:pt x="41" y="159"/>
                    <a:pt x="41" y="159"/>
                    <a:pt x="41" y="159"/>
                  </a:cubicBezTo>
                  <a:cubicBezTo>
                    <a:pt x="138" y="201"/>
                    <a:pt x="138" y="201"/>
                    <a:pt x="138" y="201"/>
                  </a:cubicBezTo>
                  <a:cubicBezTo>
                    <a:pt x="138" y="130"/>
                    <a:pt x="138" y="130"/>
                    <a:pt x="138" y="130"/>
                  </a:cubicBezTo>
                  <a:cubicBezTo>
                    <a:pt x="145" y="132"/>
                    <a:pt x="145" y="132"/>
                    <a:pt x="145" y="132"/>
                  </a:cubicBezTo>
                  <a:lnTo>
                    <a:pt x="145" y="203"/>
                  </a:lnTo>
                  <a:close/>
                </a:path>
              </a:pathLst>
            </a:custGeom>
            <a:solidFill>
              <a:srgbClr val="000000">
                <a:lumMod val="65000"/>
                <a:lumOff val="35000"/>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0" name="Freeform 420"/>
            <p:cNvSpPr>
              <a:spLocks/>
            </p:cNvSpPr>
            <p:nvPr/>
          </p:nvSpPr>
          <p:spPr bwMode="auto">
            <a:xfrm>
              <a:off x="4398" y="1002"/>
              <a:ext cx="815" cy="625"/>
            </a:xfrm>
            <a:custGeom>
              <a:avLst/>
              <a:gdLst/>
              <a:ahLst/>
              <a:cxnLst>
                <a:cxn ang="0">
                  <a:pos x="815" y="521"/>
                </a:cxn>
                <a:cxn ang="0">
                  <a:pos x="242" y="77"/>
                </a:cxn>
                <a:cxn ang="0">
                  <a:pos x="0" y="354"/>
                </a:cxn>
                <a:cxn ang="0">
                  <a:pos x="342" y="519"/>
                </a:cxn>
                <a:cxn ang="0">
                  <a:pos x="692" y="536"/>
                </a:cxn>
                <a:cxn ang="0">
                  <a:pos x="815" y="521"/>
                </a:cxn>
              </a:cxnLst>
              <a:rect l="0" t="0" r="r" b="b"/>
              <a:pathLst>
                <a:path w="815" h="624">
                  <a:moveTo>
                    <a:pt x="815" y="521"/>
                  </a:moveTo>
                  <a:cubicBezTo>
                    <a:pt x="732" y="210"/>
                    <a:pt x="557" y="0"/>
                    <a:pt x="242" y="77"/>
                  </a:cubicBezTo>
                  <a:cubicBezTo>
                    <a:pt x="39" y="138"/>
                    <a:pt x="17" y="298"/>
                    <a:pt x="0" y="354"/>
                  </a:cubicBezTo>
                  <a:cubicBezTo>
                    <a:pt x="17" y="428"/>
                    <a:pt x="290" y="414"/>
                    <a:pt x="342" y="519"/>
                  </a:cubicBezTo>
                  <a:cubicBezTo>
                    <a:pt x="394" y="624"/>
                    <a:pt x="613" y="536"/>
                    <a:pt x="692" y="536"/>
                  </a:cubicBezTo>
                  <a:cubicBezTo>
                    <a:pt x="771" y="536"/>
                    <a:pt x="790" y="524"/>
                    <a:pt x="815" y="521"/>
                  </a:cubicBezTo>
                  <a:close/>
                </a:path>
              </a:pathLst>
            </a:custGeom>
            <a:gradFill rotWithShape="1">
              <a:gsLst>
                <a:gs pos="0">
                  <a:srgbClr val="FF0000">
                    <a:gamma/>
                    <a:tint val="0"/>
                    <a:invGamma/>
                  </a:srgbClr>
                </a:gs>
                <a:gs pos="100000">
                  <a:srgbClr val="000000">
                    <a:lumMod val="65000"/>
                    <a:lumOff val="35000"/>
                  </a:srgbClr>
                </a:gs>
              </a:gsLst>
              <a:lin ang="5400000" scaled="1"/>
            </a:gradFill>
            <a:ln w="9525" cap="flat" cmpd="sng">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1" name="Freeform 421"/>
            <p:cNvSpPr>
              <a:spLocks/>
            </p:cNvSpPr>
            <p:nvPr/>
          </p:nvSpPr>
          <p:spPr bwMode="auto">
            <a:xfrm>
              <a:off x="4506" y="231"/>
              <a:ext cx="582" cy="642"/>
            </a:xfrm>
            <a:custGeom>
              <a:avLst/>
              <a:gdLst/>
              <a:ahLst/>
              <a:cxnLst>
                <a:cxn ang="0">
                  <a:pos x="556" y="493"/>
                </a:cxn>
                <a:cxn ang="0">
                  <a:pos x="211" y="79"/>
                </a:cxn>
                <a:cxn ang="0">
                  <a:pos x="101" y="502"/>
                </a:cxn>
                <a:cxn ang="0">
                  <a:pos x="556" y="493"/>
                </a:cxn>
              </a:cxnLst>
              <a:rect l="0" t="0" r="r" b="b"/>
              <a:pathLst>
                <a:path w="583" h="642">
                  <a:moveTo>
                    <a:pt x="556" y="493"/>
                  </a:moveTo>
                  <a:cubicBezTo>
                    <a:pt x="583" y="202"/>
                    <a:pt x="376" y="0"/>
                    <a:pt x="211" y="79"/>
                  </a:cubicBezTo>
                  <a:cubicBezTo>
                    <a:pt x="72" y="134"/>
                    <a:pt x="0" y="383"/>
                    <a:pt x="101" y="502"/>
                  </a:cubicBezTo>
                  <a:cubicBezTo>
                    <a:pt x="220" y="642"/>
                    <a:pt x="324" y="489"/>
                    <a:pt x="556" y="493"/>
                  </a:cubicBezTo>
                  <a:close/>
                </a:path>
              </a:pathLst>
            </a:custGeom>
            <a:gradFill rotWithShape="1">
              <a:gsLst>
                <a:gs pos="0">
                  <a:srgbClr val="FF0000">
                    <a:gamma/>
                    <a:tint val="0"/>
                    <a:invGamma/>
                  </a:srgbClr>
                </a:gs>
                <a:gs pos="100000">
                  <a:srgbClr val="000000">
                    <a:lumMod val="65000"/>
                    <a:lumOff val="35000"/>
                  </a:srgbClr>
                </a:gs>
              </a:gsLst>
              <a:lin ang="5400000" scaled="1"/>
            </a:gradFill>
            <a:ln w="9525" cap="flat" cmpd="sng">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2" name="Freeform 422"/>
            <p:cNvSpPr>
              <a:spLocks/>
            </p:cNvSpPr>
            <p:nvPr/>
          </p:nvSpPr>
          <p:spPr bwMode="auto">
            <a:xfrm rot="-194520">
              <a:off x="4765" y="1166"/>
              <a:ext cx="98" cy="288"/>
            </a:xfrm>
            <a:custGeom>
              <a:avLst/>
              <a:gdLst>
                <a:gd name="T0" fmla="*/ 202 w 17"/>
                <a:gd name="T1" fmla="*/ 0 h 51"/>
                <a:gd name="T2" fmla="*/ 35 w 17"/>
                <a:gd name="T3" fmla="*/ 480 h 51"/>
                <a:gd name="T4" fmla="*/ 231 w 17"/>
                <a:gd name="T5" fmla="*/ 1626 h 51"/>
                <a:gd name="T6" fmla="*/ 565 w 17"/>
                <a:gd name="T7" fmla="*/ 508 h 51"/>
                <a:gd name="T8" fmla="*/ 467 w 17"/>
                <a:gd name="T9" fmla="*/ 34 h 51"/>
                <a:gd name="T10" fmla="*/ 202 w 17"/>
                <a:gd name="T11" fmla="*/ 0 h 51"/>
                <a:gd name="T12" fmla="*/ 0 60000 65536"/>
                <a:gd name="T13" fmla="*/ 0 60000 65536"/>
                <a:gd name="T14" fmla="*/ 0 60000 65536"/>
                <a:gd name="T15" fmla="*/ 0 60000 65536"/>
                <a:gd name="T16" fmla="*/ 0 60000 65536"/>
                <a:gd name="T17" fmla="*/ 0 60000 65536"/>
                <a:gd name="T18" fmla="*/ 0 w 17"/>
                <a:gd name="T19" fmla="*/ 0 h 51"/>
                <a:gd name="T20" fmla="*/ 17 w 17"/>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17" h="51">
                  <a:moveTo>
                    <a:pt x="6" y="0"/>
                  </a:moveTo>
                  <a:cubicBezTo>
                    <a:pt x="6" y="0"/>
                    <a:pt x="0" y="14"/>
                    <a:pt x="1" y="15"/>
                  </a:cubicBezTo>
                  <a:cubicBezTo>
                    <a:pt x="1" y="17"/>
                    <a:pt x="7" y="51"/>
                    <a:pt x="7" y="51"/>
                  </a:cubicBezTo>
                  <a:cubicBezTo>
                    <a:pt x="17" y="16"/>
                    <a:pt x="17" y="16"/>
                    <a:pt x="17" y="16"/>
                  </a:cubicBezTo>
                  <a:cubicBezTo>
                    <a:pt x="14" y="1"/>
                    <a:pt x="14" y="1"/>
                    <a:pt x="14" y="1"/>
                  </a:cubicBezTo>
                  <a:lnTo>
                    <a:pt x="6" y="0"/>
                  </a:lnTo>
                  <a:close/>
                </a:path>
              </a:pathLst>
            </a:custGeom>
            <a:solidFill>
              <a:srgbClr val="000000">
                <a:lumMod val="65000"/>
                <a:lumOff val="35000"/>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3" name="Oval 423"/>
            <p:cNvSpPr>
              <a:spLocks noChangeArrowheads="1"/>
            </p:cNvSpPr>
            <p:nvPr/>
          </p:nvSpPr>
          <p:spPr bwMode="auto">
            <a:xfrm rot="-194520">
              <a:off x="4783" y="1083"/>
              <a:ext cx="62" cy="67"/>
            </a:xfrm>
            <a:prstGeom prst="ellipse">
              <a:avLst/>
            </a:prstGeom>
            <a:solidFill>
              <a:srgbClr val="000000">
                <a:lumMod val="65000"/>
                <a:lumOff val="35000"/>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4" name="Freeform 424"/>
            <p:cNvSpPr>
              <a:spLocks/>
            </p:cNvSpPr>
            <p:nvPr/>
          </p:nvSpPr>
          <p:spPr bwMode="auto">
            <a:xfrm rot="-194520">
              <a:off x="4768" y="1170"/>
              <a:ext cx="80" cy="269"/>
            </a:xfrm>
            <a:custGeom>
              <a:avLst/>
              <a:gdLst/>
              <a:ahLst/>
              <a:cxnLst>
                <a:cxn ang="0">
                  <a:pos x="6" y="0"/>
                </a:cxn>
                <a:cxn ang="0">
                  <a:pos x="1" y="15"/>
                </a:cxn>
                <a:cxn ang="0">
                  <a:pos x="7" y="51"/>
                </a:cxn>
                <a:cxn ang="0">
                  <a:pos x="17" y="16"/>
                </a:cxn>
                <a:cxn ang="0">
                  <a:pos x="14" y="1"/>
                </a:cxn>
                <a:cxn ang="0">
                  <a:pos x="6" y="0"/>
                </a:cxn>
              </a:cxnLst>
              <a:rect l="0" t="0" r="r" b="b"/>
              <a:pathLst>
                <a:path w="17" h="51">
                  <a:moveTo>
                    <a:pt x="6" y="0"/>
                  </a:moveTo>
                  <a:cubicBezTo>
                    <a:pt x="6" y="0"/>
                    <a:pt x="0" y="14"/>
                    <a:pt x="1" y="15"/>
                  </a:cubicBezTo>
                  <a:cubicBezTo>
                    <a:pt x="1" y="17"/>
                    <a:pt x="7" y="51"/>
                    <a:pt x="7" y="51"/>
                  </a:cubicBezTo>
                  <a:cubicBezTo>
                    <a:pt x="17" y="16"/>
                    <a:pt x="17" y="16"/>
                    <a:pt x="17" y="16"/>
                  </a:cubicBezTo>
                  <a:cubicBezTo>
                    <a:pt x="14" y="1"/>
                    <a:pt x="14" y="1"/>
                    <a:pt x="14" y="1"/>
                  </a:cubicBezTo>
                  <a:lnTo>
                    <a:pt x="6" y="0"/>
                  </a:lnTo>
                  <a:close/>
                </a:path>
              </a:pathLst>
            </a:custGeom>
            <a:gradFill rotWithShape="1">
              <a:gsLst>
                <a:gs pos="0">
                  <a:srgbClr val="FFFFFF">
                    <a:lumMod val="65000"/>
                  </a:srgbClr>
                </a:gs>
                <a:gs pos="100000">
                  <a:srgbClr val="000000">
                    <a:lumMod val="65000"/>
                    <a:lumOff val="35000"/>
                  </a:srgbClr>
                </a:gs>
              </a:gsLst>
              <a:lin ang="5400000" scaled="1"/>
            </a:gradFill>
            <a:ln w="9525" cap="flat" cmpd="sng">
              <a:noFill/>
              <a:prstDash val="solid"/>
              <a:round/>
              <a:headEnd type="none" w="med" len="med"/>
              <a:tailEnd type="none" w="med" len="me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15" name="Oval 425"/>
            <p:cNvSpPr>
              <a:spLocks noChangeArrowheads="1"/>
            </p:cNvSpPr>
            <p:nvPr/>
          </p:nvSpPr>
          <p:spPr bwMode="auto">
            <a:xfrm rot="21405480" flipH="1">
              <a:off x="4786" y="1086"/>
              <a:ext cx="48" cy="62"/>
            </a:xfrm>
            <a:prstGeom prst="ellipse">
              <a:avLst/>
            </a:prstGeom>
            <a:gradFill rotWithShape="1">
              <a:gsLst>
                <a:gs pos="0">
                  <a:srgbClr val="FFFFFF">
                    <a:lumMod val="75000"/>
                  </a:srgbClr>
                </a:gs>
                <a:gs pos="100000">
                  <a:srgbClr val="000000">
                    <a:lumMod val="65000"/>
                    <a:lumOff val="35000"/>
                  </a:srgbClr>
                </a:gs>
              </a:gsLst>
              <a:lin ang="5400000" scaled="1"/>
            </a:gradFill>
            <a:ln w="9525" algn="ctr">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16" name="Group 390"/>
          <p:cNvGrpSpPr>
            <a:grpSpLocks/>
          </p:cNvGrpSpPr>
          <p:nvPr/>
        </p:nvGrpSpPr>
        <p:grpSpPr bwMode="auto">
          <a:xfrm>
            <a:off x="2806699" y="2743200"/>
            <a:ext cx="1493838" cy="1533525"/>
            <a:chOff x="1450" y="2997"/>
            <a:chExt cx="941" cy="966"/>
          </a:xfrm>
        </p:grpSpPr>
        <p:grpSp>
          <p:nvGrpSpPr>
            <p:cNvPr id="117" name="Group 391"/>
            <p:cNvGrpSpPr>
              <a:grpSpLocks/>
            </p:cNvGrpSpPr>
            <p:nvPr/>
          </p:nvGrpSpPr>
          <p:grpSpPr bwMode="auto">
            <a:xfrm>
              <a:off x="1443" y="3006"/>
              <a:ext cx="936" cy="970"/>
              <a:chOff x="3251" y="864"/>
              <a:chExt cx="2480" cy="2544"/>
            </a:xfrm>
          </p:grpSpPr>
          <p:grpSp>
            <p:nvGrpSpPr>
              <p:cNvPr id="119" name="Group 392"/>
              <p:cNvGrpSpPr>
                <a:grpSpLocks/>
              </p:cNvGrpSpPr>
              <p:nvPr/>
            </p:nvGrpSpPr>
            <p:grpSpPr bwMode="auto">
              <a:xfrm>
                <a:off x="4386" y="2016"/>
                <a:ext cx="270" cy="270"/>
                <a:chOff x="5178" y="2196"/>
                <a:chExt cx="270" cy="270"/>
              </a:xfrm>
            </p:grpSpPr>
            <p:sp>
              <p:nvSpPr>
                <p:cNvPr id="135" name="Oval 393"/>
                <p:cNvSpPr>
                  <a:spLocks noChangeArrowheads="1"/>
                </p:cNvSpPr>
                <p:nvPr/>
              </p:nvSpPr>
              <p:spPr bwMode="auto">
                <a:xfrm>
                  <a:off x="5184" y="2202"/>
                  <a:ext cx="264" cy="264"/>
                </a:xfrm>
                <a:prstGeom prst="ellipse">
                  <a:avLst/>
                </a:prstGeom>
                <a:solidFill>
                  <a:srgbClr val="333333"/>
                </a:solidFill>
                <a:ln w="3175">
                  <a:solidFill>
                    <a:srgbClr val="FF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6" name="Oval 394"/>
                <p:cNvSpPr>
                  <a:spLocks noChangeArrowheads="1"/>
                </p:cNvSpPr>
                <p:nvPr/>
              </p:nvSpPr>
              <p:spPr bwMode="auto">
                <a:xfrm>
                  <a:off x="5178" y="2196"/>
                  <a:ext cx="264" cy="264"/>
                </a:xfrm>
                <a:prstGeom prst="ellipse">
                  <a:avLst/>
                </a:prstGeom>
                <a:solidFill>
                  <a:srgbClr val="FF0101"/>
                </a:solidFill>
                <a:ln w="3175">
                  <a:solidFill>
                    <a:srgbClr val="FF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20" name="Group 395"/>
              <p:cNvGrpSpPr>
                <a:grpSpLocks/>
              </p:cNvGrpSpPr>
              <p:nvPr/>
            </p:nvGrpSpPr>
            <p:grpSpPr bwMode="auto">
              <a:xfrm>
                <a:off x="4158" y="1788"/>
                <a:ext cx="723" cy="726"/>
                <a:chOff x="4950" y="2790"/>
                <a:chExt cx="376" cy="377"/>
              </a:xfrm>
            </p:grpSpPr>
            <p:sp>
              <p:nvSpPr>
                <p:cNvPr id="133" name="Oval 396"/>
                <p:cNvSpPr>
                  <a:spLocks noChangeArrowheads="1"/>
                </p:cNvSpPr>
                <p:nvPr/>
              </p:nvSpPr>
              <p:spPr bwMode="auto">
                <a:xfrm>
                  <a:off x="4952" y="2793"/>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4" name="Oval 397"/>
                <p:cNvSpPr>
                  <a:spLocks noChangeArrowheads="1"/>
                </p:cNvSpPr>
                <p:nvPr/>
              </p:nvSpPr>
              <p:spPr bwMode="auto">
                <a:xfrm>
                  <a:off x="4950" y="2790"/>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21" name="Group 398"/>
              <p:cNvGrpSpPr>
                <a:grpSpLocks/>
              </p:cNvGrpSpPr>
              <p:nvPr/>
            </p:nvGrpSpPr>
            <p:grpSpPr bwMode="auto">
              <a:xfrm>
                <a:off x="3948" y="1578"/>
                <a:ext cx="1141" cy="1146"/>
                <a:chOff x="4950" y="2790"/>
                <a:chExt cx="376" cy="377"/>
              </a:xfrm>
            </p:grpSpPr>
            <p:sp>
              <p:nvSpPr>
                <p:cNvPr id="131" name="Oval 399"/>
                <p:cNvSpPr>
                  <a:spLocks noChangeArrowheads="1"/>
                </p:cNvSpPr>
                <p:nvPr/>
              </p:nvSpPr>
              <p:spPr bwMode="auto">
                <a:xfrm>
                  <a:off x="4952" y="2793"/>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2" name="Oval 400"/>
                <p:cNvSpPr>
                  <a:spLocks noChangeArrowheads="1"/>
                </p:cNvSpPr>
                <p:nvPr/>
              </p:nvSpPr>
              <p:spPr bwMode="auto">
                <a:xfrm>
                  <a:off x="4950" y="2790"/>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22" name="Group 401"/>
              <p:cNvGrpSpPr>
                <a:grpSpLocks/>
              </p:cNvGrpSpPr>
              <p:nvPr/>
            </p:nvGrpSpPr>
            <p:grpSpPr bwMode="auto">
              <a:xfrm>
                <a:off x="3456" y="1104"/>
                <a:ext cx="2079" cy="2088"/>
                <a:chOff x="1452" y="924"/>
                <a:chExt cx="2175" cy="2184"/>
              </a:xfrm>
            </p:grpSpPr>
            <p:sp>
              <p:nvSpPr>
                <p:cNvPr id="129" name="Oval 402"/>
                <p:cNvSpPr>
                  <a:spLocks noChangeArrowheads="1"/>
                </p:cNvSpPr>
                <p:nvPr/>
              </p:nvSpPr>
              <p:spPr bwMode="auto">
                <a:xfrm>
                  <a:off x="1452" y="929"/>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30" name="Oval 403"/>
                <p:cNvSpPr>
                  <a:spLocks noChangeArrowheads="1"/>
                </p:cNvSpPr>
                <p:nvPr/>
              </p:nvSpPr>
              <p:spPr bwMode="auto">
                <a:xfrm>
                  <a:off x="1452" y="924"/>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23" name="Group 404"/>
              <p:cNvGrpSpPr>
                <a:grpSpLocks/>
              </p:cNvGrpSpPr>
              <p:nvPr/>
            </p:nvGrpSpPr>
            <p:grpSpPr bwMode="auto">
              <a:xfrm>
                <a:off x="3708" y="1356"/>
                <a:ext cx="1601" cy="1608"/>
                <a:chOff x="1686" y="1158"/>
                <a:chExt cx="1601" cy="1608"/>
              </a:xfrm>
            </p:grpSpPr>
            <p:sp>
              <p:nvSpPr>
                <p:cNvPr id="127" name="Oval 405"/>
                <p:cNvSpPr>
                  <a:spLocks noChangeArrowheads="1"/>
                </p:cNvSpPr>
                <p:nvPr/>
              </p:nvSpPr>
              <p:spPr bwMode="auto">
                <a:xfrm>
                  <a:off x="1689" y="1165"/>
                  <a:ext cx="1598" cy="1601"/>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28" name="Oval 406"/>
                <p:cNvSpPr>
                  <a:spLocks noChangeArrowheads="1"/>
                </p:cNvSpPr>
                <p:nvPr/>
              </p:nvSpPr>
              <p:spPr bwMode="auto">
                <a:xfrm>
                  <a:off x="1686" y="1158"/>
                  <a:ext cx="1598" cy="1601"/>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24" name="Group 407"/>
              <p:cNvGrpSpPr>
                <a:grpSpLocks/>
              </p:cNvGrpSpPr>
              <p:nvPr/>
            </p:nvGrpSpPr>
            <p:grpSpPr bwMode="auto">
              <a:xfrm>
                <a:off x="3251" y="864"/>
                <a:ext cx="2480" cy="2544"/>
                <a:chOff x="1452" y="924"/>
                <a:chExt cx="2175" cy="2184"/>
              </a:xfrm>
            </p:grpSpPr>
            <p:sp>
              <p:nvSpPr>
                <p:cNvPr id="125" name="Oval 408"/>
                <p:cNvSpPr>
                  <a:spLocks noChangeArrowheads="1"/>
                </p:cNvSpPr>
                <p:nvPr/>
              </p:nvSpPr>
              <p:spPr bwMode="auto">
                <a:xfrm>
                  <a:off x="1452" y="929"/>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26" name="Oval 409"/>
                <p:cNvSpPr>
                  <a:spLocks noChangeArrowheads="1"/>
                </p:cNvSpPr>
                <p:nvPr/>
              </p:nvSpPr>
              <p:spPr bwMode="auto">
                <a:xfrm>
                  <a:off x="1452" y="924"/>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sp>
          <p:nvSpPr>
            <p:cNvPr id="118" name="Oval 410"/>
            <p:cNvSpPr>
              <a:spLocks noChangeArrowheads="1"/>
            </p:cNvSpPr>
            <p:nvPr/>
          </p:nvSpPr>
          <p:spPr bwMode="auto">
            <a:xfrm>
              <a:off x="1923" y="3474"/>
              <a:ext cx="17" cy="17"/>
            </a:xfrm>
            <a:prstGeom prst="ellipse">
              <a:avLst/>
            </a:prstGeom>
            <a:solidFill>
              <a:srgbClr val="FF0000"/>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37" name="Group 427"/>
          <p:cNvGrpSpPr>
            <a:grpSpLocks/>
          </p:cNvGrpSpPr>
          <p:nvPr/>
        </p:nvGrpSpPr>
        <p:grpSpPr bwMode="auto">
          <a:xfrm>
            <a:off x="4419600" y="4648200"/>
            <a:ext cx="1276350" cy="1309688"/>
            <a:chOff x="1450" y="2997"/>
            <a:chExt cx="941" cy="966"/>
          </a:xfrm>
        </p:grpSpPr>
        <p:grpSp>
          <p:nvGrpSpPr>
            <p:cNvPr id="138" name="Group 428"/>
            <p:cNvGrpSpPr>
              <a:grpSpLocks/>
            </p:cNvGrpSpPr>
            <p:nvPr/>
          </p:nvGrpSpPr>
          <p:grpSpPr bwMode="auto">
            <a:xfrm>
              <a:off x="1443" y="3006"/>
              <a:ext cx="936" cy="970"/>
              <a:chOff x="3251" y="864"/>
              <a:chExt cx="2480" cy="2544"/>
            </a:xfrm>
          </p:grpSpPr>
          <p:grpSp>
            <p:nvGrpSpPr>
              <p:cNvPr id="140" name="Group 429"/>
              <p:cNvGrpSpPr>
                <a:grpSpLocks/>
              </p:cNvGrpSpPr>
              <p:nvPr/>
            </p:nvGrpSpPr>
            <p:grpSpPr bwMode="auto">
              <a:xfrm>
                <a:off x="4386" y="2016"/>
                <a:ext cx="270" cy="270"/>
                <a:chOff x="5178" y="2196"/>
                <a:chExt cx="270" cy="270"/>
              </a:xfrm>
            </p:grpSpPr>
            <p:sp>
              <p:nvSpPr>
                <p:cNvPr id="156" name="Oval 430"/>
                <p:cNvSpPr>
                  <a:spLocks noChangeArrowheads="1"/>
                </p:cNvSpPr>
                <p:nvPr/>
              </p:nvSpPr>
              <p:spPr bwMode="auto">
                <a:xfrm>
                  <a:off x="5184" y="2202"/>
                  <a:ext cx="264" cy="264"/>
                </a:xfrm>
                <a:prstGeom prst="ellipse">
                  <a:avLst/>
                </a:prstGeom>
                <a:solidFill>
                  <a:srgbClr val="333333"/>
                </a:solidFill>
                <a:ln w="3175">
                  <a:solidFill>
                    <a:srgbClr val="FF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7" name="Oval 431"/>
                <p:cNvSpPr>
                  <a:spLocks noChangeArrowheads="1"/>
                </p:cNvSpPr>
                <p:nvPr/>
              </p:nvSpPr>
              <p:spPr bwMode="auto">
                <a:xfrm>
                  <a:off x="5178" y="2196"/>
                  <a:ext cx="264" cy="264"/>
                </a:xfrm>
                <a:prstGeom prst="ellipse">
                  <a:avLst/>
                </a:prstGeom>
                <a:solidFill>
                  <a:srgbClr val="FF0101"/>
                </a:solidFill>
                <a:ln w="3175">
                  <a:solidFill>
                    <a:srgbClr val="FF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41" name="Group 432"/>
              <p:cNvGrpSpPr>
                <a:grpSpLocks/>
              </p:cNvGrpSpPr>
              <p:nvPr/>
            </p:nvGrpSpPr>
            <p:grpSpPr bwMode="auto">
              <a:xfrm>
                <a:off x="4158" y="1788"/>
                <a:ext cx="723" cy="726"/>
                <a:chOff x="4950" y="2790"/>
                <a:chExt cx="376" cy="377"/>
              </a:xfrm>
            </p:grpSpPr>
            <p:sp>
              <p:nvSpPr>
                <p:cNvPr id="154" name="Oval 433"/>
                <p:cNvSpPr>
                  <a:spLocks noChangeArrowheads="1"/>
                </p:cNvSpPr>
                <p:nvPr/>
              </p:nvSpPr>
              <p:spPr bwMode="auto">
                <a:xfrm>
                  <a:off x="4952" y="2793"/>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5" name="Oval 434"/>
                <p:cNvSpPr>
                  <a:spLocks noChangeArrowheads="1"/>
                </p:cNvSpPr>
                <p:nvPr/>
              </p:nvSpPr>
              <p:spPr bwMode="auto">
                <a:xfrm>
                  <a:off x="4950" y="2790"/>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42" name="Group 435"/>
              <p:cNvGrpSpPr>
                <a:grpSpLocks/>
              </p:cNvGrpSpPr>
              <p:nvPr/>
            </p:nvGrpSpPr>
            <p:grpSpPr bwMode="auto">
              <a:xfrm>
                <a:off x="3948" y="1578"/>
                <a:ext cx="1141" cy="1146"/>
                <a:chOff x="4950" y="2790"/>
                <a:chExt cx="376" cy="377"/>
              </a:xfrm>
            </p:grpSpPr>
            <p:sp>
              <p:nvSpPr>
                <p:cNvPr id="152" name="Oval 436"/>
                <p:cNvSpPr>
                  <a:spLocks noChangeArrowheads="1"/>
                </p:cNvSpPr>
                <p:nvPr/>
              </p:nvSpPr>
              <p:spPr bwMode="auto">
                <a:xfrm>
                  <a:off x="4952" y="2793"/>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3" name="Oval 437"/>
                <p:cNvSpPr>
                  <a:spLocks noChangeArrowheads="1"/>
                </p:cNvSpPr>
                <p:nvPr/>
              </p:nvSpPr>
              <p:spPr bwMode="auto">
                <a:xfrm>
                  <a:off x="4950" y="2790"/>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43" name="Group 438"/>
              <p:cNvGrpSpPr>
                <a:grpSpLocks/>
              </p:cNvGrpSpPr>
              <p:nvPr/>
            </p:nvGrpSpPr>
            <p:grpSpPr bwMode="auto">
              <a:xfrm>
                <a:off x="3456" y="1104"/>
                <a:ext cx="2079" cy="2088"/>
                <a:chOff x="1452" y="924"/>
                <a:chExt cx="2175" cy="2184"/>
              </a:xfrm>
            </p:grpSpPr>
            <p:sp>
              <p:nvSpPr>
                <p:cNvPr id="150" name="Oval 439"/>
                <p:cNvSpPr>
                  <a:spLocks noChangeArrowheads="1"/>
                </p:cNvSpPr>
                <p:nvPr/>
              </p:nvSpPr>
              <p:spPr bwMode="auto">
                <a:xfrm>
                  <a:off x="1452" y="929"/>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1" name="Oval 440"/>
                <p:cNvSpPr>
                  <a:spLocks noChangeArrowheads="1"/>
                </p:cNvSpPr>
                <p:nvPr/>
              </p:nvSpPr>
              <p:spPr bwMode="auto">
                <a:xfrm>
                  <a:off x="1452" y="924"/>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44" name="Group 441"/>
              <p:cNvGrpSpPr>
                <a:grpSpLocks/>
              </p:cNvGrpSpPr>
              <p:nvPr/>
            </p:nvGrpSpPr>
            <p:grpSpPr bwMode="auto">
              <a:xfrm>
                <a:off x="3708" y="1356"/>
                <a:ext cx="1601" cy="1608"/>
                <a:chOff x="1686" y="1158"/>
                <a:chExt cx="1601" cy="1608"/>
              </a:xfrm>
            </p:grpSpPr>
            <p:sp>
              <p:nvSpPr>
                <p:cNvPr id="148" name="Oval 442"/>
                <p:cNvSpPr>
                  <a:spLocks noChangeArrowheads="1"/>
                </p:cNvSpPr>
                <p:nvPr/>
              </p:nvSpPr>
              <p:spPr bwMode="auto">
                <a:xfrm>
                  <a:off x="1689" y="1165"/>
                  <a:ext cx="1598" cy="1601"/>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49" name="Oval 443"/>
                <p:cNvSpPr>
                  <a:spLocks noChangeArrowheads="1"/>
                </p:cNvSpPr>
                <p:nvPr/>
              </p:nvSpPr>
              <p:spPr bwMode="auto">
                <a:xfrm>
                  <a:off x="1686" y="1158"/>
                  <a:ext cx="1598" cy="1601"/>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45" name="Group 444"/>
              <p:cNvGrpSpPr>
                <a:grpSpLocks/>
              </p:cNvGrpSpPr>
              <p:nvPr/>
            </p:nvGrpSpPr>
            <p:grpSpPr bwMode="auto">
              <a:xfrm>
                <a:off x="3251" y="864"/>
                <a:ext cx="2480" cy="2544"/>
                <a:chOff x="1452" y="924"/>
                <a:chExt cx="2175" cy="2184"/>
              </a:xfrm>
            </p:grpSpPr>
            <p:sp>
              <p:nvSpPr>
                <p:cNvPr id="146" name="Oval 445"/>
                <p:cNvSpPr>
                  <a:spLocks noChangeArrowheads="1"/>
                </p:cNvSpPr>
                <p:nvPr/>
              </p:nvSpPr>
              <p:spPr bwMode="auto">
                <a:xfrm>
                  <a:off x="1452" y="929"/>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47" name="Oval 446"/>
                <p:cNvSpPr>
                  <a:spLocks noChangeArrowheads="1"/>
                </p:cNvSpPr>
                <p:nvPr/>
              </p:nvSpPr>
              <p:spPr bwMode="auto">
                <a:xfrm>
                  <a:off x="1452" y="924"/>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sp>
          <p:nvSpPr>
            <p:cNvPr id="139" name="Oval 447"/>
            <p:cNvSpPr>
              <a:spLocks noChangeArrowheads="1"/>
            </p:cNvSpPr>
            <p:nvPr/>
          </p:nvSpPr>
          <p:spPr bwMode="auto">
            <a:xfrm>
              <a:off x="1923" y="3474"/>
              <a:ext cx="17" cy="17"/>
            </a:xfrm>
            <a:prstGeom prst="ellipse">
              <a:avLst/>
            </a:prstGeom>
            <a:solidFill>
              <a:srgbClr val="FF0000"/>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58" name="Group 449"/>
          <p:cNvGrpSpPr>
            <a:grpSpLocks/>
          </p:cNvGrpSpPr>
          <p:nvPr/>
        </p:nvGrpSpPr>
        <p:grpSpPr bwMode="auto">
          <a:xfrm>
            <a:off x="2590800" y="1066800"/>
            <a:ext cx="846138" cy="868363"/>
            <a:chOff x="1450" y="2997"/>
            <a:chExt cx="941" cy="966"/>
          </a:xfrm>
        </p:grpSpPr>
        <p:grpSp>
          <p:nvGrpSpPr>
            <p:cNvPr id="159" name="Group 450"/>
            <p:cNvGrpSpPr>
              <a:grpSpLocks/>
            </p:cNvGrpSpPr>
            <p:nvPr/>
          </p:nvGrpSpPr>
          <p:grpSpPr bwMode="auto">
            <a:xfrm>
              <a:off x="1443" y="3006"/>
              <a:ext cx="936" cy="970"/>
              <a:chOff x="3251" y="864"/>
              <a:chExt cx="2480" cy="2544"/>
            </a:xfrm>
          </p:grpSpPr>
          <p:grpSp>
            <p:nvGrpSpPr>
              <p:cNvPr id="161" name="Group 451"/>
              <p:cNvGrpSpPr>
                <a:grpSpLocks/>
              </p:cNvGrpSpPr>
              <p:nvPr/>
            </p:nvGrpSpPr>
            <p:grpSpPr bwMode="auto">
              <a:xfrm>
                <a:off x="4386" y="2016"/>
                <a:ext cx="270" cy="270"/>
                <a:chOff x="5178" y="2196"/>
                <a:chExt cx="270" cy="270"/>
              </a:xfrm>
            </p:grpSpPr>
            <p:sp>
              <p:nvSpPr>
                <p:cNvPr id="177" name="Oval 452"/>
                <p:cNvSpPr>
                  <a:spLocks noChangeArrowheads="1"/>
                </p:cNvSpPr>
                <p:nvPr/>
              </p:nvSpPr>
              <p:spPr bwMode="auto">
                <a:xfrm>
                  <a:off x="5184" y="2202"/>
                  <a:ext cx="264" cy="264"/>
                </a:xfrm>
                <a:prstGeom prst="ellipse">
                  <a:avLst/>
                </a:prstGeom>
                <a:solidFill>
                  <a:srgbClr val="333333"/>
                </a:solidFill>
                <a:ln w="3175">
                  <a:solidFill>
                    <a:srgbClr val="FF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78" name="Oval 453"/>
                <p:cNvSpPr>
                  <a:spLocks noChangeArrowheads="1"/>
                </p:cNvSpPr>
                <p:nvPr/>
              </p:nvSpPr>
              <p:spPr bwMode="auto">
                <a:xfrm>
                  <a:off x="5178" y="2196"/>
                  <a:ext cx="264" cy="264"/>
                </a:xfrm>
                <a:prstGeom prst="ellipse">
                  <a:avLst/>
                </a:prstGeom>
                <a:solidFill>
                  <a:srgbClr val="FF0101"/>
                </a:solidFill>
                <a:ln w="3175">
                  <a:solidFill>
                    <a:srgbClr val="FF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62" name="Group 454"/>
              <p:cNvGrpSpPr>
                <a:grpSpLocks/>
              </p:cNvGrpSpPr>
              <p:nvPr/>
            </p:nvGrpSpPr>
            <p:grpSpPr bwMode="auto">
              <a:xfrm>
                <a:off x="4158" y="1788"/>
                <a:ext cx="723" cy="726"/>
                <a:chOff x="4950" y="2790"/>
                <a:chExt cx="376" cy="377"/>
              </a:xfrm>
            </p:grpSpPr>
            <p:sp>
              <p:nvSpPr>
                <p:cNvPr id="175" name="Oval 455"/>
                <p:cNvSpPr>
                  <a:spLocks noChangeArrowheads="1"/>
                </p:cNvSpPr>
                <p:nvPr/>
              </p:nvSpPr>
              <p:spPr bwMode="auto">
                <a:xfrm>
                  <a:off x="4952" y="2793"/>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76" name="Oval 456"/>
                <p:cNvSpPr>
                  <a:spLocks noChangeArrowheads="1"/>
                </p:cNvSpPr>
                <p:nvPr/>
              </p:nvSpPr>
              <p:spPr bwMode="auto">
                <a:xfrm>
                  <a:off x="4950" y="2790"/>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63" name="Group 457"/>
              <p:cNvGrpSpPr>
                <a:grpSpLocks/>
              </p:cNvGrpSpPr>
              <p:nvPr/>
            </p:nvGrpSpPr>
            <p:grpSpPr bwMode="auto">
              <a:xfrm>
                <a:off x="3948" y="1578"/>
                <a:ext cx="1141" cy="1146"/>
                <a:chOff x="4950" y="2790"/>
                <a:chExt cx="376" cy="377"/>
              </a:xfrm>
            </p:grpSpPr>
            <p:sp>
              <p:nvSpPr>
                <p:cNvPr id="173" name="Oval 458"/>
                <p:cNvSpPr>
                  <a:spLocks noChangeArrowheads="1"/>
                </p:cNvSpPr>
                <p:nvPr/>
              </p:nvSpPr>
              <p:spPr bwMode="auto">
                <a:xfrm>
                  <a:off x="4952" y="2793"/>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74" name="Oval 459"/>
                <p:cNvSpPr>
                  <a:spLocks noChangeArrowheads="1"/>
                </p:cNvSpPr>
                <p:nvPr/>
              </p:nvSpPr>
              <p:spPr bwMode="auto">
                <a:xfrm>
                  <a:off x="4950" y="2790"/>
                  <a:ext cx="374" cy="374"/>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64" name="Group 460"/>
              <p:cNvGrpSpPr>
                <a:grpSpLocks/>
              </p:cNvGrpSpPr>
              <p:nvPr/>
            </p:nvGrpSpPr>
            <p:grpSpPr bwMode="auto">
              <a:xfrm>
                <a:off x="3456" y="1104"/>
                <a:ext cx="2079" cy="2088"/>
                <a:chOff x="1452" y="924"/>
                <a:chExt cx="2175" cy="2184"/>
              </a:xfrm>
            </p:grpSpPr>
            <p:sp>
              <p:nvSpPr>
                <p:cNvPr id="171" name="Oval 461"/>
                <p:cNvSpPr>
                  <a:spLocks noChangeArrowheads="1"/>
                </p:cNvSpPr>
                <p:nvPr/>
              </p:nvSpPr>
              <p:spPr bwMode="auto">
                <a:xfrm>
                  <a:off x="1452" y="929"/>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72" name="Oval 462"/>
                <p:cNvSpPr>
                  <a:spLocks noChangeArrowheads="1"/>
                </p:cNvSpPr>
                <p:nvPr/>
              </p:nvSpPr>
              <p:spPr bwMode="auto">
                <a:xfrm>
                  <a:off x="1452" y="924"/>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65" name="Group 463"/>
              <p:cNvGrpSpPr>
                <a:grpSpLocks/>
              </p:cNvGrpSpPr>
              <p:nvPr/>
            </p:nvGrpSpPr>
            <p:grpSpPr bwMode="auto">
              <a:xfrm>
                <a:off x="3708" y="1356"/>
                <a:ext cx="1601" cy="1608"/>
                <a:chOff x="1686" y="1158"/>
                <a:chExt cx="1601" cy="1608"/>
              </a:xfrm>
            </p:grpSpPr>
            <p:sp>
              <p:nvSpPr>
                <p:cNvPr id="169" name="Oval 464"/>
                <p:cNvSpPr>
                  <a:spLocks noChangeArrowheads="1"/>
                </p:cNvSpPr>
                <p:nvPr/>
              </p:nvSpPr>
              <p:spPr bwMode="auto">
                <a:xfrm>
                  <a:off x="1689" y="1165"/>
                  <a:ext cx="1598" cy="1601"/>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70" name="Oval 465"/>
                <p:cNvSpPr>
                  <a:spLocks noChangeArrowheads="1"/>
                </p:cNvSpPr>
                <p:nvPr/>
              </p:nvSpPr>
              <p:spPr bwMode="auto">
                <a:xfrm>
                  <a:off x="1686" y="1158"/>
                  <a:ext cx="1598" cy="1601"/>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nvGrpSpPr>
              <p:cNvPr id="166" name="Group 466"/>
              <p:cNvGrpSpPr>
                <a:grpSpLocks/>
              </p:cNvGrpSpPr>
              <p:nvPr/>
            </p:nvGrpSpPr>
            <p:grpSpPr bwMode="auto">
              <a:xfrm>
                <a:off x="3251" y="864"/>
                <a:ext cx="2480" cy="2544"/>
                <a:chOff x="1452" y="924"/>
                <a:chExt cx="2175" cy="2184"/>
              </a:xfrm>
            </p:grpSpPr>
            <p:sp>
              <p:nvSpPr>
                <p:cNvPr id="167" name="Oval 467"/>
                <p:cNvSpPr>
                  <a:spLocks noChangeArrowheads="1"/>
                </p:cNvSpPr>
                <p:nvPr/>
              </p:nvSpPr>
              <p:spPr bwMode="auto">
                <a:xfrm>
                  <a:off x="1452" y="929"/>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8" name="Oval 468"/>
                <p:cNvSpPr>
                  <a:spLocks noChangeArrowheads="1"/>
                </p:cNvSpPr>
                <p:nvPr/>
              </p:nvSpPr>
              <p:spPr bwMode="auto">
                <a:xfrm>
                  <a:off x="1452" y="924"/>
                  <a:ext cx="2175" cy="2179"/>
                </a:xfrm>
                <a:prstGeom prst="ellipse">
                  <a:avLst/>
                </a:prstGeom>
                <a:noFill/>
                <a:ln w="3175">
                  <a:solidFill>
                    <a:srgbClr val="FF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ru-RU" sz="1800" b="0" i="0" u="none" strike="noStrike" kern="0" cap="none" spc="0" normalizeH="0" baseline="-25000" noProof="0">
                    <a:ln>
                      <a:noFill/>
                    </a:ln>
                    <a:solidFill>
                      <a:sysClr val="windowText" lastClr="000000"/>
                    </a:solidFill>
                    <a:effectLst/>
                    <a:uLnTx/>
                    <a:uFillTx/>
                  </a:endParaRPr>
                </a:p>
              </p:txBody>
            </p:sp>
          </p:grpSp>
        </p:grpSp>
        <p:sp>
          <p:nvSpPr>
            <p:cNvPr id="160" name="Oval 469"/>
            <p:cNvSpPr>
              <a:spLocks noChangeArrowheads="1"/>
            </p:cNvSpPr>
            <p:nvPr/>
          </p:nvSpPr>
          <p:spPr bwMode="auto">
            <a:xfrm>
              <a:off x="1923" y="3474"/>
              <a:ext cx="17" cy="17"/>
            </a:xfrm>
            <a:prstGeom prst="ellipse">
              <a:avLst/>
            </a:prstGeom>
            <a:solidFill>
              <a:srgbClr val="FF0000"/>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179" name="AutoShape 472"/>
          <p:cNvSpPr>
            <a:spLocks noChangeArrowheads="1"/>
          </p:cNvSpPr>
          <p:nvPr/>
        </p:nvSpPr>
        <p:spPr bwMode="auto">
          <a:xfrm flipH="1">
            <a:off x="5486400" y="1447800"/>
            <a:ext cx="1787525" cy="1354137"/>
          </a:xfrm>
          <a:prstGeom prst="wedgeEllipseCallout">
            <a:avLst>
              <a:gd name="adj1" fmla="val -81013"/>
              <a:gd name="adj2" fmla="val 27067"/>
            </a:avLst>
          </a:prstGeom>
          <a:solidFill>
            <a:schemeClr val="bg2"/>
          </a:solidFill>
          <a:ln w="9525" algn="ctr">
            <a:noFill/>
            <a:miter lim="800000"/>
            <a:headEnd/>
            <a:tailEnd/>
          </a:ln>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bg1"/>
                </a:solidFill>
                <a:effectLst/>
                <a:uLnTx/>
                <a:uFillTx/>
                <a:ea typeface="굴림" charset="-127"/>
              </a:rPr>
              <a:t>Example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chemeClr val="bg1"/>
                </a:solidFill>
                <a:effectLst/>
                <a:uLnTx/>
                <a:uFillTx/>
                <a:ea typeface="굴림" charset="-127"/>
              </a:rPr>
              <a:t>Text</a:t>
            </a:r>
            <a:endParaRPr kumimoji="0" lang="en-US" sz="2000" b="0" i="0" u="none" strike="noStrike" kern="0" cap="none" spc="0" normalizeH="0" baseline="0" noProof="0" dirty="0">
              <a:ln>
                <a:noFill/>
              </a:ln>
              <a:solidFill>
                <a:schemeClr val="bg1"/>
              </a:solidFill>
              <a:effectLst/>
              <a:uLnTx/>
              <a:uFillTx/>
            </a:endParaRPr>
          </a:p>
        </p:txBody>
      </p:sp>
      <p:cxnSp>
        <p:nvCxnSpPr>
          <p:cNvPr id="180" name="AutoShape 470"/>
          <p:cNvCxnSpPr>
            <a:cxnSpLocks noChangeShapeType="1"/>
            <a:stCxn id="179" idx="7"/>
            <a:endCxn id="160" idx="6"/>
          </p:cNvCxnSpPr>
          <p:nvPr/>
        </p:nvCxnSpPr>
        <p:spPr bwMode="auto">
          <a:xfrm rot="16200000" flipV="1">
            <a:off x="4318350" y="216282"/>
            <a:ext cx="142880" cy="2716774"/>
          </a:xfrm>
          <a:prstGeom prst="straightConnector1">
            <a:avLst/>
          </a:prstGeom>
          <a:noFill/>
          <a:ln w="25400">
            <a:solidFill>
              <a:schemeClr val="tx1">
                <a:lumMod val="65000"/>
                <a:lumOff val="35000"/>
              </a:schemeClr>
            </a:solidFill>
            <a:round/>
            <a:headEnd/>
            <a:tailEnd type="triangle" w="med" len="med"/>
          </a:ln>
        </p:spPr>
      </p:cxnSp>
      <p:cxnSp>
        <p:nvCxnSpPr>
          <p:cNvPr id="181" name="AutoShape 470"/>
          <p:cNvCxnSpPr>
            <a:cxnSpLocks noChangeShapeType="1"/>
            <a:stCxn id="179" idx="6"/>
            <a:endCxn id="136" idx="3"/>
          </p:cNvCxnSpPr>
          <p:nvPr/>
        </p:nvCxnSpPr>
        <p:spPr bwMode="auto">
          <a:xfrm rot="10800000" flipV="1">
            <a:off x="3498790" y="2124868"/>
            <a:ext cx="1987611" cy="1466317"/>
          </a:xfrm>
          <a:prstGeom prst="straightConnector1">
            <a:avLst/>
          </a:prstGeom>
          <a:noFill/>
          <a:ln w="25400">
            <a:solidFill>
              <a:schemeClr val="tx1">
                <a:lumMod val="65000"/>
                <a:lumOff val="35000"/>
              </a:schemeClr>
            </a:solidFill>
            <a:round/>
            <a:headEnd/>
            <a:tailEnd type="triangle" w="med" len="med"/>
          </a:ln>
        </p:spPr>
      </p:cxnSp>
      <p:cxnSp>
        <p:nvCxnSpPr>
          <p:cNvPr id="182" name="AutoShape 470"/>
          <p:cNvCxnSpPr>
            <a:cxnSpLocks noChangeShapeType="1"/>
            <a:stCxn id="179" idx="4"/>
            <a:endCxn id="157" idx="6"/>
          </p:cNvCxnSpPr>
          <p:nvPr/>
        </p:nvCxnSpPr>
        <p:spPr bwMode="auto">
          <a:xfrm rot="5400000">
            <a:off x="4492111" y="3436110"/>
            <a:ext cx="2522224" cy="1253878"/>
          </a:xfrm>
          <a:prstGeom prst="straightConnector1">
            <a:avLst/>
          </a:prstGeom>
          <a:noFill/>
          <a:ln w="25400">
            <a:solidFill>
              <a:schemeClr val="tx1">
                <a:lumMod val="65000"/>
                <a:lumOff val="35000"/>
              </a:schemeClr>
            </a:solidFill>
            <a:round/>
            <a:headEnd/>
            <a:tailEnd type="triangle" w="med" len="med"/>
          </a:ln>
        </p:spPr>
      </p:cxnSp>
      <p:sp>
        <p:nvSpPr>
          <p:cNvPr id="183"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277551" y="632536"/>
            <a:ext cx="8637849" cy="5844464"/>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effectLst>
        </p:grpSpPr>
        <p:sp>
          <p:nvSpPr>
            <p:cNvPr id="53"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2" name="AutoShape 376"/>
          <p:cNvSpPr>
            <a:spLocks/>
          </p:cNvSpPr>
          <p:nvPr/>
        </p:nvSpPr>
        <p:spPr bwMode="auto">
          <a:xfrm>
            <a:off x="6400800" y="1600200"/>
            <a:ext cx="152400" cy="1066800"/>
          </a:xfrm>
          <a:prstGeom prst="leftBrace">
            <a:avLst>
              <a:gd name="adj1" fmla="val 58333"/>
              <a:gd name="adj2" fmla="val 50000"/>
            </a:avLst>
          </a:prstGeom>
          <a:noFill/>
          <a:ln w="12700">
            <a:solidFill>
              <a:schemeClr val="bg2"/>
            </a:solidFill>
            <a:round/>
            <a:headEnd/>
            <a:tailEnd/>
          </a:ln>
        </p:spPr>
        <p:txBody>
          <a:bodyPr wrap="none" anchor="ctr"/>
          <a:lstStyle/>
          <a:p>
            <a:endParaRPr lang="en-US"/>
          </a:p>
        </p:txBody>
      </p:sp>
      <p:sp>
        <p:nvSpPr>
          <p:cNvPr id="102" name="AutoShape 382"/>
          <p:cNvSpPr>
            <a:spLocks/>
          </p:cNvSpPr>
          <p:nvPr/>
        </p:nvSpPr>
        <p:spPr bwMode="auto">
          <a:xfrm>
            <a:off x="6400800" y="2895600"/>
            <a:ext cx="152400" cy="1066800"/>
          </a:xfrm>
          <a:prstGeom prst="leftBrace">
            <a:avLst>
              <a:gd name="adj1" fmla="val 58333"/>
              <a:gd name="adj2" fmla="val 50000"/>
            </a:avLst>
          </a:prstGeom>
          <a:noFill/>
          <a:ln w="12700">
            <a:solidFill>
              <a:schemeClr val="hlink"/>
            </a:solidFill>
            <a:round/>
            <a:headEnd/>
            <a:tailEnd/>
          </a:ln>
        </p:spPr>
        <p:txBody>
          <a:bodyPr wrap="none" anchor="ctr"/>
          <a:lstStyle/>
          <a:p>
            <a:endParaRPr lang="en-US"/>
          </a:p>
        </p:txBody>
      </p:sp>
      <p:sp>
        <p:nvSpPr>
          <p:cNvPr id="109" name="Text Box 394"/>
          <p:cNvSpPr txBox="1">
            <a:spLocks noChangeArrowheads="1"/>
          </p:cNvSpPr>
          <p:nvPr/>
        </p:nvSpPr>
        <p:spPr bwMode="auto">
          <a:xfrm>
            <a:off x="6688164" y="2955333"/>
            <a:ext cx="2247900" cy="323165"/>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800" u="none" kern="0" dirty="0">
                <a:solidFill>
                  <a:srgbClr val="C00000"/>
                </a:solidFill>
                <a:ea typeface="굴림" charset="-127"/>
                <a:cs typeface="Arial" pitchFamily="34" charset="0"/>
              </a:rPr>
              <a:t>Text  -  Your Text Here</a:t>
            </a:r>
          </a:p>
        </p:txBody>
      </p:sp>
      <p:sp>
        <p:nvSpPr>
          <p:cNvPr id="110" name="Text Box 394"/>
          <p:cNvSpPr txBox="1">
            <a:spLocks noChangeArrowheads="1"/>
          </p:cNvSpPr>
          <p:nvPr/>
        </p:nvSpPr>
        <p:spPr bwMode="auto">
          <a:xfrm>
            <a:off x="6696103" y="3210921"/>
            <a:ext cx="2196049" cy="569387"/>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400" u="none" kern="0" dirty="0">
                <a:solidFill>
                  <a:srgbClr val="737373"/>
                </a:solidFill>
                <a:ea typeface="굴림" charset="-127"/>
                <a:cs typeface="Arial" pitchFamily="34" charset="0"/>
              </a:rPr>
              <a:t>Lorem is simp dummy text of then and scrambled it to make a type specimen book. </a:t>
            </a:r>
          </a:p>
        </p:txBody>
      </p:sp>
      <p:sp>
        <p:nvSpPr>
          <p:cNvPr id="111" name="Text Box 394"/>
          <p:cNvSpPr txBox="1">
            <a:spLocks noChangeArrowheads="1"/>
          </p:cNvSpPr>
          <p:nvPr/>
        </p:nvSpPr>
        <p:spPr bwMode="auto">
          <a:xfrm>
            <a:off x="6688164" y="1669458"/>
            <a:ext cx="2247900" cy="323165"/>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800" u="none" kern="0" dirty="0">
                <a:solidFill>
                  <a:schemeClr val="bg2"/>
                </a:solidFill>
                <a:ea typeface="굴림" charset="-127"/>
                <a:cs typeface="Arial" pitchFamily="34" charset="0"/>
              </a:rPr>
              <a:t>Text  -  Your Text Here</a:t>
            </a:r>
          </a:p>
        </p:txBody>
      </p:sp>
      <p:sp>
        <p:nvSpPr>
          <p:cNvPr id="112" name="Text Box 394"/>
          <p:cNvSpPr txBox="1">
            <a:spLocks noChangeArrowheads="1"/>
          </p:cNvSpPr>
          <p:nvPr/>
        </p:nvSpPr>
        <p:spPr bwMode="auto">
          <a:xfrm>
            <a:off x="6696103" y="1925046"/>
            <a:ext cx="2196049" cy="569387"/>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400" u="none" kern="0" dirty="0">
                <a:solidFill>
                  <a:srgbClr val="737373"/>
                </a:solidFill>
                <a:ea typeface="굴림" charset="-127"/>
                <a:cs typeface="Arial" pitchFamily="34" charset="0"/>
              </a:rPr>
              <a:t>Lorem is simp dummy text of then and scrambled it to make a type specimen book. </a:t>
            </a:r>
          </a:p>
        </p:txBody>
      </p:sp>
      <p:grpSp>
        <p:nvGrpSpPr>
          <p:cNvPr id="113" name="Group 378"/>
          <p:cNvGrpSpPr>
            <a:grpSpLocks/>
          </p:cNvGrpSpPr>
          <p:nvPr/>
        </p:nvGrpSpPr>
        <p:grpSpPr bwMode="auto">
          <a:xfrm>
            <a:off x="2611464" y="952500"/>
            <a:ext cx="466725" cy="466725"/>
            <a:chOff x="3360" y="3168"/>
            <a:chExt cx="246" cy="246"/>
          </a:xfrm>
        </p:grpSpPr>
        <p:sp>
          <p:nvSpPr>
            <p:cNvPr id="114" name="Oval 379"/>
            <p:cNvSpPr>
              <a:spLocks noChangeArrowheads="1"/>
            </p:cNvSpPr>
            <p:nvPr/>
          </p:nvSpPr>
          <p:spPr bwMode="auto">
            <a:xfrm>
              <a:off x="3360" y="3168"/>
              <a:ext cx="246" cy="246"/>
            </a:xfrm>
            <a:prstGeom prst="ellipse">
              <a:avLst/>
            </a:prstGeom>
            <a:solidFill>
              <a:schemeClr val="bg2">
                <a:alpha val="30196"/>
              </a:schemeClr>
            </a:solidFill>
            <a:ln w="9525" algn="ctr">
              <a:solidFill>
                <a:schemeClr val="bg1"/>
              </a:solidFill>
              <a:round/>
              <a:headEnd/>
              <a:tailEnd/>
            </a:ln>
          </p:spPr>
          <p:txBody>
            <a:bodyPr wrap="none" anchor="ctr"/>
            <a:lstStyle/>
            <a:p>
              <a:endParaRPr lang="en-US"/>
            </a:p>
          </p:txBody>
        </p:sp>
        <p:sp>
          <p:nvSpPr>
            <p:cNvPr id="115" name="Oval 380"/>
            <p:cNvSpPr>
              <a:spLocks noChangeArrowheads="1"/>
            </p:cNvSpPr>
            <p:nvPr/>
          </p:nvSpPr>
          <p:spPr bwMode="auto">
            <a:xfrm>
              <a:off x="3442" y="3248"/>
              <a:ext cx="86" cy="86"/>
            </a:xfrm>
            <a:prstGeom prst="ellipse">
              <a:avLst/>
            </a:prstGeom>
            <a:solidFill>
              <a:schemeClr val="bg2"/>
            </a:solidFill>
            <a:ln w="9525" algn="ctr">
              <a:solidFill>
                <a:schemeClr val="bg1"/>
              </a:solidFill>
              <a:round/>
              <a:headEnd/>
              <a:tailEnd/>
            </a:ln>
          </p:spPr>
          <p:txBody>
            <a:bodyPr wrap="none" anchor="ctr"/>
            <a:lstStyle/>
            <a:p>
              <a:endParaRPr lang="en-US"/>
            </a:p>
          </p:txBody>
        </p:sp>
        <p:sp>
          <p:nvSpPr>
            <p:cNvPr id="116" name="Oval 381"/>
            <p:cNvSpPr>
              <a:spLocks noChangeArrowheads="1"/>
            </p:cNvSpPr>
            <p:nvPr/>
          </p:nvSpPr>
          <p:spPr bwMode="auto">
            <a:xfrm>
              <a:off x="3476" y="3282"/>
              <a:ext cx="17" cy="17"/>
            </a:xfrm>
            <a:prstGeom prst="ellipse">
              <a:avLst/>
            </a:prstGeom>
            <a:solidFill>
              <a:schemeClr val="bg2"/>
            </a:solidFill>
            <a:ln w="9525" algn="ctr">
              <a:noFill/>
              <a:round/>
              <a:headEnd/>
              <a:tailEnd/>
            </a:ln>
          </p:spPr>
          <p:txBody>
            <a:bodyPr wrap="none" anchor="ctr"/>
            <a:lstStyle/>
            <a:p>
              <a:endParaRPr lang="en-US"/>
            </a:p>
          </p:txBody>
        </p:sp>
      </p:grpSp>
      <p:grpSp>
        <p:nvGrpSpPr>
          <p:cNvPr id="117" name="Group 384"/>
          <p:cNvGrpSpPr>
            <a:grpSpLocks/>
          </p:cNvGrpSpPr>
          <p:nvPr/>
        </p:nvGrpSpPr>
        <p:grpSpPr bwMode="auto">
          <a:xfrm>
            <a:off x="3525864" y="3009900"/>
            <a:ext cx="609600" cy="609600"/>
            <a:chOff x="3360" y="3168"/>
            <a:chExt cx="246" cy="246"/>
          </a:xfrm>
        </p:grpSpPr>
        <p:sp>
          <p:nvSpPr>
            <p:cNvPr id="118" name="Oval 385"/>
            <p:cNvSpPr>
              <a:spLocks noChangeArrowheads="1"/>
            </p:cNvSpPr>
            <p:nvPr/>
          </p:nvSpPr>
          <p:spPr bwMode="auto">
            <a:xfrm>
              <a:off x="3360" y="3168"/>
              <a:ext cx="246" cy="246"/>
            </a:xfrm>
            <a:prstGeom prst="ellipse">
              <a:avLst/>
            </a:prstGeom>
            <a:solidFill>
              <a:schemeClr val="hlink">
                <a:alpha val="30196"/>
              </a:schemeClr>
            </a:solidFill>
            <a:ln w="9525" algn="ctr">
              <a:solidFill>
                <a:schemeClr val="bg1"/>
              </a:solidFill>
              <a:round/>
              <a:headEnd/>
              <a:tailEnd/>
            </a:ln>
          </p:spPr>
          <p:txBody>
            <a:bodyPr wrap="none" anchor="ctr"/>
            <a:lstStyle/>
            <a:p>
              <a:endParaRPr lang="en-US"/>
            </a:p>
          </p:txBody>
        </p:sp>
        <p:sp>
          <p:nvSpPr>
            <p:cNvPr id="119" name="Oval 386"/>
            <p:cNvSpPr>
              <a:spLocks noChangeArrowheads="1"/>
            </p:cNvSpPr>
            <p:nvPr/>
          </p:nvSpPr>
          <p:spPr bwMode="auto">
            <a:xfrm>
              <a:off x="3442" y="3248"/>
              <a:ext cx="86" cy="86"/>
            </a:xfrm>
            <a:prstGeom prst="ellipse">
              <a:avLst/>
            </a:prstGeom>
            <a:solidFill>
              <a:schemeClr val="hlink"/>
            </a:solidFill>
            <a:ln w="9525" algn="ctr">
              <a:solidFill>
                <a:schemeClr val="bg1"/>
              </a:solidFill>
              <a:round/>
              <a:headEnd/>
              <a:tailEnd/>
            </a:ln>
          </p:spPr>
          <p:txBody>
            <a:bodyPr wrap="none" anchor="ctr"/>
            <a:lstStyle/>
            <a:p>
              <a:endParaRPr lang="en-US"/>
            </a:p>
          </p:txBody>
        </p:sp>
        <p:sp>
          <p:nvSpPr>
            <p:cNvPr id="120" name="Oval 387"/>
            <p:cNvSpPr>
              <a:spLocks noChangeArrowheads="1"/>
            </p:cNvSpPr>
            <p:nvPr/>
          </p:nvSpPr>
          <p:spPr bwMode="auto">
            <a:xfrm>
              <a:off x="3476" y="3282"/>
              <a:ext cx="17" cy="17"/>
            </a:xfrm>
            <a:prstGeom prst="ellipse">
              <a:avLst/>
            </a:prstGeom>
            <a:solidFill>
              <a:schemeClr val="hlink"/>
            </a:solidFill>
            <a:ln w="9525" algn="ctr">
              <a:noFill/>
              <a:round/>
              <a:headEnd/>
              <a:tailEnd/>
            </a:ln>
          </p:spPr>
          <p:txBody>
            <a:bodyPr wrap="none" anchor="ctr"/>
            <a:lstStyle/>
            <a:p>
              <a:endParaRPr lang="en-US"/>
            </a:p>
          </p:txBody>
        </p:sp>
      </p:grpSp>
      <p:cxnSp>
        <p:nvCxnSpPr>
          <p:cNvPr id="129" name="Straight Connector 128"/>
          <p:cNvCxnSpPr>
            <a:endCxn id="52" idx="1"/>
          </p:cNvCxnSpPr>
          <p:nvPr/>
        </p:nvCxnSpPr>
        <p:spPr bwMode="auto">
          <a:xfrm>
            <a:off x="3078189" y="1185863"/>
            <a:ext cx="3322611" cy="947737"/>
          </a:xfrm>
          <a:prstGeom prst="line">
            <a:avLst/>
          </a:prstGeom>
          <a:gradFill rotWithShape="1">
            <a:gsLst>
              <a:gs pos="0">
                <a:schemeClr val="bg1"/>
              </a:gs>
              <a:gs pos="100000">
                <a:schemeClr val="bg1">
                  <a:alpha val="30000"/>
                </a:schemeClr>
              </a:gs>
            </a:gsLst>
            <a:lin ang="5400000" scaled="1"/>
          </a:gradFill>
          <a:ln w="9525" cap="flat" cmpd="sng" algn="ctr">
            <a:solidFill>
              <a:schemeClr val="bg2"/>
            </a:solidFill>
            <a:prstDash val="solid"/>
            <a:round/>
            <a:headEnd type="none" w="med" len="med"/>
            <a:tailEnd type="none" w="med" len="med"/>
          </a:ln>
          <a:effectLst/>
        </p:spPr>
      </p:cxnSp>
      <p:cxnSp>
        <p:nvCxnSpPr>
          <p:cNvPr id="130" name="Straight Connector 129"/>
          <p:cNvCxnSpPr>
            <a:endCxn id="102" idx="1"/>
          </p:cNvCxnSpPr>
          <p:nvPr/>
        </p:nvCxnSpPr>
        <p:spPr bwMode="auto">
          <a:xfrm>
            <a:off x="4135464" y="3314700"/>
            <a:ext cx="2265336" cy="114300"/>
          </a:xfrm>
          <a:prstGeom prst="line">
            <a:avLst/>
          </a:prstGeom>
          <a:gradFill rotWithShape="1">
            <a:gsLst>
              <a:gs pos="0">
                <a:schemeClr val="bg1"/>
              </a:gs>
              <a:gs pos="100000">
                <a:schemeClr val="bg1">
                  <a:alpha val="30000"/>
                </a:schemeClr>
              </a:gs>
            </a:gsLst>
            <a:lin ang="5400000" scaled="1"/>
          </a:gradFill>
          <a:ln w="9525" cap="flat" cmpd="sng" algn="ctr">
            <a:solidFill>
              <a:srgbClr val="FF0000"/>
            </a:solidFill>
            <a:prstDash val="solid"/>
            <a:round/>
            <a:headEnd type="none" w="med" len="med"/>
            <a:tailEnd type="none" w="med" len="med"/>
          </a:ln>
          <a:effectLst/>
        </p:spPr>
      </p:cxnSp>
      <p:sp>
        <p:nvSpPr>
          <p:cNvPr id="103" name="AutoShape 389"/>
          <p:cNvSpPr>
            <a:spLocks/>
          </p:cNvSpPr>
          <p:nvPr/>
        </p:nvSpPr>
        <p:spPr bwMode="auto">
          <a:xfrm flipH="1">
            <a:off x="2763864" y="4191000"/>
            <a:ext cx="152400" cy="1066800"/>
          </a:xfrm>
          <a:prstGeom prst="leftBrace">
            <a:avLst>
              <a:gd name="adj1" fmla="val 58333"/>
              <a:gd name="adj2" fmla="val 50000"/>
            </a:avLst>
          </a:prstGeom>
          <a:noFill/>
          <a:ln w="12700">
            <a:solidFill>
              <a:schemeClr val="tx2"/>
            </a:solidFill>
            <a:round/>
            <a:headEnd/>
            <a:tailEnd/>
          </a:ln>
        </p:spPr>
        <p:txBody>
          <a:bodyPr wrap="none" anchor="ctr"/>
          <a:lstStyle/>
          <a:p>
            <a:endParaRPr lang="en-US"/>
          </a:p>
        </p:txBody>
      </p:sp>
      <p:sp>
        <p:nvSpPr>
          <p:cNvPr id="104" name="AutoShape 397"/>
          <p:cNvSpPr>
            <a:spLocks/>
          </p:cNvSpPr>
          <p:nvPr/>
        </p:nvSpPr>
        <p:spPr bwMode="auto">
          <a:xfrm flipH="1">
            <a:off x="2773389" y="5448300"/>
            <a:ext cx="152400" cy="1066800"/>
          </a:xfrm>
          <a:prstGeom prst="leftBrace">
            <a:avLst>
              <a:gd name="adj1" fmla="val 58333"/>
              <a:gd name="adj2" fmla="val 50000"/>
            </a:avLst>
          </a:prstGeom>
          <a:noFill/>
          <a:ln w="12700">
            <a:solidFill>
              <a:srgbClr val="00B050"/>
            </a:solidFill>
            <a:round/>
            <a:headEnd/>
            <a:tailEnd/>
          </a:ln>
        </p:spPr>
        <p:txBody>
          <a:bodyPr wrap="none" anchor="ctr"/>
          <a:lstStyle/>
          <a:p>
            <a:endParaRPr lang="en-US"/>
          </a:p>
        </p:txBody>
      </p:sp>
      <p:sp>
        <p:nvSpPr>
          <p:cNvPr id="105" name="Text Box 394"/>
          <p:cNvSpPr txBox="1">
            <a:spLocks noChangeArrowheads="1"/>
          </p:cNvSpPr>
          <p:nvPr/>
        </p:nvSpPr>
        <p:spPr bwMode="auto">
          <a:xfrm flipH="1">
            <a:off x="381000" y="5555658"/>
            <a:ext cx="2247900" cy="323165"/>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800" u="none" kern="0" dirty="0">
                <a:solidFill>
                  <a:srgbClr val="00B050"/>
                </a:solidFill>
                <a:ea typeface="굴림" charset="-127"/>
                <a:cs typeface="Arial" pitchFamily="34" charset="0"/>
              </a:rPr>
              <a:t>Text  -  Your Text Here</a:t>
            </a:r>
          </a:p>
        </p:txBody>
      </p:sp>
      <p:sp>
        <p:nvSpPr>
          <p:cNvPr id="106" name="Text Box 394"/>
          <p:cNvSpPr txBox="1">
            <a:spLocks noChangeArrowheads="1"/>
          </p:cNvSpPr>
          <p:nvPr/>
        </p:nvSpPr>
        <p:spPr bwMode="auto">
          <a:xfrm flipH="1">
            <a:off x="424912" y="5811246"/>
            <a:ext cx="2196049" cy="569387"/>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400" u="none" kern="0" dirty="0">
                <a:solidFill>
                  <a:srgbClr val="737373"/>
                </a:solidFill>
                <a:ea typeface="굴림" charset="-127"/>
                <a:cs typeface="Arial" pitchFamily="34" charset="0"/>
              </a:rPr>
              <a:t>Lorem is simp dummy text of then and scrambled it to make a type specimen book. </a:t>
            </a:r>
          </a:p>
        </p:txBody>
      </p:sp>
      <p:sp>
        <p:nvSpPr>
          <p:cNvPr id="107" name="Text Box 394"/>
          <p:cNvSpPr txBox="1">
            <a:spLocks noChangeArrowheads="1"/>
          </p:cNvSpPr>
          <p:nvPr/>
        </p:nvSpPr>
        <p:spPr bwMode="auto">
          <a:xfrm flipH="1">
            <a:off x="381000" y="4269783"/>
            <a:ext cx="2247900" cy="323165"/>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800" u="none" kern="0" dirty="0">
                <a:ea typeface="굴림" charset="-127"/>
                <a:cs typeface="Arial" pitchFamily="34" charset="0"/>
              </a:rPr>
              <a:t>Text  -  Your Text Here</a:t>
            </a:r>
          </a:p>
        </p:txBody>
      </p:sp>
      <p:sp>
        <p:nvSpPr>
          <p:cNvPr id="108" name="Text Box 394"/>
          <p:cNvSpPr txBox="1">
            <a:spLocks noChangeArrowheads="1"/>
          </p:cNvSpPr>
          <p:nvPr/>
        </p:nvSpPr>
        <p:spPr bwMode="auto">
          <a:xfrm flipH="1">
            <a:off x="424912" y="4525371"/>
            <a:ext cx="2196049" cy="569387"/>
          </a:xfrm>
          <a:prstGeom prst="rect">
            <a:avLst/>
          </a:prstGeom>
          <a:noFill/>
          <a:ln w="9525" algn="ctr">
            <a:noFill/>
            <a:miter lim="800000"/>
            <a:headEnd/>
            <a:tailEnd/>
          </a:ln>
          <a:effectLst/>
        </p:spPr>
        <p:txBody>
          <a:bodyPr wrap="square" tIns="91440" anchor="ctr">
            <a:spAutoFit/>
          </a:bodyPr>
          <a:lstStyle/>
          <a:p>
            <a:pPr algn="l" fontAlgn="auto">
              <a:spcBef>
                <a:spcPts val="0"/>
              </a:spcBef>
              <a:spcAft>
                <a:spcPts val="0"/>
              </a:spcAft>
              <a:defRPr/>
            </a:pPr>
            <a:r>
              <a:rPr lang="en-US" altLang="ko-KR" sz="1400" u="none" kern="0" dirty="0">
                <a:solidFill>
                  <a:srgbClr val="737373"/>
                </a:solidFill>
                <a:ea typeface="굴림" charset="-127"/>
                <a:cs typeface="Arial" pitchFamily="34" charset="0"/>
              </a:rPr>
              <a:t>Lorem is simp dummy text of then and scrambled it to make a type specimen book. </a:t>
            </a:r>
          </a:p>
        </p:txBody>
      </p:sp>
      <p:grpSp>
        <p:nvGrpSpPr>
          <p:cNvPr id="121" name="Group 391"/>
          <p:cNvGrpSpPr>
            <a:grpSpLocks/>
          </p:cNvGrpSpPr>
          <p:nvPr/>
        </p:nvGrpSpPr>
        <p:grpSpPr bwMode="auto">
          <a:xfrm flipH="1">
            <a:off x="7686675" y="4610100"/>
            <a:ext cx="390525" cy="390525"/>
            <a:chOff x="3360" y="3168"/>
            <a:chExt cx="246" cy="246"/>
          </a:xfrm>
        </p:grpSpPr>
        <p:sp>
          <p:nvSpPr>
            <p:cNvPr id="122" name="Oval 392"/>
            <p:cNvSpPr>
              <a:spLocks noChangeArrowheads="1"/>
            </p:cNvSpPr>
            <p:nvPr/>
          </p:nvSpPr>
          <p:spPr bwMode="auto">
            <a:xfrm>
              <a:off x="3360" y="3168"/>
              <a:ext cx="246" cy="246"/>
            </a:xfrm>
            <a:prstGeom prst="ellipse">
              <a:avLst/>
            </a:prstGeom>
            <a:solidFill>
              <a:schemeClr val="tx2">
                <a:alpha val="30196"/>
              </a:schemeClr>
            </a:solidFill>
            <a:ln w="9525" algn="ctr">
              <a:solidFill>
                <a:schemeClr val="bg1"/>
              </a:solidFill>
              <a:round/>
              <a:headEnd/>
              <a:tailEnd/>
            </a:ln>
          </p:spPr>
          <p:txBody>
            <a:bodyPr wrap="none" anchor="ctr"/>
            <a:lstStyle/>
            <a:p>
              <a:endParaRPr lang="en-US"/>
            </a:p>
          </p:txBody>
        </p:sp>
        <p:sp>
          <p:nvSpPr>
            <p:cNvPr id="123" name="Oval 393"/>
            <p:cNvSpPr>
              <a:spLocks noChangeArrowheads="1"/>
            </p:cNvSpPr>
            <p:nvPr/>
          </p:nvSpPr>
          <p:spPr bwMode="auto">
            <a:xfrm>
              <a:off x="3442" y="3248"/>
              <a:ext cx="86" cy="86"/>
            </a:xfrm>
            <a:prstGeom prst="ellipse">
              <a:avLst/>
            </a:prstGeom>
            <a:solidFill>
              <a:schemeClr val="tx2"/>
            </a:solidFill>
            <a:ln w="9525" algn="ctr">
              <a:solidFill>
                <a:schemeClr val="bg1"/>
              </a:solidFill>
              <a:round/>
              <a:headEnd/>
              <a:tailEnd/>
            </a:ln>
          </p:spPr>
          <p:txBody>
            <a:bodyPr wrap="none" anchor="ctr"/>
            <a:lstStyle/>
            <a:p>
              <a:endParaRPr lang="en-US"/>
            </a:p>
          </p:txBody>
        </p:sp>
        <p:sp>
          <p:nvSpPr>
            <p:cNvPr id="124" name="Oval 394"/>
            <p:cNvSpPr>
              <a:spLocks noChangeArrowheads="1"/>
            </p:cNvSpPr>
            <p:nvPr/>
          </p:nvSpPr>
          <p:spPr bwMode="auto">
            <a:xfrm>
              <a:off x="3476" y="3282"/>
              <a:ext cx="17" cy="17"/>
            </a:xfrm>
            <a:prstGeom prst="ellipse">
              <a:avLst/>
            </a:prstGeom>
            <a:solidFill>
              <a:schemeClr val="tx2"/>
            </a:solidFill>
            <a:ln w="9525" algn="ctr">
              <a:noFill/>
              <a:round/>
              <a:headEnd/>
              <a:tailEnd/>
            </a:ln>
          </p:spPr>
          <p:txBody>
            <a:bodyPr wrap="none" anchor="ctr"/>
            <a:lstStyle/>
            <a:p>
              <a:endParaRPr lang="en-US"/>
            </a:p>
          </p:txBody>
        </p:sp>
      </p:grpSp>
      <p:grpSp>
        <p:nvGrpSpPr>
          <p:cNvPr id="125" name="Group 399"/>
          <p:cNvGrpSpPr>
            <a:grpSpLocks/>
          </p:cNvGrpSpPr>
          <p:nvPr/>
        </p:nvGrpSpPr>
        <p:grpSpPr bwMode="auto">
          <a:xfrm flipH="1">
            <a:off x="5105400" y="5715000"/>
            <a:ext cx="466725" cy="466725"/>
            <a:chOff x="3360" y="3168"/>
            <a:chExt cx="246" cy="246"/>
          </a:xfrm>
        </p:grpSpPr>
        <p:sp>
          <p:nvSpPr>
            <p:cNvPr id="126" name="Oval 400"/>
            <p:cNvSpPr>
              <a:spLocks noChangeArrowheads="1"/>
            </p:cNvSpPr>
            <p:nvPr/>
          </p:nvSpPr>
          <p:spPr bwMode="auto">
            <a:xfrm>
              <a:off x="3360" y="3168"/>
              <a:ext cx="246" cy="246"/>
            </a:xfrm>
            <a:prstGeom prst="ellipse">
              <a:avLst/>
            </a:prstGeom>
            <a:solidFill>
              <a:srgbClr val="00B050">
                <a:alpha val="30000"/>
              </a:srgbClr>
            </a:solidFill>
            <a:ln w="9525" algn="ctr">
              <a:solidFill>
                <a:schemeClr val="bg1"/>
              </a:solidFill>
              <a:round/>
              <a:headEnd/>
              <a:tailEnd/>
            </a:ln>
          </p:spPr>
          <p:txBody>
            <a:bodyPr wrap="none" anchor="ctr"/>
            <a:lstStyle/>
            <a:p>
              <a:endParaRPr lang="en-US"/>
            </a:p>
          </p:txBody>
        </p:sp>
        <p:sp>
          <p:nvSpPr>
            <p:cNvPr id="127" name="Oval 401"/>
            <p:cNvSpPr>
              <a:spLocks noChangeArrowheads="1"/>
            </p:cNvSpPr>
            <p:nvPr/>
          </p:nvSpPr>
          <p:spPr bwMode="auto">
            <a:xfrm>
              <a:off x="3442" y="3248"/>
              <a:ext cx="86" cy="86"/>
            </a:xfrm>
            <a:prstGeom prst="ellipse">
              <a:avLst/>
            </a:prstGeom>
            <a:solidFill>
              <a:srgbClr val="00B050"/>
            </a:solidFill>
            <a:ln w="9525" algn="ctr">
              <a:solidFill>
                <a:schemeClr val="bg1"/>
              </a:solidFill>
              <a:round/>
              <a:headEnd/>
              <a:tailEnd/>
            </a:ln>
          </p:spPr>
          <p:txBody>
            <a:bodyPr wrap="none" anchor="ctr"/>
            <a:lstStyle/>
            <a:p>
              <a:endParaRPr lang="en-US"/>
            </a:p>
          </p:txBody>
        </p:sp>
        <p:sp>
          <p:nvSpPr>
            <p:cNvPr id="128" name="Oval 402"/>
            <p:cNvSpPr>
              <a:spLocks noChangeArrowheads="1"/>
            </p:cNvSpPr>
            <p:nvPr/>
          </p:nvSpPr>
          <p:spPr bwMode="auto">
            <a:xfrm>
              <a:off x="3476" y="3282"/>
              <a:ext cx="17" cy="17"/>
            </a:xfrm>
            <a:prstGeom prst="ellipse">
              <a:avLst/>
            </a:prstGeom>
            <a:solidFill>
              <a:srgbClr val="00B050"/>
            </a:solidFill>
            <a:ln w="9525" algn="ctr">
              <a:noFill/>
              <a:round/>
              <a:headEnd/>
              <a:tailEnd/>
            </a:ln>
          </p:spPr>
          <p:txBody>
            <a:bodyPr wrap="none" anchor="ctr"/>
            <a:lstStyle/>
            <a:p>
              <a:endParaRPr lang="en-US"/>
            </a:p>
          </p:txBody>
        </p:sp>
      </p:grpSp>
      <p:cxnSp>
        <p:nvCxnSpPr>
          <p:cNvPr id="131" name="Straight Connector 130"/>
          <p:cNvCxnSpPr>
            <a:endCxn id="103" idx="1"/>
          </p:cNvCxnSpPr>
          <p:nvPr/>
        </p:nvCxnSpPr>
        <p:spPr bwMode="auto">
          <a:xfrm flipH="1" flipV="1">
            <a:off x="2916264" y="4724400"/>
            <a:ext cx="4770411" cy="80963"/>
          </a:xfrm>
          <a:prstGeom prst="line">
            <a:avLst/>
          </a:prstGeom>
          <a:gradFill rotWithShape="1">
            <a:gsLst>
              <a:gs pos="0">
                <a:schemeClr val="bg1"/>
              </a:gs>
              <a:gs pos="100000">
                <a:schemeClr val="bg1">
                  <a:alpha val="30000"/>
                </a:schemeClr>
              </a:gs>
            </a:gsLst>
            <a:lin ang="5400000" scaled="1"/>
          </a:gradFill>
          <a:ln w="9525" cap="flat" cmpd="sng" algn="ctr">
            <a:solidFill>
              <a:schemeClr val="tx1"/>
            </a:solidFill>
            <a:prstDash val="solid"/>
            <a:round/>
            <a:headEnd type="none" w="med" len="med"/>
            <a:tailEnd type="none" w="med" len="med"/>
          </a:ln>
          <a:effectLst/>
        </p:spPr>
      </p:cxnSp>
      <p:cxnSp>
        <p:nvCxnSpPr>
          <p:cNvPr id="132" name="Straight Connector 131"/>
          <p:cNvCxnSpPr>
            <a:stCxn id="126" idx="5"/>
            <a:endCxn id="104" idx="1"/>
          </p:cNvCxnSpPr>
          <p:nvPr/>
        </p:nvCxnSpPr>
        <p:spPr bwMode="auto">
          <a:xfrm rot="5400000" flipH="1">
            <a:off x="3983932" y="4923558"/>
            <a:ext cx="131675" cy="2247961"/>
          </a:xfrm>
          <a:prstGeom prst="line">
            <a:avLst/>
          </a:prstGeom>
          <a:gradFill rotWithShape="1">
            <a:gsLst>
              <a:gs pos="0">
                <a:schemeClr val="bg1"/>
              </a:gs>
              <a:gs pos="100000">
                <a:schemeClr val="bg1">
                  <a:alpha val="30000"/>
                </a:schemeClr>
              </a:gs>
            </a:gsLst>
            <a:lin ang="5400000" scaled="1"/>
          </a:gradFill>
          <a:ln w="9525" cap="flat" cmpd="sng" algn="ctr">
            <a:solidFill>
              <a:srgbClr val="00DA00"/>
            </a:solidFill>
            <a:prstDash val="solid"/>
            <a:round/>
            <a:headEnd type="none" w="med" len="med"/>
            <a:tailEnd type="none" w="med" len="med"/>
          </a:ln>
          <a:effectLst/>
        </p:spPr>
      </p:cxnSp>
      <p:sp>
        <p:nvSpPr>
          <p:cNvPr id="133" name="Rectangle 2078"/>
          <p:cNvSpPr>
            <a:spLocks noChangeArrowheads="1"/>
          </p:cNvSpPr>
          <p:nvPr/>
        </p:nvSpPr>
        <p:spPr bwMode="auto">
          <a:xfrm>
            <a:off x="5105400" y="228600"/>
            <a:ext cx="3714750" cy="790575"/>
          </a:xfrm>
          <a:prstGeom prst="rect">
            <a:avLst/>
          </a:prstGeom>
          <a:noFill/>
          <a:ln w="9525">
            <a:noFill/>
            <a:miter lim="800000"/>
            <a:headEnd/>
            <a:tailEnd/>
          </a:ln>
          <a:effectLst/>
        </p:spPr>
        <p:txBody>
          <a:bodyPr wrap="none">
            <a:noAutofit/>
          </a:bodyPr>
          <a:lstStyle/>
          <a:p>
            <a:r>
              <a:rPr lang="en-US" sz="6000" u="none" baseline="0" dirty="0"/>
              <a:t>MEXICO</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Group 35"/>
          <p:cNvGrpSpPr>
            <a:grpSpLocks/>
          </p:cNvGrpSpPr>
          <p:nvPr/>
        </p:nvGrpSpPr>
        <p:grpSpPr bwMode="auto">
          <a:xfrm>
            <a:off x="1143000" y="504825"/>
            <a:ext cx="7391400" cy="5667375"/>
            <a:chOff x="720" y="318"/>
            <a:chExt cx="4656" cy="3570"/>
          </a:xfrm>
        </p:grpSpPr>
        <p:grpSp>
          <p:nvGrpSpPr>
            <p:cNvPr id="220" name="Group 36"/>
            <p:cNvGrpSpPr>
              <a:grpSpLocks/>
            </p:cNvGrpSpPr>
            <p:nvPr/>
          </p:nvGrpSpPr>
          <p:grpSpPr bwMode="auto">
            <a:xfrm>
              <a:off x="720" y="318"/>
              <a:ext cx="4656" cy="3570"/>
              <a:chOff x="720" y="318"/>
              <a:chExt cx="4656" cy="3570"/>
            </a:xfrm>
          </p:grpSpPr>
          <p:sp>
            <p:nvSpPr>
              <p:cNvPr id="232" name="Line 37"/>
              <p:cNvSpPr>
                <a:spLocks noChangeShapeType="1"/>
              </p:cNvSpPr>
              <p:nvPr/>
            </p:nvSpPr>
            <p:spPr bwMode="auto">
              <a:xfrm>
                <a:off x="720" y="3852"/>
                <a:ext cx="4656" cy="0"/>
              </a:xfrm>
              <a:prstGeom prst="line">
                <a:avLst/>
              </a:prstGeom>
              <a:noFill/>
              <a:ln w="114300">
                <a:solidFill>
                  <a:srgbClr val="FFFFFF">
                    <a:lumMod val="50000"/>
                  </a:srgbClr>
                </a:solidFill>
                <a:round/>
                <a:headEnd/>
                <a:tailEnd type="triangle" w="med" len="me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3" name="Line 38"/>
              <p:cNvSpPr>
                <a:spLocks noChangeShapeType="1"/>
              </p:cNvSpPr>
              <p:nvPr/>
            </p:nvSpPr>
            <p:spPr bwMode="auto">
              <a:xfrm flipV="1">
                <a:off x="726" y="318"/>
                <a:ext cx="0" cy="3570"/>
              </a:xfrm>
              <a:prstGeom prst="line">
                <a:avLst/>
              </a:prstGeom>
              <a:noFill/>
              <a:ln w="114300">
                <a:solidFill>
                  <a:srgbClr val="FFFFFF">
                    <a:lumMod val="50000"/>
                  </a:srgbClr>
                </a:solidFill>
                <a:round/>
                <a:headEnd/>
                <a:tailEnd type="triangle" w="med" len="me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221" name="Line 39"/>
            <p:cNvSpPr>
              <a:spLocks noChangeShapeType="1"/>
            </p:cNvSpPr>
            <p:nvPr/>
          </p:nvSpPr>
          <p:spPr bwMode="auto">
            <a:xfrm>
              <a:off x="774" y="3474"/>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2" name="Line 40"/>
            <p:cNvSpPr>
              <a:spLocks noChangeShapeType="1"/>
            </p:cNvSpPr>
            <p:nvPr/>
          </p:nvSpPr>
          <p:spPr bwMode="auto">
            <a:xfrm>
              <a:off x="774" y="3162"/>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3" name="Line 41"/>
            <p:cNvSpPr>
              <a:spLocks noChangeShapeType="1"/>
            </p:cNvSpPr>
            <p:nvPr/>
          </p:nvSpPr>
          <p:spPr bwMode="auto">
            <a:xfrm>
              <a:off x="774" y="2850"/>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4" name="Line 42"/>
            <p:cNvSpPr>
              <a:spLocks noChangeShapeType="1"/>
            </p:cNvSpPr>
            <p:nvPr/>
          </p:nvSpPr>
          <p:spPr bwMode="auto">
            <a:xfrm>
              <a:off x="774" y="2532"/>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6" name="Line 43"/>
            <p:cNvSpPr>
              <a:spLocks noChangeShapeType="1"/>
            </p:cNvSpPr>
            <p:nvPr/>
          </p:nvSpPr>
          <p:spPr bwMode="auto">
            <a:xfrm>
              <a:off x="774" y="2214"/>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7" name="Line 44"/>
            <p:cNvSpPr>
              <a:spLocks noChangeShapeType="1"/>
            </p:cNvSpPr>
            <p:nvPr/>
          </p:nvSpPr>
          <p:spPr bwMode="auto">
            <a:xfrm>
              <a:off x="774" y="1902"/>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8" name="Line 45"/>
            <p:cNvSpPr>
              <a:spLocks noChangeShapeType="1"/>
            </p:cNvSpPr>
            <p:nvPr/>
          </p:nvSpPr>
          <p:spPr bwMode="auto">
            <a:xfrm>
              <a:off x="774" y="1584"/>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9" name="Line 46"/>
            <p:cNvSpPr>
              <a:spLocks noChangeShapeType="1"/>
            </p:cNvSpPr>
            <p:nvPr/>
          </p:nvSpPr>
          <p:spPr bwMode="auto">
            <a:xfrm>
              <a:off x="774" y="1260"/>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0" name="Line 47"/>
            <p:cNvSpPr>
              <a:spLocks noChangeShapeType="1"/>
            </p:cNvSpPr>
            <p:nvPr/>
          </p:nvSpPr>
          <p:spPr bwMode="auto">
            <a:xfrm>
              <a:off x="774" y="942"/>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1" name="Line 48"/>
            <p:cNvSpPr>
              <a:spLocks noChangeShapeType="1"/>
            </p:cNvSpPr>
            <p:nvPr/>
          </p:nvSpPr>
          <p:spPr bwMode="auto">
            <a:xfrm>
              <a:off x="774" y="624"/>
              <a:ext cx="42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288" name="Text Box 394"/>
          <p:cNvSpPr txBox="1">
            <a:spLocks noChangeArrowheads="1"/>
          </p:cNvSpPr>
          <p:nvPr/>
        </p:nvSpPr>
        <p:spPr bwMode="auto">
          <a:xfrm>
            <a:off x="381000" y="792480"/>
            <a:ext cx="6858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10</a:t>
            </a: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a:t>
            </a:r>
          </a:p>
        </p:txBody>
      </p:sp>
      <p:sp>
        <p:nvSpPr>
          <p:cNvPr id="289" name="Text Box 394"/>
          <p:cNvSpPr txBox="1">
            <a:spLocks noChangeArrowheads="1"/>
          </p:cNvSpPr>
          <p:nvPr/>
        </p:nvSpPr>
        <p:spPr bwMode="auto">
          <a:xfrm>
            <a:off x="457200" y="130302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9</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00</a:t>
            </a:r>
          </a:p>
        </p:txBody>
      </p:sp>
      <p:sp>
        <p:nvSpPr>
          <p:cNvPr id="290" name="Text Box 394"/>
          <p:cNvSpPr txBox="1">
            <a:spLocks noChangeArrowheads="1"/>
          </p:cNvSpPr>
          <p:nvPr/>
        </p:nvSpPr>
        <p:spPr bwMode="auto">
          <a:xfrm>
            <a:off x="457200" y="182880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8</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00</a:t>
            </a:r>
          </a:p>
        </p:txBody>
      </p:sp>
      <p:sp>
        <p:nvSpPr>
          <p:cNvPr id="291" name="Text Box 394"/>
          <p:cNvSpPr txBox="1">
            <a:spLocks noChangeArrowheads="1"/>
          </p:cNvSpPr>
          <p:nvPr/>
        </p:nvSpPr>
        <p:spPr bwMode="auto">
          <a:xfrm>
            <a:off x="457200" y="233172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7</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00</a:t>
            </a:r>
          </a:p>
        </p:txBody>
      </p:sp>
      <p:sp>
        <p:nvSpPr>
          <p:cNvPr id="292" name="Text Box 394"/>
          <p:cNvSpPr txBox="1">
            <a:spLocks noChangeArrowheads="1"/>
          </p:cNvSpPr>
          <p:nvPr/>
        </p:nvSpPr>
        <p:spPr bwMode="auto">
          <a:xfrm>
            <a:off x="457200" y="283464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6</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00</a:t>
            </a:r>
          </a:p>
        </p:txBody>
      </p:sp>
      <p:sp>
        <p:nvSpPr>
          <p:cNvPr id="293" name="Text Box 394"/>
          <p:cNvSpPr txBox="1">
            <a:spLocks noChangeArrowheads="1"/>
          </p:cNvSpPr>
          <p:nvPr/>
        </p:nvSpPr>
        <p:spPr bwMode="auto">
          <a:xfrm>
            <a:off x="457200" y="332232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5</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00</a:t>
            </a:r>
          </a:p>
        </p:txBody>
      </p:sp>
      <p:sp>
        <p:nvSpPr>
          <p:cNvPr id="294" name="Text Box 394"/>
          <p:cNvSpPr txBox="1">
            <a:spLocks noChangeArrowheads="1"/>
          </p:cNvSpPr>
          <p:nvPr/>
        </p:nvSpPr>
        <p:spPr bwMode="auto">
          <a:xfrm>
            <a:off x="457200" y="384048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4</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00</a:t>
            </a:r>
          </a:p>
        </p:txBody>
      </p:sp>
      <p:sp>
        <p:nvSpPr>
          <p:cNvPr id="295" name="Text Box 394"/>
          <p:cNvSpPr txBox="1">
            <a:spLocks noChangeArrowheads="1"/>
          </p:cNvSpPr>
          <p:nvPr/>
        </p:nvSpPr>
        <p:spPr bwMode="auto">
          <a:xfrm>
            <a:off x="457200" y="434340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3</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00</a:t>
            </a:r>
          </a:p>
        </p:txBody>
      </p:sp>
      <p:sp>
        <p:nvSpPr>
          <p:cNvPr id="296" name="Text Box 394"/>
          <p:cNvSpPr txBox="1">
            <a:spLocks noChangeArrowheads="1"/>
          </p:cNvSpPr>
          <p:nvPr/>
        </p:nvSpPr>
        <p:spPr bwMode="auto">
          <a:xfrm>
            <a:off x="457200" y="482346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2</a:t>
            </a: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00</a:t>
            </a:r>
          </a:p>
        </p:txBody>
      </p:sp>
      <p:sp>
        <p:nvSpPr>
          <p:cNvPr id="297" name="Text Box 394"/>
          <p:cNvSpPr txBox="1">
            <a:spLocks noChangeArrowheads="1"/>
          </p:cNvSpPr>
          <p:nvPr/>
        </p:nvSpPr>
        <p:spPr bwMode="auto">
          <a:xfrm>
            <a:off x="457200" y="5334000"/>
            <a:ext cx="6096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100</a:t>
            </a:r>
          </a:p>
        </p:txBody>
      </p:sp>
      <p:sp>
        <p:nvSpPr>
          <p:cNvPr id="298" name="Text Box 394"/>
          <p:cNvSpPr txBox="1">
            <a:spLocks noChangeArrowheads="1"/>
          </p:cNvSpPr>
          <p:nvPr/>
        </p:nvSpPr>
        <p:spPr bwMode="auto">
          <a:xfrm>
            <a:off x="1390650" y="6257925"/>
            <a:ext cx="714375"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2010</a:t>
            </a:r>
          </a:p>
        </p:txBody>
      </p:sp>
      <p:sp>
        <p:nvSpPr>
          <p:cNvPr id="299" name="Text Box 394"/>
          <p:cNvSpPr txBox="1">
            <a:spLocks noChangeArrowheads="1"/>
          </p:cNvSpPr>
          <p:nvPr/>
        </p:nvSpPr>
        <p:spPr bwMode="auto">
          <a:xfrm>
            <a:off x="2371725" y="6257925"/>
            <a:ext cx="714375"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a:t>
            </a: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1</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300" name="Text Box 394"/>
          <p:cNvSpPr txBox="1">
            <a:spLocks noChangeArrowheads="1"/>
          </p:cNvSpPr>
          <p:nvPr/>
        </p:nvSpPr>
        <p:spPr bwMode="auto">
          <a:xfrm>
            <a:off x="3333750" y="6257925"/>
            <a:ext cx="714375"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a:t>
            </a: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301" name="Text Box 394"/>
          <p:cNvSpPr txBox="1">
            <a:spLocks noChangeArrowheads="1"/>
          </p:cNvSpPr>
          <p:nvPr/>
        </p:nvSpPr>
        <p:spPr bwMode="auto">
          <a:xfrm>
            <a:off x="4333875" y="6257925"/>
            <a:ext cx="714375"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a:t>
            </a: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3</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302" name="Text Box 394"/>
          <p:cNvSpPr txBox="1">
            <a:spLocks noChangeArrowheads="1"/>
          </p:cNvSpPr>
          <p:nvPr/>
        </p:nvSpPr>
        <p:spPr bwMode="auto">
          <a:xfrm>
            <a:off x="5314950" y="6257925"/>
            <a:ext cx="714375"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a:t>
            </a: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4</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303" name="Text Box 394"/>
          <p:cNvSpPr txBox="1">
            <a:spLocks noChangeArrowheads="1"/>
          </p:cNvSpPr>
          <p:nvPr/>
        </p:nvSpPr>
        <p:spPr bwMode="auto">
          <a:xfrm>
            <a:off x="6343650" y="6257925"/>
            <a:ext cx="714375"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a:t>
            </a: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5</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304" name="Text Box 394"/>
          <p:cNvSpPr txBox="1">
            <a:spLocks noChangeArrowheads="1"/>
          </p:cNvSpPr>
          <p:nvPr/>
        </p:nvSpPr>
        <p:spPr bwMode="auto">
          <a:xfrm>
            <a:off x="7334250" y="6257925"/>
            <a:ext cx="714375"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a:t>
            </a: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6</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grpSp>
        <p:nvGrpSpPr>
          <p:cNvPr id="20512" name="Group 20511"/>
          <p:cNvGrpSpPr/>
          <p:nvPr/>
        </p:nvGrpSpPr>
        <p:grpSpPr>
          <a:xfrm>
            <a:off x="1409385" y="5573936"/>
            <a:ext cx="676354" cy="449639"/>
            <a:chOff x="3877383" y="4597086"/>
            <a:chExt cx="2831152" cy="1882143"/>
          </a:xfrm>
          <a:effectLst>
            <a:outerShdw blurRad="50800" dist="38100" dir="2700000" algn="tl" rotWithShape="0">
              <a:prstClr val="black">
                <a:alpha val="40000"/>
              </a:prstClr>
            </a:outerShdw>
          </a:effectLst>
        </p:grpSpPr>
        <p:pic>
          <p:nvPicPr>
            <p:cNvPr id="20513"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14"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21" name="Group 20520"/>
          <p:cNvGrpSpPr/>
          <p:nvPr/>
        </p:nvGrpSpPr>
        <p:grpSpPr>
          <a:xfrm>
            <a:off x="1409385" y="5044944"/>
            <a:ext cx="676354" cy="449639"/>
            <a:chOff x="3877383" y="4597086"/>
            <a:chExt cx="2831152" cy="1882143"/>
          </a:xfrm>
          <a:effectLst>
            <a:outerShdw blurRad="50800" dist="38100" dir="2700000" algn="tl" rotWithShape="0">
              <a:prstClr val="black">
                <a:alpha val="40000"/>
              </a:prstClr>
            </a:outerShdw>
          </a:effectLst>
        </p:grpSpPr>
        <p:pic>
          <p:nvPicPr>
            <p:cNvPr id="20522"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23"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24" name="Group 20523"/>
          <p:cNvGrpSpPr/>
          <p:nvPr/>
        </p:nvGrpSpPr>
        <p:grpSpPr>
          <a:xfrm>
            <a:off x="1409385" y="4548070"/>
            <a:ext cx="676354" cy="449639"/>
            <a:chOff x="3877383" y="4597086"/>
            <a:chExt cx="2831152" cy="1882143"/>
          </a:xfrm>
          <a:effectLst>
            <a:outerShdw blurRad="50800" dist="38100" dir="2700000" algn="tl" rotWithShape="0">
              <a:prstClr val="black">
                <a:alpha val="40000"/>
              </a:prstClr>
            </a:outerShdw>
          </a:effectLst>
        </p:grpSpPr>
        <p:pic>
          <p:nvPicPr>
            <p:cNvPr id="20525"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26"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27" name="Group 20526"/>
          <p:cNvGrpSpPr/>
          <p:nvPr/>
        </p:nvGrpSpPr>
        <p:grpSpPr>
          <a:xfrm>
            <a:off x="1409385" y="4048047"/>
            <a:ext cx="676354" cy="449639"/>
            <a:chOff x="3877383" y="4597086"/>
            <a:chExt cx="2831152" cy="1882143"/>
          </a:xfrm>
          <a:effectLst>
            <a:outerShdw blurRad="50800" dist="38100" dir="2700000" algn="tl" rotWithShape="0">
              <a:prstClr val="black">
                <a:alpha val="40000"/>
              </a:prstClr>
            </a:outerShdw>
          </a:effectLst>
        </p:grpSpPr>
        <p:pic>
          <p:nvPicPr>
            <p:cNvPr id="20528"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29"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30" name="Group 20529"/>
          <p:cNvGrpSpPr/>
          <p:nvPr/>
        </p:nvGrpSpPr>
        <p:grpSpPr>
          <a:xfrm>
            <a:off x="1409385" y="3551802"/>
            <a:ext cx="676354" cy="449639"/>
            <a:chOff x="3877383" y="4597086"/>
            <a:chExt cx="2831152" cy="1882143"/>
          </a:xfrm>
          <a:effectLst>
            <a:outerShdw blurRad="50800" dist="38100" dir="2700000" algn="tl" rotWithShape="0">
              <a:prstClr val="black">
                <a:alpha val="40000"/>
              </a:prstClr>
            </a:outerShdw>
          </a:effectLst>
        </p:grpSpPr>
        <p:pic>
          <p:nvPicPr>
            <p:cNvPr id="20531"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32"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33" name="Group 20532"/>
          <p:cNvGrpSpPr/>
          <p:nvPr/>
        </p:nvGrpSpPr>
        <p:grpSpPr>
          <a:xfrm>
            <a:off x="1409385" y="3044852"/>
            <a:ext cx="676354" cy="449639"/>
            <a:chOff x="3877383" y="4597086"/>
            <a:chExt cx="2831152" cy="1882143"/>
          </a:xfrm>
          <a:effectLst>
            <a:outerShdw blurRad="50800" dist="38100" dir="2700000" algn="tl" rotWithShape="0">
              <a:prstClr val="black">
                <a:alpha val="40000"/>
              </a:prstClr>
            </a:outerShdw>
          </a:effectLst>
        </p:grpSpPr>
        <p:pic>
          <p:nvPicPr>
            <p:cNvPr id="20534"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35"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36" name="Group 20535"/>
          <p:cNvGrpSpPr/>
          <p:nvPr/>
        </p:nvGrpSpPr>
        <p:grpSpPr>
          <a:xfrm>
            <a:off x="1409385" y="2549867"/>
            <a:ext cx="676354" cy="449639"/>
            <a:chOff x="3877383" y="4597086"/>
            <a:chExt cx="2831152" cy="1882143"/>
          </a:xfrm>
          <a:effectLst>
            <a:outerShdw blurRad="50800" dist="38100" dir="2700000" algn="tl" rotWithShape="0">
              <a:prstClr val="black">
                <a:alpha val="40000"/>
              </a:prstClr>
            </a:outerShdw>
          </a:effectLst>
        </p:grpSpPr>
        <p:pic>
          <p:nvPicPr>
            <p:cNvPr id="20537"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38"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48" name="Group 20547"/>
          <p:cNvGrpSpPr/>
          <p:nvPr/>
        </p:nvGrpSpPr>
        <p:grpSpPr>
          <a:xfrm>
            <a:off x="2371016" y="5573936"/>
            <a:ext cx="676354" cy="449639"/>
            <a:chOff x="3877383" y="4597086"/>
            <a:chExt cx="2831152" cy="1882143"/>
          </a:xfrm>
          <a:effectLst>
            <a:outerShdw blurRad="50800" dist="38100" dir="2700000" algn="tl" rotWithShape="0">
              <a:prstClr val="black">
                <a:alpha val="40000"/>
              </a:prstClr>
            </a:outerShdw>
          </a:effectLst>
        </p:grpSpPr>
        <p:pic>
          <p:nvPicPr>
            <p:cNvPr id="20549"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50"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51" name="Group 20550"/>
          <p:cNvGrpSpPr/>
          <p:nvPr/>
        </p:nvGrpSpPr>
        <p:grpSpPr>
          <a:xfrm>
            <a:off x="2371016" y="5044944"/>
            <a:ext cx="676354" cy="449639"/>
            <a:chOff x="3877383" y="4597086"/>
            <a:chExt cx="2831152" cy="1882143"/>
          </a:xfrm>
          <a:effectLst>
            <a:outerShdw blurRad="50800" dist="38100" dir="2700000" algn="tl" rotWithShape="0">
              <a:prstClr val="black">
                <a:alpha val="40000"/>
              </a:prstClr>
            </a:outerShdw>
          </a:effectLst>
        </p:grpSpPr>
        <p:pic>
          <p:nvPicPr>
            <p:cNvPr id="20552"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53"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54" name="Group 20553"/>
          <p:cNvGrpSpPr/>
          <p:nvPr/>
        </p:nvGrpSpPr>
        <p:grpSpPr>
          <a:xfrm>
            <a:off x="2371016" y="4548070"/>
            <a:ext cx="676354" cy="449639"/>
            <a:chOff x="3877383" y="4597086"/>
            <a:chExt cx="2831152" cy="1882143"/>
          </a:xfrm>
          <a:effectLst>
            <a:outerShdw blurRad="50800" dist="38100" dir="2700000" algn="tl" rotWithShape="0">
              <a:prstClr val="black">
                <a:alpha val="40000"/>
              </a:prstClr>
            </a:outerShdw>
          </a:effectLst>
        </p:grpSpPr>
        <p:pic>
          <p:nvPicPr>
            <p:cNvPr id="20555"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56"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57" name="Group 20556"/>
          <p:cNvGrpSpPr/>
          <p:nvPr/>
        </p:nvGrpSpPr>
        <p:grpSpPr>
          <a:xfrm>
            <a:off x="2371016" y="4048047"/>
            <a:ext cx="676354" cy="449639"/>
            <a:chOff x="3877383" y="4597086"/>
            <a:chExt cx="2831152" cy="1882143"/>
          </a:xfrm>
          <a:effectLst>
            <a:outerShdw blurRad="50800" dist="38100" dir="2700000" algn="tl" rotWithShape="0">
              <a:prstClr val="black">
                <a:alpha val="40000"/>
              </a:prstClr>
            </a:outerShdw>
          </a:effectLst>
        </p:grpSpPr>
        <p:pic>
          <p:nvPicPr>
            <p:cNvPr id="20558"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59"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60" name="Group 20559"/>
          <p:cNvGrpSpPr/>
          <p:nvPr/>
        </p:nvGrpSpPr>
        <p:grpSpPr>
          <a:xfrm>
            <a:off x="2371016" y="3551802"/>
            <a:ext cx="676354" cy="449639"/>
            <a:chOff x="3877383" y="4597086"/>
            <a:chExt cx="2831152" cy="1882143"/>
          </a:xfrm>
          <a:effectLst>
            <a:outerShdw blurRad="50800" dist="38100" dir="2700000" algn="tl" rotWithShape="0">
              <a:prstClr val="black">
                <a:alpha val="40000"/>
              </a:prstClr>
            </a:outerShdw>
          </a:effectLst>
        </p:grpSpPr>
        <p:pic>
          <p:nvPicPr>
            <p:cNvPr id="20561"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62"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78" name="Group 20577"/>
          <p:cNvGrpSpPr/>
          <p:nvPr/>
        </p:nvGrpSpPr>
        <p:grpSpPr>
          <a:xfrm>
            <a:off x="3323201" y="5573936"/>
            <a:ext cx="676354" cy="449639"/>
            <a:chOff x="3877383" y="4597086"/>
            <a:chExt cx="2831152" cy="1882143"/>
          </a:xfrm>
          <a:effectLst>
            <a:outerShdw blurRad="50800" dist="38100" dir="2700000" algn="tl" rotWithShape="0">
              <a:prstClr val="black">
                <a:alpha val="40000"/>
              </a:prstClr>
            </a:outerShdw>
          </a:effectLst>
        </p:grpSpPr>
        <p:pic>
          <p:nvPicPr>
            <p:cNvPr id="20579"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80"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81" name="Group 20580"/>
          <p:cNvGrpSpPr/>
          <p:nvPr/>
        </p:nvGrpSpPr>
        <p:grpSpPr>
          <a:xfrm>
            <a:off x="3323201" y="5044944"/>
            <a:ext cx="676354" cy="449639"/>
            <a:chOff x="3877383" y="4597086"/>
            <a:chExt cx="2831152" cy="1882143"/>
          </a:xfrm>
          <a:effectLst>
            <a:outerShdw blurRad="50800" dist="38100" dir="2700000" algn="tl" rotWithShape="0">
              <a:prstClr val="black">
                <a:alpha val="40000"/>
              </a:prstClr>
            </a:outerShdw>
          </a:effectLst>
        </p:grpSpPr>
        <p:pic>
          <p:nvPicPr>
            <p:cNvPr id="20582"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83"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584" name="Group 20583"/>
          <p:cNvGrpSpPr/>
          <p:nvPr/>
        </p:nvGrpSpPr>
        <p:grpSpPr>
          <a:xfrm>
            <a:off x="3323201" y="4548070"/>
            <a:ext cx="676354" cy="449639"/>
            <a:chOff x="3877383" y="4597086"/>
            <a:chExt cx="2831152" cy="1882143"/>
          </a:xfrm>
          <a:effectLst>
            <a:outerShdw blurRad="50800" dist="38100" dir="2700000" algn="tl" rotWithShape="0">
              <a:prstClr val="black">
                <a:alpha val="40000"/>
              </a:prstClr>
            </a:outerShdw>
          </a:effectLst>
        </p:grpSpPr>
        <p:pic>
          <p:nvPicPr>
            <p:cNvPr id="20585"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586"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08" name="Group 20607"/>
          <p:cNvGrpSpPr/>
          <p:nvPr/>
        </p:nvGrpSpPr>
        <p:grpSpPr>
          <a:xfrm>
            <a:off x="4328285" y="5573936"/>
            <a:ext cx="676354" cy="449639"/>
            <a:chOff x="3877383" y="4597086"/>
            <a:chExt cx="2831152" cy="1882143"/>
          </a:xfrm>
          <a:effectLst>
            <a:outerShdw blurRad="50800" dist="38100" dir="2700000" algn="tl" rotWithShape="0">
              <a:prstClr val="black">
                <a:alpha val="40000"/>
              </a:prstClr>
            </a:outerShdw>
          </a:effectLst>
        </p:grpSpPr>
        <p:pic>
          <p:nvPicPr>
            <p:cNvPr id="20609"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10"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11" name="Group 20610"/>
          <p:cNvGrpSpPr/>
          <p:nvPr/>
        </p:nvGrpSpPr>
        <p:grpSpPr>
          <a:xfrm>
            <a:off x="4328285" y="5044944"/>
            <a:ext cx="676354" cy="449639"/>
            <a:chOff x="3877383" y="4597086"/>
            <a:chExt cx="2831152" cy="1882143"/>
          </a:xfrm>
          <a:effectLst>
            <a:outerShdw blurRad="50800" dist="38100" dir="2700000" algn="tl" rotWithShape="0">
              <a:prstClr val="black">
                <a:alpha val="40000"/>
              </a:prstClr>
            </a:outerShdw>
          </a:effectLst>
        </p:grpSpPr>
        <p:pic>
          <p:nvPicPr>
            <p:cNvPr id="20612"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13"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14" name="Group 20613"/>
          <p:cNvGrpSpPr/>
          <p:nvPr/>
        </p:nvGrpSpPr>
        <p:grpSpPr>
          <a:xfrm>
            <a:off x="4328285" y="4548070"/>
            <a:ext cx="676354" cy="449639"/>
            <a:chOff x="3877383" y="4597086"/>
            <a:chExt cx="2831152" cy="1882143"/>
          </a:xfrm>
          <a:effectLst>
            <a:outerShdw blurRad="50800" dist="38100" dir="2700000" algn="tl" rotWithShape="0">
              <a:prstClr val="black">
                <a:alpha val="40000"/>
              </a:prstClr>
            </a:outerShdw>
          </a:effectLst>
        </p:grpSpPr>
        <p:pic>
          <p:nvPicPr>
            <p:cNvPr id="20615"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16"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17" name="Group 20616"/>
          <p:cNvGrpSpPr/>
          <p:nvPr/>
        </p:nvGrpSpPr>
        <p:grpSpPr>
          <a:xfrm>
            <a:off x="4328285" y="4048047"/>
            <a:ext cx="676354" cy="449639"/>
            <a:chOff x="3877383" y="4597086"/>
            <a:chExt cx="2831152" cy="1882143"/>
          </a:xfrm>
          <a:effectLst>
            <a:outerShdw blurRad="50800" dist="38100" dir="2700000" algn="tl" rotWithShape="0">
              <a:prstClr val="black">
                <a:alpha val="40000"/>
              </a:prstClr>
            </a:outerShdw>
          </a:effectLst>
        </p:grpSpPr>
        <p:pic>
          <p:nvPicPr>
            <p:cNvPr id="20618"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19"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20" name="Group 20619"/>
          <p:cNvGrpSpPr/>
          <p:nvPr/>
        </p:nvGrpSpPr>
        <p:grpSpPr>
          <a:xfrm>
            <a:off x="4328285" y="3551802"/>
            <a:ext cx="676354" cy="449639"/>
            <a:chOff x="3877383" y="4597086"/>
            <a:chExt cx="2831152" cy="1882143"/>
          </a:xfrm>
          <a:effectLst>
            <a:outerShdw blurRad="50800" dist="38100" dir="2700000" algn="tl" rotWithShape="0">
              <a:prstClr val="black">
                <a:alpha val="40000"/>
              </a:prstClr>
            </a:outerShdw>
          </a:effectLst>
        </p:grpSpPr>
        <p:pic>
          <p:nvPicPr>
            <p:cNvPr id="20621"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22"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23" name="Group 20622"/>
          <p:cNvGrpSpPr/>
          <p:nvPr/>
        </p:nvGrpSpPr>
        <p:grpSpPr>
          <a:xfrm>
            <a:off x="4328285" y="3044852"/>
            <a:ext cx="676354" cy="449639"/>
            <a:chOff x="3877383" y="4597086"/>
            <a:chExt cx="2831152" cy="1882143"/>
          </a:xfrm>
          <a:effectLst>
            <a:outerShdw blurRad="50800" dist="38100" dir="2700000" algn="tl" rotWithShape="0">
              <a:prstClr val="black">
                <a:alpha val="40000"/>
              </a:prstClr>
            </a:outerShdw>
          </a:effectLst>
        </p:grpSpPr>
        <p:pic>
          <p:nvPicPr>
            <p:cNvPr id="20624"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25"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38" name="Group 20637"/>
          <p:cNvGrpSpPr/>
          <p:nvPr/>
        </p:nvGrpSpPr>
        <p:grpSpPr>
          <a:xfrm>
            <a:off x="5324553" y="5573936"/>
            <a:ext cx="676354" cy="449639"/>
            <a:chOff x="3877383" y="4597086"/>
            <a:chExt cx="2831152" cy="1882143"/>
          </a:xfrm>
          <a:effectLst>
            <a:outerShdw blurRad="50800" dist="38100" dir="2700000" algn="tl" rotWithShape="0">
              <a:prstClr val="black">
                <a:alpha val="40000"/>
              </a:prstClr>
            </a:outerShdw>
          </a:effectLst>
        </p:grpSpPr>
        <p:pic>
          <p:nvPicPr>
            <p:cNvPr id="20639"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40"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41" name="Group 20640"/>
          <p:cNvGrpSpPr/>
          <p:nvPr/>
        </p:nvGrpSpPr>
        <p:grpSpPr>
          <a:xfrm>
            <a:off x="5324553" y="5044944"/>
            <a:ext cx="676354" cy="449639"/>
            <a:chOff x="3877383" y="4597086"/>
            <a:chExt cx="2831152" cy="1882143"/>
          </a:xfrm>
          <a:effectLst>
            <a:outerShdw blurRad="50800" dist="38100" dir="2700000" algn="tl" rotWithShape="0">
              <a:prstClr val="black">
                <a:alpha val="40000"/>
              </a:prstClr>
            </a:outerShdw>
          </a:effectLst>
        </p:grpSpPr>
        <p:pic>
          <p:nvPicPr>
            <p:cNvPr id="20642"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43"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44" name="Group 20643"/>
          <p:cNvGrpSpPr/>
          <p:nvPr/>
        </p:nvGrpSpPr>
        <p:grpSpPr>
          <a:xfrm>
            <a:off x="5324553" y="4548070"/>
            <a:ext cx="676354" cy="449639"/>
            <a:chOff x="3877383" y="4597086"/>
            <a:chExt cx="2831152" cy="1882143"/>
          </a:xfrm>
          <a:effectLst>
            <a:outerShdw blurRad="50800" dist="38100" dir="2700000" algn="tl" rotWithShape="0">
              <a:prstClr val="black">
                <a:alpha val="40000"/>
              </a:prstClr>
            </a:outerShdw>
          </a:effectLst>
        </p:grpSpPr>
        <p:pic>
          <p:nvPicPr>
            <p:cNvPr id="20645"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46"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47" name="Group 20646"/>
          <p:cNvGrpSpPr/>
          <p:nvPr/>
        </p:nvGrpSpPr>
        <p:grpSpPr>
          <a:xfrm>
            <a:off x="5324553" y="4048047"/>
            <a:ext cx="676354" cy="449639"/>
            <a:chOff x="3877383" y="4597086"/>
            <a:chExt cx="2831152" cy="1882143"/>
          </a:xfrm>
          <a:effectLst>
            <a:outerShdw blurRad="50800" dist="38100" dir="2700000" algn="tl" rotWithShape="0">
              <a:prstClr val="black">
                <a:alpha val="40000"/>
              </a:prstClr>
            </a:outerShdw>
          </a:effectLst>
        </p:grpSpPr>
        <p:pic>
          <p:nvPicPr>
            <p:cNvPr id="20648"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49"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50" name="Group 20649"/>
          <p:cNvGrpSpPr/>
          <p:nvPr/>
        </p:nvGrpSpPr>
        <p:grpSpPr>
          <a:xfrm>
            <a:off x="5324553" y="3551802"/>
            <a:ext cx="676354" cy="449639"/>
            <a:chOff x="3877383" y="4597086"/>
            <a:chExt cx="2831152" cy="1882143"/>
          </a:xfrm>
          <a:effectLst>
            <a:outerShdw blurRad="50800" dist="38100" dir="2700000" algn="tl" rotWithShape="0">
              <a:prstClr val="black">
                <a:alpha val="40000"/>
              </a:prstClr>
            </a:outerShdw>
          </a:effectLst>
        </p:grpSpPr>
        <p:pic>
          <p:nvPicPr>
            <p:cNvPr id="20651"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52"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53" name="Group 20652"/>
          <p:cNvGrpSpPr/>
          <p:nvPr/>
        </p:nvGrpSpPr>
        <p:grpSpPr>
          <a:xfrm>
            <a:off x="5324553" y="3044852"/>
            <a:ext cx="676354" cy="449639"/>
            <a:chOff x="3877383" y="4597086"/>
            <a:chExt cx="2831152" cy="1882143"/>
          </a:xfrm>
          <a:effectLst>
            <a:outerShdw blurRad="50800" dist="38100" dir="2700000" algn="tl" rotWithShape="0">
              <a:prstClr val="black">
                <a:alpha val="40000"/>
              </a:prstClr>
            </a:outerShdw>
          </a:effectLst>
        </p:grpSpPr>
        <p:pic>
          <p:nvPicPr>
            <p:cNvPr id="20654"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55"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56" name="Group 20655"/>
          <p:cNvGrpSpPr/>
          <p:nvPr/>
        </p:nvGrpSpPr>
        <p:grpSpPr>
          <a:xfrm>
            <a:off x="5324553" y="2549867"/>
            <a:ext cx="676354" cy="449639"/>
            <a:chOff x="3877383" y="4597086"/>
            <a:chExt cx="2831152" cy="1882143"/>
          </a:xfrm>
          <a:effectLst>
            <a:outerShdw blurRad="50800" dist="38100" dir="2700000" algn="tl" rotWithShape="0">
              <a:prstClr val="black">
                <a:alpha val="40000"/>
              </a:prstClr>
            </a:outerShdw>
          </a:effectLst>
        </p:grpSpPr>
        <p:pic>
          <p:nvPicPr>
            <p:cNvPr id="20657"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58"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59" name="Group 20658"/>
          <p:cNvGrpSpPr/>
          <p:nvPr/>
        </p:nvGrpSpPr>
        <p:grpSpPr>
          <a:xfrm>
            <a:off x="5324553" y="2028432"/>
            <a:ext cx="676354" cy="449639"/>
            <a:chOff x="3877383" y="4597086"/>
            <a:chExt cx="2831152" cy="1882143"/>
          </a:xfrm>
          <a:effectLst>
            <a:outerShdw blurRad="50800" dist="38100" dir="2700000" algn="tl" rotWithShape="0">
              <a:prstClr val="black">
                <a:alpha val="40000"/>
              </a:prstClr>
            </a:outerShdw>
          </a:effectLst>
        </p:grpSpPr>
        <p:pic>
          <p:nvPicPr>
            <p:cNvPr id="20660"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61"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62" name="Group 20661"/>
          <p:cNvGrpSpPr/>
          <p:nvPr/>
        </p:nvGrpSpPr>
        <p:grpSpPr>
          <a:xfrm>
            <a:off x="5324553" y="1526520"/>
            <a:ext cx="676354" cy="449639"/>
            <a:chOff x="3877383" y="4597086"/>
            <a:chExt cx="2831152" cy="1882143"/>
          </a:xfrm>
          <a:effectLst>
            <a:outerShdw blurRad="50800" dist="38100" dir="2700000" algn="tl" rotWithShape="0">
              <a:prstClr val="black">
                <a:alpha val="40000"/>
              </a:prstClr>
            </a:outerShdw>
          </a:effectLst>
        </p:grpSpPr>
        <p:pic>
          <p:nvPicPr>
            <p:cNvPr id="20663"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64"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68" name="Group 20667"/>
          <p:cNvGrpSpPr/>
          <p:nvPr/>
        </p:nvGrpSpPr>
        <p:grpSpPr>
          <a:xfrm>
            <a:off x="6365533" y="5573936"/>
            <a:ext cx="676354" cy="449639"/>
            <a:chOff x="3877383" y="4597086"/>
            <a:chExt cx="2831152" cy="1882143"/>
          </a:xfrm>
          <a:effectLst>
            <a:outerShdw blurRad="50800" dist="38100" dir="2700000" algn="tl" rotWithShape="0">
              <a:prstClr val="black">
                <a:alpha val="40000"/>
              </a:prstClr>
            </a:outerShdw>
          </a:effectLst>
        </p:grpSpPr>
        <p:pic>
          <p:nvPicPr>
            <p:cNvPr id="20669"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70"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71" name="Group 20670"/>
          <p:cNvGrpSpPr/>
          <p:nvPr/>
        </p:nvGrpSpPr>
        <p:grpSpPr>
          <a:xfrm>
            <a:off x="6365533" y="5044944"/>
            <a:ext cx="676354" cy="449639"/>
            <a:chOff x="3877383" y="4597086"/>
            <a:chExt cx="2831152" cy="1882143"/>
          </a:xfrm>
          <a:effectLst>
            <a:outerShdw blurRad="50800" dist="38100" dir="2700000" algn="tl" rotWithShape="0">
              <a:prstClr val="black">
                <a:alpha val="40000"/>
              </a:prstClr>
            </a:outerShdw>
          </a:effectLst>
        </p:grpSpPr>
        <p:pic>
          <p:nvPicPr>
            <p:cNvPr id="20672"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73"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74" name="Group 20673"/>
          <p:cNvGrpSpPr/>
          <p:nvPr/>
        </p:nvGrpSpPr>
        <p:grpSpPr>
          <a:xfrm>
            <a:off x="6365533" y="4548070"/>
            <a:ext cx="676354" cy="449639"/>
            <a:chOff x="3877383" y="4597086"/>
            <a:chExt cx="2831152" cy="1882143"/>
          </a:xfrm>
          <a:effectLst>
            <a:outerShdw blurRad="50800" dist="38100" dir="2700000" algn="tl" rotWithShape="0">
              <a:prstClr val="black">
                <a:alpha val="40000"/>
              </a:prstClr>
            </a:outerShdw>
          </a:effectLst>
        </p:grpSpPr>
        <p:pic>
          <p:nvPicPr>
            <p:cNvPr id="20675"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76"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77" name="Group 20676"/>
          <p:cNvGrpSpPr/>
          <p:nvPr/>
        </p:nvGrpSpPr>
        <p:grpSpPr>
          <a:xfrm>
            <a:off x="6365533" y="4048047"/>
            <a:ext cx="676354" cy="449639"/>
            <a:chOff x="3877383" y="4597086"/>
            <a:chExt cx="2831152" cy="1882143"/>
          </a:xfrm>
          <a:effectLst>
            <a:outerShdw blurRad="50800" dist="38100" dir="2700000" algn="tl" rotWithShape="0">
              <a:prstClr val="black">
                <a:alpha val="40000"/>
              </a:prstClr>
            </a:outerShdw>
          </a:effectLst>
        </p:grpSpPr>
        <p:pic>
          <p:nvPicPr>
            <p:cNvPr id="20678"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79"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80" name="Group 20679"/>
          <p:cNvGrpSpPr/>
          <p:nvPr/>
        </p:nvGrpSpPr>
        <p:grpSpPr>
          <a:xfrm>
            <a:off x="6365533" y="3551802"/>
            <a:ext cx="676354" cy="449639"/>
            <a:chOff x="3877383" y="4597086"/>
            <a:chExt cx="2831152" cy="1882143"/>
          </a:xfrm>
          <a:effectLst>
            <a:outerShdw blurRad="50800" dist="38100" dir="2700000" algn="tl" rotWithShape="0">
              <a:prstClr val="black">
                <a:alpha val="40000"/>
              </a:prstClr>
            </a:outerShdw>
          </a:effectLst>
        </p:grpSpPr>
        <p:pic>
          <p:nvPicPr>
            <p:cNvPr id="20681"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82"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83" name="Group 20682"/>
          <p:cNvGrpSpPr/>
          <p:nvPr/>
        </p:nvGrpSpPr>
        <p:grpSpPr>
          <a:xfrm>
            <a:off x="6365533" y="3044852"/>
            <a:ext cx="676354" cy="449639"/>
            <a:chOff x="3877383" y="4597086"/>
            <a:chExt cx="2831152" cy="1882143"/>
          </a:xfrm>
          <a:effectLst>
            <a:outerShdw blurRad="50800" dist="38100" dir="2700000" algn="tl" rotWithShape="0">
              <a:prstClr val="black">
                <a:alpha val="40000"/>
              </a:prstClr>
            </a:outerShdw>
          </a:effectLst>
        </p:grpSpPr>
        <p:pic>
          <p:nvPicPr>
            <p:cNvPr id="20684"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685"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698" name="Group 20697"/>
          <p:cNvGrpSpPr/>
          <p:nvPr/>
        </p:nvGrpSpPr>
        <p:grpSpPr>
          <a:xfrm>
            <a:off x="7315199" y="5573936"/>
            <a:ext cx="676354" cy="449639"/>
            <a:chOff x="3877383" y="4597086"/>
            <a:chExt cx="2831152" cy="1882143"/>
          </a:xfrm>
          <a:effectLst>
            <a:outerShdw blurRad="50800" dist="38100" dir="2700000" algn="tl" rotWithShape="0">
              <a:prstClr val="black">
                <a:alpha val="40000"/>
              </a:prstClr>
            </a:outerShdw>
          </a:effectLst>
        </p:grpSpPr>
        <p:pic>
          <p:nvPicPr>
            <p:cNvPr id="20699"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700"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701" name="Group 20700"/>
          <p:cNvGrpSpPr/>
          <p:nvPr/>
        </p:nvGrpSpPr>
        <p:grpSpPr>
          <a:xfrm>
            <a:off x="7315199" y="5044944"/>
            <a:ext cx="676354" cy="449639"/>
            <a:chOff x="3877383" y="4597086"/>
            <a:chExt cx="2831152" cy="1882143"/>
          </a:xfrm>
          <a:effectLst>
            <a:outerShdw blurRad="50800" dist="38100" dir="2700000" algn="tl" rotWithShape="0">
              <a:prstClr val="black">
                <a:alpha val="40000"/>
              </a:prstClr>
            </a:outerShdw>
          </a:effectLst>
        </p:grpSpPr>
        <p:pic>
          <p:nvPicPr>
            <p:cNvPr id="20702"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703"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704" name="Group 20703"/>
          <p:cNvGrpSpPr/>
          <p:nvPr/>
        </p:nvGrpSpPr>
        <p:grpSpPr>
          <a:xfrm>
            <a:off x="7315199" y="4548070"/>
            <a:ext cx="676354" cy="449639"/>
            <a:chOff x="3877383" y="4597086"/>
            <a:chExt cx="2831152" cy="1882143"/>
          </a:xfrm>
          <a:effectLst>
            <a:outerShdw blurRad="50800" dist="38100" dir="2700000" algn="tl" rotWithShape="0">
              <a:prstClr val="black">
                <a:alpha val="40000"/>
              </a:prstClr>
            </a:outerShdw>
          </a:effectLst>
        </p:grpSpPr>
        <p:pic>
          <p:nvPicPr>
            <p:cNvPr id="20705"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706"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707" name="Group 20706"/>
          <p:cNvGrpSpPr/>
          <p:nvPr/>
        </p:nvGrpSpPr>
        <p:grpSpPr>
          <a:xfrm>
            <a:off x="7315199" y="4048047"/>
            <a:ext cx="676354" cy="449639"/>
            <a:chOff x="3877383" y="4597086"/>
            <a:chExt cx="2831152" cy="1882143"/>
          </a:xfrm>
          <a:effectLst>
            <a:outerShdw blurRad="50800" dist="38100" dir="2700000" algn="tl" rotWithShape="0">
              <a:prstClr val="black">
                <a:alpha val="40000"/>
              </a:prstClr>
            </a:outerShdw>
          </a:effectLst>
        </p:grpSpPr>
        <p:pic>
          <p:nvPicPr>
            <p:cNvPr id="20708"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709"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710" name="Group 20709"/>
          <p:cNvGrpSpPr/>
          <p:nvPr/>
        </p:nvGrpSpPr>
        <p:grpSpPr>
          <a:xfrm>
            <a:off x="7315199" y="3551802"/>
            <a:ext cx="676354" cy="449639"/>
            <a:chOff x="3877383" y="4597086"/>
            <a:chExt cx="2831152" cy="1882143"/>
          </a:xfrm>
          <a:effectLst>
            <a:outerShdw blurRad="50800" dist="38100" dir="2700000" algn="tl" rotWithShape="0">
              <a:prstClr val="black">
                <a:alpha val="40000"/>
              </a:prstClr>
            </a:outerShdw>
          </a:effectLst>
        </p:grpSpPr>
        <p:pic>
          <p:nvPicPr>
            <p:cNvPr id="20711"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712"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713" name="Group 20712"/>
          <p:cNvGrpSpPr/>
          <p:nvPr/>
        </p:nvGrpSpPr>
        <p:grpSpPr>
          <a:xfrm>
            <a:off x="7315199" y="3044852"/>
            <a:ext cx="676354" cy="449639"/>
            <a:chOff x="3877383" y="4597086"/>
            <a:chExt cx="2831152" cy="1882143"/>
          </a:xfrm>
          <a:effectLst>
            <a:outerShdw blurRad="50800" dist="38100" dir="2700000" algn="tl" rotWithShape="0">
              <a:prstClr val="black">
                <a:alpha val="40000"/>
              </a:prstClr>
            </a:outerShdw>
          </a:effectLst>
        </p:grpSpPr>
        <p:pic>
          <p:nvPicPr>
            <p:cNvPr id="20714"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715"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716" name="Group 20715"/>
          <p:cNvGrpSpPr/>
          <p:nvPr/>
        </p:nvGrpSpPr>
        <p:grpSpPr>
          <a:xfrm>
            <a:off x="7315199" y="2549867"/>
            <a:ext cx="676354" cy="449639"/>
            <a:chOff x="3877383" y="4597086"/>
            <a:chExt cx="2831152" cy="1882143"/>
          </a:xfrm>
          <a:effectLst>
            <a:outerShdw blurRad="50800" dist="38100" dir="2700000" algn="tl" rotWithShape="0">
              <a:prstClr val="black">
                <a:alpha val="40000"/>
              </a:prstClr>
            </a:outerShdw>
          </a:effectLst>
        </p:grpSpPr>
        <p:pic>
          <p:nvPicPr>
            <p:cNvPr id="20717"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718"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719" name="Group 20718"/>
          <p:cNvGrpSpPr/>
          <p:nvPr/>
        </p:nvGrpSpPr>
        <p:grpSpPr>
          <a:xfrm>
            <a:off x="7315199" y="2028432"/>
            <a:ext cx="676354" cy="449639"/>
            <a:chOff x="3877383" y="4597086"/>
            <a:chExt cx="2831152" cy="1882143"/>
          </a:xfrm>
          <a:effectLst>
            <a:outerShdw blurRad="50800" dist="38100" dir="2700000" algn="tl" rotWithShape="0">
              <a:prstClr val="black">
                <a:alpha val="40000"/>
              </a:prstClr>
            </a:outerShdw>
          </a:effectLst>
        </p:grpSpPr>
        <p:pic>
          <p:nvPicPr>
            <p:cNvPr id="20720" name="Picture 4" descr="C:\Diagrams &amp; Charts\MAPs\Mexico\2.png"/>
            <p:cNvPicPr>
              <a:picLocks noChangeAspect="1" noChangeArrowheads="1"/>
            </p:cNvPicPr>
            <p:nvPr/>
          </p:nvPicPr>
          <p:blipFill>
            <a:blip r:embed="rId2" cstate="print"/>
            <a:srcRect/>
            <a:stretch>
              <a:fillRect/>
            </a:stretch>
          </p:blipFill>
          <p:spPr bwMode="auto">
            <a:xfrm>
              <a:off x="3877383" y="4597086"/>
              <a:ext cx="2825698" cy="1882143"/>
            </a:xfrm>
            <a:prstGeom prst="rect">
              <a:avLst/>
            </a:prstGeom>
            <a:noFill/>
          </p:spPr>
        </p:pic>
        <p:sp>
          <p:nvSpPr>
            <p:cNvPr id="20721" name="Freeform 1237"/>
            <p:cNvSpPr>
              <a:spLocks/>
            </p:cNvSpPr>
            <p:nvPr/>
          </p:nvSpPr>
          <p:spPr bwMode="auto">
            <a:xfrm>
              <a:off x="3888595" y="4606898"/>
              <a:ext cx="2819940" cy="1000152"/>
            </a:xfrm>
            <a:custGeom>
              <a:avLst/>
              <a:gdLst/>
              <a:ahLst/>
              <a:cxnLst>
                <a:cxn ang="0">
                  <a:pos x="723" y="347"/>
                </a:cxn>
                <a:cxn ang="0">
                  <a:pos x="972" y="300"/>
                </a:cxn>
                <a:cxn ang="0">
                  <a:pos x="979" y="296"/>
                </a:cxn>
                <a:cxn ang="0">
                  <a:pos x="979" y="0"/>
                </a:cxn>
                <a:cxn ang="0">
                  <a:pos x="0" y="0"/>
                </a:cxn>
                <a:cxn ang="0">
                  <a:pos x="0" y="325"/>
                </a:cxn>
                <a:cxn ang="0">
                  <a:pos x="313" y="270"/>
                </a:cxn>
                <a:cxn ang="0">
                  <a:pos x="723" y="347"/>
                </a:cxn>
              </a:cxnLst>
              <a:rect l="0" t="0" r="r" b="b"/>
              <a:pathLst>
                <a:path w="979" h="347">
                  <a:moveTo>
                    <a:pt x="723" y="347"/>
                  </a:moveTo>
                  <a:cubicBezTo>
                    <a:pt x="867" y="347"/>
                    <a:pt x="943" y="315"/>
                    <a:pt x="972" y="300"/>
                  </a:cubicBezTo>
                  <a:cubicBezTo>
                    <a:pt x="975" y="299"/>
                    <a:pt x="977" y="297"/>
                    <a:pt x="979" y="296"/>
                  </a:cubicBezTo>
                  <a:cubicBezTo>
                    <a:pt x="979" y="0"/>
                    <a:pt x="979" y="0"/>
                    <a:pt x="979" y="0"/>
                  </a:cubicBezTo>
                  <a:cubicBezTo>
                    <a:pt x="0" y="0"/>
                    <a:pt x="0" y="0"/>
                    <a:pt x="0" y="0"/>
                  </a:cubicBezTo>
                  <a:cubicBezTo>
                    <a:pt x="0" y="325"/>
                    <a:pt x="0" y="325"/>
                    <a:pt x="0" y="325"/>
                  </a:cubicBezTo>
                  <a:cubicBezTo>
                    <a:pt x="23" y="313"/>
                    <a:pt x="120" y="269"/>
                    <a:pt x="313" y="270"/>
                  </a:cubicBezTo>
                  <a:cubicBezTo>
                    <a:pt x="500" y="270"/>
                    <a:pt x="574" y="347"/>
                    <a:pt x="723" y="347"/>
                  </a:cubicBezTo>
                  <a:close/>
                </a:path>
              </a:pathLst>
            </a:custGeom>
            <a:gradFill>
              <a:gsLst>
                <a:gs pos="0">
                  <a:schemeClr val="bg1">
                    <a:alpha val="27000"/>
                  </a:schemeClr>
                </a:gs>
                <a:gs pos="100000">
                  <a:srgbClr val="FFFFFF">
                    <a:shade val="100000"/>
                    <a:satMod val="115000"/>
                    <a:alpha val="65000"/>
                  </a:srgbClr>
                </a:gs>
              </a:gsLst>
              <a:lin ang="16200000" scaled="1"/>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728" name="Rectangle 2078"/>
          <p:cNvSpPr>
            <a:spLocks noChangeArrowheads="1"/>
          </p:cNvSpPr>
          <p:nvPr/>
        </p:nvSpPr>
        <p:spPr bwMode="auto">
          <a:xfrm>
            <a:off x="1295400" y="228600"/>
            <a:ext cx="6838950" cy="790575"/>
          </a:xfrm>
          <a:prstGeom prst="rect">
            <a:avLst/>
          </a:prstGeom>
          <a:noFill/>
          <a:ln w="9525">
            <a:noFill/>
            <a:miter lim="800000"/>
            <a:headEnd/>
            <a:tailEnd/>
          </a:ln>
          <a:effectLst/>
        </p:spPr>
        <p:txBody>
          <a:bodyPr wrap="none">
            <a:noAutofit/>
          </a:bodyPr>
          <a:lstStyle/>
          <a:p>
            <a:r>
              <a:rPr lang="en-US" sz="5000" u="none" baseline="0" dirty="0"/>
              <a:t>MEXICO</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8" name="Group 728"/>
          <p:cNvGrpSpPr>
            <a:grpSpLocks/>
          </p:cNvGrpSpPr>
          <p:nvPr/>
        </p:nvGrpSpPr>
        <p:grpSpPr bwMode="auto">
          <a:xfrm>
            <a:off x="885825" y="504825"/>
            <a:ext cx="7877175" cy="5667375"/>
            <a:chOff x="558" y="318"/>
            <a:chExt cx="4962" cy="3570"/>
          </a:xfrm>
        </p:grpSpPr>
        <p:grpSp>
          <p:nvGrpSpPr>
            <p:cNvPr id="349" name="Group 235"/>
            <p:cNvGrpSpPr>
              <a:grpSpLocks/>
            </p:cNvGrpSpPr>
            <p:nvPr/>
          </p:nvGrpSpPr>
          <p:grpSpPr bwMode="auto">
            <a:xfrm>
              <a:off x="612" y="696"/>
              <a:ext cx="4572" cy="3144"/>
              <a:chOff x="612" y="696"/>
              <a:chExt cx="4572" cy="3144"/>
            </a:xfrm>
          </p:grpSpPr>
          <p:sp>
            <p:nvSpPr>
              <p:cNvPr id="352" name="Line 25"/>
              <p:cNvSpPr>
                <a:spLocks noChangeShapeType="1"/>
              </p:cNvSpPr>
              <p:nvPr/>
            </p:nvSpPr>
            <p:spPr bwMode="auto">
              <a:xfrm flipV="1">
                <a:off x="828"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3" name="Line 26"/>
              <p:cNvSpPr>
                <a:spLocks noChangeShapeType="1"/>
              </p:cNvSpPr>
              <p:nvPr/>
            </p:nvSpPr>
            <p:spPr bwMode="auto">
              <a:xfrm>
                <a:off x="612" y="3504"/>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4" name="Line 27"/>
              <p:cNvSpPr>
                <a:spLocks noChangeShapeType="1"/>
              </p:cNvSpPr>
              <p:nvPr/>
            </p:nvSpPr>
            <p:spPr bwMode="auto">
              <a:xfrm>
                <a:off x="612" y="3192"/>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5" name="Line 28"/>
              <p:cNvSpPr>
                <a:spLocks noChangeShapeType="1"/>
              </p:cNvSpPr>
              <p:nvPr/>
            </p:nvSpPr>
            <p:spPr bwMode="auto">
              <a:xfrm>
                <a:off x="612" y="2880"/>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6" name="Line 29"/>
              <p:cNvSpPr>
                <a:spLocks noChangeShapeType="1"/>
              </p:cNvSpPr>
              <p:nvPr/>
            </p:nvSpPr>
            <p:spPr bwMode="auto">
              <a:xfrm>
                <a:off x="612" y="2574"/>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7" name="Line 30"/>
              <p:cNvSpPr>
                <a:spLocks noChangeShapeType="1"/>
              </p:cNvSpPr>
              <p:nvPr/>
            </p:nvSpPr>
            <p:spPr bwMode="auto">
              <a:xfrm>
                <a:off x="612" y="2262"/>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8" name="Line 31"/>
              <p:cNvSpPr>
                <a:spLocks noChangeShapeType="1"/>
              </p:cNvSpPr>
              <p:nvPr/>
            </p:nvSpPr>
            <p:spPr bwMode="auto">
              <a:xfrm>
                <a:off x="612" y="1950"/>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9" name="Line 32"/>
              <p:cNvSpPr>
                <a:spLocks noChangeShapeType="1"/>
              </p:cNvSpPr>
              <p:nvPr/>
            </p:nvSpPr>
            <p:spPr bwMode="auto">
              <a:xfrm>
                <a:off x="612" y="1638"/>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0" name="Line 33"/>
              <p:cNvSpPr>
                <a:spLocks noChangeShapeType="1"/>
              </p:cNvSpPr>
              <p:nvPr/>
            </p:nvSpPr>
            <p:spPr bwMode="auto">
              <a:xfrm>
                <a:off x="612" y="1326"/>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1" name="Line 34"/>
              <p:cNvSpPr>
                <a:spLocks noChangeShapeType="1"/>
              </p:cNvSpPr>
              <p:nvPr/>
            </p:nvSpPr>
            <p:spPr bwMode="auto">
              <a:xfrm>
                <a:off x="612" y="1014"/>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2" name="Line 35"/>
              <p:cNvSpPr>
                <a:spLocks noChangeShapeType="1"/>
              </p:cNvSpPr>
              <p:nvPr/>
            </p:nvSpPr>
            <p:spPr bwMode="auto">
              <a:xfrm>
                <a:off x="612" y="696"/>
                <a:ext cx="4572"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3" name="Line 224"/>
              <p:cNvSpPr>
                <a:spLocks noChangeShapeType="1"/>
              </p:cNvSpPr>
              <p:nvPr/>
            </p:nvSpPr>
            <p:spPr bwMode="auto">
              <a:xfrm flipV="1">
                <a:off x="1224"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4" name="Line 225"/>
              <p:cNvSpPr>
                <a:spLocks noChangeShapeType="1"/>
              </p:cNvSpPr>
              <p:nvPr/>
            </p:nvSpPr>
            <p:spPr bwMode="auto">
              <a:xfrm flipV="1">
                <a:off x="1620"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5" name="Line 226"/>
              <p:cNvSpPr>
                <a:spLocks noChangeShapeType="1"/>
              </p:cNvSpPr>
              <p:nvPr/>
            </p:nvSpPr>
            <p:spPr bwMode="auto">
              <a:xfrm flipV="1">
                <a:off x="2016"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6" name="Line 227"/>
              <p:cNvSpPr>
                <a:spLocks noChangeShapeType="1"/>
              </p:cNvSpPr>
              <p:nvPr/>
            </p:nvSpPr>
            <p:spPr bwMode="auto">
              <a:xfrm flipV="1">
                <a:off x="2412"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7" name="Line 228"/>
              <p:cNvSpPr>
                <a:spLocks noChangeShapeType="1"/>
              </p:cNvSpPr>
              <p:nvPr/>
            </p:nvSpPr>
            <p:spPr bwMode="auto">
              <a:xfrm flipV="1">
                <a:off x="2808"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8" name="Line 229"/>
              <p:cNvSpPr>
                <a:spLocks noChangeShapeType="1"/>
              </p:cNvSpPr>
              <p:nvPr/>
            </p:nvSpPr>
            <p:spPr bwMode="auto">
              <a:xfrm flipV="1">
                <a:off x="3204"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69" name="Line 230"/>
              <p:cNvSpPr>
                <a:spLocks noChangeShapeType="1"/>
              </p:cNvSpPr>
              <p:nvPr/>
            </p:nvSpPr>
            <p:spPr bwMode="auto">
              <a:xfrm flipV="1">
                <a:off x="3600"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70" name="Line 231"/>
              <p:cNvSpPr>
                <a:spLocks noChangeShapeType="1"/>
              </p:cNvSpPr>
              <p:nvPr/>
            </p:nvSpPr>
            <p:spPr bwMode="auto">
              <a:xfrm flipV="1">
                <a:off x="3996"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71" name="Line 232"/>
              <p:cNvSpPr>
                <a:spLocks noChangeShapeType="1"/>
              </p:cNvSpPr>
              <p:nvPr/>
            </p:nvSpPr>
            <p:spPr bwMode="auto">
              <a:xfrm flipV="1">
                <a:off x="4392"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72" name="Line 233"/>
              <p:cNvSpPr>
                <a:spLocks noChangeShapeType="1"/>
              </p:cNvSpPr>
              <p:nvPr/>
            </p:nvSpPr>
            <p:spPr bwMode="auto">
              <a:xfrm flipV="1">
                <a:off x="4788"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73" name="Line 234"/>
              <p:cNvSpPr>
                <a:spLocks noChangeShapeType="1"/>
              </p:cNvSpPr>
              <p:nvPr/>
            </p:nvSpPr>
            <p:spPr bwMode="auto">
              <a:xfrm flipV="1">
                <a:off x="5184" y="708"/>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350" name="Line 22"/>
            <p:cNvSpPr>
              <a:spLocks noChangeShapeType="1"/>
            </p:cNvSpPr>
            <p:nvPr/>
          </p:nvSpPr>
          <p:spPr bwMode="auto">
            <a:xfrm flipV="1">
              <a:off x="558" y="3840"/>
              <a:ext cx="4962" cy="12"/>
            </a:xfrm>
            <a:prstGeom prst="line">
              <a:avLst/>
            </a:prstGeom>
            <a:noFill/>
            <a:ln w="114300">
              <a:solidFill>
                <a:srgbClr val="000000">
                  <a:lumMod val="50000"/>
                  <a:lumOff val="50000"/>
                </a:srgbClr>
              </a:solidFill>
              <a:round/>
              <a:headEnd/>
              <a:tailEnd type="triangle" w="med" len="me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351" name="Line 23"/>
            <p:cNvSpPr>
              <a:spLocks noChangeShapeType="1"/>
            </p:cNvSpPr>
            <p:nvPr/>
          </p:nvSpPr>
          <p:spPr bwMode="auto">
            <a:xfrm flipV="1">
              <a:off x="564" y="318"/>
              <a:ext cx="0" cy="3570"/>
            </a:xfrm>
            <a:prstGeom prst="line">
              <a:avLst/>
            </a:prstGeom>
            <a:noFill/>
            <a:ln w="114300">
              <a:solidFill>
                <a:srgbClr val="000000">
                  <a:lumMod val="50000"/>
                  <a:lumOff val="50000"/>
                </a:srgbClr>
              </a:solidFill>
              <a:round/>
              <a:headEnd/>
              <a:tailEnd type="triangle" w="med" len="me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374" name="Rectangle 3"/>
          <p:cNvSpPr>
            <a:spLocks noChangeArrowheads="1"/>
          </p:cNvSpPr>
          <p:nvPr/>
        </p:nvSpPr>
        <p:spPr bwMode="auto">
          <a:xfrm>
            <a:off x="238125" y="536257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700" b="0" i="0" u="none" strike="noStrike" kern="0" cap="none" spc="0" normalizeH="0" baseline="0" noProof="0">
                <a:ln>
                  <a:noFill/>
                </a:ln>
                <a:solidFill>
                  <a:srgbClr val="333333"/>
                </a:solidFill>
                <a:effectLst/>
                <a:uLnTx/>
                <a:uFillTx/>
              </a:rPr>
              <a:t>100</a:t>
            </a:r>
          </a:p>
        </p:txBody>
      </p:sp>
      <p:sp>
        <p:nvSpPr>
          <p:cNvPr id="375" name="Rectangle 4"/>
          <p:cNvSpPr>
            <a:spLocks noChangeArrowheads="1"/>
          </p:cNvSpPr>
          <p:nvPr/>
        </p:nvSpPr>
        <p:spPr bwMode="auto">
          <a:xfrm>
            <a:off x="238125" y="486727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2</a:t>
            </a:r>
            <a:r>
              <a:rPr kumimoji="0" lang="en-US" sz="1700" b="0" i="0" u="none" strike="noStrike" kern="0" cap="none" spc="0" normalizeH="0" baseline="0" noProof="0">
                <a:ln>
                  <a:noFill/>
                </a:ln>
                <a:solidFill>
                  <a:srgbClr val="333333"/>
                </a:solidFill>
                <a:effectLst/>
                <a:uLnTx/>
                <a:uFillTx/>
              </a:rPr>
              <a:t>00</a:t>
            </a:r>
          </a:p>
        </p:txBody>
      </p:sp>
      <p:sp>
        <p:nvSpPr>
          <p:cNvPr id="376" name="Rectangle 5"/>
          <p:cNvSpPr>
            <a:spLocks noChangeArrowheads="1"/>
          </p:cNvSpPr>
          <p:nvPr/>
        </p:nvSpPr>
        <p:spPr bwMode="auto">
          <a:xfrm>
            <a:off x="238125" y="437197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3</a:t>
            </a:r>
            <a:r>
              <a:rPr kumimoji="0" lang="en-US" sz="1700" b="0" i="0" u="none" strike="noStrike" kern="0" cap="none" spc="0" normalizeH="0" baseline="0" noProof="0">
                <a:ln>
                  <a:noFill/>
                </a:ln>
                <a:solidFill>
                  <a:srgbClr val="333333"/>
                </a:solidFill>
                <a:effectLst/>
                <a:uLnTx/>
                <a:uFillTx/>
              </a:rPr>
              <a:t>00</a:t>
            </a:r>
          </a:p>
        </p:txBody>
      </p:sp>
      <p:sp>
        <p:nvSpPr>
          <p:cNvPr id="377" name="Rectangle 6"/>
          <p:cNvSpPr>
            <a:spLocks noChangeArrowheads="1"/>
          </p:cNvSpPr>
          <p:nvPr/>
        </p:nvSpPr>
        <p:spPr bwMode="auto">
          <a:xfrm>
            <a:off x="238125" y="38957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4</a:t>
            </a:r>
            <a:r>
              <a:rPr kumimoji="0" lang="en-US" sz="1700" b="0" i="0" u="none" strike="noStrike" kern="0" cap="none" spc="0" normalizeH="0" baseline="0" noProof="0">
                <a:ln>
                  <a:noFill/>
                </a:ln>
                <a:solidFill>
                  <a:srgbClr val="333333"/>
                </a:solidFill>
                <a:effectLst/>
                <a:uLnTx/>
                <a:uFillTx/>
              </a:rPr>
              <a:t>00</a:t>
            </a:r>
          </a:p>
        </p:txBody>
      </p:sp>
      <p:sp>
        <p:nvSpPr>
          <p:cNvPr id="378" name="Rectangle 7"/>
          <p:cNvSpPr>
            <a:spLocks noChangeArrowheads="1"/>
          </p:cNvSpPr>
          <p:nvPr/>
        </p:nvSpPr>
        <p:spPr bwMode="auto">
          <a:xfrm>
            <a:off x="238125" y="34004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5</a:t>
            </a:r>
            <a:r>
              <a:rPr kumimoji="0" lang="en-US" sz="1700" b="0" i="0" u="none" strike="noStrike" kern="0" cap="none" spc="0" normalizeH="0" baseline="0" noProof="0">
                <a:ln>
                  <a:noFill/>
                </a:ln>
                <a:solidFill>
                  <a:srgbClr val="333333"/>
                </a:solidFill>
                <a:effectLst/>
                <a:uLnTx/>
                <a:uFillTx/>
              </a:rPr>
              <a:t>00</a:t>
            </a:r>
          </a:p>
        </p:txBody>
      </p:sp>
      <p:sp>
        <p:nvSpPr>
          <p:cNvPr id="379" name="Rectangle 8"/>
          <p:cNvSpPr>
            <a:spLocks noChangeArrowheads="1"/>
          </p:cNvSpPr>
          <p:nvPr/>
        </p:nvSpPr>
        <p:spPr bwMode="auto">
          <a:xfrm>
            <a:off x="238125" y="29051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6</a:t>
            </a:r>
            <a:r>
              <a:rPr kumimoji="0" lang="en-US" sz="1700" b="0" i="0" u="none" strike="noStrike" kern="0" cap="none" spc="0" normalizeH="0" baseline="0" noProof="0">
                <a:ln>
                  <a:noFill/>
                </a:ln>
                <a:solidFill>
                  <a:srgbClr val="333333"/>
                </a:solidFill>
                <a:effectLst/>
                <a:uLnTx/>
                <a:uFillTx/>
              </a:rPr>
              <a:t>00</a:t>
            </a:r>
          </a:p>
        </p:txBody>
      </p:sp>
      <p:sp>
        <p:nvSpPr>
          <p:cNvPr id="380" name="Rectangle 9"/>
          <p:cNvSpPr>
            <a:spLocks noChangeArrowheads="1"/>
          </p:cNvSpPr>
          <p:nvPr/>
        </p:nvSpPr>
        <p:spPr bwMode="auto">
          <a:xfrm>
            <a:off x="238125" y="24098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7</a:t>
            </a:r>
            <a:r>
              <a:rPr kumimoji="0" lang="en-US" sz="1700" b="0" i="0" u="none" strike="noStrike" kern="0" cap="none" spc="0" normalizeH="0" baseline="0" noProof="0">
                <a:ln>
                  <a:noFill/>
                </a:ln>
                <a:solidFill>
                  <a:srgbClr val="333333"/>
                </a:solidFill>
                <a:effectLst/>
                <a:uLnTx/>
                <a:uFillTx/>
              </a:rPr>
              <a:t>00</a:t>
            </a:r>
          </a:p>
        </p:txBody>
      </p:sp>
      <p:sp>
        <p:nvSpPr>
          <p:cNvPr id="381" name="Rectangle 10"/>
          <p:cNvSpPr>
            <a:spLocks noChangeArrowheads="1"/>
          </p:cNvSpPr>
          <p:nvPr/>
        </p:nvSpPr>
        <p:spPr bwMode="auto">
          <a:xfrm>
            <a:off x="238125" y="19145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8</a:t>
            </a:r>
            <a:r>
              <a:rPr kumimoji="0" lang="en-US" sz="1700" b="0" i="0" u="none" strike="noStrike" kern="0" cap="none" spc="0" normalizeH="0" baseline="0" noProof="0">
                <a:ln>
                  <a:noFill/>
                </a:ln>
                <a:solidFill>
                  <a:srgbClr val="333333"/>
                </a:solidFill>
                <a:effectLst/>
                <a:uLnTx/>
                <a:uFillTx/>
              </a:rPr>
              <a:t>00</a:t>
            </a:r>
          </a:p>
        </p:txBody>
      </p:sp>
      <p:sp>
        <p:nvSpPr>
          <p:cNvPr id="382" name="Rectangle 11"/>
          <p:cNvSpPr>
            <a:spLocks noChangeArrowheads="1"/>
          </p:cNvSpPr>
          <p:nvPr/>
        </p:nvSpPr>
        <p:spPr bwMode="auto">
          <a:xfrm>
            <a:off x="238125" y="14192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9</a:t>
            </a:r>
            <a:r>
              <a:rPr kumimoji="0" lang="en-US" sz="1700" b="0" i="0" u="none" strike="noStrike" kern="0" cap="none" spc="0" normalizeH="0" baseline="0" noProof="0">
                <a:ln>
                  <a:noFill/>
                </a:ln>
                <a:solidFill>
                  <a:srgbClr val="333333"/>
                </a:solidFill>
                <a:effectLst/>
                <a:uLnTx/>
                <a:uFillTx/>
              </a:rPr>
              <a:t>00</a:t>
            </a:r>
          </a:p>
        </p:txBody>
      </p:sp>
      <p:sp>
        <p:nvSpPr>
          <p:cNvPr id="383" name="Rectangle 12"/>
          <p:cNvSpPr>
            <a:spLocks noChangeArrowheads="1"/>
          </p:cNvSpPr>
          <p:nvPr/>
        </p:nvSpPr>
        <p:spPr bwMode="auto">
          <a:xfrm>
            <a:off x="152400" y="914400"/>
            <a:ext cx="676275"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10</a:t>
            </a:r>
            <a:r>
              <a:rPr kumimoji="0" lang="en-US" sz="1700" b="0" i="0" u="none" strike="noStrike" kern="0" cap="none" spc="0" normalizeH="0" baseline="0" noProof="0">
                <a:ln>
                  <a:noFill/>
                </a:ln>
                <a:solidFill>
                  <a:srgbClr val="333333"/>
                </a:solidFill>
                <a:effectLst/>
                <a:uLnTx/>
                <a:uFillTx/>
              </a:rPr>
              <a:t>00</a:t>
            </a:r>
          </a:p>
        </p:txBody>
      </p:sp>
      <p:cxnSp>
        <p:nvCxnSpPr>
          <p:cNvPr id="384" name="AutoShape 473"/>
          <p:cNvCxnSpPr>
            <a:cxnSpLocks noChangeShapeType="1"/>
            <a:stCxn id="425" idx="4"/>
            <a:endCxn id="420" idx="4"/>
          </p:cNvCxnSpPr>
          <p:nvPr/>
        </p:nvCxnSpPr>
        <p:spPr bwMode="auto">
          <a:xfrm flipV="1">
            <a:off x="1317625" y="5164138"/>
            <a:ext cx="625475" cy="228600"/>
          </a:xfrm>
          <a:prstGeom prst="straightConnector1">
            <a:avLst/>
          </a:prstGeom>
          <a:noFill/>
          <a:ln w="25400">
            <a:solidFill>
              <a:srgbClr val="333333"/>
            </a:solidFill>
            <a:round/>
            <a:headEnd/>
            <a:tailEnd/>
          </a:ln>
        </p:spPr>
      </p:cxnSp>
      <p:cxnSp>
        <p:nvCxnSpPr>
          <p:cNvPr id="385" name="AutoShape 474"/>
          <p:cNvCxnSpPr>
            <a:cxnSpLocks noChangeShapeType="1"/>
            <a:stCxn id="446" idx="4"/>
            <a:endCxn id="511" idx="4"/>
          </p:cNvCxnSpPr>
          <p:nvPr/>
        </p:nvCxnSpPr>
        <p:spPr bwMode="auto">
          <a:xfrm>
            <a:off x="4457700" y="4621213"/>
            <a:ext cx="628650" cy="485775"/>
          </a:xfrm>
          <a:prstGeom prst="straightConnector1">
            <a:avLst/>
          </a:prstGeom>
          <a:noFill/>
          <a:ln w="25400">
            <a:solidFill>
              <a:srgbClr val="333333"/>
            </a:solidFill>
            <a:round/>
            <a:headEnd/>
            <a:tailEnd/>
          </a:ln>
        </p:spPr>
      </p:cxnSp>
      <p:cxnSp>
        <p:nvCxnSpPr>
          <p:cNvPr id="386" name="AutoShape 475"/>
          <p:cNvCxnSpPr>
            <a:cxnSpLocks noChangeShapeType="1"/>
            <a:stCxn id="446" idx="4"/>
            <a:endCxn id="405" idx="4"/>
          </p:cNvCxnSpPr>
          <p:nvPr/>
        </p:nvCxnSpPr>
        <p:spPr bwMode="auto">
          <a:xfrm flipH="1" flipV="1">
            <a:off x="3829050" y="3668713"/>
            <a:ext cx="628650" cy="952500"/>
          </a:xfrm>
          <a:prstGeom prst="straightConnector1">
            <a:avLst/>
          </a:prstGeom>
          <a:noFill/>
          <a:ln w="25400">
            <a:solidFill>
              <a:srgbClr val="333333"/>
            </a:solidFill>
            <a:round/>
            <a:headEnd/>
            <a:tailEnd/>
          </a:ln>
        </p:spPr>
      </p:cxnSp>
      <p:cxnSp>
        <p:nvCxnSpPr>
          <p:cNvPr id="387" name="AutoShape 476"/>
          <p:cNvCxnSpPr>
            <a:cxnSpLocks noChangeShapeType="1"/>
            <a:stCxn id="410" idx="4"/>
            <a:endCxn id="405" idx="4"/>
          </p:cNvCxnSpPr>
          <p:nvPr/>
        </p:nvCxnSpPr>
        <p:spPr bwMode="auto">
          <a:xfrm flipV="1">
            <a:off x="3200400" y="3668713"/>
            <a:ext cx="628650" cy="352425"/>
          </a:xfrm>
          <a:prstGeom prst="straightConnector1">
            <a:avLst/>
          </a:prstGeom>
          <a:noFill/>
          <a:ln w="25400">
            <a:solidFill>
              <a:srgbClr val="333333"/>
            </a:solidFill>
            <a:round/>
            <a:headEnd/>
            <a:tailEnd/>
          </a:ln>
        </p:spPr>
      </p:cxnSp>
      <p:cxnSp>
        <p:nvCxnSpPr>
          <p:cNvPr id="388" name="AutoShape 477"/>
          <p:cNvCxnSpPr>
            <a:cxnSpLocks noChangeShapeType="1"/>
            <a:stCxn id="415" idx="4"/>
            <a:endCxn id="410" idx="4"/>
          </p:cNvCxnSpPr>
          <p:nvPr/>
        </p:nvCxnSpPr>
        <p:spPr bwMode="auto">
          <a:xfrm flipV="1">
            <a:off x="2571750" y="4021138"/>
            <a:ext cx="628650" cy="1343025"/>
          </a:xfrm>
          <a:prstGeom prst="straightConnector1">
            <a:avLst/>
          </a:prstGeom>
          <a:noFill/>
          <a:ln w="25400">
            <a:solidFill>
              <a:srgbClr val="333333"/>
            </a:solidFill>
            <a:round/>
            <a:headEnd/>
            <a:tailEnd/>
          </a:ln>
        </p:spPr>
      </p:cxnSp>
      <p:cxnSp>
        <p:nvCxnSpPr>
          <p:cNvPr id="389" name="AutoShape 478"/>
          <p:cNvCxnSpPr>
            <a:cxnSpLocks noChangeShapeType="1"/>
            <a:stCxn id="420" idx="4"/>
            <a:endCxn id="415" idx="4"/>
          </p:cNvCxnSpPr>
          <p:nvPr/>
        </p:nvCxnSpPr>
        <p:spPr bwMode="auto">
          <a:xfrm>
            <a:off x="1943100" y="5164138"/>
            <a:ext cx="628650" cy="200025"/>
          </a:xfrm>
          <a:prstGeom prst="straightConnector1">
            <a:avLst/>
          </a:prstGeom>
          <a:noFill/>
          <a:ln w="25400">
            <a:solidFill>
              <a:srgbClr val="333333"/>
            </a:solidFill>
            <a:round/>
            <a:headEnd/>
            <a:tailEnd/>
          </a:ln>
        </p:spPr>
      </p:cxnSp>
      <p:cxnSp>
        <p:nvCxnSpPr>
          <p:cNvPr id="390" name="AutoShape 479"/>
          <p:cNvCxnSpPr>
            <a:cxnSpLocks noChangeShapeType="1"/>
            <a:stCxn id="471" idx="4"/>
            <a:endCxn id="476" idx="4"/>
          </p:cNvCxnSpPr>
          <p:nvPr/>
        </p:nvCxnSpPr>
        <p:spPr bwMode="auto">
          <a:xfrm flipV="1">
            <a:off x="4457700" y="1887538"/>
            <a:ext cx="638175" cy="1247775"/>
          </a:xfrm>
          <a:prstGeom prst="straightConnector1">
            <a:avLst/>
          </a:prstGeom>
          <a:noFill/>
          <a:ln w="25400">
            <a:solidFill>
              <a:srgbClr val="EC1C24"/>
            </a:solidFill>
            <a:round/>
            <a:headEnd/>
            <a:tailEnd/>
          </a:ln>
        </p:spPr>
      </p:cxnSp>
      <p:cxnSp>
        <p:nvCxnSpPr>
          <p:cNvPr id="391" name="AutoShape 480"/>
          <p:cNvCxnSpPr>
            <a:cxnSpLocks noChangeShapeType="1"/>
            <a:stCxn id="441" idx="4"/>
            <a:endCxn id="451" idx="4"/>
          </p:cNvCxnSpPr>
          <p:nvPr/>
        </p:nvCxnSpPr>
        <p:spPr bwMode="auto">
          <a:xfrm flipH="1" flipV="1">
            <a:off x="3209925" y="4935538"/>
            <a:ext cx="628650" cy="342900"/>
          </a:xfrm>
          <a:prstGeom prst="straightConnector1">
            <a:avLst/>
          </a:prstGeom>
          <a:noFill/>
          <a:ln w="25400">
            <a:solidFill>
              <a:srgbClr val="EC1C24"/>
            </a:solidFill>
            <a:round/>
            <a:headEnd/>
            <a:tailEnd/>
          </a:ln>
        </p:spPr>
      </p:cxnSp>
      <p:cxnSp>
        <p:nvCxnSpPr>
          <p:cNvPr id="392" name="AutoShape 481"/>
          <p:cNvCxnSpPr>
            <a:cxnSpLocks noChangeShapeType="1"/>
            <a:stCxn id="430" idx="4"/>
            <a:endCxn id="435" idx="4"/>
          </p:cNvCxnSpPr>
          <p:nvPr/>
        </p:nvCxnSpPr>
        <p:spPr bwMode="auto">
          <a:xfrm flipV="1">
            <a:off x="1308100" y="3944938"/>
            <a:ext cx="635000" cy="647700"/>
          </a:xfrm>
          <a:prstGeom prst="straightConnector1">
            <a:avLst/>
          </a:prstGeom>
          <a:noFill/>
          <a:ln w="25400">
            <a:solidFill>
              <a:srgbClr val="EC1C24"/>
            </a:solidFill>
            <a:round/>
            <a:headEnd/>
            <a:tailEnd/>
          </a:ln>
        </p:spPr>
      </p:cxnSp>
      <p:cxnSp>
        <p:nvCxnSpPr>
          <p:cNvPr id="393" name="AutoShape 482"/>
          <p:cNvCxnSpPr>
            <a:cxnSpLocks noChangeShapeType="1"/>
            <a:stCxn id="435" idx="4"/>
            <a:endCxn id="456" idx="4"/>
          </p:cNvCxnSpPr>
          <p:nvPr/>
        </p:nvCxnSpPr>
        <p:spPr bwMode="auto">
          <a:xfrm flipV="1">
            <a:off x="1943100" y="3925888"/>
            <a:ext cx="638175" cy="19050"/>
          </a:xfrm>
          <a:prstGeom prst="straightConnector1">
            <a:avLst/>
          </a:prstGeom>
          <a:noFill/>
          <a:ln w="25400">
            <a:solidFill>
              <a:srgbClr val="EC1C24"/>
            </a:solidFill>
            <a:round/>
            <a:headEnd/>
            <a:tailEnd/>
          </a:ln>
        </p:spPr>
      </p:cxnSp>
      <p:cxnSp>
        <p:nvCxnSpPr>
          <p:cNvPr id="394" name="AutoShape 483"/>
          <p:cNvCxnSpPr>
            <a:cxnSpLocks noChangeShapeType="1"/>
            <a:stCxn id="456" idx="4"/>
            <a:endCxn id="451" idx="4"/>
          </p:cNvCxnSpPr>
          <p:nvPr/>
        </p:nvCxnSpPr>
        <p:spPr bwMode="auto">
          <a:xfrm>
            <a:off x="2581275" y="3925888"/>
            <a:ext cx="628650" cy="1009650"/>
          </a:xfrm>
          <a:prstGeom prst="straightConnector1">
            <a:avLst/>
          </a:prstGeom>
          <a:noFill/>
          <a:ln w="25400">
            <a:solidFill>
              <a:srgbClr val="EC1C24"/>
            </a:solidFill>
            <a:round/>
            <a:headEnd/>
            <a:tailEnd/>
          </a:ln>
        </p:spPr>
      </p:cxnSp>
      <p:cxnSp>
        <p:nvCxnSpPr>
          <p:cNvPr id="395" name="AutoShape 484"/>
          <p:cNvCxnSpPr>
            <a:cxnSpLocks noChangeShapeType="1"/>
            <a:stCxn id="567" idx="4"/>
            <a:endCxn id="570" idx="4"/>
          </p:cNvCxnSpPr>
          <p:nvPr/>
        </p:nvCxnSpPr>
        <p:spPr bwMode="auto">
          <a:xfrm rot="16200000" flipH="1">
            <a:off x="4391205" y="1879864"/>
            <a:ext cx="781050" cy="647700"/>
          </a:xfrm>
          <a:prstGeom prst="straightConnector1">
            <a:avLst/>
          </a:prstGeom>
          <a:noFill/>
          <a:ln w="25400">
            <a:solidFill>
              <a:srgbClr val="0071FF"/>
            </a:solidFill>
            <a:round/>
            <a:headEnd/>
            <a:tailEnd/>
          </a:ln>
        </p:spPr>
      </p:cxnSp>
      <p:cxnSp>
        <p:nvCxnSpPr>
          <p:cNvPr id="396" name="AutoShape 485"/>
          <p:cNvCxnSpPr>
            <a:cxnSpLocks noChangeShapeType="1"/>
            <a:stCxn id="564" idx="4"/>
            <a:endCxn id="567" idx="4"/>
          </p:cNvCxnSpPr>
          <p:nvPr/>
        </p:nvCxnSpPr>
        <p:spPr bwMode="auto">
          <a:xfrm rot="16200000" flipH="1">
            <a:off x="3998299" y="1353607"/>
            <a:ext cx="307181" cy="611981"/>
          </a:xfrm>
          <a:prstGeom prst="straightConnector1">
            <a:avLst/>
          </a:prstGeom>
          <a:noFill/>
          <a:ln w="25400">
            <a:solidFill>
              <a:srgbClr val="0071FF"/>
            </a:solidFill>
            <a:round/>
            <a:headEnd/>
            <a:tailEnd/>
          </a:ln>
        </p:spPr>
      </p:cxnSp>
      <p:cxnSp>
        <p:nvCxnSpPr>
          <p:cNvPr id="397" name="AutoShape 486"/>
          <p:cNvCxnSpPr>
            <a:cxnSpLocks noChangeShapeType="1"/>
            <a:stCxn id="558" idx="4"/>
            <a:endCxn id="561" idx="4"/>
          </p:cNvCxnSpPr>
          <p:nvPr/>
        </p:nvCxnSpPr>
        <p:spPr bwMode="auto">
          <a:xfrm rot="16200000" flipH="1">
            <a:off x="2816405" y="2435489"/>
            <a:ext cx="146050" cy="635000"/>
          </a:xfrm>
          <a:prstGeom prst="straightConnector1">
            <a:avLst/>
          </a:prstGeom>
          <a:noFill/>
          <a:ln w="25400">
            <a:solidFill>
              <a:srgbClr val="0071FF"/>
            </a:solidFill>
            <a:round/>
            <a:headEnd/>
            <a:tailEnd/>
          </a:ln>
        </p:spPr>
      </p:cxnSp>
      <p:cxnSp>
        <p:nvCxnSpPr>
          <p:cNvPr id="398" name="AutoShape 487"/>
          <p:cNvCxnSpPr>
            <a:cxnSpLocks noChangeShapeType="1"/>
            <a:stCxn id="561" idx="4"/>
            <a:endCxn id="564" idx="4"/>
          </p:cNvCxnSpPr>
          <p:nvPr/>
        </p:nvCxnSpPr>
        <p:spPr bwMode="auto">
          <a:xfrm rot="5400000" flipH="1" flipV="1">
            <a:off x="2866411" y="1846526"/>
            <a:ext cx="1320006" cy="638969"/>
          </a:xfrm>
          <a:prstGeom prst="straightConnector1">
            <a:avLst/>
          </a:prstGeom>
          <a:noFill/>
          <a:ln w="25400">
            <a:solidFill>
              <a:srgbClr val="0071FF"/>
            </a:solidFill>
            <a:round/>
            <a:headEnd/>
            <a:tailEnd/>
          </a:ln>
        </p:spPr>
      </p:cxnSp>
      <p:cxnSp>
        <p:nvCxnSpPr>
          <p:cNvPr id="399" name="AutoShape 488"/>
          <p:cNvCxnSpPr>
            <a:cxnSpLocks noChangeShapeType="1"/>
            <a:stCxn id="555" idx="4"/>
            <a:endCxn id="558" idx="4"/>
          </p:cNvCxnSpPr>
          <p:nvPr/>
        </p:nvCxnSpPr>
        <p:spPr bwMode="auto">
          <a:xfrm rot="5400000" flipH="1" flipV="1">
            <a:off x="2170292" y="2459302"/>
            <a:ext cx="180975" cy="622300"/>
          </a:xfrm>
          <a:prstGeom prst="straightConnector1">
            <a:avLst/>
          </a:prstGeom>
          <a:noFill/>
          <a:ln w="25400">
            <a:solidFill>
              <a:srgbClr val="0071FF"/>
            </a:solidFill>
            <a:round/>
            <a:headEnd/>
            <a:tailEnd/>
          </a:ln>
        </p:spPr>
      </p:cxnSp>
      <p:cxnSp>
        <p:nvCxnSpPr>
          <p:cNvPr id="400" name="AutoShape 489"/>
          <p:cNvCxnSpPr>
            <a:cxnSpLocks noChangeShapeType="1"/>
            <a:stCxn id="552" idx="4"/>
            <a:endCxn id="555" idx="4"/>
          </p:cNvCxnSpPr>
          <p:nvPr/>
        </p:nvCxnSpPr>
        <p:spPr bwMode="auto">
          <a:xfrm rot="5400000" flipH="1" flipV="1">
            <a:off x="1093967" y="3072076"/>
            <a:ext cx="1066800" cy="644525"/>
          </a:xfrm>
          <a:prstGeom prst="straightConnector1">
            <a:avLst/>
          </a:prstGeom>
          <a:noFill/>
          <a:ln w="25400">
            <a:solidFill>
              <a:srgbClr val="0071FF"/>
            </a:solidFill>
            <a:round/>
            <a:headEnd/>
            <a:tailEnd/>
          </a:ln>
        </p:spPr>
      </p:cxnSp>
      <p:grpSp>
        <p:nvGrpSpPr>
          <p:cNvPr id="401" name="Group 525"/>
          <p:cNvGrpSpPr>
            <a:grpSpLocks/>
          </p:cNvGrpSpPr>
          <p:nvPr/>
        </p:nvGrpSpPr>
        <p:grpSpPr bwMode="auto">
          <a:xfrm>
            <a:off x="3714750" y="3533775"/>
            <a:ext cx="225425" cy="225425"/>
            <a:chOff x="985" y="3291"/>
            <a:chExt cx="142" cy="142"/>
          </a:xfrm>
        </p:grpSpPr>
        <p:sp>
          <p:nvSpPr>
            <p:cNvPr id="402" name="Oval 52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03" name="Group 527"/>
            <p:cNvGrpSpPr>
              <a:grpSpLocks/>
            </p:cNvGrpSpPr>
            <p:nvPr/>
          </p:nvGrpSpPr>
          <p:grpSpPr bwMode="auto">
            <a:xfrm>
              <a:off x="985" y="3291"/>
              <a:ext cx="142" cy="142"/>
              <a:chOff x="368" y="1680"/>
              <a:chExt cx="428" cy="428"/>
            </a:xfrm>
          </p:grpSpPr>
          <p:sp>
            <p:nvSpPr>
              <p:cNvPr id="404" name="Oval 528"/>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05" name="Oval 529"/>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06" name="Group 530"/>
          <p:cNvGrpSpPr>
            <a:grpSpLocks/>
          </p:cNvGrpSpPr>
          <p:nvPr/>
        </p:nvGrpSpPr>
        <p:grpSpPr bwMode="auto">
          <a:xfrm>
            <a:off x="3086100" y="3886200"/>
            <a:ext cx="225425" cy="225425"/>
            <a:chOff x="985" y="3291"/>
            <a:chExt cx="142" cy="142"/>
          </a:xfrm>
        </p:grpSpPr>
        <p:sp>
          <p:nvSpPr>
            <p:cNvPr id="407" name="Oval 53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08" name="Group 532"/>
            <p:cNvGrpSpPr>
              <a:grpSpLocks/>
            </p:cNvGrpSpPr>
            <p:nvPr/>
          </p:nvGrpSpPr>
          <p:grpSpPr bwMode="auto">
            <a:xfrm>
              <a:off x="985" y="3291"/>
              <a:ext cx="142" cy="142"/>
              <a:chOff x="368" y="1680"/>
              <a:chExt cx="428" cy="428"/>
            </a:xfrm>
          </p:grpSpPr>
          <p:sp>
            <p:nvSpPr>
              <p:cNvPr id="409" name="Oval 533"/>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10" name="Oval 534"/>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11" name="Group 535"/>
          <p:cNvGrpSpPr>
            <a:grpSpLocks/>
          </p:cNvGrpSpPr>
          <p:nvPr/>
        </p:nvGrpSpPr>
        <p:grpSpPr bwMode="auto">
          <a:xfrm>
            <a:off x="2457450" y="5229225"/>
            <a:ext cx="225425" cy="225425"/>
            <a:chOff x="985" y="3291"/>
            <a:chExt cx="142" cy="142"/>
          </a:xfrm>
        </p:grpSpPr>
        <p:sp>
          <p:nvSpPr>
            <p:cNvPr id="412" name="Oval 53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13" name="Group 537"/>
            <p:cNvGrpSpPr>
              <a:grpSpLocks/>
            </p:cNvGrpSpPr>
            <p:nvPr/>
          </p:nvGrpSpPr>
          <p:grpSpPr bwMode="auto">
            <a:xfrm>
              <a:off x="985" y="3291"/>
              <a:ext cx="142" cy="142"/>
              <a:chOff x="368" y="1680"/>
              <a:chExt cx="428" cy="428"/>
            </a:xfrm>
          </p:grpSpPr>
          <p:sp>
            <p:nvSpPr>
              <p:cNvPr id="414" name="Oval 538"/>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15" name="Oval 539"/>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16" name="Group 540"/>
          <p:cNvGrpSpPr>
            <a:grpSpLocks/>
          </p:cNvGrpSpPr>
          <p:nvPr/>
        </p:nvGrpSpPr>
        <p:grpSpPr bwMode="auto">
          <a:xfrm>
            <a:off x="1828800" y="5029200"/>
            <a:ext cx="225425" cy="225425"/>
            <a:chOff x="985" y="3291"/>
            <a:chExt cx="142" cy="142"/>
          </a:xfrm>
        </p:grpSpPr>
        <p:sp>
          <p:nvSpPr>
            <p:cNvPr id="417" name="Oval 54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18" name="Group 542"/>
            <p:cNvGrpSpPr>
              <a:grpSpLocks/>
            </p:cNvGrpSpPr>
            <p:nvPr/>
          </p:nvGrpSpPr>
          <p:grpSpPr bwMode="auto">
            <a:xfrm>
              <a:off x="985" y="3291"/>
              <a:ext cx="142" cy="142"/>
              <a:chOff x="368" y="1680"/>
              <a:chExt cx="428" cy="428"/>
            </a:xfrm>
          </p:grpSpPr>
          <p:sp>
            <p:nvSpPr>
              <p:cNvPr id="419" name="Oval 543"/>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20" name="Oval 544"/>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21" name="Group 545"/>
          <p:cNvGrpSpPr>
            <a:grpSpLocks/>
          </p:cNvGrpSpPr>
          <p:nvPr/>
        </p:nvGrpSpPr>
        <p:grpSpPr bwMode="auto">
          <a:xfrm>
            <a:off x="1203325" y="5257800"/>
            <a:ext cx="225425" cy="225425"/>
            <a:chOff x="985" y="3291"/>
            <a:chExt cx="142" cy="142"/>
          </a:xfrm>
        </p:grpSpPr>
        <p:sp>
          <p:nvSpPr>
            <p:cNvPr id="422" name="Oval 54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23" name="Group 547"/>
            <p:cNvGrpSpPr>
              <a:grpSpLocks/>
            </p:cNvGrpSpPr>
            <p:nvPr/>
          </p:nvGrpSpPr>
          <p:grpSpPr bwMode="auto">
            <a:xfrm>
              <a:off x="985" y="3291"/>
              <a:ext cx="142" cy="142"/>
              <a:chOff x="368" y="1680"/>
              <a:chExt cx="428" cy="428"/>
            </a:xfrm>
          </p:grpSpPr>
          <p:sp>
            <p:nvSpPr>
              <p:cNvPr id="424" name="Oval 548"/>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25" name="Oval 549"/>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26" name="Group 550"/>
          <p:cNvGrpSpPr>
            <a:grpSpLocks/>
          </p:cNvGrpSpPr>
          <p:nvPr/>
        </p:nvGrpSpPr>
        <p:grpSpPr bwMode="auto">
          <a:xfrm>
            <a:off x="1193800" y="4457700"/>
            <a:ext cx="225425" cy="225425"/>
            <a:chOff x="985" y="3291"/>
            <a:chExt cx="142" cy="142"/>
          </a:xfrm>
        </p:grpSpPr>
        <p:sp>
          <p:nvSpPr>
            <p:cNvPr id="427" name="Oval 55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28" name="Group 552"/>
            <p:cNvGrpSpPr>
              <a:grpSpLocks/>
            </p:cNvGrpSpPr>
            <p:nvPr/>
          </p:nvGrpSpPr>
          <p:grpSpPr bwMode="auto">
            <a:xfrm>
              <a:off x="985" y="3291"/>
              <a:ext cx="142" cy="142"/>
              <a:chOff x="368" y="1680"/>
              <a:chExt cx="428" cy="428"/>
            </a:xfrm>
          </p:grpSpPr>
          <p:sp>
            <p:nvSpPr>
              <p:cNvPr id="429" name="Oval 553"/>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30" name="Oval 554"/>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31" name="Group 555"/>
          <p:cNvGrpSpPr>
            <a:grpSpLocks/>
          </p:cNvGrpSpPr>
          <p:nvPr/>
        </p:nvGrpSpPr>
        <p:grpSpPr bwMode="auto">
          <a:xfrm>
            <a:off x="1828800" y="3810000"/>
            <a:ext cx="225425" cy="225425"/>
            <a:chOff x="985" y="3291"/>
            <a:chExt cx="142" cy="142"/>
          </a:xfrm>
        </p:grpSpPr>
        <p:sp>
          <p:nvSpPr>
            <p:cNvPr id="432" name="Oval 55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33" name="Group 557"/>
            <p:cNvGrpSpPr>
              <a:grpSpLocks/>
            </p:cNvGrpSpPr>
            <p:nvPr/>
          </p:nvGrpSpPr>
          <p:grpSpPr bwMode="auto">
            <a:xfrm>
              <a:off x="985" y="3291"/>
              <a:ext cx="142" cy="142"/>
              <a:chOff x="368" y="1680"/>
              <a:chExt cx="428" cy="428"/>
            </a:xfrm>
          </p:grpSpPr>
          <p:sp>
            <p:nvSpPr>
              <p:cNvPr id="434" name="Oval 558"/>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35" name="Oval 559"/>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cxnSp>
        <p:nvCxnSpPr>
          <p:cNvPr id="436" name="AutoShape 570"/>
          <p:cNvCxnSpPr>
            <a:cxnSpLocks noChangeShapeType="1"/>
            <a:stCxn id="471" idx="4"/>
            <a:endCxn id="441" idx="4"/>
          </p:cNvCxnSpPr>
          <p:nvPr/>
        </p:nvCxnSpPr>
        <p:spPr bwMode="auto">
          <a:xfrm flipH="1">
            <a:off x="3838575" y="3135313"/>
            <a:ext cx="619125" cy="2143125"/>
          </a:xfrm>
          <a:prstGeom prst="straightConnector1">
            <a:avLst/>
          </a:prstGeom>
          <a:noFill/>
          <a:ln w="25400">
            <a:solidFill>
              <a:srgbClr val="EC1C24"/>
            </a:solidFill>
            <a:round/>
            <a:headEnd/>
            <a:tailEnd/>
          </a:ln>
        </p:spPr>
      </p:cxnSp>
      <p:grpSp>
        <p:nvGrpSpPr>
          <p:cNvPr id="437" name="Group 571"/>
          <p:cNvGrpSpPr>
            <a:grpSpLocks/>
          </p:cNvGrpSpPr>
          <p:nvPr/>
        </p:nvGrpSpPr>
        <p:grpSpPr bwMode="auto">
          <a:xfrm>
            <a:off x="3724275" y="5143500"/>
            <a:ext cx="225425" cy="225425"/>
            <a:chOff x="985" y="3291"/>
            <a:chExt cx="142" cy="142"/>
          </a:xfrm>
        </p:grpSpPr>
        <p:sp>
          <p:nvSpPr>
            <p:cNvPr id="438" name="Oval 572"/>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39" name="Group 573"/>
            <p:cNvGrpSpPr>
              <a:grpSpLocks/>
            </p:cNvGrpSpPr>
            <p:nvPr/>
          </p:nvGrpSpPr>
          <p:grpSpPr bwMode="auto">
            <a:xfrm>
              <a:off x="985" y="3291"/>
              <a:ext cx="142" cy="142"/>
              <a:chOff x="368" y="1680"/>
              <a:chExt cx="428" cy="428"/>
            </a:xfrm>
          </p:grpSpPr>
          <p:sp>
            <p:nvSpPr>
              <p:cNvPr id="440" name="Oval 574"/>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41" name="Oval 575"/>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42" name="Group 576"/>
          <p:cNvGrpSpPr>
            <a:grpSpLocks/>
          </p:cNvGrpSpPr>
          <p:nvPr/>
        </p:nvGrpSpPr>
        <p:grpSpPr bwMode="auto">
          <a:xfrm>
            <a:off x="4343400" y="4486275"/>
            <a:ext cx="225425" cy="225425"/>
            <a:chOff x="985" y="3291"/>
            <a:chExt cx="142" cy="142"/>
          </a:xfrm>
        </p:grpSpPr>
        <p:sp>
          <p:nvSpPr>
            <p:cNvPr id="443" name="Oval 577"/>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44" name="Group 578"/>
            <p:cNvGrpSpPr>
              <a:grpSpLocks/>
            </p:cNvGrpSpPr>
            <p:nvPr/>
          </p:nvGrpSpPr>
          <p:grpSpPr bwMode="auto">
            <a:xfrm>
              <a:off x="985" y="3291"/>
              <a:ext cx="142" cy="142"/>
              <a:chOff x="368" y="1680"/>
              <a:chExt cx="428" cy="428"/>
            </a:xfrm>
          </p:grpSpPr>
          <p:sp>
            <p:nvSpPr>
              <p:cNvPr id="445" name="Oval 579"/>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46" name="Oval 580"/>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47" name="Group 560"/>
          <p:cNvGrpSpPr>
            <a:grpSpLocks/>
          </p:cNvGrpSpPr>
          <p:nvPr/>
        </p:nvGrpSpPr>
        <p:grpSpPr bwMode="auto">
          <a:xfrm>
            <a:off x="3095625" y="4800600"/>
            <a:ext cx="225425" cy="225425"/>
            <a:chOff x="985" y="3291"/>
            <a:chExt cx="142" cy="142"/>
          </a:xfrm>
        </p:grpSpPr>
        <p:sp>
          <p:nvSpPr>
            <p:cNvPr id="448" name="Oval 56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49" name="Group 562"/>
            <p:cNvGrpSpPr>
              <a:grpSpLocks/>
            </p:cNvGrpSpPr>
            <p:nvPr/>
          </p:nvGrpSpPr>
          <p:grpSpPr bwMode="auto">
            <a:xfrm>
              <a:off x="985" y="3291"/>
              <a:ext cx="142" cy="142"/>
              <a:chOff x="368" y="1680"/>
              <a:chExt cx="428" cy="428"/>
            </a:xfrm>
          </p:grpSpPr>
          <p:sp>
            <p:nvSpPr>
              <p:cNvPr id="450" name="Oval 563"/>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51" name="Oval 564"/>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52" name="Group 591"/>
          <p:cNvGrpSpPr>
            <a:grpSpLocks/>
          </p:cNvGrpSpPr>
          <p:nvPr/>
        </p:nvGrpSpPr>
        <p:grpSpPr bwMode="auto">
          <a:xfrm>
            <a:off x="2466975" y="3790950"/>
            <a:ext cx="225425" cy="225425"/>
            <a:chOff x="985" y="3291"/>
            <a:chExt cx="142" cy="142"/>
          </a:xfrm>
        </p:grpSpPr>
        <p:sp>
          <p:nvSpPr>
            <p:cNvPr id="453" name="Oval 592"/>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54" name="Group 593"/>
            <p:cNvGrpSpPr>
              <a:grpSpLocks/>
            </p:cNvGrpSpPr>
            <p:nvPr/>
          </p:nvGrpSpPr>
          <p:grpSpPr bwMode="auto">
            <a:xfrm>
              <a:off x="985" y="3291"/>
              <a:ext cx="142" cy="142"/>
              <a:chOff x="368" y="1680"/>
              <a:chExt cx="428" cy="428"/>
            </a:xfrm>
          </p:grpSpPr>
          <p:sp>
            <p:nvSpPr>
              <p:cNvPr id="455" name="Oval 594"/>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56" name="Oval 595"/>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cxnSp>
        <p:nvCxnSpPr>
          <p:cNvPr id="457" name="AutoShape 621"/>
          <p:cNvCxnSpPr>
            <a:cxnSpLocks noChangeShapeType="1"/>
            <a:stCxn id="573" idx="4"/>
            <a:endCxn id="570" idx="4"/>
          </p:cNvCxnSpPr>
          <p:nvPr/>
        </p:nvCxnSpPr>
        <p:spPr bwMode="auto">
          <a:xfrm rot="5400000">
            <a:off x="5172255" y="2051314"/>
            <a:ext cx="476250" cy="609600"/>
          </a:xfrm>
          <a:prstGeom prst="straightConnector1">
            <a:avLst/>
          </a:prstGeom>
          <a:noFill/>
          <a:ln w="25400">
            <a:solidFill>
              <a:srgbClr val="0071FF"/>
            </a:solidFill>
            <a:round/>
            <a:headEnd/>
            <a:tailEnd/>
          </a:ln>
        </p:spPr>
      </p:cxnSp>
      <p:cxnSp>
        <p:nvCxnSpPr>
          <p:cNvPr id="458" name="AutoShape 626"/>
          <p:cNvCxnSpPr>
            <a:cxnSpLocks noChangeShapeType="1"/>
            <a:stCxn id="573" idx="4"/>
            <a:endCxn id="576" idx="4"/>
          </p:cNvCxnSpPr>
          <p:nvPr/>
        </p:nvCxnSpPr>
        <p:spPr bwMode="auto">
          <a:xfrm rot="5400000" flipH="1" flipV="1">
            <a:off x="5734230" y="1514739"/>
            <a:ext cx="584200" cy="622300"/>
          </a:xfrm>
          <a:prstGeom prst="straightConnector1">
            <a:avLst/>
          </a:prstGeom>
          <a:noFill/>
          <a:ln w="25400">
            <a:solidFill>
              <a:srgbClr val="0071FF"/>
            </a:solidFill>
            <a:round/>
            <a:headEnd/>
            <a:tailEnd/>
          </a:ln>
        </p:spPr>
      </p:cxnSp>
      <p:cxnSp>
        <p:nvCxnSpPr>
          <p:cNvPr id="459" name="AutoShape 627"/>
          <p:cNvCxnSpPr>
            <a:cxnSpLocks noChangeShapeType="1"/>
            <a:stCxn id="576" idx="4"/>
            <a:endCxn id="579" idx="4"/>
          </p:cNvCxnSpPr>
          <p:nvPr/>
        </p:nvCxnSpPr>
        <p:spPr bwMode="auto">
          <a:xfrm rot="16200000" flipH="1">
            <a:off x="5915205" y="1956064"/>
            <a:ext cx="1479550" cy="635000"/>
          </a:xfrm>
          <a:prstGeom prst="straightConnector1">
            <a:avLst/>
          </a:prstGeom>
          <a:noFill/>
          <a:ln w="25400">
            <a:solidFill>
              <a:srgbClr val="0071FF"/>
            </a:solidFill>
            <a:round/>
            <a:headEnd/>
            <a:tailEnd/>
          </a:ln>
        </p:spPr>
      </p:cxnSp>
      <p:cxnSp>
        <p:nvCxnSpPr>
          <p:cNvPr id="460" name="AutoShape 628"/>
          <p:cNvCxnSpPr>
            <a:cxnSpLocks noChangeShapeType="1"/>
            <a:stCxn id="579" idx="4"/>
            <a:endCxn id="582" idx="4"/>
          </p:cNvCxnSpPr>
          <p:nvPr/>
        </p:nvCxnSpPr>
        <p:spPr bwMode="auto">
          <a:xfrm rot="5400000" flipH="1" flipV="1">
            <a:off x="7121705" y="2533914"/>
            <a:ext cx="330200" cy="628650"/>
          </a:xfrm>
          <a:prstGeom prst="straightConnector1">
            <a:avLst/>
          </a:prstGeom>
          <a:noFill/>
          <a:ln w="25400">
            <a:solidFill>
              <a:srgbClr val="0071FF"/>
            </a:solidFill>
            <a:round/>
            <a:headEnd/>
            <a:tailEnd/>
          </a:ln>
        </p:spPr>
      </p:cxnSp>
      <p:cxnSp>
        <p:nvCxnSpPr>
          <p:cNvPr id="461" name="AutoShape 629"/>
          <p:cNvCxnSpPr>
            <a:cxnSpLocks noChangeShapeType="1"/>
            <a:stCxn id="582" idx="4"/>
            <a:endCxn id="585" idx="4"/>
          </p:cNvCxnSpPr>
          <p:nvPr/>
        </p:nvCxnSpPr>
        <p:spPr bwMode="auto">
          <a:xfrm rot="5400000" flipH="1" flipV="1">
            <a:off x="7642405" y="2089414"/>
            <a:ext cx="552450" cy="635000"/>
          </a:xfrm>
          <a:prstGeom prst="straightConnector1">
            <a:avLst/>
          </a:prstGeom>
          <a:noFill/>
          <a:ln w="25400">
            <a:solidFill>
              <a:srgbClr val="0071FF"/>
            </a:solidFill>
            <a:round/>
            <a:headEnd/>
            <a:tailEnd/>
          </a:ln>
        </p:spPr>
      </p:cxnSp>
      <p:cxnSp>
        <p:nvCxnSpPr>
          <p:cNvPr id="462" name="AutoShape 660"/>
          <p:cNvCxnSpPr>
            <a:cxnSpLocks noChangeShapeType="1"/>
            <a:stCxn id="476" idx="4"/>
            <a:endCxn id="481" idx="4"/>
          </p:cNvCxnSpPr>
          <p:nvPr/>
        </p:nvCxnSpPr>
        <p:spPr bwMode="auto">
          <a:xfrm>
            <a:off x="5095875" y="1887538"/>
            <a:ext cx="638175" cy="1209675"/>
          </a:xfrm>
          <a:prstGeom prst="straightConnector1">
            <a:avLst/>
          </a:prstGeom>
          <a:noFill/>
          <a:ln w="25400">
            <a:solidFill>
              <a:srgbClr val="EC1C24"/>
            </a:solidFill>
            <a:round/>
            <a:headEnd/>
            <a:tailEnd/>
          </a:ln>
        </p:spPr>
      </p:cxnSp>
      <p:cxnSp>
        <p:nvCxnSpPr>
          <p:cNvPr id="463" name="AutoShape 666"/>
          <p:cNvCxnSpPr>
            <a:cxnSpLocks noChangeShapeType="1"/>
            <a:stCxn id="481" idx="4"/>
            <a:endCxn id="486" idx="4"/>
          </p:cNvCxnSpPr>
          <p:nvPr/>
        </p:nvCxnSpPr>
        <p:spPr bwMode="auto">
          <a:xfrm>
            <a:off x="5734050" y="3097213"/>
            <a:ext cx="619125" cy="981075"/>
          </a:xfrm>
          <a:prstGeom prst="straightConnector1">
            <a:avLst/>
          </a:prstGeom>
          <a:noFill/>
          <a:ln w="25400">
            <a:solidFill>
              <a:srgbClr val="EC1C24"/>
            </a:solidFill>
            <a:round/>
            <a:headEnd/>
            <a:tailEnd/>
          </a:ln>
        </p:spPr>
      </p:cxnSp>
      <p:cxnSp>
        <p:nvCxnSpPr>
          <p:cNvPr id="464" name="AutoShape 667"/>
          <p:cNvCxnSpPr>
            <a:cxnSpLocks noChangeShapeType="1"/>
            <a:stCxn id="486" idx="4"/>
            <a:endCxn id="491" idx="4"/>
          </p:cNvCxnSpPr>
          <p:nvPr/>
        </p:nvCxnSpPr>
        <p:spPr bwMode="auto">
          <a:xfrm>
            <a:off x="6353175" y="4078288"/>
            <a:ext cx="619125" cy="1638300"/>
          </a:xfrm>
          <a:prstGeom prst="straightConnector1">
            <a:avLst/>
          </a:prstGeom>
          <a:noFill/>
          <a:ln w="25400">
            <a:solidFill>
              <a:srgbClr val="EC1C24"/>
            </a:solidFill>
            <a:round/>
            <a:headEnd/>
            <a:tailEnd/>
          </a:ln>
        </p:spPr>
      </p:cxnSp>
      <p:cxnSp>
        <p:nvCxnSpPr>
          <p:cNvPr id="465" name="AutoShape 668"/>
          <p:cNvCxnSpPr>
            <a:cxnSpLocks noChangeShapeType="1"/>
            <a:stCxn id="491" idx="4"/>
            <a:endCxn id="496" idx="4"/>
          </p:cNvCxnSpPr>
          <p:nvPr/>
        </p:nvCxnSpPr>
        <p:spPr bwMode="auto">
          <a:xfrm flipV="1">
            <a:off x="6972300" y="5040313"/>
            <a:ext cx="628650" cy="676275"/>
          </a:xfrm>
          <a:prstGeom prst="straightConnector1">
            <a:avLst/>
          </a:prstGeom>
          <a:noFill/>
          <a:ln w="25400">
            <a:solidFill>
              <a:srgbClr val="EC1C24"/>
            </a:solidFill>
            <a:round/>
            <a:headEnd/>
            <a:tailEnd/>
          </a:ln>
        </p:spPr>
      </p:cxnSp>
      <p:cxnSp>
        <p:nvCxnSpPr>
          <p:cNvPr id="466" name="AutoShape 669"/>
          <p:cNvCxnSpPr>
            <a:cxnSpLocks noChangeShapeType="1"/>
            <a:stCxn id="496" idx="4"/>
            <a:endCxn id="501" idx="4"/>
          </p:cNvCxnSpPr>
          <p:nvPr/>
        </p:nvCxnSpPr>
        <p:spPr bwMode="auto">
          <a:xfrm flipV="1">
            <a:off x="7600950" y="4306888"/>
            <a:ext cx="628650" cy="733425"/>
          </a:xfrm>
          <a:prstGeom prst="straightConnector1">
            <a:avLst/>
          </a:prstGeom>
          <a:noFill/>
          <a:ln w="25400">
            <a:solidFill>
              <a:srgbClr val="EC1C24"/>
            </a:solidFill>
            <a:round/>
            <a:headEnd/>
            <a:tailEnd/>
          </a:ln>
        </p:spPr>
      </p:cxnSp>
      <p:grpSp>
        <p:nvGrpSpPr>
          <p:cNvPr id="467" name="Group 586"/>
          <p:cNvGrpSpPr>
            <a:grpSpLocks/>
          </p:cNvGrpSpPr>
          <p:nvPr/>
        </p:nvGrpSpPr>
        <p:grpSpPr bwMode="auto">
          <a:xfrm>
            <a:off x="4343400" y="3000375"/>
            <a:ext cx="225425" cy="225425"/>
            <a:chOff x="985" y="3291"/>
            <a:chExt cx="142" cy="142"/>
          </a:xfrm>
        </p:grpSpPr>
        <p:sp>
          <p:nvSpPr>
            <p:cNvPr id="468" name="Oval 587"/>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69" name="Group 588"/>
            <p:cNvGrpSpPr>
              <a:grpSpLocks/>
            </p:cNvGrpSpPr>
            <p:nvPr/>
          </p:nvGrpSpPr>
          <p:grpSpPr bwMode="auto">
            <a:xfrm>
              <a:off x="985" y="3291"/>
              <a:ext cx="142" cy="142"/>
              <a:chOff x="368" y="1680"/>
              <a:chExt cx="428" cy="428"/>
            </a:xfrm>
          </p:grpSpPr>
          <p:sp>
            <p:nvSpPr>
              <p:cNvPr id="470" name="Oval 589"/>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71" name="Oval 590"/>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72" name="Group 565"/>
          <p:cNvGrpSpPr>
            <a:grpSpLocks/>
          </p:cNvGrpSpPr>
          <p:nvPr/>
        </p:nvGrpSpPr>
        <p:grpSpPr bwMode="auto">
          <a:xfrm>
            <a:off x="4981575" y="1752600"/>
            <a:ext cx="225425" cy="225425"/>
            <a:chOff x="985" y="3291"/>
            <a:chExt cx="142" cy="142"/>
          </a:xfrm>
        </p:grpSpPr>
        <p:sp>
          <p:nvSpPr>
            <p:cNvPr id="473" name="Oval 56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74" name="Group 567"/>
            <p:cNvGrpSpPr>
              <a:grpSpLocks/>
            </p:cNvGrpSpPr>
            <p:nvPr/>
          </p:nvGrpSpPr>
          <p:grpSpPr bwMode="auto">
            <a:xfrm>
              <a:off x="985" y="3291"/>
              <a:ext cx="142" cy="142"/>
              <a:chOff x="368" y="1680"/>
              <a:chExt cx="428" cy="428"/>
            </a:xfrm>
          </p:grpSpPr>
          <p:sp>
            <p:nvSpPr>
              <p:cNvPr id="475" name="Oval 568"/>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76" name="Oval 569"/>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77" name="Group 655"/>
          <p:cNvGrpSpPr>
            <a:grpSpLocks/>
          </p:cNvGrpSpPr>
          <p:nvPr/>
        </p:nvGrpSpPr>
        <p:grpSpPr bwMode="auto">
          <a:xfrm>
            <a:off x="5619750" y="2962275"/>
            <a:ext cx="225425" cy="225425"/>
            <a:chOff x="985" y="3291"/>
            <a:chExt cx="142" cy="142"/>
          </a:xfrm>
        </p:grpSpPr>
        <p:sp>
          <p:nvSpPr>
            <p:cNvPr id="478" name="Oval 65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79" name="Group 657"/>
            <p:cNvGrpSpPr>
              <a:grpSpLocks/>
            </p:cNvGrpSpPr>
            <p:nvPr/>
          </p:nvGrpSpPr>
          <p:grpSpPr bwMode="auto">
            <a:xfrm>
              <a:off x="985" y="3291"/>
              <a:ext cx="142" cy="142"/>
              <a:chOff x="368" y="1680"/>
              <a:chExt cx="428" cy="428"/>
            </a:xfrm>
          </p:grpSpPr>
          <p:sp>
            <p:nvSpPr>
              <p:cNvPr id="480" name="Oval 658"/>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81" name="Oval 659"/>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82" name="Group 645"/>
          <p:cNvGrpSpPr>
            <a:grpSpLocks/>
          </p:cNvGrpSpPr>
          <p:nvPr/>
        </p:nvGrpSpPr>
        <p:grpSpPr bwMode="auto">
          <a:xfrm>
            <a:off x="6238875" y="3943350"/>
            <a:ext cx="225425" cy="225425"/>
            <a:chOff x="985" y="3291"/>
            <a:chExt cx="142" cy="142"/>
          </a:xfrm>
        </p:grpSpPr>
        <p:sp>
          <p:nvSpPr>
            <p:cNvPr id="483" name="Oval 64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84" name="Group 647"/>
            <p:cNvGrpSpPr>
              <a:grpSpLocks/>
            </p:cNvGrpSpPr>
            <p:nvPr/>
          </p:nvGrpSpPr>
          <p:grpSpPr bwMode="auto">
            <a:xfrm>
              <a:off x="985" y="3291"/>
              <a:ext cx="142" cy="142"/>
              <a:chOff x="368" y="1680"/>
              <a:chExt cx="428" cy="428"/>
            </a:xfrm>
          </p:grpSpPr>
          <p:sp>
            <p:nvSpPr>
              <p:cNvPr id="485" name="Oval 648"/>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86" name="Oval 649"/>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87" name="Group 650"/>
          <p:cNvGrpSpPr>
            <a:grpSpLocks/>
          </p:cNvGrpSpPr>
          <p:nvPr/>
        </p:nvGrpSpPr>
        <p:grpSpPr bwMode="auto">
          <a:xfrm>
            <a:off x="6858000" y="5581650"/>
            <a:ext cx="225425" cy="225425"/>
            <a:chOff x="985" y="3291"/>
            <a:chExt cx="142" cy="142"/>
          </a:xfrm>
        </p:grpSpPr>
        <p:sp>
          <p:nvSpPr>
            <p:cNvPr id="488" name="Oval 65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89" name="Group 652"/>
            <p:cNvGrpSpPr>
              <a:grpSpLocks/>
            </p:cNvGrpSpPr>
            <p:nvPr/>
          </p:nvGrpSpPr>
          <p:grpSpPr bwMode="auto">
            <a:xfrm>
              <a:off x="985" y="3291"/>
              <a:ext cx="142" cy="142"/>
              <a:chOff x="368" y="1680"/>
              <a:chExt cx="428" cy="428"/>
            </a:xfrm>
          </p:grpSpPr>
          <p:sp>
            <p:nvSpPr>
              <p:cNvPr id="490" name="Oval 653"/>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91" name="Oval 654"/>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92" name="Group 640"/>
          <p:cNvGrpSpPr>
            <a:grpSpLocks/>
          </p:cNvGrpSpPr>
          <p:nvPr/>
        </p:nvGrpSpPr>
        <p:grpSpPr bwMode="auto">
          <a:xfrm>
            <a:off x="7486650" y="4905375"/>
            <a:ext cx="225425" cy="225425"/>
            <a:chOff x="985" y="3291"/>
            <a:chExt cx="142" cy="142"/>
          </a:xfrm>
        </p:grpSpPr>
        <p:sp>
          <p:nvSpPr>
            <p:cNvPr id="493" name="Oval 64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94" name="Group 642"/>
            <p:cNvGrpSpPr>
              <a:grpSpLocks/>
            </p:cNvGrpSpPr>
            <p:nvPr/>
          </p:nvGrpSpPr>
          <p:grpSpPr bwMode="auto">
            <a:xfrm>
              <a:off x="985" y="3291"/>
              <a:ext cx="142" cy="142"/>
              <a:chOff x="368" y="1680"/>
              <a:chExt cx="428" cy="428"/>
            </a:xfrm>
          </p:grpSpPr>
          <p:sp>
            <p:nvSpPr>
              <p:cNvPr id="495" name="Oval 643"/>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496" name="Oval 644"/>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497" name="Group 635"/>
          <p:cNvGrpSpPr>
            <a:grpSpLocks/>
          </p:cNvGrpSpPr>
          <p:nvPr/>
        </p:nvGrpSpPr>
        <p:grpSpPr bwMode="auto">
          <a:xfrm>
            <a:off x="8115300" y="4171950"/>
            <a:ext cx="225425" cy="225425"/>
            <a:chOff x="985" y="3291"/>
            <a:chExt cx="142" cy="142"/>
          </a:xfrm>
        </p:grpSpPr>
        <p:sp>
          <p:nvSpPr>
            <p:cNvPr id="498" name="Oval 63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499" name="Group 637"/>
            <p:cNvGrpSpPr>
              <a:grpSpLocks/>
            </p:cNvGrpSpPr>
            <p:nvPr/>
          </p:nvGrpSpPr>
          <p:grpSpPr bwMode="auto">
            <a:xfrm>
              <a:off x="985" y="3291"/>
              <a:ext cx="142" cy="142"/>
              <a:chOff x="368" y="1680"/>
              <a:chExt cx="428" cy="428"/>
            </a:xfrm>
          </p:grpSpPr>
          <p:sp>
            <p:nvSpPr>
              <p:cNvPr id="500" name="Oval 638"/>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01" name="Oval 639"/>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cxnSp>
        <p:nvCxnSpPr>
          <p:cNvPr id="502" name="AutoShape 695"/>
          <p:cNvCxnSpPr>
            <a:cxnSpLocks noChangeShapeType="1"/>
            <a:stCxn id="526" idx="4"/>
            <a:endCxn id="531" idx="4"/>
          </p:cNvCxnSpPr>
          <p:nvPr/>
        </p:nvCxnSpPr>
        <p:spPr bwMode="auto">
          <a:xfrm flipV="1">
            <a:off x="6991350" y="4440238"/>
            <a:ext cx="619125" cy="504825"/>
          </a:xfrm>
          <a:prstGeom prst="straightConnector1">
            <a:avLst/>
          </a:prstGeom>
          <a:noFill/>
          <a:ln w="25400">
            <a:solidFill>
              <a:srgbClr val="333333"/>
            </a:solidFill>
            <a:round/>
            <a:headEnd/>
            <a:tailEnd/>
          </a:ln>
        </p:spPr>
      </p:cxnSp>
      <p:cxnSp>
        <p:nvCxnSpPr>
          <p:cNvPr id="503" name="AutoShape 696"/>
          <p:cNvCxnSpPr>
            <a:cxnSpLocks noChangeShapeType="1"/>
            <a:stCxn id="511" idx="4"/>
            <a:endCxn id="516" idx="4"/>
          </p:cNvCxnSpPr>
          <p:nvPr/>
        </p:nvCxnSpPr>
        <p:spPr bwMode="auto">
          <a:xfrm flipV="1">
            <a:off x="5086350" y="4154488"/>
            <a:ext cx="638175" cy="952500"/>
          </a:xfrm>
          <a:prstGeom prst="straightConnector1">
            <a:avLst/>
          </a:prstGeom>
          <a:noFill/>
          <a:ln w="25400">
            <a:solidFill>
              <a:srgbClr val="333333"/>
            </a:solidFill>
            <a:round/>
            <a:headEnd/>
            <a:tailEnd/>
          </a:ln>
        </p:spPr>
      </p:cxnSp>
      <p:cxnSp>
        <p:nvCxnSpPr>
          <p:cNvPr id="504" name="AutoShape 697"/>
          <p:cNvCxnSpPr>
            <a:cxnSpLocks noChangeShapeType="1"/>
            <a:stCxn id="516" idx="4"/>
            <a:endCxn id="521" idx="4"/>
          </p:cNvCxnSpPr>
          <p:nvPr/>
        </p:nvCxnSpPr>
        <p:spPr bwMode="auto">
          <a:xfrm flipV="1">
            <a:off x="5724525" y="2678113"/>
            <a:ext cx="628650" cy="1476375"/>
          </a:xfrm>
          <a:prstGeom prst="straightConnector1">
            <a:avLst/>
          </a:prstGeom>
          <a:noFill/>
          <a:ln w="25400">
            <a:solidFill>
              <a:srgbClr val="333333"/>
            </a:solidFill>
            <a:round/>
            <a:headEnd/>
            <a:tailEnd/>
          </a:ln>
        </p:spPr>
      </p:cxnSp>
      <p:cxnSp>
        <p:nvCxnSpPr>
          <p:cNvPr id="505" name="AutoShape 698"/>
          <p:cNvCxnSpPr>
            <a:cxnSpLocks noChangeShapeType="1"/>
            <a:stCxn id="521" idx="4"/>
            <a:endCxn id="526" idx="4"/>
          </p:cNvCxnSpPr>
          <p:nvPr/>
        </p:nvCxnSpPr>
        <p:spPr bwMode="auto">
          <a:xfrm>
            <a:off x="6353175" y="2678113"/>
            <a:ext cx="638175" cy="2266950"/>
          </a:xfrm>
          <a:prstGeom prst="straightConnector1">
            <a:avLst/>
          </a:prstGeom>
          <a:noFill/>
          <a:ln w="25400">
            <a:solidFill>
              <a:srgbClr val="333333"/>
            </a:solidFill>
            <a:round/>
            <a:headEnd/>
            <a:tailEnd/>
          </a:ln>
        </p:spPr>
      </p:cxnSp>
      <p:cxnSp>
        <p:nvCxnSpPr>
          <p:cNvPr id="506" name="AutoShape 699"/>
          <p:cNvCxnSpPr>
            <a:cxnSpLocks noChangeShapeType="1"/>
            <a:stCxn id="531" idx="4"/>
            <a:endCxn id="536" idx="4"/>
          </p:cNvCxnSpPr>
          <p:nvPr/>
        </p:nvCxnSpPr>
        <p:spPr bwMode="auto">
          <a:xfrm flipV="1">
            <a:off x="7610475" y="3840163"/>
            <a:ext cx="628650" cy="600075"/>
          </a:xfrm>
          <a:prstGeom prst="straightConnector1">
            <a:avLst/>
          </a:prstGeom>
          <a:noFill/>
          <a:ln w="25400">
            <a:solidFill>
              <a:srgbClr val="333333"/>
            </a:solidFill>
            <a:round/>
            <a:headEnd/>
            <a:tailEnd/>
          </a:ln>
        </p:spPr>
      </p:cxnSp>
      <p:grpSp>
        <p:nvGrpSpPr>
          <p:cNvPr id="507" name="Group 520"/>
          <p:cNvGrpSpPr>
            <a:grpSpLocks/>
          </p:cNvGrpSpPr>
          <p:nvPr/>
        </p:nvGrpSpPr>
        <p:grpSpPr bwMode="auto">
          <a:xfrm>
            <a:off x="4972050" y="4972050"/>
            <a:ext cx="225425" cy="225425"/>
            <a:chOff x="985" y="3291"/>
            <a:chExt cx="142" cy="142"/>
          </a:xfrm>
        </p:grpSpPr>
        <p:sp>
          <p:nvSpPr>
            <p:cNvPr id="508" name="Oval 52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509" name="Group 522"/>
            <p:cNvGrpSpPr>
              <a:grpSpLocks/>
            </p:cNvGrpSpPr>
            <p:nvPr/>
          </p:nvGrpSpPr>
          <p:grpSpPr bwMode="auto">
            <a:xfrm>
              <a:off x="985" y="3291"/>
              <a:ext cx="142" cy="142"/>
              <a:chOff x="368" y="1680"/>
              <a:chExt cx="428" cy="428"/>
            </a:xfrm>
          </p:grpSpPr>
          <p:sp>
            <p:nvSpPr>
              <p:cNvPr id="510" name="Oval 523"/>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11" name="Oval 524"/>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512" name="Group 690"/>
          <p:cNvGrpSpPr>
            <a:grpSpLocks/>
          </p:cNvGrpSpPr>
          <p:nvPr/>
        </p:nvGrpSpPr>
        <p:grpSpPr bwMode="auto">
          <a:xfrm>
            <a:off x="5610225" y="4019550"/>
            <a:ext cx="225425" cy="225425"/>
            <a:chOff x="985" y="3291"/>
            <a:chExt cx="142" cy="142"/>
          </a:xfrm>
        </p:grpSpPr>
        <p:sp>
          <p:nvSpPr>
            <p:cNvPr id="513" name="Oval 69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514" name="Group 692"/>
            <p:cNvGrpSpPr>
              <a:grpSpLocks/>
            </p:cNvGrpSpPr>
            <p:nvPr/>
          </p:nvGrpSpPr>
          <p:grpSpPr bwMode="auto">
            <a:xfrm>
              <a:off x="985" y="3291"/>
              <a:ext cx="142" cy="142"/>
              <a:chOff x="368" y="1680"/>
              <a:chExt cx="428" cy="428"/>
            </a:xfrm>
          </p:grpSpPr>
          <p:sp>
            <p:nvSpPr>
              <p:cNvPr id="515" name="Oval 693"/>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16" name="Oval 694"/>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517" name="Group 685"/>
          <p:cNvGrpSpPr>
            <a:grpSpLocks/>
          </p:cNvGrpSpPr>
          <p:nvPr/>
        </p:nvGrpSpPr>
        <p:grpSpPr bwMode="auto">
          <a:xfrm>
            <a:off x="6238875" y="2543175"/>
            <a:ext cx="225425" cy="225425"/>
            <a:chOff x="985" y="3291"/>
            <a:chExt cx="142" cy="142"/>
          </a:xfrm>
        </p:grpSpPr>
        <p:sp>
          <p:nvSpPr>
            <p:cNvPr id="518" name="Oval 68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519" name="Group 687"/>
            <p:cNvGrpSpPr>
              <a:grpSpLocks/>
            </p:cNvGrpSpPr>
            <p:nvPr/>
          </p:nvGrpSpPr>
          <p:grpSpPr bwMode="auto">
            <a:xfrm>
              <a:off x="985" y="3291"/>
              <a:ext cx="142" cy="142"/>
              <a:chOff x="368" y="1680"/>
              <a:chExt cx="428" cy="428"/>
            </a:xfrm>
          </p:grpSpPr>
          <p:sp>
            <p:nvSpPr>
              <p:cNvPr id="520" name="Oval 688"/>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21" name="Oval 689"/>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522" name="Group 680"/>
          <p:cNvGrpSpPr>
            <a:grpSpLocks/>
          </p:cNvGrpSpPr>
          <p:nvPr/>
        </p:nvGrpSpPr>
        <p:grpSpPr bwMode="auto">
          <a:xfrm>
            <a:off x="6877050" y="4810125"/>
            <a:ext cx="225425" cy="225425"/>
            <a:chOff x="985" y="3291"/>
            <a:chExt cx="142" cy="142"/>
          </a:xfrm>
        </p:grpSpPr>
        <p:sp>
          <p:nvSpPr>
            <p:cNvPr id="523" name="Oval 68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524" name="Group 682"/>
            <p:cNvGrpSpPr>
              <a:grpSpLocks/>
            </p:cNvGrpSpPr>
            <p:nvPr/>
          </p:nvGrpSpPr>
          <p:grpSpPr bwMode="auto">
            <a:xfrm>
              <a:off x="985" y="3291"/>
              <a:ext cx="142" cy="142"/>
              <a:chOff x="368" y="1680"/>
              <a:chExt cx="428" cy="428"/>
            </a:xfrm>
          </p:grpSpPr>
          <p:sp>
            <p:nvSpPr>
              <p:cNvPr id="525" name="Oval 683"/>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26" name="Oval 684"/>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527" name="Group 675"/>
          <p:cNvGrpSpPr>
            <a:grpSpLocks/>
          </p:cNvGrpSpPr>
          <p:nvPr/>
        </p:nvGrpSpPr>
        <p:grpSpPr bwMode="auto">
          <a:xfrm>
            <a:off x="7496175" y="4305300"/>
            <a:ext cx="225425" cy="225425"/>
            <a:chOff x="985" y="3291"/>
            <a:chExt cx="142" cy="142"/>
          </a:xfrm>
        </p:grpSpPr>
        <p:sp>
          <p:nvSpPr>
            <p:cNvPr id="528" name="Oval 67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529" name="Group 677"/>
            <p:cNvGrpSpPr>
              <a:grpSpLocks/>
            </p:cNvGrpSpPr>
            <p:nvPr/>
          </p:nvGrpSpPr>
          <p:grpSpPr bwMode="auto">
            <a:xfrm>
              <a:off x="985" y="3291"/>
              <a:ext cx="142" cy="142"/>
              <a:chOff x="368" y="1680"/>
              <a:chExt cx="428" cy="428"/>
            </a:xfrm>
          </p:grpSpPr>
          <p:sp>
            <p:nvSpPr>
              <p:cNvPr id="530" name="Oval 678"/>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31" name="Oval 679"/>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532" name="Group 670"/>
          <p:cNvGrpSpPr>
            <a:grpSpLocks/>
          </p:cNvGrpSpPr>
          <p:nvPr/>
        </p:nvGrpSpPr>
        <p:grpSpPr bwMode="auto">
          <a:xfrm>
            <a:off x="8124825" y="3705225"/>
            <a:ext cx="225425" cy="225425"/>
            <a:chOff x="985" y="3291"/>
            <a:chExt cx="142" cy="142"/>
          </a:xfrm>
        </p:grpSpPr>
        <p:sp>
          <p:nvSpPr>
            <p:cNvPr id="533" name="Oval 67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534" name="Group 672"/>
            <p:cNvGrpSpPr>
              <a:grpSpLocks/>
            </p:cNvGrpSpPr>
            <p:nvPr/>
          </p:nvGrpSpPr>
          <p:grpSpPr bwMode="auto">
            <a:xfrm>
              <a:off x="985" y="3291"/>
              <a:ext cx="142" cy="142"/>
              <a:chOff x="368" y="1680"/>
              <a:chExt cx="428" cy="428"/>
            </a:xfrm>
          </p:grpSpPr>
          <p:sp>
            <p:nvSpPr>
              <p:cNvPr id="535" name="Oval 673"/>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36" name="Oval 674"/>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sp>
        <p:nvSpPr>
          <p:cNvPr id="537" name="Text Box 394"/>
          <p:cNvSpPr txBox="1">
            <a:spLocks noChangeArrowheads="1"/>
          </p:cNvSpPr>
          <p:nvPr/>
        </p:nvSpPr>
        <p:spPr bwMode="auto">
          <a:xfrm>
            <a:off x="7991475" y="5480685"/>
            <a:ext cx="1066800" cy="400110"/>
          </a:xfrm>
          <a:prstGeom prst="rect">
            <a:avLst/>
          </a:prstGeom>
          <a:noFill/>
          <a:ln w="9525" algn="ctr">
            <a:noFill/>
            <a:miter lim="800000"/>
            <a:headEnd/>
            <a:tailEnd/>
          </a:ln>
          <a:effectLst/>
        </p:spPr>
        <p:txBody>
          <a:bodyPr wrap="square" tIns="91440" anchor="ct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altLang="ko-KR" sz="1700" b="0" i="0" u="none" strike="noStrike" kern="0" cap="none" spc="0" normalizeH="0" baseline="0" noProof="0" dirty="0">
                <a:ln>
                  <a:noFill/>
                </a:ln>
                <a:solidFill>
                  <a:srgbClr val="000000">
                    <a:lumMod val="75000"/>
                    <a:lumOff val="25000"/>
                  </a:srgbClr>
                </a:solidFill>
                <a:effectLst/>
                <a:uLnTx/>
                <a:uFillTx/>
                <a:ea typeface="굴림" charset="-127"/>
                <a:cs typeface="Arial" pitchFamily="34" charset="0"/>
              </a:rPr>
              <a:t>Months</a:t>
            </a:r>
          </a:p>
        </p:txBody>
      </p:sp>
      <p:sp>
        <p:nvSpPr>
          <p:cNvPr id="538" name="Text Box 394"/>
          <p:cNvSpPr txBox="1">
            <a:spLocks noChangeArrowheads="1"/>
          </p:cNvSpPr>
          <p:nvPr/>
        </p:nvSpPr>
        <p:spPr bwMode="auto">
          <a:xfrm>
            <a:off x="1066801"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1</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39" name="Text Box 394"/>
          <p:cNvSpPr txBox="1">
            <a:spLocks noChangeArrowheads="1"/>
          </p:cNvSpPr>
          <p:nvPr/>
        </p:nvSpPr>
        <p:spPr bwMode="auto">
          <a:xfrm>
            <a:off x="1704976"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0" name="Text Box 394"/>
          <p:cNvSpPr txBox="1">
            <a:spLocks noChangeArrowheads="1"/>
          </p:cNvSpPr>
          <p:nvPr/>
        </p:nvSpPr>
        <p:spPr bwMode="auto">
          <a:xfrm>
            <a:off x="2333626"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3</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1" name="Text Box 394"/>
          <p:cNvSpPr txBox="1">
            <a:spLocks noChangeArrowheads="1"/>
          </p:cNvSpPr>
          <p:nvPr/>
        </p:nvSpPr>
        <p:spPr bwMode="auto">
          <a:xfrm>
            <a:off x="2952751"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4</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2" name="Text Box 394"/>
          <p:cNvSpPr txBox="1">
            <a:spLocks noChangeArrowheads="1"/>
          </p:cNvSpPr>
          <p:nvPr/>
        </p:nvSpPr>
        <p:spPr bwMode="auto">
          <a:xfrm>
            <a:off x="3571876"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5</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3" name="Text Box 394"/>
          <p:cNvSpPr txBox="1">
            <a:spLocks noChangeArrowheads="1"/>
          </p:cNvSpPr>
          <p:nvPr/>
        </p:nvSpPr>
        <p:spPr bwMode="auto">
          <a:xfrm>
            <a:off x="4210051"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6</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4" name="Text Box 394"/>
          <p:cNvSpPr txBox="1">
            <a:spLocks noChangeArrowheads="1"/>
          </p:cNvSpPr>
          <p:nvPr/>
        </p:nvSpPr>
        <p:spPr bwMode="auto">
          <a:xfrm>
            <a:off x="4838701"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7</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5" name="Text Box 394"/>
          <p:cNvSpPr txBox="1">
            <a:spLocks noChangeArrowheads="1"/>
          </p:cNvSpPr>
          <p:nvPr/>
        </p:nvSpPr>
        <p:spPr bwMode="auto">
          <a:xfrm>
            <a:off x="5476876"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8</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6" name="Text Box 394"/>
          <p:cNvSpPr txBox="1">
            <a:spLocks noChangeArrowheads="1"/>
          </p:cNvSpPr>
          <p:nvPr/>
        </p:nvSpPr>
        <p:spPr bwMode="auto">
          <a:xfrm>
            <a:off x="6086476"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9</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7" name="Text Box 394"/>
          <p:cNvSpPr txBox="1">
            <a:spLocks noChangeArrowheads="1"/>
          </p:cNvSpPr>
          <p:nvPr/>
        </p:nvSpPr>
        <p:spPr bwMode="auto">
          <a:xfrm>
            <a:off x="6724651"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10</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8" name="Text Box 394"/>
          <p:cNvSpPr txBox="1">
            <a:spLocks noChangeArrowheads="1"/>
          </p:cNvSpPr>
          <p:nvPr/>
        </p:nvSpPr>
        <p:spPr bwMode="auto">
          <a:xfrm>
            <a:off x="7343776"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11</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549" name="Text Box 394"/>
          <p:cNvSpPr txBox="1">
            <a:spLocks noChangeArrowheads="1"/>
          </p:cNvSpPr>
          <p:nvPr/>
        </p:nvSpPr>
        <p:spPr bwMode="auto">
          <a:xfrm>
            <a:off x="7991476" y="6153090"/>
            <a:ext cx="495300"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12</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grpSp>
        <p:nvGrpSpPr>
          <p:cNvPr id="550" name="Group 549"/>
          <p:cNvGrpSpPr/>
          <p:nvPr/>
        </p:nvGrpSpPr>
        <p:grpSpPr>
          <a:xfrm>
            <a:off x="1190625" y="3790950"/>
            <a:ext cx="225424" cy="225457"/>
            <a:chOff x="-1396871" y="1905927"/>
            <a:chExt cx="678829" cy="678929"/>
          </a:xfrm>
        </p:grpSpPr>
        <p:sp>
          <p:nvSpPr>
            <p:cNvPr id="551"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52"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53" name="Group 552"/>
          <p:cNvGrpSpPr/>
          <p:nvPr/>
        </p:nvGrpSpPr>
        <p:grpSpPr>
          <a:xfrm>
            <a:off x="1835150" y="2724150"/>
            <a:ext cx="225424" cy="225457"/>
            <a:chOff x="-1396871" y="1905927"/>
            <a:chExt cx="678829" cy="678929"/>
          </a:xfrm>
        </p:grpSpPr>
        <p:sp>
          <p:nvSpPr>
            <p:cNvPr id="554"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55"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56" name="Group 555"/>
          <p:cNvGrpSpPr/>
          <p:nvPr/>
        </p:nvGrpSpPr>
        <p:grpSpPr>
          <a:xfrm>
            <a:off x="2457450" y="2543175"/>
            <a:ext cx="225424" cy="225457"/>
            <a:chOff x="-1396871" y="1905927"/>
            <a:chExt cx="678829" cy="678929"/>
          </a:xfrm>
        </p:grpSpPr>
        <p:sp>
          <p:nvSpPr>
            <p:cNvPr id="557"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58"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59" name="Group 558"/>
          <p:cNvGrpSpPr/>
          <p:nvPr/>
        </p:nvGrpSpPr>
        <p:grpSpPr>
          <a:xfrm>
            <a:off x="3092450" y="2689225"/>
            <a:ext cx="225424" cy="225457"/>
            <a:chOff x="-1396871" y="1905927"/>
            <a:chExt cx="678829" cy="678929"/>
          </a:xfrm>
        </p:grpSpPr>
        <p:sp>
          <p:nvSpPr>
            <p:cNvPr id="560"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61"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62" name="Group 561"/>
          <p:cNvGrpSpPr/>
          <p:nvPr/>
        </p:nvGrpSpPr>
        <p:grpSpPr>
          <a:xfrm>
            <a:off x="3731419" y="1369219"/>
            <a:ext cx="225424" cy="225457"/>
            <a:chOff x="-1396871" y="1905927"/>
            <a:chExt cx="678829" cy="678929"/>
          </a:xfrm>
        </p:grpSpPr>
        <p:sp>
          <p:nvSpPr>
            <p:cNvPr id="563"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64"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65" name="Group 564"/>
          <p:cNvGrpSpPr/>
          <p:nvPr/>
        </p:nvGrpSpPr>
        <p:grpSpPr>
          <a:xfrm>
            <a:off x="4343400" y="1676400"/>
            <a:ext cx="225424" cy="225457"/>
            <a:chOff x="-1396871" y="1905927"/>
            <a:chExt cx="678829" cy="678929"/>
          </a:xfrm>
        </p:grpSpPr>
        <p:sp>
          <p:nvSpPr>
            <p:cNvPr id="566"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67"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68" name="Group 567"/>
          <p:cNvGrpSpPr/>
          <p:nvPr/>
        </p:nvGrpSpPr>
        <p:grpSpPr>
          <a:xfrm>
            <a:off x="4991100" y="2457450"/>
            <a:ext cx="225424" cy="225457"/>
            <a:chOff x="-1396871" y="1905927"/>
            <a:chExt cx="678829" cy="678929"/>
          </a:xfrm>
        </p:grpSpPr>
        <p:sp>
          <p:nvSpPr>
            <p:cNvPr id="569"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70"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71" name="Group 570"/>
          <p:cNvGrpSpPr/>
          <p:nvPr/>
        </p:nvGrpSpPr>
        <p:grpSpPr>
          <a:xfrm>
            <a:off x="5600700" y="1981200"/>
            <a:ext cx="225424" cy="225457"/>
            <a:chOff x="-1396871" y="1905927"/>
            <a:chExt cx="678829" cy="678929"/>
          </a:xfrm>
        </p:grpSpPr>
        <p:sp>
          <p:nvSpPr>
            <p:cNvPr id="572"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73"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74" name="Group 573"/>
          <p:cNvGrpSpPr/>
          <p:nvPr/>
        </p:nvGrpSpPr>
        <p:grpSpPr>
          <a:xfrm>
            <a:off x="6223000" y="1397000"/>
            <a:ext cx="225424" cy="225457"/>
            <a:chOff x="-1396871" y="1905927"/>
            <a:chExt cx="678829" cy="678929"/>
          </a:xfrm>
        </p:grpSpPr>
        <p:sp>
          <p:nvSpPr>
            <p:cNvPr id="575"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76"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77" name="Group 576"/>
          <p:cNvGrpSpPr/>
          <p:nvPr/>
        </p:nvGrpSpPr>
        <p:grpSpPr>
          <a:xfrm>
            <a:off x="6858000" y="2876550"/>
            <a:ext cx="225424" cy="225457"/>
            <a:chOff x="-1396871" y="1905927"/>
            <a:chExt cx="678829" cy="678929"/>
          </a:xfrm>
        </p:grpSpPr>
        <p:sp>
          <p:nvSpPr>
            <p:cNvPr id="578"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79"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80" name="Group 579"/>
          <p:cNvGrpSpPr/>
          <p:nvPr/>
        </p:nvGrpSpPr>
        <p:grpSpPr>
          <a:xfrm>
            <a:off x="7486650" y="2546350"/>
            <a:ext cx="225424" cy="225457"/>
            <a:chOff x="-1396871" y="1905927"/>
            <a:chExt cx="678829" cy="678929"/>
          </a:xfrm>
        </p:grpSpPr>
        <p:sp>
          <p:nvSpPr>
            <p:cNvPr id="581"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82"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583" name="Group 582"/>
          <p:cNvGrpSpPr/>
          <p:nvPr/>
        </p:nvGrpSpPr>
        <p:grpSpPr>
          <a:xfrm>
            <a:off x="8121650" y="1993900"/>
            <a:ext cx="225424" cy="225457"/>
            <a:chOff x="-1396871" y="1905927"/>
            <a:chExt cx="678829" cy="678929"/>
          </a:xfrm>
        </p:grpSpPr>
        <p:sp>
          <p:nvSpPr>
            <p:cNvPr id="584"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585"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242" name="Rectangle 2078"/>
          <p:cNvSpPr>
            <a:spLocks noChangeArrowheads="1"/>
          </p:cNvSpPr>
          <p:nvPr/>
        </p:nvSpPr>
        <p:spPr bwMode="auto">
          <a:xfrm>
            <a:off x="1295400" y="228600"/>
            <a:ext cx="6838950" cy="790575"/>
          </a:xfrm>
          <a:prstGeom prst="rect">
            <a:avLst/>
          </a:prstGeom>
          <a:noFill/>
          <a:ln w="9525">
            <a:noFill/>
            <a:miter lim="800000"/>
            <a:headEnd/>
            <a:tailEnd/>
          </a:ln>
          <a:effectLst/>
        </p:spPr>
        <p:txBody>
          <a:bodyPr wrap="none">
            <a:noAutofit/>
          </a:bodyPr>
          <a:lstStyle/>
          <a:p>
            <a:r>
              <a:rPr lang="en-US" sz="5000" u="none" baseline="0" dirty="0"/>
              <a:t>MEXICO</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1" name="Group 20"/>
          <p:cNvGrpSpPr>
            <a:grpSpLocks/>
          </p:cNvGrpSpPr>
          <p:nvPr/>
        </p:nvGrpSpPr>
        <p:grpSpPr bwMode="auto">
          <a:xfrm>
            <a:off x="1143000" y="504825"/>
            <a:ext cx="7391400" cy="5667375"/>
            <a:chOff x="720" y="318"/>
            <a:chExt cx="4656" cy="3570"/>
          </a:xfrm>
        </p:grpSpPr>
        <p:grpSp>
          <p:nvGrpSpPr>
            <p:cNvPr id="152" name="Group 21"/>
            <p:cNvGrpSpPr>
              <a:grpSpLocks/>
            </p:cNvGrpSpPr>
            <p:nvPr/>
          </p:nvGrpSpPr>
          <p:grpSpPr bwMode="auto">
            <a:xfrm>
              <a:off x="720" y="318"/>
              <a:ext cx="4656" cy="3570"/>
              <a:chOff x="720" y="318"/>
              <a:chExt cx="4656" cy="3570"/>
            </a:xfrm>
          </p:grpSpPr>
          <p:sp>
            <p:nvSpPr>
              <p:cNvPr id="171" name="Line 22"/>
              <p:cNvSpPr>
                <a:spLocks noChangeShapeType="1"/>
              </p:cNvSpPr>
              <p:nvPr/>
            </p:nvSpPr>
            <p:spPr bwMode="auto">
              <a:xfrm>
                <a:off x="720" y="3852"/>
                <a:ext cx="4656" cy="0"/>
              </a:xfrm>
              <a:prstGeom prst="line">
                <a:avLst/>
              </a:prstGeom>
              <a:noFill/>
              <a:ln w="114300">
                <a:solidFill>
                  <a:srgbClr val="000000">
                    <a:lumMod val="50000"/>
                    <a:lumOff val="50000"/>
                  </a:srgbClr>
                </a:solidFill>
                <a:round/>
                <a:headEnd/>
                <a:tailEnd type="triangle" w="med" len="me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72" name="Line 23"/>
              <p:cNvSpPr>
                <a:spLocks noChangeShapeType="1"/>
              </p:cNvSpPr>
              <p:nvPr/>
            </p:nvSpPr>
            <p:spPr bwMode="auto">
              <a:xfrm flipV="1">
                <a:off x="726" y="318"/>
                <a:ext cx="0" cy="3570"/>
              </a:xfrm>
              <a:prstGeom prst="line">
                <a:avLst/>
              </a:prstGeom>
              <a:noFill/>
              <a:ln w="114300">
                <a:solidFill>
                  <a:srgbClr val="000000">
                    <a:lumMod val="50000"/>
                    <a:lumOff val="50000"/>
                  </a:srgbClr>
                </a:solidFill>
                <a:round/>
                <a:headEnd/>
                <a:tailEnd type="triangle" w="med" len="me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153" name="Group 24"/>
            <p:cNvGrpSpPr>
              <a:grpSpLocks/>
            </p:cNvGrpSpPr>
            <p:nvPr/>
          </p:nvGrpSpPr>
          <p:grpSpPr bwMode="auto">
            <a:xfrm>
              <a:off x="774" y="696"/>
              <a:ext cx="4218" cy="3156"/>
              <a:chOff x="774" y="696"/>
              <a:chExt cx="4218" cy="3156"/>
            </a:xfrm>
          </p:grpSpPr>
          <p:sp>
            <p:nvSpPr>
              <p:cNvPr id="154" name="Line 25"/>
              <p:cNvSpPr>
                <a:spLocks noChangeShapeType="1"/>
              </p:cNvSpPr>
              <p:nvPr/>
            </p:nvSpPr>
            <p:spPr bwMode="auto">
              <a:xfrm flipV="1">
                <a:off x="1086" y="720"/>
                <a:ext cx="0" cy="3132"/>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5" name="Line 26"/>
              <p:cNvSpPr>
                <a:spLocks noChangeShapeType="1"/>
              </p:cNvSpPr>
              <p:nvPr/>
            </p:nvSpPr>
            <p:spPr bwMode="auto">
              <a:xfrm>
                <a:off x="774" y="3504"/>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6" name="Line 27"/>
              <p:cNvSpPr>
                <a:spLocks noChangeShapeType="1"/>
              </p:cNvSpPr>
              <p:nvPr/>
            </p:nvSpPr>
            <p:spPr bwMode="auto">
              <a:xfrm>
                <a:off x="774" y="3192"/>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7" name="Line 28"/>
              <p:cNvSpPr>
                <a:spLocks noChangeShapeType="1"/>
              </p:cNvSpPr>
              <p:nvPr/>
            </p:nvSpPr>
            <p:spPr bwMode="auto">
              <a:xfrm>
                <a:off x="774" y="2880"/>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8" name="Line 29"/>
              <p:cNvSpPr>
                <a:spLocks noChangeShapeType="1"/>
              </p:cNvSpPr>
              <p:nvPr/>
            </p:nvSpPr>
            <p:spPr bwMode="auto">
              <a:xfrm>
                <a:off x="774" y="2574"/>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59" name="Line 30"/>
              <p:cNvSpPr>
                <a:spLocks noChangeShapeType="1"/>
              </p:cNvSpPr>
              <p:nvPr/>
            </p:nvSpPr>
            <p:spPr bwMode="auto">
              <a:xfrm>
                <a:off x="774" y="2262"/>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0" name="Line 31"/>
              <p:cNvSpPr>
                <a:spLocks noChangeShapeType="1"/>
              </p:cNvSpPr>
              <p:nvPr/>
            </p:nvSpPr>
            <p:spPr bwMode="auto">
              <a:xfrm>
                <a:off x="774" y="1950"/>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1" name="Line 32"/>
              <p:cNvSpPr>
                <a:spLocks noChangeShapeType="1"/>
              </p:cNvSpPr>
              <p:nvPr/>
            </p:nvSpPr>
            <p:spPr bwMode="auto">
              <a:xfrm>
                <a:off x="774" y="1638"/>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2" name="Line 33"/>
              <p:cNvSpPr>
                <a:spLocks noChangeShapeType="1"/>
              </p:cNvSpPr>
              <p:nvPr/>
            </p:nvSpPr>
            <p:spPr bwMode="auto">
              <a:xfrm>
                <a:off x="774" y="1326"/>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3" name="Line 34"/>
              <p:cNvSpPr>
                <a:spLocks noChangeShapeType="1"/>
              </p:cNvSpPr>
              <p:nvPr/>
            </p:nvSpPr>
            <p:spPr bwMode="auto">
              <a:xfrm>
                <a:off x="774" y="1014"/>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4" name="Line 35"/>
              <p:cNvSpPr>
                <a:spLocks noChangeShapeType="1"/>
              </p:cNvSpPr>
              <p:nvPr/>
            </p:nvSpPr>
            <p:spPr bwMode="auto">
              <a:xfrm>
                <a:off x="774" y="696"/>
                <a:ext cx="4218" cy="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5" name="Line 36"/>
              <p:cNvSpPr>
                <a:spLocks noChangeShapeType="1"/>
              </p:cNvSpPr>
              <p:nvPr/>
            </p:nvSpPr>
            <p:spPr bwMode="auto">
              <a:xfrm flipV="1">
                <a:off x="1740" y="720"/>
                <a:ext cx="0" cy="309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6" name="Line 37"/>
              <p:cNvSpPr>
                <a:spLocks noChangeShapeType="1"/>
              </p:cNvSpPr>
              <p:nvPr/>
            </p:nvSpPr>
            <p:spPr bwMode="auto">
              <a:xfrm flipV="1">
                <a:off x="2394" y="720"/>
                <a:ext cx="0" cy="309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7" name="Line 38"/>
              <p:cNvSpPr>
                <a:spLocks noChangeShapeType="1"/>
              </p:cNvSpPr>
              <p:nvPr/>
            </p:nvSpPr>
            <p:spPr bwMode="auto">
              <a:xfrm flipV="1">
                <a:off x="3042" y="720"/>
                <a:ext cx="0" cy="309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8" name="Line 39"/>
              <p:cNvSpPr>
                <a:spLocks noChangeShapeType="1"/>
              </p:cNvSpPr>
              <p:nvPr/>
            </p:nvSpPr>
            <p:spPr bwMode="auto">
              <a:xfrm flipV="1">
                <a:off x="3690" y="720"/>
                <a:ext cx="0" cy="309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69" name="Line 40"/>
              <p:cNvSpPr>
                <a:spLocks noChangeShapeType="1"/>
              </p:cNvSpPr>
              <p:nvPr/>
            </p:nvSpPr>
            <p:spPr bwMode="auto">
              <a:xfrm flipV="1">
                <a:off x="4338" y="720"/>
                <a:ext cx="0" cy="309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70" name="Line 41"/>
              <p:cNvSpPr>
                <a:spLocks noChangeShapeType="1"/>
              </p:cNvSpPr>
              <p:nvPr/>
            </p:nvSpPr>
            <p:spPr bwMode="auto">
              <a:xfrm flipV="1">
                <a:off x="4986" y="720"/>
                <a:ext cx="0" cy="3090"/>
              </a:xfrm>
              <a:prstGeom prst="line">
                <a:avLst/>
              </a:prstGeom>
              <a:noFill/>
              <a:ln w="9525">
                <a:solidFill>
                  <a:srgbClr val="333333"/>
                </a:solidFill>
                <a:prstDash val="dash"/>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sp>
        <p:nvSpPr>
          <p:cNvPr id="173" name="Rectangle 3"/>
          <p:cNvSpPr>
            <a:spLocks noChangeArrowheads="1"/>
          </p:cNvSpPr>
          <p:nvPr/>
        </p:nvSpPr>
        <p:spPr bwMode="auto">
          <a:xfrm>
            <a:off x="495300" y="53054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700" b="0" i="0" u="none" strike="noStrike" kern="0" cap="none" spc="0" normalizeH="0" baseline="0" noProof="0">
                <a:ln>
                  <a:noFill/>
                </a:ln>
                <a:solidFill>
                  <a:srgbClr val="333333"/>
                </a:solidFill>
                <a:effectLst/>
                <a:uLnTx/>
                <a:uFillTx/>
              </a:rPr>
              <a:t>100</a:t>
            </a:r>
          </a:p>
        </p:txBody>
      </p:sp>
      <p:sp>
        <p:nvSpPr>
          <p:cNvPr id="174" name="Rectangle 173"/>
          <p:cNvSpPr>
            <a:spLocks noChangeArrowheads="1"/>
          </p:cNvSpPr>
          <p:nvPr/>
        </p:nvSpPr>
        <p:spPr bwMode="auto">
          <a:xfrm>
            <a:off x="495300" y="4857750"/>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2</a:t>
            </a:r>
            <a:r>
              <a:rPr kumimoji="0" lang="en-US" sz="1700" b="0" i="0" u="none" strike="noStrike" kern="0" cap="none" spc="0" normalizeH="0" baseline="0" noProof="0">
                <a:ln>
                  <a:noFill/>
                </a:ln>
                <a:solidFill>
                  <a:srgbClr val="333333"/>
                </a:solidFill>
                <a:effectLst/>
                <a:uLnTx/>
                <a:uFillTx/>
              </a:rPr>
              <a:t>00</a:t>
            </a:r>
          </a:p>
        </p:txBody>
      </p:sp>
      <p:sp>
        <p:nvSpPr>
          <p:cNvPr id="175" name="Rectangle 174"/>
          <p:cNvSpPr>
            <a:spLocks noChangeArrowheads="1"/>
          </p:cNvSpPr>
          <p:nvPr/>
        </p:nvSpPr>
        <p:spPr bwMode="auto">
          <a:xfrm>
            <a:off x="495300" y="43529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3</a:t>
            </a:r>
            <a:r>
              <a:rPr kumimoji="0" lang="en-US" sz="1700" b="0" i="0" u="none" strike="noStrike" kern="0" cap="none" spc="0" normalizeH="0" baseline="0" noProof="0">
                <a:ln>
                  <a:noFill/>
                </a:ln>
                <a:solidFill>
                  <a:srgbClr val="333333"/>
                </a:solidFill>
                <a:effectLst/>
                <a:uLnTx/>
                <a:uFillTx/>
              </a:rPr>
              <a:t>00</a:t>
            </a:r>
          </a:p>
        </p:txBody>
      </p:sp>
      <p:sp>
        <p:nvSpPr>
          <p:cNvPr id="176" name="Rectangle 175"/>
          <p:cNvSpPr>
            <a:spLocks noChangeArrowheads="1"/>
          </p:cNvSpPr>
          <p:nvPr/>
        </p:nvSpPr>
        <p:spPr bwMode="auto">
          <a:xfrm>
            <a:off x="495300" y="385762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4</a:t>
            </a:r>
            <a:r>
              <a:rPr kumimoji="0" lang="en-US" sz="1700" b="0" i="0" u="none" strike="noStrike" kern="0" cap="none" spc="0" normalizeH="0" baseline="0" noProof="0">
                <a:ln>
                  <a:noFill/>
                </a:ln>
                <a:solidFill>
                  <a:srgbClr val="333333"/>
                </a:solidFill>
                <a:effectLst/>
                <a:uLnTx/>
                <a:uFillTx/>
              </a:rPr>
              <a:t>00</a:t>
            </a:r>
          </a:p>
        </p:txBody>
      </p:sp>
      <p:sp>
        <p:nvSpPr>
          <p:cNvPr id="177" name="Rectangle 176"/>
          <p:cNvSpPr>
            <a:spLocks noChangeArrowheads="1"/>
          </p:cNvSpPr>
          <p:nvPr/>
        </p:nvSpPr>
        <p:spPr bwMode="auto">
          <a:xfrm>
            <a:off x="495300" y="3352800"/>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5</a:t>
            </a:r>
            <a:r>
              <a:rPr kumimoji="0" lang="en-US" sz="1700" b="0" i="0" u="none" strike="noStrike" kern="0" cap="none" spc="0" normalizeH="0" baseline="0" noProof="0">
                <a:ln>
                  <a:noFill/>
                </a:ln>
                <a:solidFill>
                  <a:srgbClr val="333333"/>
                </a:solidFill>
                <a:effectLst/>
                <a:uLnTx/>
                <a:uFillTx/>
              </a:rPr>
              <a:t>00</a:t>
            </a:r>
          </a:p>
        </p:txBody>
      </p:sp>
      <p:sp>
        <p:nvSpPr>
          <p:cNvPr id="178" name="Rectangle 177"/>
          <p:cNvSpPr>
            <a:spLocks noChangeArrowheads="1"/>
          </p:cNvSpPr>
          <p:nvPr/>
        </p:nvSpPr>
        <p:spPr bwMode="auto">
          <a:xfrm>
            <a:off x="495300" y="284797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6</a:t>
            </a:r>
            <a:r>
              <a:rPr kumimoji="0" lang="en-US" sz="1700" b="0" i="0" u="none" strike="noStrike" kern="0" cap="none" spc="0" normalizeH="0" baseline="0" noProof="0">
                <a:ln>
                  <a:noFill/>
                </a:ln>
                <a:solidFill>
                  <a:srgbClr val="333333"/>
                </a:solidFill>
                <a:effectLst/>
                <a:uLnTx/>
                <a:uFillTx/>
              </a:rPr>
              <a:t>00</a:t>
            </a:r>
          </a:p>
        </p:txBody>
      </p:sp>
      <p:sp>
        <p:nvSpPr>
          <p:cNvPr id="179" name="Rectangle 178"/>
          <p:cNvSpPr>
            <a:spLocks noChangeArrowheads="1"/>
          </p:cNvSpPr>
          <p:nvPr/>
        </p:nvSpPr>
        <p:spPr bwMode="auto">
          <a:xfrm>
            <a:off x="495300" y="235267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7</a:t>
            </a:r>
            <a:r>
              <a:rPr kumimoji="0" lang="en-US" sz="1700" b="0" i="0" u="none" strike="noStrike" kern="0" cap="none" spc="0" normalizeH="0" baseline="0" noProof="0">
                <a:ln>
                  <a:noFill/>
                </a:ln>
                <a:solidFill>
                  <a:srgbClr val="333333"/>
                </a:solidFill>
                <a:effectLst/>
                <a:uLnTx/>
                <a:uFillTx/>
              </a:rPr>
              <a:t>00</a:t>
            </a:r>
          </a:p>
        </p:txBody>
      </p:sp>
      <p:sp>
        <p:nvSpPr>
          <p:cNvPr id="180" name="Rectangle 179"/>
          <p:cNvSpPr>
            <a:spLocks noChangeArrowheads="1"/>
          </p:cNvSpPr>
          <p:nvPr/>
        </p:nvSpPr>
        <p:spPr bwMode="auto">
          <a:xfrm>
            <a:off x="495300" y="1828800"/>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8</a:t>
            </a:r>
            <a:r>
              <a:rPr kumimoji="0" lang="en-US" sz="1700" b="0" i="0" u="none" strike="noStrike" kern="0" cap="none" spc="0" normalizeH="0" baseline="0" noProof="0">
                <a:ln>
                  <a:noFill/>
                </a:ln>
                <a:solidFill>
                  <a:srgbClr val="333333"/>
                </a:solidFill>
                <a:effectLst/>
                <a:uLnTx/>
                <a:uFillTx/>
              </a:rPr>
              <a:t>00</a:t>
            </a:r>
          </a:p>
        </p:txBody>
      </p:sp>
      <p:sp>
        <p:nvSpPr>
          <p:cNvPr id="181" name="Rectangle 180"/>
          <p:cNvSpPr>
            <a:spLocks noChangeArrowheads="1"/>
          </p:cNvSpPr>
          <p:nvPr/>
        </p:nvSpPr>
        <p:spPr bwMode="auto">
          <a:xfrm>
            <a:off x="495300" y="1323975"/>
            <a:ext cx="590550"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9</a:t>
            </a:r>
            <a:r>
              <a:rPr kumimoji="0" lang="en-US" sz="1700" b="0" i="0" u="none" strike="noStrike" kern="0" cap="none" spc="0" normalizeH="0" baseline="0" noProof="0">
                <a:ln>
                  <a:noFill/>
                </a:ln>
                <a:solidFill>
                  <a:srgbClr val="333333"/>
                </a:solidFill>
                <a:effectLst/>
                <a:uLnTx/>
                <a:uFillTx/>
              </a:rPr>
              <a:t>00</a:t>
            </a:r>
          </a:p>
        </p:txBody>
      </p:sp>
      <p:sp>
        <p:nvSpPr>
          <p:cNvPr id="182" name="Rectangle 181"/>
          <p:cNvSpPr>
            <a:spLocks noChangeArrowheads="1"/>
          </p:cNvSpPr>
          <p:nvPr/>
        </p:nvSpPr>
        <p:spPr bwMode="auto">
          <a:xfrm>
            <a:off x="409575" y="828675"/>
            <a:ext cx="676275" cy="350838"/>
          </a:xfrm>
          <a:prstGeom prst="rect">
            <a:avLst/>
          </a:prstGeom>
          <a:noFill/>
          <a:ln w="9525">
            <a:noFill/>
            <a:miter lim="800000"/>
            <a:headEnd/>
            <a:tailEnd/>
          </a:ln>
          <a:effectLst>
            <a:outerShdw dist="17961" dir="2700000" algn="ctr" rotWithShape="0">
              <a:srgbClr val="FFFFFF"/>
            </a:outerShdw>
          </a:effectLst>
        </p:spPr>
        <p:txBody>
          <a:bodyPr>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uk-UA" sz="1700" b="0" i="0" u="none" strike="noStrike" kern="0" cap="none" spc="0" normalizeH="0" baseline="0" noProof="0">
                <a:ln>
                  <a:noFill/>
                </a:ln>
                <a:solidFill>
                  <a:srgbClr val="333333"/>
                </a:solidFill>
                <a:effectLst/>
                <a:uLnTx/>
                <a:uFillTx/>
              </a:rPr>
              <a:t>10</a:t>
            </a:r>
            <a:r>
              <a:rPr kumimoji="0" lang="en-US" sz="1700" b="0" i="0" u="none" strike="noStrike" kern="0" cap="none" spc="0" normalizeH="0" baseline="0" noProof="0">
                <a:ln>
                  <a:noFill/>
                </a:ln>
                <a:solidFill>
                  <a:srgbClr val="333333"/>
                </a:solidFill>
                <a:effectLst/>
                <a:uLnTx/>
                <a:uFillTx/>
              </a:rPr>
              <a:t>00</a:t>
            </a:r>
          </a:p>
        </p:txBody>
      </p:sp>
      <p:cxnSp>
        <p:nvCxnSpPr>
          <p:cNvPr id="183" name="AutoShape 42"/>
          <p:cNvCxnSpPr>
            <a:cxnSpLocks noChangeShapeType="1"/>
            <a:stCxn id="223" idx="4"/>
            <a:endCxn id="218" idx="4"/>
          </p:cNvCxnSpPr>
          <p:nvPr/>
        </p:nvCxnSpPr>
        <p:spPr bwMode="auto">
          <a:xfrm flipV="1">
            <a:off x="1724025" y="4392613"/>
            <a:ext cx="1050925" cy="1000125"/>
          </a:xfrm>
          <a:prstGeom prst="straightConnector1">
            <a:avLst/>
          </a:prstGeom>
          <a:noFill/>
          <a:ln w="25400">
            <a:solidFill>
              <a:srgbClr val="333333"/>
            </a:solidFill>
            <a:round/>
            <a:headEnd/>
            <a:tailEnd/>
          </a:ln>
        </p:spPr>
      </p:cxnSp>
      <p:cxnSp>
        <p:nvCxnSpPr>
          <p:cNvPr id="184" name="AutoShape 43"/>
          <p:cNvCxnSpPr>
            <a:cxnSpLocks noChangeShapeType="1"/>
            <a:stCxn id="254" idx="4"/>
            <a:endCxn id="198" idx="4"/>
          </p:cNvCxnSpPr>
          <p:nvPr/>
        </p:nvCxnSpPr>
        <p:spPr bwMode="auto">
          <a:xfrm flipV="1">
            <a:off x="6886575" y="3297238"/>
            <a:ext cx="1028700" cy="1562100"/>
          </a:xfrm>
          <a:prstGeom prst="straightConnector1">
            <a:avLst/>
          </a:prstGeom>
          <a:noFill/>
          <a:ln w="25400">
            <a:solidFill>
              <a:srgbClr val="333333"/>
            </a:solidFill>
            <a:round/>
            <a:headEnd/>
            <a:tailEnd/>
          </a:ln>
        </p:spPr>
      </p:cxnSp>
      <p:cxnSp>
        <p:nvCxnSpPr>
          <p:cNvPr id="185" name="AutoShape 44"/>
          <p:cNvCxnSpPr>
            <a:cxnSpLocks noChangeShapeType="1"/>
            <a:stCxn id="254" idx="4"/>
            <a:endCxn id="203" idx="4"/>
          </p:cNvCxnSpPr>
          <p:nvPr/>
        </p:nvCxnSpPr>
        <p:spPr bwMode="auto">
          <a:xfrm flipH="1" flipV="1">
            <a:off x="5867400" y="1354138"/>
            <a:ext cx="1019175" cy="3505200"/>
          </a:xfrm>
          <a:prstGeom prst="straightConnector1">
            <a:avLst/>
          </a:prstGeom>
          <a:noFill/>
          <a:ln w="25400">
            <a:solidFill>
              <a:srgbClr val="333333"/>
            </a:solidFill>
            <a:round/>
            <a:headEnd/>
            <a:tailEnd/>
          </a:ln>
        </p:spPr>
      </p:cxnSp>
      <p:cxnSp>
        <p:nvCxnSpPr>
          <p:cNvPr id="186" name="AutoShape 45"/>
          <p:cNvCxnSpPr>
            <a:cxnSpLocks noChangeShapeType="1"/>
            <a:stCxn id="208" idx="4"/>
            <a:endCxn id="203" idx="4"/>
          </p:cNvCxnSpPr>
          <p:nvPr/>
        </p:nvCxnSpPr>
        <p:spPr bwMode="auto">
          <a:xfrm flipV="1">
            <a:off x="4829175" y="1354138"/>
            <a:ext cx="1038225" cy="2895600"/>
          </a:xfrm>
          <a:prstGeom prst="straightConnector1">
            <a:avLst/>
          </a:prstGeom>
          <a:noFill/>
          <a:ln w="25400">
            <a:solidFill>
              <a:srgbClr val="333333"/>
            </a:solidFill>
            <a:round/>
            <a:headEnd/>
            <a:tailEnd/>
          </a:ln>
        </p:spPr>
      </p:cxnSp>
      <p:cxnSp>
        <p:nvCxnSpPr>
          <p:cNvPr id="187" name="AutoShape 46"/>
          <p:cNvCxnSpPr>
            <a:cxnSpLocks noChangeShapeType="1"/>
            <a:stCxn id="213" idx="4"/>
            <a:endCxn id="208" idx="4"/>
          </p:cNvCxnSpPr>
          <p:nvPr/>
        </p:nvCxnSpPr>
        <p:spPr bwMode="auto">
          <a:xfrm>
            <a:off x="3810000" y="3725863"/>
            <a:ext cx="1019175" cy="523875"/>
          </a:xfrm>
          <a:prstGeom prst="straightConnector1">
            <a:avLst/>
          </a:prstGeom>
          <a:noFill/>
          <a:ln w="25400">
            <a:solidFill>
              <a:srgbClr val="333333"/>
            </a:solidFill>
            <a:round/>
            <a:headEnd/>
            <a:tailEnd/>
          </a:ln>
        </p:spPr>
      </p:cxnSp>
      <p:cxnSp>
        <p:nvCxnSpPr>
          <p:cNvPr id="188" name="AutoShape 47"/>
          <p:cNvCxnSpPr>
            <a:cxnSpLocks noChangeShapeType="1"/>
            <a:stCxn id="218" idx="4"/>
            <a:endCxn id="213" idx="4"/>
          </p:cNvCxnSpPr>
          <p:nvPr/>
        </p:nvCxnSpPr>
        <p:spPr bwMode="auto">
          <a:xfrm flipV="1">
            <a:off x="2774950" y="3725863"/>
            <a:ext cx="1035050" cy="666750"/>
          </a:xfrm>
          <a:prstGeom prst="straightConnector1">
            <a:avLst/>
          </a:prstGeom>
          <a:noFill/>
          <a:ln w="25400">
            <a:solidFill>
              <a:srgbClr val="333333"/>
            </a:solidFill>
            <a:round/>
            <a:headEnd/>
            <a:tailEnd/>
          </a:ln>
        </p:spPr>
      </p:cxnSp>
      <p:cxnSp>
        <p:nvCxnSpPr>
          <p:cNvPr id="189" name="AutoShape 48"/>
          <p:cNvCxnSpPr>
            <a:cxnSpLocks noChangeShapeType="1"/>
            <a:stCxn id="264" idx="4"/>
            <a:endCxn id="243" idx="4"/>
          </p:cNvCxnSpPr>
          <p:nvPr/>
        </p:nvCxnSpPr>
        <p:spPr bwMode="auto">
          <a:xfrm flipV="1">
            <a:off x="6886575" y="4706938"/>
            <a:ext cx="1028700" cy="762000"/>
          </a:xfrm>
          <a:prstGeom prst="straightConnector1">
            <a:avLst/>
          </a:prstGeom>
          <a:noFill/>
          <a:ln w="25400">
            <a:solidFill>
              <a:srgbClr val="EC1C24"/>
            </a:solidFill>
            <a:round/>
            <a:headEnd/>
            <a:tailEnd/>
          </a:ln>
        </p:spPr>
      </p:cxnSp>
      <p:cxnSp>
        <p:nvCxnSpPr>
          <p:cNvPr id="190" name="AutoShape 49"/>
          <p:cNvCxnSpPr>
            <a:cxnSpLocks noChangeShapeType="1"/>
            <a:stCxn id="249" idx="4"/>
            <a:endCxn id="238" idx="4"/>
          </p:cNvCxnSpPr>
          <p:nvPr/>
        </p:nvCxnSpPr>
        <p:spPr bwMode="auto">
          <a:xfrm flipH="1" flipV="1">
            <a:off x="4838700" y="1973263"/>
            <a:ext cx="1019175" cy="1181100"/>
          </a:xfrm>
          <a:prstGeom prst="straightConnector1">
            <a:avLst/>
          </a:prstGeom>
          <a:noFill/>
          <a:ln w="25400">
            <a:solidFill>
              <a:srgbClr val="EC1C24"/>
            </a:solidFill>
            <a:round/>
            <a:headEnd/>
            <a:tailEnd/>
          </a:ln>
        </p:spPr>
      </p:cxnSp>
      <p:cxnSp>
        <p:nvCxnSpPr>
          <p:cNvPr id="191" name="AutoShape 50"/>
          <p:cNvCxnSpPr>
            <a:cxnSpLocks noChangeShapeType="1"/>
            <a:stCxn id="228" idx="4"/>
            <a:endCxn id="233" idx="4"/>
          </p:cNvCxnSpPr>
          <p:nvPr/>
        </p:nvCxnSpPr>
        <p:spPr bwMode="auto">
          <a:xfrm flipV="1">
            <a:off x="1714500" y="3249613"/>
            <a:ext cx="1050925" cy="1000125"/>
          </a:xfrm>
          <a:prstGeom prst="straightConnector1">
            <a:avLst/>
          </a:prstGeom>
          <a:noFill/>
          <a:ln w="25400">
            <a:solidFill>
              <a:srgbClr val="EC1C24"/>
            </a:solidFill>
            <a:round/>
            <a:headEnd/>
            <a:tailEnd/>
          </a:ln>
        </p:spPr>
      </p:cxnSp>
      <p:cxnSp>
        <p:nvCxnSpPr>
          <p:cNvPr id="192" name="AutoShape 51"/>
          <p:cNvCxnSpPr>
            <a:cxnSpLocks noChangeShapeType="1"/>
            <a:stCxn id="233" idx="4"/>
            <a:endCxn id="259" idx="4"/>
          </p:cNvCxnSpPr>
          <p:nvPr/>
        </p:nvCxnSpPr>
        <p:spPr bwMode="auto">
          <a:xfrm>
            <a:off x="2765425" y="3249613"/>
            <a:ext cx="1035050" cy="2524125"/>
          </a:xfrm>
          <a:prstGeom prst="straightConnector1">
            <a:avLst/>
          </a:prstGeom>
          <a:noFill/>
          <a:ln w="25400">
            <a:solidFill>
              <a:srgbClr val="EC1C24"/>
            </a:solidFill>
            <a:round/>
            <a:headEnd/>
            <a:tailEnd/>
          </a:ln>
        </p:spPr>
      </p:cxnSp>
      <p:cxnSp>
        <p:nvCxnSpPr>
          <p:cNvPr id="193" name="AutoShape 52"/>
          <p:cNvCxnSpPr>
            <a:cxnSpLocks noChangeShapeType="1"/>
            <a:stCxn id="259" idx="4"/>
            <a:endCxn id="238" idx="4"/>
          </p:cNvCxnSpPr>
          <p:nvPr/>
        </p:nvCxnSpPr>
        <p:spPr bwMode="auto">
          <a:xfrm flipV="1">
            <a:off x="3800475" y="1973263"/>
            <a:ext cx="1038225" cy="3800475"/>
          </a:xfrm>
          <a:prstGeom prst="straightConnector1">
            <a:avLst/>
          </a:prstGeom>
          <a:noFill/>
          <a:ln w="25400">
            <a:solidFill>
              <a:srgbClr val="EC1C24"/>
            </a:solidFill>
            <a:round/>
            <a:headEnd/>
            <a:tailEnd/>
          </a:ln>
        </p:spPr>
      </p:cxnSp>
      <p:grpSp>
        <p:nvGrpSpPr>
          <p:cNvPr id="194" name="Group 89"/>
          <p:cNvGrpSpPr>
            <a:grpSpLocks/>
          </p:cNvGrpSpPr>
          <p:nvPr/>
        </p:nvGrpSpPr>
        <p:grpSpPr bwMode="auto">
          <a:xfrm>
            <a:off x="7800975" y="3162300"/>
            <a:ext cx="225425" cy="225425"/>
            <a:chOff x="985" y="3291"/>
            <a:chExt cx="142" cy="142"/>
          </a:xfrm>
        </p:grpSpPr>
        <p:sp>
          <p:nvSpPr>
            <p:cNvPr id="195" name="Oval 90"/>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196" name="Group 91"/>
            <p:cNvGrpSpPr>
              <a:grpSpLocks/>
            </p:cNvGrpSpPr>
            <p:nvPr/>
          </p:nvGrpSpPr>
          <p:grpSpPr bwMode="auto">
            <a:xfrm>
              <a:off x="985" y="3291"/>
              <a:ext cx="142" cy="142"/>
              <a:chOff x="368" y="1680"/>
              <a:chExt cx="428" cy="428"/>
            </a:xfrm>
          </p:grpSpPr>
          <p:sp>
            <p:nvSpPr>
              <p:cNvPr id="197" name="Oval 92"/>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198" name="Oval 93"/>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199" name="Group 94"/>
          <p:cNvGrpSpPr>
            <a:grpSpLocks/>
          </p:cNvGrpSpPr>
          <p:nvPr/>
        </p:nvGrpSpPr>
        <p:grpSpPr bwMode="auto">
          <a:xfrm>
            <a:off x="5753100" y="1219200"/>
            <a:ext cx="225425" cy="225425"/>
            <a:chOff x="985" y="3291"/>
            <a:chExt cx="142" cy="142"/>
          </a:xfrm>
        </p:grpSpPr>
        <p:sp>
          <p:nvSpPr>
            <p:cNvPr id="200" name="Oval 95"/>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01" name="Group 96"/>
            <p:cNvGrpSpPr>
              <a:grpSpLocks/>
            </p:cNvGrpSpPr>
            <p:nvPr/>
          </p:nvGrpSpPr>
          <p:grpSpPr bwMode="auto">
            <a:xfrm>
              <a:off x="985" y="3291"/>
              <a:ext cx="142" cy="142"/>
              <a:chOff x="368" y="1680"/>
              <a:chExt cx="428" cy="428"/>
            </a:xfrm>
          </p:grpSpPr>
          <p:sp>
            <p:nvSpPr>
              <p:cNvPr id="202" name="Oval 97"/>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03" name="Oval 98"/>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04" name="Group 99"/>
          <p:cNvGrpSpPr>
            <a:grpSpLocks/>
          </p:cNvGrpSpPr>
          <p:nvPr/>
        </p:nvGrpSpPr>
        <p:grpSpPr bwMode="auto">
          <a:xfrm>
            <a:off x="4714875" y="4114800"/>
            <a:ext cx="225425" cy="225425"/>
            <a:chOff x="985" y="3291"/>
            <a:chExt cx="142" cy="142"/>
          </a:xfrm>
        </p:grpSpPr>
        <p:sp>
          <p:nvSpPr>
            <p:cNvPr id="205" name="Oval 100"/>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06" name="Group 101"/>
            <p:cNvGrpSpPr>
              <a:grpSpLocks/>
            </p:cNvGrpSpPr>
            <p:nvPr/>
          </p:nvGrpSpPr>
          <p:grpSpPr bwMode="auto">
            <a:xfrm>
              <a:off x="985" y="3291"/>
              <a:ext cx="142" cy="142"/>
              <a:chOff x="368" y="1680"/>
              <a:chExt cx="428" cy="428"/>
            </a:xfrm>
          </p:grpSpPr>
          <p:sp>
            <p:nvSpPr>
              <p:cNvPr id="207" name="Oval 102"/>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08" name="Oval 103"/>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09" name="Group 104"/>
          <p:cNvGrpSpPr>
            <a:grpSpLocks/>
          </p:cNvGrpSpPr>
          <p:nvPr/>
        </p:nvGrpSpPr>
        <p:grpSpPr bwMode="auto">
          <a:xfrm>
            <a:off x="3695700" y="3590925"/>
            <a:ext cx="225425" cy="225425"/>
            <a:chOff x="985" y="3291"/>
            <a:chExt cx="142" cy="142"/>
          </a:xfrm>
        </p:grpSpPr>
        <p:sp>
          <p:nvSpPr>
            <p:cNvPr id="210" name="Oval 105"/>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11" name="Group 106"/>
            <p:cNvGrpSpPr>
              <a:grpSpLocks/>
            </p:cNvGrpSpPr>
            <p:nvPr/>
          </p:nvGrpSpPr>
          <p:grpSpPr bwMode="auto">
            <a:xfrm>
              <a:off x="985" y="3291"/>
              <a:ext cx="142" cy="142"/>
              <a:chOff x="368" y="1680"/>
              <a:chExt cx="428" cy="428"/>
            </a:xfrm>
          </p:grpSpPr>
          <p:sp>
            <p:nvSpPr>
              <p:cNvPr id="212" name="Oval 107"/>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13" name="Oval 108"/>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14" name="Group 109"/>
          <p:cNvGrpSpPr>
            <a:grpSpLocks/>
          </p:cNvGrpSpPr>
          <p:nvPr/>
        </p:nvGrpSpPr>
        <p:grpSpPr bwMode="auto">
          <a:xfrm>
            <a:off x="2660650" y="4257675"/>
            <a:ext cx="225425" cy="225425"/>
            <a:chOff x="985" y="3291"/>
            <a:chExt cx="142" cy="142"/>
          </a:xfrm>
        </p:grpSpPr>
        <p:sp>
          <p:nvSpPr>
            <p:cNvPr id="215" name="Oval 110"/>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16" name="Group 111"/>
            <p:cNvGrpSpPr>
              <a:grpSpLocks/>
            </p:cNvGrpSpPr>
            <p:nvPr/>
          </p:nvGrpSpPr>
          <p:grpSpPr bwMode="auto">
            <a:xfrm>
              <a:off x="985" y="3291"/>
              <a:ext cx="142" cy="142"/>
              <a:chOff x="368" y="1680"/>
              <a:chExt cx="428" cy="428"/>
            </a:xfrm>
          </p:grpSpPr>
          <p:sp>
            <p:nvSpPr>
              <p:cNvPr id="217" name="Oval 112"/>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18" name="Oval 113"/>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19" name="Group 114"/>
          <p:cNvGrpSpPr>
            <a:grpSpLocks/>
          </p:cNvGrpSpPr>
          <p:nvPr/>
        </p:nvGrpSpPr>
        <p:grpSpPr bwMode="auto">
          <a:xfrm>
            <a:off x="1609725" y="5257800"/>
            <a:ext cx="225425" cy="225425"/>
            <a:chOff x="985" y="3291"/>
            <a:chExt cx="142" cy="142"/>
          </a:xfrm>
        </p:grpSpPr>
        <p:sp>
          <p:nvSpPr>
            <p:cNvPr id="220" name="Oval 115"/>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21" name="Group 116"/>
            <p:cNvGrpSpPr>
              <a:grpSpLocks/>
            </p:cNvGrpSpPr>
            <p:nvPr/>
          </p:nvGrpSpPr>
          <p:grpSpPr bwMode="auto">
            <a:xfrm>
              <a:off x="985" y="3291"/>
              <a:ext cx="142" cy="142"/>
              <a:chOff x="368" y="1680"/>
              <a:chExt cx="428" cy="428"/>
            </a:xfrm>
          </p:grpSpPr>
          <p:sp>
            <p:nvSpPr>
              <p:cNvPr id="222" name="Oval 117"/>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3" name="Oval 118"/>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24" name="Group 119"/>
          <p:cNvGrpSpPr>
            <a:grpSpLocks/>
          </p:cNvGrpSpPr>
          <p:nvPr/>
        </p:nvGrpSpPr>
        <p:grpSpPr bwMode="auto">
          <a:xfrm>
            <a:off x="1600200" y="4114800"/>
            <a:ext cx="225425" cy="225425"/>
            <a:chOff x="985" y="3291"/>
            <a:chExt cx="142" cy="142"/>
          </a:xfrm>
        </p:grpSpPr>
        <p:sp>
          <p:nvSpPr>
            <p:cNvPr id="225" name="Oval 120"/>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26" name="Group 121"/>
            <p:cNvGrpSpPr>
              <a:grpSpLocks/>
            </p:cNvGrpSpPr>
            <p:nvPr/>
          </p:nvGrpSpPr>
          <p:grpSpPr bwMode="auto">
            <a:xfrm>
              <a:off x="985" y="3291"/>
              <a:ext cx="142" cy="142"/>
              <a:chOff x="368" y="1680"/>
              <a:chExt cx="428" cy="428"/>
            </a:xfrm>
          </p:grpSpPr>
          <p:sp>
            <p:nvSpPr>
              <p:cNvPr id="227" name="Oval 122"/>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8" name="Oval 123"/>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29" name="Group 124"/>
          <p:cNvGrpSpPr>
            <a:grpSpLocks/>
          </p:cNvGrpSpPr>
          <p:nvPr/>
        </p:nvGrpSpPr>
        <p:grpSpPr bwMode="auto">
          <a:xfrm>
            <a:off x="2651125" y="3114675"/>
            <a:ext cx="225425" cy="225425"/>
            <a:chOff x="985" y="3291"/>
            <a:chExt cx="142" cy="142"/>
          </a:xfrm>
        </p:grpSpPr>
        <p:sp>
          <p:nvSpPr>
            <p:cNvPr id="230" name="Oval 125"/>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31" name="Group 126"/>
            <p:cNvGrpSpPr>
              <a:grpSpLocks/>
            </p:cNvGrpSpPr>
            <p:nvPr/>
          </p:nvGrpSpPr>
          <p:grpSpPr bwMode="auto">
            <a:xfrm>
              <a:off x="985" y="3291"/>
              <a:ext cx="142" cy="142"/>
              <a:chOff x="368" y="1680"/>
              <a:chExt cx="428" cy="428"/>
            </a:xfrm>
          </p:grpSpPr>
          <p:sp>
            <p:nvSpPr>
              <p:cNvPr id="232" name="Oval 127"/>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3" name="Oval 128"/>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34" name="Group 129"/>
          <p:cNvGrpSpPr>
            <a:grpSpLocks/>
          </p:cNvGrpSpPr>
          <p:nvPr/>
        </p:nvGrpSpPr>
        <p:grpSpPr bwMode="auto">
          <a:xfrm>
            <a:off x="4724400" y="1838325"/>
            <a:ext cx="225425" cy="225425"/>
            <a:chOff x="985" y="3291"/>
            <a:chExt cx="142" cy="142"/>
          </a:xfrm>
        </p:grpSpPr>
        <p:sp>
          <p:nvSpPr>
            <p:cNvPr id="235" name="Oval 130"/>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36" name="Group 131"/>
            <p:cNvGrpSpPr>
              <a:grpSpLocks/>
            </p:cNvGrpSpPr>
            <p:nvPr/>
          </p:nvGrpSpPr>
          <p:grpSpPr bwMode="auto">
            <a:xfrm>
              <a:off x="985" y="3291"/>
              <a:ext cx="142" cy="142"/>
              <a:chOff x="368" y="1680"/>
              <a:chExt cx="428" cy="428"/>
            </a:xfrm>
          </p:grpSpPr>
          <p:sp>
            <p:nvSpPr>
              <p:cNvPr id="237" name="Oval 132"/>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8" name="Oval 133"/>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39" name="Group 134"/>
          <p:cNvGrpSpPr>
            <a:grpSpLocks/>
          </p:cNvGrpSpPr>
          <p:nvPr/>
        </p:nvGrpSpPr>
        <p:grpSpPr bwMode="auto">
          <a:xfrm>
            <a:off x="7800975" y="4572000"/>
            <a:ext cx="225425" cy="225425"/>
            <a:chOff x="985" y="3291"/>
            <a:chExt cx="142" cy="142"/>
          </a:xfrm>
        </p:grpSpPr>
        <p:sp>
          <p:nvSpPr>
            <p:cNvPr id="240" name="Oval 135"/>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41" name="Group 136"/>
            <p:cNvGrpSpPr>
              <a:grpSpLocks/>
            </p:cNvGrpSpPr>
            <p:nvPr/>
          </p:nvGrpSpPr>
          <p:grpSpPr bwMode="auto">
            <a:xfrm>
              <a:off x="985" y="3291"/>
              <a:ext cx="142" cy="142"/>
              <a:chOff x="368" y="1680"/>
              <a:chExt cx="428" cy="428"/>
            </a:xfrm>
          </p:grpSpPr>
          <p:sp>
            <p:nvSpPr>
              <p:cNvPr id="242" name="Oval 137"/>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43" name="Oval 138"/>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cxnSp>
        <p:nvCxnSpPr>
          <p:cNvPr id="244" name="AutoShape 139"/>
          <p:cNvCxnSpPr>
            <a:cxnSpLocks noChangeShapeType="1"/>
            <a:stCxn id="264" idx="4"/>
            <a:endCxn id="249" idx="4"/>
          </p:cNvCxnSpPr>
          <p:nvPr/>
        </p:nvCxnSpPr>
        <p:spPr bwMode="auto">
          <a:xfrm flipH="1" flipV="1">
            <a:off x="5857875" y="3154363"/>
            <a:ext cx="1028700" cy="2314575"/>
          </a:xfrm>
          <a:prstGeom prst="straightConnector1">
            <a:avLst/>
          </a:prstGeom>
          <a:noFill/>
          <a:ln w="25400">
            <a:solidFill>
              <a:srgbClr val="EC1C24"/>
            </a:solidFill>
            <a:round/>
            <a:headEnd/>
            <a:tailEnd/>
          </a:ln>
        </p:spPr>
      </p:cxnSp>
      <p:grpSp>
        <p:nvGrpSpPr>
          <p:cNvPr id="245" name="Group 140"/>
          <p:cNvGrpSpPr>
            <a:grpSpLocks/>
          </p:cNvGrpSpPr>
          <p:nvPr/>
        </p:nvGrpSpPr>
        <p:grpSpPr bwMode="auto">
          <a:xfrm>
            <a:off x="5743575" y="3019425"/>
            <a:ext cx="225425" cy="225425"/>
            <a:chOff x="985" y="3291"/>
            <a:chExt cx="142" cy="142"/>
          </a:xfrm>
        </p:grpSpPr>
        <p:sp>
          <p:nvSpPr>
            <p:cNvPr id="246" name="Oval 14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47" name="Group 142"/>
            <p:cNvGrpSpPr>
              <a:grpSpLocks/>
            </p:cNvGrpSpPr>
            <p:nvPr/>
          </p:nvGrpSpPr>
          <p:grpSpPr bwMode="auto">
            <a:xfrm>
              <a:off x="985" y="3291"/>
              <a:ext cx="142" cy="142"/>
              <a:chOff x="368" y="1680"/>
              <a:chExt cx="428" cy="428"/>
            </a:xfrm>
          </p:grpSpPr>
          <p:sp>
            <p:nvSpPr>
              <p:cNvPr id="248" name="Oval 143"/>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49" name="Oval 144"/>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50" name="Group 145"/>
          <p:cNvGrpSpPr>
            <a:grpSpLocks/>
          </p:cNvGrpSpPr>
          <p:nvPr/>
        </p:nvGrpSpPr>
        <p:grpSpPr bwMode="auto">
          <a:xfrm>
            <a:off x="6772275" y="4724400"/>
            <a:ext cx="225425" cy="225425"/>
            <a:chOff x="985" y="3291"/>
            <a:chExt cx="142" cy="142"/>
          </a:xfrm>
        </p:grpSpPr>
        <p:sp>
          <p:nvSpPr>
            <p:cNvPr id="251" name="Oval 14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52" name="Group 147"/>
            <p:cNvGrpSpPr>
              <a:grpSpLocks/>
            </p:cNvGrpSpPr>
            <p:nvPr/>
          </p:nvGrpSpPr>
          <p:grpSpPr bwMode="auto">
            <a:xfrm>
              <a:off x="985" y="3291"/>
              <a:ext cx="142" cy="142"/>
              <a:chOff x="368" y="1680"/>
              <a:chExt cx="428" cy="428"/>
            </a:xfrm>
          </p:grpSpPr>
          <p:sp>
            <p:nvSpPr>
              <p:cNvPr id="253" name="Oval 148"/>
              <p:cNvSpPr>
                <a:spLocks noChangeArrowheads="1"/>
              </p:cNvSpPr>
              <p:nvPr/>
            </p:nvSpPr>
            <p:spPr bwMode="auto">
              <a:xfrm rot="-252224">
                <a:off x="368" y="1680"/>
                <a:ext cx="428" cy="428"/>
              </a:xfrm>
              <a:prstGeom prst="ellipse">
                <a:avLst/>
              </a:prstGeom>
              <a:gradFill rotWithShape="1">
                <a:gsLst>
                  <a:gs pos="0">
                    <a:srgbClr val="000000"/>
                  </a:gs>
                  <a:gs pos="100000">
                    <a:srgbClr val="1C1C1C"/>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54" name="Oval 149"/>
              <p:cNvSpPr>
                <a:spLocks noChangeArrowheads="1"/>
              </p:cNvSpPr>
              <p:nvPr/>
            </p:nvSpPr>
            <p:spPr bwMode="auto">
              <a:xfrm rot="-252224">
                <a:off x="409" y="1690"/>
                <a:ext cx="334" cy="250"/>
              </a:xfrm>
              <a:prstGeom prst="ellipse">
                <a:avLst/>
              </a:prstGeom>
              <a:gradFill rotWithShape="1">
                <a:gsLst>
                  <a:gs pos="0">
                    <a:srgbClr val="FFFFFF"/>
                  </a:gs>
                  <a:gs pos="100000">
                    <a:srgbClr val="333333"/>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55" name="Group 155"/>
          <p:cNvGrpSpPr>
            <a:grpSpLocks/>
          </p:cNvGrpSpPr>
          <p:nvPr/>
        </p:nvGrpSpPr>
        <p:grpSpPr bwMode="auto">
          <a:xfrm>
            <a:off x="3686175" y="5638800"/>
            <a:ext cx="225425" cy="225425"/>
            <a:chOff x="985" y="3291"/>
            <a:chExt cx="142" cy="142"/>
          </a:xfrm>
        </p:grpSpPr>
        <p:sp>
          <p:nvSpPr>
            <p:cNvPr id="256" name="Oval 156"/>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57" name="Group 157"/>
            <p:cNvGrpSpPr>
              <a:grpSpLocks/>
            </p:cNvGrpSpPr>
            <p:nvPr/>
          </p:nvGrpSpPr>
          <p:grpSpPr bwMode="auto">
            <a:xfrm>
              <a:off x="985" y="3291"/>
              <a:ext cx="142" cy="142"/>
              <a:chOff x="368" y="1680"/>
              <a:chExt cx="428" cy="428"/>
            </a:xfrm>
          </p:grpSpPr>
          <p:sp>
            <p:nvSpPr>
              <p:cNvPr id="258" name="Oval 158"/>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59" name="Oval 159"/>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grpSp>
        <p:nvGrpSpPr>
          <p:cNvPr id="260" name="Group 160"/>
          <p:cNvGrpSpPr>
            <a:grpSpLocks/>
          </p:cNvGrpSpPr>
          <p:nvPr/>
        </p:nvGrpSpPr>
        <p:grpSpPr bwMode="auto">
          <a:xfrm>
            <a:off x="6772275" y="5334000"/>
            <a:ext cx="225425" cy="225425"/>
            <a:chOff x="985" y="3291"/>
            <a:chExt cx="142" cy="142"/>
          </a:xfrm>
        </p:grpSpPr>
        <p:sp>
          <p:nvSpPr>
            <p:cNvPr id="261" name="Oval 161"/>
            <p:cNvSpPr>
              <a:spLocks noChangeArrowheads="1"/>
            </p:cNvSpPr>
            <p:nvPr/>
          </p:nvSpPr>
          <p:spPr bwMode="auto">
            <a:xfrm>
              <a:off x="1056" y="3360"/>
              <a:ext cx="6" cy="6"/>
            </a:xfrm>
            <a:prstGeom prst="ellipse">
              <a:avLst/>
            </a:prstGeom>
            <a:solidFill>
              <a:srgbClr val="333333"/>
            </a:solidFill>
            <a:ln w="9525" algn="ctr">
              <a:no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nvGrpSpPr>
            <p:cNvPr id="262" name="Group 162"/>
            <p:cNvGrpSpPr>
              <a:grpSpLocks/>
            </p:cNvGrpSpPr>
            <p:nvPr/>
          </p:nvGrpSpPr>
          <p:grpSpPr bwMode="auto">
            <a:xfrm>
              <a:off x="985" y="3291"/>
              <a:ext cx="142" cy="142"/>
              <a:chOff x="368" y="1680"/>
              <a:chExt cx="428" cy="428"/>
            </a:xfrm>
          </p:grpSpPr>
          <p:sp>
            <p:nvSpPr>
              <p:cNvPr id="263" name="Oval 163"/>
              <p:cNvSpPr>
                <a:spLocks noChangeArrowheads="1"/>
              </p:cNvSpPr>
              <p:nvPr/>
            </p:nvSpPr>
            <p:spPr bwMode="auto">
              <a:xfrm rot="-252224">
                <a:off x="368" y="1680"/>
                <a:ext cx="428" cy="428"/>
              </a:xfrm>
              <a:prstGeom prst="ellipse">
                <a:avLst/>
              </a:prstGeom>
              <a:gradFill rotWithShape="1">
                <a:gsLst>
                  <a:gs pos="0">
                    <a:srgbClr val="EC1C24"/>
                  </a:gs>
                  <a:gs pos="100000">
                    <a:srgbClr val="FF0000"/>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64" name="Oval 164"/>
              <p:cNvSpPr>
                <a:spLocks noChangeArrowheads="1"/>
              </p:cNvSpPr>
              <p:nvPr/>
            </p:nvSpPr>
            <p:spPr bwMode="auto">
              <a:xfrm rot="-252224">
                <a:off x="409" y="1690"/>
                <a:ext cx="334" cy="250"/>
              </a:xfrm>
              <a:prstGeom prst="ellipse">
                <a:avLst/>
              </a:prstGeom>
              <a:gradFill rotWithShape="1">
                <a:gsLst>
                  <a:gs pos="0">
                    <a:srgbClr val="FFFFFF"/>
                  </a:gs>
                  <a:gs pos="100000">
                    <a:srgbClr val="EC1C24"/>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sp>
        <p:nvSpPr>
          <p:cNvPr id="265" name="Text Box 394"/>
          <p:cNvSpPr txBox="1">
            <a:spLocks noChangeArrowheads="1"/>
          </p:cNvSpPr>
          <p:nvPr/>
        </p:nvSpPr>
        <p:spPr bwMode="auto">
          <a:xfrm>
            <a:off x="1323976" y="6153090"/>
            <a:ext cx="790574"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2010</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266" name="Text Box 394"/>
          <p:cNvSpPr txBox="1">
            <a:spLocks noChangeArrowheads="1"/>
          </p:cNvSpPr>
          <p:nvPr/>
        </p:nvSpPr>
        <p:spPr bwMode="auto">
          <a:xfrm>
            <a:off x="2371726" y="6153090"/>
            <a:ext cx="790574"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2011</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267" name="Text Box 394"/>
          <p:cNvSpPr txBox="1">
            <a:spLocks noChangeArrowheads="1"/>
          </p:cNvSpPr>
          <p:nvPr/>
        </p:nvSpPr>
        <p:spPr bwMode="auto">
          <a:xfrm>
            <a:off x="3400426" y="6153090"/>
            <a:ext cx="790574"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2012</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268" name="Text Box 394"/>
          <p:cNvSpPr txBox="1">
            <a:spLocks noChangeArrowheads="1"/>
          </p:cNvSpPr>
          <p:nvPr/>
        </p:nvSpPr>
        <p:spPr bwMode="auto">
          <a:xfrm>
            <a:off x="4429126" y="6153090"/>
            <a:ext cx="790574"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2013</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269" name="Text Box 394"/>
          <p:cNvSpPr txBox="1">
            <a:spLocks noChangeArrowheads="1"/>
          </p:cNvSpPr>
          <p:nvPr/>
        </p:nvSpPr>
        <p:spPr bwMode="auto">
          <a:xfrm>
            <a:off x="5448301" y="6153090"/>
            <a:ext cx="790574"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2014</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270" name="Text Box 394"/>
          <p:cNvSpPr txBox="1">
            <a:spLocks noChangeArrowheads="1"/>
          </p:cNvSpPr>
          <p:nvPr/>
        </p:nvSpPr>
        <p:spPr bwMode="auto">
          <a:xfrm>
            <a:off x="6496051" y="6153090"/>
            <a:ext cx="790574"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2015</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sp>
        <p:nvSpPr>
          <p:cNvPr id="271" name="Text Box 394"/>
          <p:cNvSpPr txBox="1">
            <a:spLocks noChangeArrowheads="1"/>
          </p:cNvSpPr>
          <p:nvPr/>
        </p:nvSpPr>
        <p:spPr bwMode="auto">
          <a:xfrm>
            <a:off x="7515226" y="6153090"/>
            <a:ext cx="790574" cy="400110"/>
          </a:xfrm>
          <a:prstGeom prst="rect">
            <a:avLst/>
          </a:prstGeom>
          <a:noFill/>
          <a:ln w="9525" algn="ctr">
            <a:noFill/>
            <a:miter lim="800000"/>
            <a:headEnd/>
            <a:tailEnd/>
          </a:ln>
          <a:effectLst/>
        </p:spPr>
        <p:txBody>
          <a:bodyPr wrap="square" tIns="9144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ru-RU"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rPr>
              <a:t>2016</a:t>
            </a:r>
            <a:endParaRPr kumimoji="0" lang="en-US" altLang="ko-KR" sz="1700" b="0" i="0" u="none" strike="noStrike" kern="0" cap="none" spc="0" normalizeH="0" baseline="0" noProof="0" dirty="0">
              <a:ln>
                <a:noFill/>
              </a:ln>
              <a:solidFill>
                <a:srgbClr val="000000">
                  <a:lumMod val="65000"/>
                  <a:lumOff val="35000"/>
                </a:srgbClr>
              </a:solidFill>
              <a:effectLst/>
              <a:uLnTx/>
              <a:uFillTx/>
              <a:ea typeface="굴림" charset="-127"/>
              <a:cs typeface="Arial" pitchFamily="34" charset="0"/>
            </a:endParaRPr>
          </a:p>
        </p:txBody>
      </p:sp>
      <p:cxnSp>
        <p:nvCxnSpPr>
          <p:cNvPr id="272" name="AutoShape 488"/>
          <p:cNvCxnSpPr>
            <a:cxnSpLocks noChangeShapeType="1"/>
            <a:stCxn id="283" idx="4"/>
            <a:endCxn id="280" idx="4"/>
          </p:cNvCxnSpPr>
          <p:nvPr/>
        </p:nvCxnSpPr>
        <p:spPr bwMode="auto">
          <a:xfrm rot="5400000">
            <a:off x="2014336" y="2194392"/>
            <a:ext cx="453023" cy="1052692"/>
          </a:xfrm>
          <a:prstGeom prst="straightConnector1">
            <a:avLst/>
          </a:prstGeom>
          <a:noFill/>
          <a:ln w="25400">
            <a:solidFill>
              <a:srgbClr val="0071FF"/>
            </a:solidFill>
            <a:round/>
            <a:headEnd/>
            <a:tailEnd/>
          </a:ln>
        </p:spPr>
      </p:cxnSp>
      <p:cxnSp>
        <p:nvCxnSpPr>
          <p:cNvPr id="273" name="AutoShape 488"/>
          <p:cNvCxnSpPr>
            <a:cxnSpLocks noChangeShapeType="1"/>
            <a:stCxn id="286" idx="4"/>
            <a:endCxn id="283" idx="4"/>
          </p:cNvCxnSpPr>
          <p:nvPr/>
        </p:nvCxnSpPr>
        <p:spPr bwMode="auto">
          <a:xfrm rot="5400000" flipH="1">
            <a:off x="3169624" y="2091796"/>
            <a:ext cx="242888" cy="1047750"/>
          </a:xfrm>
          <a:prstGeom prst="straightConnector1">
            <a:avLst/>
          </a:prstGeom>
          <a:noFill/>
          <a:ln w="25400">
            <a:solidFill>
              <a:srgbClr val="0071FF"/>
            </a:solidFill>
            <a:round/>
            <a:headEnd/>
            <a:tailEnd/>
          </a:ln>
        </p:spPr>
      </p:cxnSp>
      <p:cxnSp>
        <p:nvCxnSpPr>
          <p:cNvPr id="274" name="AutoShape 488"/>
          <p:cNvCxnSpPr>
            <a:cxnSpLocks noChangeShapeType="1"/>
            <a:stCxn id="289" idx="4"/>
            <a:endCxn id="286" idx="4"/>
          </p:cNvCxnSpPr>
          <p:nvPr/>
        </p:nvCxnSpPr>
        <p:spPr bwMode="auto">
          <a:xfrm rot="5400000">
            <a:off x="3679212" y="1577446"/>
            <a:ext cx="1295400" cy="1023938"/>
          </a:xfrm>
          <a:prstGeom prst="straightConnector1">
            <a:avLst/>
          </a:prstGeom>
          <a:noFill/>
          <a:ln w="25400">
            <a:solidFill>
              <a:srgbClr val="0071FF"/>
            </a:solidFill>
            <a:round/>
            <a:headEnd/>
            <a:tailEnd/>
          </a:ln>
        </p:spPr>
      </p:cxnSp>
      <p:cxnSp>
        <p:nvCxnSpPr>
          <p:cNvPr id="275" name="AutoShape 488"/>
          <p:cNvCxnSpPr>
            <a:cxnSpLocks noChangeShapeType="1"/>
            <a:stCxn id="292" idx="4"/>
            <a:endCxn id="289" idx="4"/>
          </p:cNvCxnSpPr>
          <p:nvPr/>
        </p:nvCxnSpPr>
        <p:spPr bwMode="auto">
          <a:xfrm rot="5400000" flipH="1">
            <a:off x="4974612" y="1305984"/>
            <a:ext cx="754855" cy="1026318"/>
          </a:xfrm>
          <a:prstGeom prst="straightConnector1">
            <a:avLst/>
          </a:prstGeom>
          <a:noFill/>
          <a:ln w="25400">
            <a:solidFill>
              <a:srgbClr val="0071FF"/>
            </a:solidFill>
            <a:round/>
            <a:headEnd/>
            <a:tailEnd/>
          </a:ln>
        </p:spPr>
      </p:cxnSp>
      <p:cxnSp>
        <p:nvCxnSpPr>
          <p:cNvPr id="276" name="AutoShape 488"/>
          <p:cNvCxnSpPr>
            <a:cxnSpLocks noChangeShapeType="1"/>
            <a:stCxn id="295" idx="4"/>
            <a:endCxn id="292" idx="4"/>
          </p:cNvCxnSpPr>
          <p:nvPr/>
        </p:nvCxnSpPr>
        <p:spPr bwMode="auto">
          <a:xfrm rot="5400000" flipH="1">
            <a:off x="5622311" y="2439458"/>
            <a:ext cx="1509713" cy="1023938"/>
          </a:xfrm>
          <a:prstGeom prst="straightConnector1">
            <a:avLst/>
          </a:prstGeom>
          <a:noFill/>
          <a:ln w="25400">
            <a:solidFill>
              <a:srgbClr val="0071FF"/>
            </a:solidFill>
            <a:round/>
            <a:headEnd/>
            <a:tailEnd/>
          </a:ln>
        </p:spPr>
      </p:cxnSp>
      <p:cxnSp>
        <p:nvCxnSpPr>
          <p:cNvPr id="277" name="AutoShape 488"/>
          <p:cNvCxnSpPr>
            <a:cxnSpLocks noChangeShapeType="1"/>
            <a:stCxn id="298" idx="4"/>
            <a:endCxn id="295" idx="4"/>
          </p:cNvCxnSpPr>
          <p:nvPr/>
        </p:nvCxnSpPr>
        <p:spPr bwMode="auto">
          <a:xfrm rot="5400000">
            <a:off x="6577194" y="2360877"/>
            <a:ext cx="1657350" cy="1033463"/>
          </a:xfrm>
          <a:prstGeom prst="straightConnector1">
            <a:avLst/>
          </a:prstGeom>
          <a:noFill/>
          <a:ln w="25400">
            <a:solidFill>
              <a:srgbClr val="0071FF"/>
            </a:solidFill>
            <a:round/>
            <a:headEnd/>
            <a:tailEnd/>
          </a:ln>
        </p:spPr>
      </p:cxnSp>
      <p:grpSp>
        <p:nvGrpSpPr>
          <p:cNvPr id="278" name="Group 277"/>
          <p:cNvGrpSpPr/>
          <p:nvPr/>
        </p:nvGrpSpPr>
        <p:grpSpPr>
          <a:xfrm>
            <a:off x="1600021" y="2810461"/>
            <a:ext cx="225424" cy="225457"/>
            <a:chOff x="-1396871" y="1905927"/>
            <a:chExt cx="678829" cy="678929"/>
          </a:xfrm>
        </p:grpSpPr>
        <p:sp>
          <p:nvSpPr>
            <p:cNvPr id="279"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80"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81" name="Group 280"/>
          <p:cNvGrpSpPr/>
          <p:nvPr/>
        </p:nvGrpSpPr>
        <p:grpSpPr>
          <a:xfrm>
            <a:off x="2652713" y="2357438"/>
            <a:ext cx="225424" cy="225457"/>
            <a:chOff x="-1396871" y="1905927"/>
            <a:chExt cx="678829" cy="678929"/>
          </a:xfrm>
        </p:grpSpPr>
        <p:sp>
          <p:nvSpPr>
            <p:cNvPr id="282"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83"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84" name="Group 283"/>
          <p:cNvGrpSpPr/>
          <p:nvPr/>
        </p:nvGrpSpPr>
        <p:grpSpPr>
          <a:xfrm>
            <a:off x="3700463" y="2600326"/>
            <a:ext cx="225424" cy="225457"/>
            <a:chOff x="-1396871" y="1905927"/>
            <a:chExt cx="678829" cy="678929"/>
          </a:xfrm>
        </p:grpSpPr>
        <p:sp>
          <p:nvSpPr>
            <p:cNvPr id="285"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86"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87" name="Group 286"/>
          <p:cNvGrpSpPr/>
          <p:nvPr/>
        </p:nvGrpSpPr>
        <p:grpSpPr>
          <a:xfrm>
            <a:off x="4724401" y="1304926"/>
            <a:ext cx="225424" cy="225457"/>
            <a:chOff x="-1396871" y="1905927"/>
            <a:chExt cx="678829" cy="678929"/>
          </a:xfrm>
        </p:grpSpPr>
        <p:sp>
          <p:nvSpPr>
            <p:cNvPr id="288"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89"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90" name="Group 289"/>
          <p:cNvGrpSpPr/>
          <p:nvPr/>
        </p:nvGrpSpPr>
        <p:grpSpPr>
          <a:xfrm>
            <a:off x="5750719" y="2059781"/>
            <a:ext cx="225424" cy="225457"/>
            <a:chOff x="-1396871" y="1905927"/>
            <a:chExt cx="678829" cy="678929"/>
          </a:xfrm>
        </p:grpSpPr>
        <p:sp>
          <p:nvSpPr>
            <p:cNvPr id="291"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92"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93" name="Group 292"/>
          <p:cNvGrpSpPr/>
          <p:nvPr/>
        </p:nvGrpSpPr>
        <p:grpSpPr>
          <a:xfrm>
            <a:off x="6774657" y="3569494"/>
            <a:ext cx="225424" cy="225457"/>
            <a:chOff x="-1396871" y="1905927"/>
            <a:chExt cx="678829" cy="678929"/>
          </a:xfrm>
        </p:grpSpPr>
        <p:sp>
          <p:nvSpPr>
            <p:cNvPr id="294"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95"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96" name="Group 295"/>
          <p:cNvGrpSpPr/>
          <p:nvPr/>
        </p:nvGrpSpPr>
        <p:grpSpPr>
          <a:xfrm>
            <a:off x="7808120" y="1912144"/>
            <a:ext cx="225424" cy="225457"/>
            <a:chOff x="-1396871" y="1905927"/>
            <a:chExt cx="678829" cy="678929"/>
          </a:xfrm>
        </p:grpSpPr>
        <p:sp>
          <p:nvSpPr>
            <p:cNvPr id="297" name="Oval 18"/>
            <p:cNvSpPr>
              <a:spLocks noChangeArrowheads="1"/>
            </p:cNvSpPr>
            <p:nvPr/>
          </p:nvSpPr>
          <p:spPr bwMode="auto">
            <a:xfrm rot="21347776">
              <a:off x="-1396871" y="1905927"/>
              <a:ext cx="678829" cy="678929"/>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98" name="Oval 19"/>
            <p:cNvSpPr>
              <a:spLocks noChangeArrowheads="1"/>
            </p:cNvSpPr>
            <p:nvPr/>
          </p:nvSpPr>
          <p:spPr bwMode="auto">
            <a:xfrm rot="21347776">
              <a:off x="-1332111" y="1922116"/>
              <a:ext cx="530913" cy="396262"/>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300" name="Rectangle 2078"/>
          <p:cNvSpPr>
            <a:spLocks noChangeArrowheads="1"/>
          </p:cNvSpPr>
          <p:nvPr/>
        </p:nvSpPr>
        <p:spPr bwMode="auto">
          <a:xfrm>
            <a:off x="1295400" y="228600"/>
            <a:ext cx="6838950" cy="790575"/>
          </a:xfrm>
          <a:prstGeom prst="rect">
            <a:avLst/>
          </a:prstGeom>
          <a:noFill/>
          <a:ln w="9525">
            <a:noFill/>
            <a:miter lim="800000"/>
            <a:headEnd/>
            <a:tailEnd/>
          </a:ln>
          <a:effectLst/>
        </p:spPr>
        <p:txBody>
          <a:bodyPr wrap="none">
            <a:noAutofit/>
          </a:bodyPr>
          <a:lstStyle/>
          <a:p>
            <a:r>
              <a:rPr lang="en-US" sz="5000" u="none" baseline="0" dirty="0"/>
              <a:t>MEXICO</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156057" y="2104571"/>
            <a:ext cx="6527772" cy="4335704"/>
            <a:chOff x="-50772" y="762000"/>
            <a:chExt cx="6527772" cy="4335704"/>
          </a:xfrm>
        </p:grpSpPr>
        <p:grpSp>
          <p:nvGrpSpPr>
            <p:cNvPr id="101" name="Group 51"/>
            <p:cNvGrpSpPr/>
            <p:nvPr/>
          </p:nvGrpSpPr>
          <p:grpSpPr>
            <a:xfrm>
              <a:off x="69027" y="762000"/>
              <a:ext cx="6407973" cy="4335704"/>
              <a:chOff x="530225" y="682625"/>
              <a:chExt cx="7981950" cy="5400676"/>
            </a:xfrm>
            <a:solidFill>
              <a:schemeClr val="bg1"/>
            </a:solidFill>
            <a:effectLst>
              <a:outerShdw blurRad="50800" dist="38100" dir="2700000" algn="tl" rotWithShape="0">
                <a:prstClr val="black">
                  <a:alpha val="40000"/>
                </a:prstClr>
              </a:outerShdw>
            </a:effectLst>
          </p:grpSpPr>
          <p:sp>
            <p:nvSpPr>
              <p:cNvPr id="130"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1"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2"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3"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4"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5"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6"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7"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8"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39"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0"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1"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2"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3"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4"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solidFill>
                <a:srgbClr val="FF0000"/>
              </a:soli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5"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6"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7"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8"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49"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50"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51"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54"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55"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56"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57"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58"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59"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0"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1"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2"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3"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4"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5"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6"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7"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8"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69"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0"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1"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2"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3"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4"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5"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6"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7"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8"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79"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grpSp>
        <p:grpSp>
          <p:nvGrpSpPr>
            <p:cNvPr id="102" name="Group 129"/>
            <p:cNvGrpSpPr/>
            <p:nvPr/>
          </p:nvGrpSpPr>
          <p:grpSpPr>
            <a:xfrm>
              <a:off x="-50772" y="884347"/>
              <a:ext cx="6484438" cy="3871472"/>
              <a:chOff x="381000" y="762000"/>
              <a:chExt cx="8077200" cy="4822423"/>
            </a:xfrm>
          </p:grpSpPr>
          <p:sp>
            <p:nvSpPr>
              <p:cNvPr id="103" name="Rectangle 10"/>
              <p:cNvSpPr>
                <a:spLocks noChangeArrowheads="1"/>
              </p:cNvSpPr>
              <p:nvPr/>
            </p:nvSpPr>
            <p:spPr bwMode="auto">
              <a:xfrm>
                <a:off x="381000" y="762000"/>
                <a:ext cx="933538"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CALIFORNIA</a:t>
                </a:r>
                <a:endParaRPr kumimoji="0" lang="en-US" sz="1800" i="0" u="none" strike="noStrike" cap="none" normalizeH="0" baseline="0" dirty="0">
                  <a:ln>
                    <a:noFill/>
                  </a:ln>
                  <a:effectLst/>
                  <a:latin typeface="Arial" pitchFamily="34" charset="0"/>
                  <a:cs typeface="Arial" pitchFamily="34" charset="0"/>
                </a:endParaRPr>
              </a:p>
            </p:txBody>
          </p:sp>
          <p:sp>
            <p:nvSpPr>
              <p:cNvPr id="104" name="Rectangle 10"/>
              <p:cNvSpPr>
                <a:spLocks noChangeArrowheads="1"/>
              </p:cNvSpPr>
              <p:nvPr/>
            </p:nvSpPr>
            <p:spPr bwMode="auto">
              <a:xfrm>
                <a:off x="4025900" y="4610100"/>
                <a:ext cx="6985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MICHDACAN</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DEOCAMPO</a:t>
                </a:r>
                <a:endParaRPr kumimoji="0" lang="en-US" sz="1800" i="0" u="none" strike="noStrike" cap="none" normalizeH="0" baseline="0" dirty="0">
                  <a:ln>
                    <a:noFill/>
                  </a:ln>
                  <a:effectLst/>
                  <a:latin typeface="Arial" pitchFamily="34" charset="0"/>
                  <a:cs typeface="Arial" pitchFamily="34" charset="0"/>
                </a:endParaRPr>
              </a:p>
            </p:txBody>
          </p:sp>
          <p:sp>
            <p:nvSpPr>
              <p:cNvPr id="105" name="Rectangle 10"/>
              <p:cNvSpPr>
                <a:spLocks noChangeArrowheads="1"/>
              </p:cNvSpPr>
              <p:nvPr/>
            </p:nvSpPr>
            <p:spPr bwMode="auto">
              <a:xfrm>
                <a:off x="2819400" y="1781889"/>
                <a:ext cx="8382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CHIHUAHUA</a:t>
                </a:r>
                <a:endParaRPr kumimoji="0" lang="en-US" sz="1800" i="0" u="none" strike="noStrike" cap="none" normalizeH="0" baseline="0" dirty="0">
                  <a:ln>
                    <a:noFill/>
                  </a:ln>
                  <a:effectLst/>
                  <a:latin typeface="Arial" pitchFamily="34" charset="0"/>
                  <a:cs typeface="Arial" pitchFamily="34" charset="0"/>
                </a:endParaRPr>
              </a:p>
            </p:txBody>
          </p:sp>
          <p:sp>
            <p:nvSpPr>
              <p:cNvPr id="106" name="Rectangle 10"/>
              <p:cNvSpPr>
                <a:spLocks noChangeArrowheads="1"/>
              </p:cNvSpPr>
              <p:nvPr/>
            </p:nvSpPr>
            <p:spPr bwMode="auto">
              <a:xfrm>
                <a:off x="3962400" y="2039779"/>
                <a:ext cx="7620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COAHUILADE</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ZARAGOZA</a:t>
                </a:r>
                <a:endParaRPr kumimoji="0" lang="en-US" sz="1800" i="0" u="none" strike="noStrike" cap="none" normalizeH="0" baseline="0" dirty="0">
                  <a:ln>
                    <a:noFill/>
                  </a:ln>
                  <a:effectLst/>
                  <a:latin typeface="Arial" pitchFamily="34" charset="0"/>
                  <a:cs typeface="Arial" pitchFamily="34" charset="0"/>
                </a:endParaRPr>
              </a:p>
            </p:txBody>
          </p:sp>
          <p:sp>
            <p:nvSpPr>
              <p:cNvPr id="107" name="Rectangle 10"/>
              <p:cNvSpPr>
                <a:spLocks noChangeArrowheads="1"/>
              </p:cNvSpPr>
              <p:nvPr/>
            </p:nvSpPr>
            <p:spPr bwMode="auto">
              <a:xfrm>
                <a:off x="4743450" y="2725579"/>
                <a:ext cx="36195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NUEVO</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LEON</a:t>
                </a:r>
                <a:endParaRPr kumimoji="0" lang="en-US" sz="1800" i="0" u="none" strike="noStrike" cap="none" normalizeH="0" baseline="0" dirty="0">
                  <a:ln>
                    <a:noFill/>
                  </a:ln>
                  <a:effectLst/>
                  <a:latin typeface="Arial" pitchFamily="34" charset="0"/>
                  <a:cs typeface="Arial" pitchFamily="34" charset="0"/>
                </a:endParaRPr>
              </a:p>
            </p:txBody>
          </p:sp>
          <p:sp>
            <p:nvSpPr>
              <p:cNvPr id="108" name="Rectangle 10"/>
              <p:cNvSpPr>
                <a:spLocks noChangeArrowheads="1"/>
              </p:cNvSpPr>
              <p:nvPr/>
            </p:nvSpPr>
            <p:spPr bwMode="auto">
              <a:xfrm>
                <a:off x="895262" y="2526268"/>
                <a:ext cx="933538" cy="25596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BALA</a:t>
                </a:r>
              </a:p>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CALIFORNIA</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SUR</a:t>
                </a:r>
                <a:endParaRPr kumimoji="0" lang="en-US" sz="1800" i="0" u="none" strike="noStrike" cap="none" normalizeH="0" baseline="0" dirty="0">
                  <a:ln>
                    <a:noFill/>
                  </a:ln>
                  <a:effectLst/>
                  <a:latin typeface="Arial" pitchFamily="34" charset="0"/>
                  <a:cs typeface="Arial" pitchFamily="34" charset="0"/>
                </a:endParaRPr>
              </a:p>
            </p:txBody>
          </p:sp>
          <p:sp>
            <p:nvSpPr>
              <p:cNvPr id="109" name="Rectangle 10"/>
              <p:cNvSpPr>
                <a:spLocks noChangeArrowheads="1"/>
              </p:cNvSpPr>
              <p:nvPr/>
            </p:nvSpPr>
            <p:spPr bwMode="auto">
              <a:xfrm>
                <a:off x="3276600" y="29718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DURANGO</a:t>
                </a:r>
                <a:endParaRPr kumimoji="0" lang="en-US" sz="1800" i="0" u="none" strike="noStrike" cap="none" normalizeH="0" baseline="0" dirty="0">
                  <a:ln>
                    <a:noFill/>
                  </a:ln>
                  <a:effectLst/>
                  <a:latin typeface="Arial" pitchFamily="34" charset="0"/>
                  <a:cs typeface="Arial" pitchFamily="34" charset="0"/>
                </a:endParaRPr>
              </a:p>
            </p:txBody>
          </p:sp>
          <p:sp>
            <p:nvSpPr>
              <p:cNvPr id="110" name="Rectangle 10"/>
              <p:cNvSpPr>
                <a:spLocks noChangeArrowheads="1"/>
              </p:cNvSpPr>
              <p:nvPr/>
            </p:nvSpPr>
            <p:spPr bwMode="auto">
              <a:xfrm>
                <a:off x="2438400" y="27432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SINALOA</a:t>
                </a:r>
                <a:endParaRPr kumimoji="0" lang="en-US" sz="1800" i="0" u="none" strike="noStrike" cap="none" normalizeH="0" baseline="0" dirty="0">
                  <a:ln>
                    <a:noFill/>
                  </a:ln>
                  <a:effectLst/>
                  <a:latin typeface="Arial" pitchFamily="34" charset="0"/>
                  <a:cs typeface="Arial" pitchFamily="34" charset="0"/>
                </a:endParaRPr>
              </a:p>
            </p:txBody>
          </p:sp>
          <p:sp>
            <p:nvSpPr>
              <p:cNvPr id="111" name="Rectangle 10"/>
              <p:cNvSpPr>
                <a:spLocks noChangeArrowheads="1"/>
              </p:cNvSpPr>
              <p:nvPr/>
            </p:nvSpPr>
            <p:spPr bwMode="auto">
              <a:xfrm>
                <a:off x="6553200" y="4936867"/>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TABASCO</a:t>
                </a:r>
                <a:endParaRPr kumimoji="0" lang="en-US" sz="1800" i="0" u="none" strike="noStrike" cap="none" normalizeH="0" baseline="0" dirty="0">
                  <a:ln>
                    <a:noFill/>
                  </a:ln>
                  <a:effectLst/>
                  <a:latin typeface="Arial" pitchFamily="34" charset="0"/>
                  <a:cs typeface="Arial" pitchFamily="34" charset="0"/>
                </a:endParaRPr>
              </a:p>
            </p:txBody>
          </p:sp>
          <p:sp>
            <p:nvSpPr>
              <p:cNvPr id="112" name="Rectangle 10"/>
              <p:cNvSpPr>
                <a:spLocks noChangeArrowheads="1"/>
              </p:cNvSpPr>
              <p:nvPr/>
            </p:nvSpPr>
            <p:spPr bwMode="auto">
              <a:xfrm>
                <a:off x="3810000" y="3382089"/>
                <a:ext cx="66675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ZACATECAS</a:t>
                </a:r>
                <a:endParaRPr kumimoji="0" lang="en-US" sz="1800" i="0" u="none" strike="noStrike" cap="none" normalizeH="0" baseline="0" dirty="0">
                  <a:ln>
                    <a:noFill/>
                  </a:ln>
                  <a:effectLst/>
                  <a:latin typeface="Arial" pitchFamily="34" charset="0"/>
                  <a:cs typeface="Arial" pitchFamily="34" charset="0"/>
                </a:endParaRPr>
              </a:p>
            </p:txBody>
          </p:sp>
          <p:sp>
            <p:nvSpPr>
              <p:cNvPr id="113" name="Rectangle 10"/>
              <p:cNvSpPr>
                <a:spLocks noChangeArrowheads="1"/>
              </p:cNvSpPr>
              <p:nvPr/>
            </p:nvSpPr>
            <p:spPr bwMode="auto">
              <a:xfrm>
                <a:off x="4787900" y="3365500"/>
                <a:ext cx="7747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SANLUIS</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POTOSI</a:t>
                </a:r>
                <a:endParaRPr kumimoji="0" lang="en-US" sz="1800" i="0" u="none" strike="noStrike" cap="none" normalizeH="0" baseline="0" dirty="0">
                  <a:ln>
                    <a:noFill/>
                  </a:ln>
                  <a:effectLst/>
                  <a:latin typeface="Arial" pitchFamily="34" charset="0"/>
                  <a:cs typeface="Arial" pitchFamily="34" charset="0"/>
                </a:endParaRPr>
              </a:p>
            </p:txBody>
          </p:sp>
          <p:sp>
            <p:nvSpPr>
              <p:cNvPr id="114" name="Rectangle 10"/>
              <p:cNvSpPr>
                <a:spLocks noChangeArrowheads="1"/>
              </p:cNvSpPr>
              <p:nvPr/>
            </p:nvSpPr>
            <p:spPr bwMode="auto">
              <a:xfrm>
                <a:off x="3429000" y="4324351"/>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JALISCO</a:t>
                </a:r>
                <a:endParaRPr kumimoji="0" lang="en-US" sz="1800" i="0" u="none" strike="noStrike" cap="none" normalizeH="0" baseline="0" dirty="0">
                  <a:ln>
                    <a:noFill/>
                  </a:ln>
                  <a:effectLst/>
                  <a:latin typeface="Arial" pitchFamily="34" charset="0"/>
                  <a:cs typeface="Arial" pitchFamily="34" charset="0"/>
                </a:endParaRPr>
              </a:p>
            </p:txBody>
          </p:sp>
          <p:sp>
            <p:nvSpPr>
              <p:cNvPr id="115" name="Rectangle 10"/>
              <p:cNvSpPr>
                <a:spLocks noChangeArrowheads="1"/>
              </p:cNvSpPr>
              <p:nvPr/>
            </p:nvSpPr>
            <p:spPr bwMode="auto">
              <a:xfrm>
                <a:off x="5181600" y="48006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PUEBLA</a:t>
                </a:r>
                <a:endParaRPr kumimoji="0" lang="en-US" sz="1800" i="0" u="none" strike="noStrike" cap="none" normalizeH="0" baseline="0" dirty="0">
                  <a:ln>
                    <a:noFill/>
                  </a:ln>
                  <a:effectLst/>
                  <a:latin typeface="Arial" pitchFamily="34" charset="0"/>
                  <a:cs typeface="Arial" pitchFamily="34" charset="0"/>
                </a:endParaRPr>
              </a:p>
            </p:txBody>
          </p:sp>
          <p:sp>
            <p:nvSpPr>
              <p:cNvPr id="116" name="Rectangle 10"/>
              <p:cNvSpPr>
                <a:spLocks noChangeArrowheads="1"/>
              </p:cNvSpPr>
              <p:nvPr/>
            </p:nvSpPr>
            <p:spPr bwMode="auto">
              <a:xfrm>
                <a:off x="5895975" y="4887755"/>
                <a:ext cx="6477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VERACRUZ-</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LLAVE</a:t>
                </a:r>
                <a:endParaRPr kumimoji="0" lang="en-US" sz="1800" i="0" u="none" strike="noStrike" cap="none" normalizeH="0" baseline="0" dirty="0">
                  <a:ln>
                    <a:noFill/>
                  </a:ln>
                  <a:effectLst/>
                  <a:latin typeface="Arial" pitchFamily="34" charset="0"/>
                  <a:cs typeface="Arial" pitchFamily="34" charset="0"/>
                </a:endParaRPr>
              </a:p>
            </p:txBody>
          </p:sp>
          <p:sp>
            <p:nvSpPr>
              <p:cNvPr id="117" name="Rectangle 10"/>
              <p:cNvSpPr>
                <a:spLocks noChangeArrowheads="1"/>
              </p:cNvSpPr>
              <p:nvPr/>
            </p:nvSpPr>
            <p:spPr bwMode="auto">
              <a:xfrm>
                <a:off x="6781800" y="5499101"/>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CHIAPAS</a:t>
                </a:r>
                <a:endParaRPr kumimoji="0" lang="en-US" sz="1800" i="0" u="none" strike="noStrike" cap="none" normalizeH="0" baseline="0" dirty="0">
                  <a:ln>
                    <a:noFill/>
                  </a:ln>
                  <a:effectLst/>
                  <a:latin typeface="Arial" pitchFamily="34" charset="0"/>
                  <a:cs typeface="Arial" pitchFamily="34" charset="0"/>
                </a:endParaRPr>
              </a:p>
            </p:txBody>
          </p:sp>
          <p:sp>
            <p:nvSpPr>
              <p:cNvPr id="118" name="Rectangle 10"/>
              <p:cNvSpPr>
                <a:spLocks noChangeArrowheads="1"/>
              </p:cNvSpPr>
              <p:nvPr/>
            </p:nvSpPr>
            <p:spPr bwMode="auto">
              <a:xfrm>
                <a:off x="7416800" y="4768852"/>
                <a:ext cx="660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CAMPECHE</a:t>
                </a:r>
                <a:endParaRPr kumimoji="0" lang="en-US" sz="1800" i="0" u="none" strike="noStrike" cap="none" normalizeH="0" baseline="0" dirty="0">
                  <a:ln>
                    <a:noFill/>
                  </a:ln>
                  <a:effectLst/>
                  <a:latin typeface="Arial" pitchFamily="34" charset="0"/>
                  <a:cs typeface="Arial" pitchFamily="34" charset="0"/>
                </a:endParaRPr>
              </a:p>
            </p:txBody>
          </p:sp>
          <p:sp>
            <p:nvSpPr>
              <p:cNvPr id="119" name="Rectangle 10"/>
              <p:cNvSpPr>
                <a:spLocks noChangeArrowheads="1"/>
              </p:cNvSpPr>
              <p:nvPr/>
            </p:nvSpPr>
            <p:spPr bwMode="auto">
              <a:xfrm>
                <a:off x="7664450" y="4064002"/>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YUCATAN</a:t>
                </a:r>
                <a:endParaRPr kumimoji="0" lang="en-US" sz="1800" i="0" u="none" strike="noStrike" cap="none" normalizeH="0" baseline="0" dirty="0">
                  <a:ln>
                    <a:noFill/>
                  </a:ln>
                  <a:effectLst/>
                  <a:latin typeface="Arial" pitchFamily="34" charset="0"/>
                  <a:cs typeface="Arial" pitchFamily="34" charset="0"/>
                </a:endParaRPr>
              </a:p>
            </p:txBody>
          </p:sp>
          <p:sp>
            <p:nvSpPr>
              <p:cNvPr id="120" name="Rectangle 10"/>
              <p:cNvSpPr>
                <a:spLocks noChangeArrowheads="1"/>
              </p:cNvSpPr>
              <p:nvPr/>
            </p:nvSpPr>
            <p:spPr bwMode="auto">
              <a:xfrm>
                <a:off x="7772400" y="4343401"/>
                <a:ext cx="685800" cy="1706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600" u="none" baseline="0" dirty="0">
                    <a:latin typeface="Arial" pitchFamily="34" charset="0"/>
                    <a:cs typeface="Arial" pitchFamily="34" charset="0"/>
                  </a:rPr>
                  <a:t>ROO</a:t>
                </a:r>
                <a:endParaRPr kumimoji="0" lang="en-US" sz="1800" i="0" u="none" strike="noStrike" cap="none" normalizeH="0" baseline="0" dirty="0">
                  <a:ln>
                    <a:noFill/>
                  </a:ln>
                  <a:effectLst/>
                  <a:latin typeface="Arial" pitchFamily="34" charset="0"/>
                  <a:cs typeface="Arial" pitchFamily="34" charset="0"/>
                </a:endParaRPr>
              </a:p>
            </p:txBody>
          </p:sp>
          <p:sp>
            <p:nvSpPr>
              <p:cNvPr id="121" name="Rectangle 10"/>
              <p:cNvSpPr>
                <a:spLocks noChangeArrowheads="1"/>
              </p:cNvSpPr>
              <p:nvPr/>
            </p:nvSpPr>
            <p:spPr bwMode="auto">
              <a:xfrm>
                <a:off x="4324350" y="3763089"/>
                <a:ext cx="100965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AGUASCALIENTES</a:t>
                </a:r>
                <a:endParaRPr kumimoji="0" lang="en-US" sz="1800" i="0" u="none" strike="noStrike" cap="none" normalizeH="0" baseline="0" dirty="0">
                  <a:ln>
                    <a:noFill/>
                  </a:ln>
                  <a:effectLst/>
                  <a:latin typeface="Arial" pitchFamily="34" charset="0"/>
                  <a:cs typeface="Arial" pitchFamily="34" charset="0"/>
                </a:endParaRPr>
              </a:p>
            </p:txBody>
          </p:sp>
          <p:sp>
            <p:nvSpPr>
              <p:cNvPr id="122" name="Rectangle 10"/>
              <p:cNvSpPr>
                <a:spLocks noChangeArrowheads="1"/>
              </p:cNvSpPr>
              <p:nvPr/>
            </p:nvSpPr>
            <p:spPr bwMode="auto">
              <a:xfrm>
                <a:off x="4724400" y="4632068"/>
                <a:ext cx="533400" cy="9954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700" i="0" u="none" strike="noStrike" cap="none" normalizeH="0" baseline="0" dirty="0">
                    <a:ln>
                      <a:noFill/>
                    </a:ln>
                    <a:effectLst/>
                    <a:latin typeface="Arial" pitchFamily="34" charset="0"/>
                    <a:cs typeface="Arial" pitchFamily="34" charset="0"/>
                  </a:rPr>
                  <a:t>MEXICO</a:t>
                </a:r>
                <a:endParaRPr kumimoji="0" lang="en-US" sz="2000" i="0" u="none" strike="noStrike" cap="none" normalizeH="0" baseline="0" dirty="0">
                  <a:ln>
                    <a:noFill/>
                  </a:ln>
                  <a:effectLst/>
                  <a:latin typeface="Arial" pitchFamily="34" charset="0"/>
                  <a:cs typeface="Arial" pitchFamily="34" charset="0"/>
                </a:endParaRPr>
              </a:p>
            </p:txBody>
          </p:sp>
          <p:sp>
            <p:nvSpPr>
              <p:cNvPr id="123" name="Rectangle 10"/>
              <p:cNvSpPr>
                <a:spLocks noChangeArrowheads="1"/>
              </p:cNvSpPr>
              <p:nvPr/>
            </p:nvSpPr>
            <p:spPr bwMode="auto">
              <a:xfrm>
                <a:off x="4267200" y="4220289"/>
                <a:ext cx="7620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GUANAJUATO</a:t>
                </a:r>
                <a:endParaRPr kumimoji="0" lang="en-US" sz="1800" i="0" u="none" strike="noStrike" cap="none" normalizeH="0" baseline="0" dirty="0">
                  <a:ln>
                    <a:noFill/>
                  </a:ln>
                  <a:effectLst/>
                  <a:latin typeface="Arial" pitchFamily="34" charset="0"/>
                  <a:cs typeface="Arial" pitchFamily="34" charset="0"/>
                </a:endParaRPr>
              </a:p>
            </p:txBody>
          </p:sp>
          <p:sp>
            <p:nvSpPr>
              <p:cNvPr id="124" name="Rectangle 10"/>
              <p:cNvSpPr>
                <a:spLocks noChangeArrowheads="1"/>
              </p:cNvSpPr>
              <p:nvPr/>
            </p:nvSpPr>
            <p:spPr bwMode="auto">
              <a:xfrm>
                <a:off x="5181600" y="4601290"/>
                <a:ext cx="6096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TLAXCALA</a:t>
                </a:r>
                <a:endParaRPr kumimoji="0" lang="en-US" sz="1800" i="0" u="none" strike="noStrike" cap="none" normalizeH="0" baseline="0" dirty="0">
                  <a:ln>
                    <a:noFill/>
                  </a:ln>
                  <a:effectLst/>
                  <a:latin typeface="Arial" pitchFamily="34" charset="0"/>
                  <a:cs typeface="Arial" pitchFamily="34" charset="0"/>
                </a:endParaRPr>
              </a:p>
            </p:txBody>
          </p:sp>
          <p:sp>
            <p:nvSpPr>
              <p:cNvPr id="125" name="Rectangle 10"/>
              <p:cNvSpPr>
                <a:spLocks noChangeArrowheads="1"/>
              </p:cNvSpPr>
              <p:nvPr/>
            </p:nvSpPr>
            <p:spPr bwMode="auto">
              <a:xfrm>
                <a:off x="1905000" y="15240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SONORA</a:t>
                </a:r>
                <a:endParaRPr kumimoji="0" lang="en-US" sz="1800" i="0" u="none" strike="noStrike" cap="none" normalizeH="0" baseline="0" dirty="0">
                  <a:ln>
                    <a:noFill/>
                  </a:ln>
                  <a:effectLst/>
                  <a:latin typeface="Arial" pitchFamily="34" charset="0"/>
                  <a:cs typeface="Arial" pitchFamily="34" charset="0"/>
                </a:endParaRPr>
              </a:p>
            </p:txBody>
          </p:sp>
          <p:sp>
            <p:nvSpPr>
              <p:cNvPr id="126" name="Rectangle 10"/>
              <p:cNvSpPr>
                <a:spLocks noChangeArrowheads="1"/>
              </p:cNvSpPr>
              <p:nvPr/>
            </p:nvSpPr>
            <p:spPr bwMode="auto">
              <a:xfrm>
                <a:off x="3105150" y="3886200"/>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NAVARIT</a:t>
                </a:r>
                <a:endParaRPr kumimoji="0" lang="en-US" sz="1800" i="0" u="none" strike="noStrike" cap="none" normalizeH="0" baseline="0" dirty="0">
                  <a:ln>
                    <a:noFill/>
                  </a:ln>
                  <a:effectLst/>
                  <a:latin typeface="Arial" pitchFamily="34" charset="0"/>
                  <a:cs typeface="Arial" pitchFamily="34" charset="0"/>
                </a:endParaRPr>
              </a:p>
            </p:txBody>
          </p:sp>
          <p:sp>
            <p:nvSpPr>
              <p:cNvPr id="127" name="Rectangle 10"/>
              <p:cNvSpPr>
                <a:spLocks noChangeArrowheads="1"/>
              </p:cNvSpPr>
              <p:nvPr/>
            </p:nvSpPr>
            <p:spPr bwMode="auto">
              <a:xfrm>
                <a:off x="4562474" y="5127368"/>
                <a:ext cx="695325"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GUERRERO</a:t>
                </a:r>
                <a:endParaRPr kumimoji="0" lang="en-US" sz="1800" i="0" u="none" strike="noStrike" cap="none" normalizeH="0" baseline="0" dirty="0">
                  <a:ln>
                    <a:noFill/>
                  </a:ln>
                  <a:effectLst/>
                  <a:latin typeface="Arial" pitchFamily="34" charset="0"/>
                  <a:cs typeface="Arial" pitchFamily="34" charset="0"/>
                </a:endParaRPr>
              </a:p>
            </p:txBody>
          </p:sp>
          <p:sp>
            <p:nvSpPr>
              <p:cNvPr id="128" name="Rectangle 10"/>
              <p:cNvSpPr>
                <a:spLocks noChangeArrowheads="1"/>
              </p:cNvSpPr>
              <p:nvPr/>
            </p:nvSpPr>
            <p:spPr bwMode="auto">
              <a:xfrm>
                <a:off x="5600700" y="5327392"/>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OAXACA</a:t>
                </a:r>
                <a:endParaRPr kumimoji="0" lang="en-US" sz="1800" i="0" u="none" strike="noStrike" cap="none" normalizeH="0" baseline="0" dirty="0">
                  <a:ln>
                    <a:noFill/>
                  </a:ln>
                  <a:effectLst/>
                  <a:latin typeface="Arial" pitchFamily="34" charset="0"/>
                  <a:cs typeface="Arial" pitchFamily="34" charset="0"/>
                </a:endParaRPr>
              </a:p>
            </p:txBody>
          </p:sp>
          <p:sp>
            <p:nvSpPr>
              <p:cNvPr id="129" name="Rectangle 10"/>
              <p:cNvSpPr>
                <a:spLocks noChangeArrowheads="1"/>
              </p:cNvSpPr>
              <p:nvPr/>
            </p:nvSpPr>
            <p:spPr bwMode="auto">
              <a:xfrm>
                <a:off x="4905375" y="4317742"/>
                <a:ext cx="533400" cy="8532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600" i="0" u="none" strike="noStrike" cap="none" normalizeH="0" baseline="0" dirty="0">
                    <a:ln>
                      <a:noFill/>
                    </a:ln>
                    <a:effectLst/>
                    <a:latin typeface="Arial" pitchFamily="34" charset="0"/>
                    <a:cs typeface="Arial" pitchFamily="34" charset="0"/>
                  </a:rPr>
                  <a:t>HIDALGO</a:t>
                </a:r>
                <a:endParaRPr kumimoji="0" lang="en-US" sz="1800" i="0" u="none" strike="noStrike" cap="none" normalizeH="0" baseline="0" dirty="0">
                  <a:ln>
                    <a:noFill/>
                  </a:ln>
                  <a:effectLst/>
                  <a:latin typeface="Arial" pitchFamily="34" charset="0"/>
                  <a:cs typeface="Arial" pitchFamily="34" charset="0"/>
                </a:endParaRPr>
              </a:p>
            </p:txBody>
          </p:sp>
        </p:grpSp>
      </p:grpSp>
      <p:sp>
        <p:nvSpPr>
          <p:cNvPr id="357" name="AutoShape 239"/>
          <p:cNvSpPr>
            <a:spLocks noChangeArrowheads="1"/>
          </p:cNvSpPr>
          <p:nvPr/>
        </p:nvSpPr>
        <p:spPr bwMode="auto">
          <a:xfrm rot="14956450">
            <a:off x="3717235" y="1923542"/>
            <a:ext cx="1514018" cy="2871715"/>
          </a:xfrm>
          <a:prstGeom prst="triangle">
            <a:avLst>
              <a:gd name="adj" fmla="val 26078"/>
            </a:avLst>
          </a:prstGeom>
          <a:solidFill>
            <a:srgbClr val="FF0000">
              <a:alpha val="30000"/>
            </a:srgbClr>
          </a:solidFill>
          <a:ln w="9525">
            <a:noFill/>
            <a:miter lim="800000"/>
            <a:headEnd/>
            <a:tailEnd/>
          </a:ln>
          <a:effectLst/>
        </p:spPr>
        <p:txBody>
          <a:bodyPr wrap="none" anchor="ctr"/>
          <a:lstStyle/>
          <a:p>
            <a:endParaRPr lang="en-US" dirty="0"/>
          </a:p>
        </p:txBody>
      </p:sp>
      <p:sp>
        <p:nvSpPr>
          <p:cNvPr id="180" name="Freeform 20"/>
          <p:cNvSpPr>
            <a:spLocks/>
          </p:cNvSpPr>
          <p:nvPr/>
        </p:nvSpPr>
        <p:spPr bwMode="auto">
          <a:xfrm>
            <a:off x="5029200" y="1143000"/>
            <a:ext cx="2429658" cy="3025994"/>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6200000" scaled="1"/>
            <a:tileRect/>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grpSp>
        <p:nvGrpSpPr>
          <p:cNvPr id="363" name="Group 362"/>
          <p:cNvGrpSpPr/>
          <p:nvPr/>
        </p:nvGrpSpPr>
        <p:grpSpPr>
          <a:xfrm>
            <a:off x="5943600" y="1524000"/>
            <a:ext cx="627062" cy="740044"/>
            <a:chOff x="2009614" y="3298556"/>
            <a:chExt cx="627062" cy="740044"/>
          </a:xfrm>
        </p:grpSpPr>
        <p:sp>
          <p:nvSpPr>
            <p:cNvPr id="364" name="Oval 363"/>
            <p:cNvSpPr/>
            <p:nvPr/>
          </p:nvSpPr>
          <p:spPr bwMode="auto">
            <a:xfrm>
              <a:off x="2057400" y="3886200"/>
              <a:ext cx="152400" cy="152400"/>
            </a:xfrm>
            <a:prstGeom prst="ellipse">
              <a:avLst/>
            </a:prstGeom>
            <a:solidFill>
              <a:schemeClr val="tx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grpSp>
          <p:nvGrpSpPr>
            <p:cNvPr id="365" name="Group 63"/>
            <p:cNvGrpSpPr>
              <a:grpSpLocks/>
            </p:cNvGrpSpPr>
            <p:nvPr/>
          </p:nvGrpSpPr>
          <p:grpSpPr bwMode="auto">
            <a:xfrm>
              <a:off x="2009614" y="3298556"/>
              <a:ext cx="627062" cy="687388"/>
              <a:chOff x="3600" y="2208"/>
              <a:chExt cx="473" cy="518"/>
            </a:xfrm>
          </p:grpSpPr>
          <p:grpSp>
            <p:nvGrpSpPr>
              <p:cNvPr id="366" name="Group 64"/>
              <p:cNvGrpSpPr>
                <a:grpSpLocks/>
              </p:cNvGrpSpPr>
              <p:nvPr/>
            </p:nvGrpSpPr>
            <p:grpSpPr bwMode="auto">
              <a:xfrm rot="-252224">
                <a:off x="3600" y="2208"/>
                <a:ext cx="257" cy="518"/>
                <a:chOff x="3456" y="2208"/>
                <a:chExt cx="257" cy="518"/>
              </a:xfrm>
            </p:grpSpPr>
            <p:sp>
              <p:nvSpPr>
                <p:cNvPr id="368" name="Freeform 65"/>
                <p:cNvSpPr>
                  <a:spLocks/>
                </p:cNvSpPr>
                <p:nvPr/>
              </p:nvSpPr>
              <p:spPr bwMode="auto">
                <a:xfrm>
                  <a:off x="3526" y="2261"/>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chemeClr val="accent2">
                        <a:alpha val="89999"/>
                      </a:schemeClr>
                    </a:gs>
                    <a:gs pos="100000">
                      <a:srgbClr val="C0C0C0"/>
                    </a:gs>
                  </a:gsLst>
                  <a:lin ang="0" scaled="1"/>
                </a:gradFill>
                <a:ln w="9525">
                  <a:noFill/>
                  <a:round/>
                  <a:headEnd/>
                  <a:tailEnd/>
                </a:ln>
              </p:spPr>
              <p:txBody>
                <a:bodyPr/>
                <a:lstStyle/>
                <a:p>
                  <a:pPr>
                    <a:defRPr/>
                  </a:pPr>
                  <a:endParaRPr lang="en-US"/>
                </a:p>
              </p:txBody>
            </p:sp>
            <p:sp>
              <p:nvSpPr>
                <p:cNvPr id="369" name="Freeform 66"/>
                <p:cNvSpPr>
                  <a:spLocks/>
                </p:cNvSpPr>
                <p:nvPr/>
              </p:nvSpPr>
              <p:spPr bwMode="auto">
                <a:xfrm>
                  <a:off x="3529" y="2263"/>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endParaRPr lang="en-US"/>
                </a:p>
              </p:txBody>
            </p:sp>
            <p:sp>
              <p:nvSpPr>
                <p:cNvPr id="370" name="Oval 67"/>
                <p:cNvSpPr>
                  <a:spLocks noChangeArrowheads="1"/>
                </p:cNvSpPr>
                <p:nvPr/>
              </p:nvSpPr>
              <p:spPr bwMode="auto">
                <a:xfrm>
                  <a:off x="3456" y="2208"/>
                  <a:ext cx="257" cy="257"/>
                </a:xfrm>
                <a:prstGeom prst="ellipse">
                  <a:avLst/>
                </a:prstGeom>
                <a:gradFill rotWithShape="1">
                  <a:gsLst>
                    <a:gs pos="0">
                      <a:schemeClr val="bg2">
                        <a:lumMod val="50000"/>
                      </a:schemeClr>
                    </a:gs>
                    <a:gs pos="100000">
                      <a:schemeClr val="bg2"/>
                    </a:gs>
                  </a:gsLst>
                  <a:lin ang="5400000" scaled="1"/>
                </a:gradFill>
                <a:ln w="9525">
                  <a:noFill/>
                  <a:round/>
                  <a:headEnd/>
                  <a:tailEnd/>
                </a:ln>
              </p:spPr>
              <p:txBody>
                <a:bodyPr wrap="none"/>
                <a:lstStyle/>
                <a:p>
                  <a:pPr algn="l">
                    <a:defRPr/>
                  </a:pPr>
                  <a:endParaRPr lang="en-US" sz="1800" u="none"/>
                </a:p>
                <a:p>
                  <a:pPr algn="l">
                    <a:defRPr/>
                  </a:pPr>
                  <a:endParaRPr lang="en-US" sz="1800" u="none"/>
                </a:p>
              </p:txBody>
            </p:sp>
            <p:sp>
              <p:nvSpPr>
                <p:cNvPr id="371" name="Oval 68"/>
                <p:cNvSpPr>
                  <a:spLocks noChangeArrowheads="1"/>
                </p:cNvSpPr>
                <p:nvPr/>
              </p:nvSpPr>
              <p:spPr bwMode="auto">
                <a:xfrm>
                  <a:off x="3484" y="2214"/>
                  <a:ext cx="201" cy="150"/>
                </a:xfrm>
                <a:prstGeom prst="ellipse">
                  <a:avLst/>
                </a:prstGeom>
                <a:gradFill rotWithShape="1">
                  <a:gsLst>
                    <a:gs pos="0">
                      <a:srgbClr val="FFFFFF"/>
                    </a:gs>
                    <a:gs pos="100000">
                      <a:schemeClr val="bg2"/>
                    </a:gs>
                  </a:gsLst>
                  <a:lin ang="5400000" scaled="1"/>
                </a:gradFill>
                <a:ln w="9525">
                  <a:noFill/>
                  <a:round/>
                  <a:headEnd/>
                  <a:tailEnd/>
                </a:ln>
              </p:spPr>
              <p:txBody>
                <a:bodyPr/>
                <a:lstStyle/>
                <a:p>
                  <a:endParaRPr lang="en-US"/>
                </a:p>
              </p:txBody>
            </p:sp>
          </p:grpSp>
          <p:sp>
            <p:nvSpPr>
              <p:cNvPr id="367" name="Freeform 69"/>
              <p:cNvSpPr>
                <a:spLocks/>
              </p:cNvSpPr>
              <p:nvPr/>
            </p:nvSpPr>
            <p:spPr bwMode="auto">
              <a:xfrm>
                <a:off x="3689"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endParaRPr lang="en-US"/>
              </a:p>
            </p:txBody>
          </p:sp>
        </p:grpSp>
      </p:grpSp>
      <p:sp>
        <p:nvSpPr>
          <p:cNvPr id="181" name="Rectangle 10"/>
          <p:cNvSpPr>
            <a:spLocks noChangeArrowheads="1"/>
          </p:cNvSpPr>
          <p:nvPr/>
        </p:nvSpPr>
        <p:spPr bwMode="auto">
          <a:xfrm>
            <a:off x="5339166" y="2438400"/>
            <a:ext cx="990600"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100" i="0" u="none" strike="noStrike" cap="none" normalizeH="0" baseline="0" dirty="0">
                <a:ln>
                  <a:noFill/>
                </a:ln>
                <a:effectLst/>
                <a:latin typeface="Arial" pitchFamily="34" charset="0"/>
                <a:cs typeface="Arial" pitchFamily="34" charset="0"/>
              </a:rPr>
              <a:t>ZACATECAS</a:t>
            </a:r>
            <a:endParaRPr kumimoji="0" lang="en-US" sz="4000" i="0" u="none" strike="noStrike" cap="none" normalizeH="0" baseline="0" dirty="0">
              <a:ln>
                <a:noFill/>
              </a:ln>
              <a:effectLst/>
              <a:latin typeface="Arial" pitchFamily="34" charset="0"/>
              <a:cs typeface="Arial" pitchFamily="34" charset="0"/>
            </a:endParaRPr>
          </a:p>
        </p:txBody>
      </p:sp>
      <p:sp>
        <p:nvSpPr>
          <p:cNvPr id="182" name="Rectangle 10"/>
          <p:cNvSpPr>
            <a:spLocks noChangeArrowheads="1"/>
          </p:cNvSpPr>
          <p:nvPr/>
        </p:nvSpPr>
        <p:spPr bwMode="auto">
          <a:xfrm>
            <a:off x="3962400" y="228600"/>
            <a:ext cx="4495800"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3200" i="0" u="none" strike="noStrike" cap="none" normalizeH="0" baseline="0" dirty="0">
                <a:ln>
                  <a:noFill/>
                </a:ln>
                <a:effectLst/>
                <a:latin typeface="Arial" pitchFamily="34" charset="0"/>
                <a:cs typeface="Arial" pitchFamily="34" charset="0"/>
              </a:rPr>
              <a:t>ZACATECAS - MEXICO</a:t>
            </a:r>
            <a:endParaRPr kumimoji="0" lang="en-US" sz="8800" i="0" u="none" strike="noStrike" cap="none" normalizeH="0" baseline="0" dirty="0">
              <a:ln>
                <a:noFill/>
              </a:ln>
              <a:effectLst/>
              <a:latin typeface="Arial" pitchFamily="34" charset="0"/>
              <a:cs typeface="Arial" pitchFamily="34" charset="0"/>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334"/>
          <p:cNvGraphicFramePr>
            <a:graphicFrameLocks noGrp="1" noChangeAspect="1"/>
          </p:cNvGraphicFramePr>
          <p:nvPr>
            <p:ph/>
          </p:nvPr>
        </p:nvGraphicFramePr>
        <p:xfrm>
          <a:off x="381000" y="876298"/>
          <a:ext cx="8229600" cy="5448301"/>
        </p:xfrm>
        <a:graphic>
          <a:graphicData uri="http://schemas.openxmlformats.org/drawingml/2006/chart">
            <c:chart xmlns:c="http://schemas.openxmlformats.org/drawingml/2006/chart" xmlns:r="http://schemas.openxmlformats.org/officeDocument/2006/relationships" r:id="rId3"/>
          </a:graphicData>
        </a:graphic>
      </p:graphicFrame>
      <p:sp>
        <p:nvSpPr>
          <p:cNvPr id="19" name="Rectangle 321"/>
          <p:cNvSpPr>
            <a:spLocks noChangeArrowheads="1"/>
          </p:cNvSpPr>
          <p:nvPr/>
        </p:nvSpPr>
        <p:spPr bwMode="auto">
          <a:xfrm>
            <a:off x="752475" y="4448175"/>
            <a:ext cx="3200400" cy="1692771"/>
          </a:xfrm>
          <a:prstGeom prst="rect">
            <a:avLst/>
          </a:prstGeom>
          <a:noFill/>
          <a:ln w="9525">
            <a:noFill/>
            <a:miter lim="800000"/>
            <a:headEnd/>
            <a:tailEnd/>
          </a:ln>
        </p:spPr>
        <p:txBody>
          <a:bodyPr wrap="square" lIns="0" tIns="0" rIns="0" bIns="0">
            <a:spAutoFit/>
          </a:bodyPr>
          <a:lstStyle/>
          <a:p>
            <a:pPr algn="just">
              <a:buFont typeface="Arial" pitchFamily="34" charset="0"/>
              <a:buChar char="•"/>
            </a:pPr>
            <a:r>
              <a:rPr lang="ru-RU" sz="1500" b="0" u="none" dirty="0">
                <a:solidFill>
                  <a:schemeClr val="tx1">
                    <a:lumMod val="50000"/>
                    <a:lumOff val="50000"/>
                  </a:schemeClr>
                </a:solidFill>
              </a:rPr>
              <a:t>  </a:t>
            </a:r>
            <a:r>
              <a:rPr lang="en-US" sz="1500" b="0" u="none" dirty="0">
                <a:solidFill>
                  <a:schemeClr val="tx1">
                    <a:lumMod val="50000"/>
                    <a:lumOff val="50000"/>
                  </a:schemeClr>
                </a:solidFill>
              </a:rPr>
              <a:t>Lorem Ipsum is simply dummy text of the printing and typesetting industry. </a:t>
            </a:r>
            <a:endParaRPr lang="ru-RU" sz="1500" b="0" u="none" dirty="0">
              <a:solidFill>
                <a:schemeClr val="tx1">
                  <a:lumMod val="50000"/>
                  <a:lumOff val="50000"/>
                </a:schemeClr>
              </a:solidFill>
            </a:endParaRPr>
          </a:p>
          <a:p>
            <a:pPr algn="just">
              <a:buFont typeface="Arial" pitchFamily="34" charset="0"/>
              <a:buChar char="•"/>
            </a:pPr>
            <a:endParaRPr lang="ru-RU" sz="1500" b="0" u="none" dirty="0">
              <a:solidFill>
                <a:schemeClr val="tx1">
                  <a:lumMod val="50000"/>
                  <a:lumOff val="50000"/>
                </a:schemeClr>
              </a:solidFill>
            </a:endParaRPr>
          </a:p>
          <a:p>
            <a:pPr algn="just">
              <a:buFont typeface="Arial" pitchFamily="34" charset="0"/>
              <a:buChar char="•"/>
            </a:pPr>
            <a:r>
              <a:rPr lang="ru-RU" sz="1500" b="0" u="none" dirty="0">
                <a:solidFill>
                  <a:schemeClr val="tx1">
                    <a:lumMod val="50000"/>
                    <a:lumOff val="50000"/>
                  </a:schemeClr>
                </a:solidFill>
              </a:rPr>
              <a:t>  </a:t>
            </a:r>
            <a:r>
              <a:rPr lang="en-US" sz="1500" b="0" u="none" dirty="0">
                <a:solidFill>
                  <a:schemeClr val="tx1">
                    <a:lumMod val="50000"/>
                    <a:lumOff val="50000"/>
                  </a:schemeClr>
                </a:solidFill>
              </a:rPr>
              <a:t>Lorem Ipsum has been the industry's standard dummy text ever since the 1500s, when an unknown printer took a galley of type and scrambled it to make a type specimen book. </a:t>
            </a:r>
            <a:endParaRPr lang="ru-RU" sz="1500" b="0" u="none" dirty="0">
              <a:solidFill>
                <a:schemeClr val="tx1">
                  <a:lumMod val="50000"/>
                  <a:lumOff val="50000"/>
                </a:schemeClr>
              </a:solidFill>
            </a:endParaRPr>
          </a:p>
          <a:p>
            <a:pPr algn="just">
              <a:buFont typeface="Arial" pitchFamily="34" charset="0"/>
              <a:buChar char="•"/>
            </a:pPr>
            <a:endParaRPr lang="ru-RU" sz="1500" b="0" u="none" dirty="0">
              <a:solidFill>
                <a:schemeClr val="tx1">
                  <a:lumMod val="50000"/>
                  <a:lumOff val="50000"/>
                </a:schemeClr>
              </a:solidFill>
            </a:endParaRPr>
          </a:p>
          <a:p>
            <a:pPr algn="just">
              <a:buFont typeface="Arial" pitchFamily="34" charset="0"/>
              <a:buChar char="•"/>
            </a:pPr>
            <a:r>
              <a:rPr lang="ru-RU" sz="1500" b="0" u="none" dirty="0">
                <a:solidFill>
                  <a:schemeClr val="tx1">
                    <a:lumMod val="50000"/>
                    <a:lumOff val="50000"/>
                  </a:schemeClr>
                </a:solidFill>
              </a:rPr>
              <a:t>   </a:t>
            </a:r>
            <a:r>
              <a:rPr lang="en-US" sz="1500" b="0" u="none" dirty="0">
                <a:solidFill>
                  <a:schemeClr val="tx1">
                    <a:lumMod val="50000"/>
                    <a:lumOff val="50000"/>
                  </a:schemeClr>
                </a:solidFill>
              </a:rPr>
              <a:t>It has survived not only five centuries, but also the leap into electronic typesetting, remaining essentially unchanged. </a:t>
            </a:r>
            <a:endParaRPr lang="en-US" sz="1500" u="none" dirty="0">
              <a:solidFill>
                <a:schemeClr val="tx1">
                  <a:lumMod val="50000"/>
                  <a:lumOff val="50000"/>
                </a:schemeClr>
              </a:solidFill>
            </a:endParaRPr>
          </a:p>
        </p:txBody>
      </p:sp>
      <p:sp>
        <p:nvSpPr>
          <p:cNvPr id="14" name="Freeform 53"/>
          <p:cNvSpPr>
            <a:spLocks/>
          </p:cNvSpPr>
          <p:nvPr/>
        </p:nvSpPr>
        <p:spPr bwMode="auto">
          <a:xfrm>
            <a:off x="5820229" y="4495800"/>
            <a:ext cx="2362200" cy="1507066"/>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adFill>
            <a:gsLst>
              <a:gs pos="0">
                <a:schemeClr val="bg1">
                  <a:lumMod val="95000"/>
                </a:schemeClr>
              </a:gs>
              <a:gs pos="100000">
                <a:schemeClr val="bg1">
                  <a:lumMod val="75000"/>
                </a:schemeClr>
              </a:gs>
            </a:gsLst>
            <a:lin ang="16200000" scaled="1"/>
          </a:grad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18" name="Rectangle 2078"/>
          <p:cNvSpPr>
            <a:spLocks noChangeArrowheads="1"/>
          </p:cNvSpPr>
          <p:nvPr/>
        </p:nvSpPr>
        <p:spPr bwMode="auto">
          <a:xfrm>
            <a:off x="1295400" y="228600"/>
            <a:ext cx="6838950" cy="790575"/>
          </a:xfrm>
          <a:prstGeom prst="rect">
            <a:avLst/>
          </a:prstGeom>
          <a:noFill/>
          <a:ln w="9525">
            <a:noFill/>
            <a:miter lim="800000"/>
            <a:headEnd/>
            <a:tailEnd/>
          </a:ln>
          <a:effectLst/>
        </p:spPr>
        <p:txBody>
          <a:bodyPr wrap="none">
            <a:noAutofit/>
          </a:bodyPr>
          <a:lstStyle/>
          <a:p>
            <a:r>
              <a:rPr lang="en-US" sz="5000" u="none" baseline="0" dirty="0"/>
              <a:t>MEXICO</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8" name="Group 53"/>
          <p:cNvGrpSpPr/>
          <p:nvPr/>
        </p:nvGrpSpPr>
        <p:grpSpPr>
          <a:xfrm>
            <a:off x="530225" y="835025"/>
            <a:ext cx="5297836" cy="3584575"/>
            <a:chOff x="530225" y="682625"/>
            <a:chExt cx="7981950" cy="540067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reflection blurRad="6350" stA="52000" endA="300" endPos="35000" dir="5400000" sy="-100000" algn="bl" rotWithShape="0"/>
          </a:effectLst>
        </p:grpSpPr>
        <p:sp>
          <p:nvSpPr>
            <p:cNvPr id="109" name="Freeform 6"/>
            <p:cNvSpPr>
              <a:spLocks/>
            </p:cNvSpPr>
            <p:nvPr/>
          </p:nvSpPr>
          <p:spPr bwMode="auto">
            <a:xfrm>
              <a:off x="2468563" y="1079500"/>
              <a:ext cx="1517650" cy="1830388"/>
            </a:xfrm>
            <a:custGeom>
              <a:avLst/>
              <a:gdLst/>
              <a:ahLst/>
              <a:cxnLst>
                <a:cxn ang="0">
                  <a:pos x="37" y="91"/>
                </a:cxn>
                <a:cxn ang="0">
                  <a:pos x="46" y="137"/>
                </a:cxn>
                <a:cxn ang="0">
                  <a:pos x="35" y="194"/>
                </a:cxn>
                <a:cxn ang="0">
                  <a:pos x="36" y="243"/>
                </a:cxn>
                <a:cxn ang="0">
                  <a:pos x="38" y="274"/>
                </a:cxn>
                <a:cxn ang="0">
                  <a:pos x="9" y="273"/>
                </a:cxn>
                <a:cxn ang="0">
                  <a:pos x="11" y="306"/>
                </a:cxn>
                <a:cxn ang="0">
                  <a:pos x="29" y="337"/>
                </a:cxn>
                <a:cxn ang="0">
                  <a:pos x="29" y="365"/>
                </a:cxn>
                <a:cxn ang="0">
                  <a:pos x="45" y="372"/>
                </a:cxn>
                <a:cxn ang="0">
                  <a:pos x="66" y="381"/>
                </a:cxn>
                <a:cxn ang="0">
                  <a:pos x="83" y="417"/>
                </a:cxn>
                <a:cxn ang="0">
                  <a:pos x="102" y="444"/>
                </a:cxn>
                <a:cxn ang="0">
                  <a:pos x="118" y="458"/>
                </a:cxn>
                <a:cxn ang="0">
                  <a:pos x="132" y="475"/>
                </a:cxn>
                <a:cxn ang="0">
                  <a:pos x="143" y="487"/>
                </a:cxn>
                <a:cxn ang="0">
                  <a:pos x="171" y="474"/>
                </a:cxn>
                <a:cxn ang="0">
                  <a:pos x="178" y="456"/>
                </a:cxn>
                <a:cxn ang="0">
                  <a:pos x="181" y="433"/>
                </a:cxn>
                <a:cxn ang="0">
                  <a:pos x="197" y="421"/>
                </a:cxn>
                <a:cxn ang="0">
                  <a:pos x="204" y="401"/>
                </a:cxn>
                <a:cxn ang="0">
                  <a:pos x="225" y="403"/>
                </a:cxn>
                <a:cxn ang="0">
                  <a:pos x="255" y="422"/>
                </a:cxn>
                <a:cxn ang="0">
                  <a:pos x="282" y="422"/>
                </a:cxn>
                <a:cxn ang="0">
                  <a:pos x="309" y="433"/>
                </a:cxn>
                <a:cxn ang="0">
                  <a:pos x="333" y="412"/>
                </a:cxn>
                <a:cxn ang="0">
                  <a:pos x="360" y="405"/>
                </a:cxn>
                <a:cxn ang="0">
                  <a:pos x="358" y="314"/>
                </a:cxn>
                <a:cxn ang="0">
                  <a:pos x="390" y="220"/>
                </a:cxn>
                <a:cxn ang="0">
                  <a:pos x="367" y="206"/>
                </a:cxn>
                <a:cxn ang="0">
                  <a:pos x="343" y="192"/>
                </a:cxn>
                <a:cxn ang="0">
                  <a:pos x="328" y="183"/>
                </a:cxn>
                <a:cxn ang="0">
                  <a:pos x="316" y="165"/>
                </a:cxn>
                <a:cxn ang="0">
                  <a:pos x="310" y="144"/>
                </a:cxn>
                <a:cxn ang="0">
                  <a:pos x="303" y="123"/>
                </a:cxn>
                <a:cxn ang="0">
                  <a:pos x="293" y="100"/>
                </a:cxn>
                <a:cxn ang="0">
                  <a:pos x="276" y="86"/>
                </a:cxn>
                <a:cxn ang="0">
                  <a:pos x="252" y="66"/>
                </a:cxn>
                <a:cxn ang="0">
                  <a:pos x="235" y="51"/>
                </a:cxn>
                <a:cxn ang="0">
                  <a:pos x="215" y="34"/>
                </a:cxn>
                <a:cxn ang="0">
                  <a:pos x="198" y="10"/>
                </a:cxn>
                <a:cxn ang="0">
                  <a:pos x="74" y="36"/>
                </a:cxn>
                <a:cxn ang="0">
                  <a:pos x="20" y="76"/>
                </a:cxn>
              </a:cxnLst>
              <a:rect l="0" t="0" r="r" b="b"/>
              <a:pathLst>
                <a:path w="405" h="488">
                  <a:moveTo>
                    <a:pt x="20" y="76"/>
                  </a:moveTo>
                  <a:cubicBezTo>
                    <a:pt x="22" y="78"/>
                    <a:pt x="26" y="82"/>
                    <a:pt x="28" y="85"/>
                  </a:cubicBezTo>
                  <a:cubicBezTo>
                    <a:pt x="30" y="88"/>
                    <a:pt x="34" y="90"/>
                    <a:pt x="37" y="91"/>
                  </a:cubicBezTo>
                  <a:cubicBezTo>
                    <a:pt x="39" y="92"/>
                    <a:pt x="43" y="95"/>
                    <a:pt x="44" y="97"/>
                  </a:cubicBezTo>
                  <a:cubicBezTo>
                    <a:pt x="45" y="99"/>
                    <a:pt x="47" y="107"/>
                    <a:pt x="47" y="114"/>
                  </a:cubicBezTo>
                  <a:cubicBezTo>
                    <a:pt x="47" y="121"/>
                    <a:pt x="46" y="132"/>
                    <a:pt x="46" y="137"/>
                  </a:cubicBezTo>
                  <a:cubicBezTo>
                    <a:pt x="46" y="143"/>
                    <a:pt x="44" y="154"/>
                    <a:pt x="43" y="162"/>
                  </a:cubicBezTo>
                  <a:cubicBezTo>
                    <a:pt x="42" y="170"/>
                    <a:pt x="40" y="180"/>
                    <a:pt x="39" y="183"/>
                  </a:cubicBezTo>
                  <a:cubicBezTo>
                    <a:pt x="38" y="186"/>
                    <a:pt x="36" y="191"/>
                    <a:pt x="35" y="194"/>
                  </a:cubicBezTo>
                  <a:cubicBezTo>
                    <a:pt x="35" y="197"/>
                    <a:pt x="34" y="202"/>
                    <a:pt x="35" y="205"/>
                  </a:cubicBezTo>
                  <a:cubicBezTo>
                    <a:pt x="35" y="208"/>
                    <a:pt x="35" y="216"/>
                    <a:pt x="36" y="223"/>
                  </a:cubicBezTo>
                  <a:cubicBezTo>
                    <a:pt x="36" y="230"/>
                    <a:pt x="36" y="239"/>
                    <a:pt x="36" y="243"/>
                  </a:cubicBezTo>
                  <a:cubicBezTo>
                    <a:pt x="36" y="246"/>
                    <a:pt x="36" y="251"/>
                    <a:pt x="37" y="254"/>
                  </a:cubicBezTo>
                  <a:cubicBezTo>
                    <a:pt x="38" y="257"/>
                    <a:pt x="39" y="261"/>
                    <a:pt x="40" y="264"/>
                  </a:cubicBezTo>
                  <a:cubicBezTo>
                    <a:pt x="41" y="267"/>
                    <a:pt x="40" y="271"/>
                    <a:pt x="38" y="274"/>
                  </a:cubicBezTo>
                  <a:cubicBezTo>
                    <a:pt x="36" y="276"/>
                    <a:pt x="32" y="277"/>
                    <a:pt x="29" y="276"/>
                  </a:cubicBezTo>
                  <a:cubicBezTo>
                    <a:pt x="26" y="274"/>
                    <a:pt x="21" y="273"/>
                    <a:pt x="18" y="272"/>
                  </a:cubicBezTo>
                  <a:cubicBezTo>
                    <a:pt x="15" y="272"/>
                    <a:pt x="11" y="272"/>
                    <a:pt x="9" y="273"/>
                  </a:cubicBezTo>
                  <a:cubicBezTo>
                    <a:pt x="6" y="273"/>
                    <a:pt x="3" y="275"/>
                    <a:pt x="1" y="276"/>
                  </a:cubicBezTo>
                  <a:cubicBezTo>
                    <a:pt x="0" y="278"/>
                    <a:pt x="0" y="284"/>
                    <a:pt x="2" y="291"/>
                  </a:cubicBezTo>
                  <a:cubicBezTo>
                    <a:pt x="4" y="298"/>
                    <a:pt x="8" y="304"/>
                    <a:pt x="11" y="306"/>
                  </a:cubicBezTo>
                  <a:cubicBezTo>
                    <a:pt x="14" y="307"/>
                    <a:pt x="17" y="311"/>
                    <a:pt x="18" y="315"/>
                  </a:cubicBezTo>
                  <a:cubicBezTo>
                    <a:pt x="19" y="319"/>
                    <a:pt x="22" y="324"/>
                    <a:pt x="24" y="327"/>
                  </a:cubicBezTo>
                  <a:cubicBezTo>
                    <a:pt x="27" y="330"/>
                    <a:pt x="29" y="334"/>
                    <a:pt x="29" y="337"/>
                  </a:cubicBezTo>
                  <a:cubicBezTo>
                    <a:pt x="29" y="339"/>
                    <a:pt x="29" y="343"/>
                    <a:pt x="30" y="345"/>
                  </a:cubicBezTo>
                  <a:cubicBezTo>
                    <a:pt x="30" y="347"/>
                    <a:pt x="29" y="351"/>
                    <a:pt x="28" y="354"/>
                  </a:cubicBezTo>
                  <a:cubicBezTo>
                    <a:pt x="26" y="357"/>
                    <a:pt x="27" y="362"/>
                    <a:pt x="29" y="365"/>
                  </a:cubicBezTo>
                  <a:cubicBezTo>
                    <a:pt x="32" y="368"/>
                    <a:pt x="35" y="371"/>
                    <a:pt x="37" y="372"/>
                  </a:cubicBezTo>
                  <a:cubicBezTo>
                    <a:pt x="39" y="373"/>
                    <a:pt x="40" y="373"/>
                    <a:pt x="40" y="373"/>
                  </a:cubicBezTo>
                  <a:cubicBezTo>
                    <a:pt x="40" y="373"/>
                    <a:pt x="42" y="373"/>
                    <a:pt x="45" y="372"/>
                  </a:cubicBezTo>
                  <a:cubicBezTo>
                    <a:pt x="47" y="371"/>
                    <a:pt x="51" y="371"/>
                    <a:pt x="53" y="371"/>
                  </a:cubicBezTo>
                  <a:cubicBezTo>
                    <a:pt x="55" y="372"/>
                    <a:pt x="57" y="373"/>
                    <a:pt x="58" y="375"/>
                  </a:cubicBezTo>
                  <a:cubicBezTo>
                    <a:pt x="59" y="377"/>
                    <a:pt x="62" y="379"/>
                    <a:pt x="66" y="381"/>
                  </a:cubicBezTo>
                  <a:cubicBezTo>
                    <a:pt x="70" y="382"/>
                    <a:pt x="73" y="386"/>
                    <a:pt x="74" y="389"/>
                  </a:cubicBezTo>
                  <a:cubicBezTo>
                    <a:pt x="74" y="392"/>
                    <a:pt x="76" y="397"/>
                    <a:pt x="79" y="399"/>
                  </a:cubicBezTo>
                  <a:cubicBezTo>
                    <a:pt x="81" y="402"/>
                    <a:pt x="83" y="410"/>
                    <a:pt x="83" y="417"/>
                  </a:cubicBezTo>
                  <a:cubicBezTo>
                    <a:pt x="84" y="424"/>
                    <a:pt x="84" y="432"/>
                    <a:pt x="84" y="434"/>
                  </a:cubicBezTo>
                  <a:cubicBezTo>
                    <a:pt x="85" y="437"/>
                    <a:pt x="87" y="439"/>
                    <a:pt x="90" y="440"/>
                  </a:cubicBezTo>
                  <a:cubicBezTo>
                    <a:pt x="93" y="441"/>
                    <a:pt x="98" y="443"/>
                    <a:pt x="102" y="444"/>
                  </a:cubicBezTo>
                  <a:cubicBezTo>
                    <a:pt x="106" y="444"/>
                    <a:pt x="110" y="446"/>
                    <a:pt x="112" y="447"/>
                  </a:cubicBezTo>
                  <a:cubicBezTo>
                    <a:pt x="114" y="448"/>
                    <a:pt x="116" y="451"/>
                    <a:pt x="116" y="452"/>
                  </a:cubicBezTo>
                  <a:cubicBezTo>
                    <a:pt x="117" y="454"/>
                    <a:pt x="117" y="457"/>
                    <a:pt x="118" y="458"/>
                  </a:cubicBezTo>
                  <a:cubicBezTo>
                    <a:pt x="119" y="459"/>
                    <a:pt x="120" y="462"/>
                    <a:pt x="120" y="463"/>
                  </a:cubicBezTo>
                  <a:cubicBezTo>
                    <a:pt x="120" y="465"/>
                    <a:pt x="122" y="467"/>
                    <a:pt x="125" y="469"/>
                  </a:cubicBezTo>
                  <a:cubicBezTo>
                    <a:pt x="128" y="470"/>
                    <a:pt x="131" y="473"/>
                    <a:pt x="132" y="475"/>
                  </a:cubicBezTo>
                  <a:cubicBezTo>
                    <a:pt x="134" y="478"/>
                    <a:pt x="136" y="482"/>
                    <a:pt x="138" y="484"/>
                  </a:cubicBezTo>
                  <a:cubicBezTo>
                    <a:pt x="139" y="486"/>
                    <a:pt x="141" y="488"/>
                    <a:pt x="141" y="488"/>
                  </a:cubicBezTo>
                  <a:cubicBezTo>
                    <a:pt x="141" y="488"/>
                    <a:pt x="142" y="488"/>
                    <a:pt x="143" y="487"/>
                  </a:cubicBezTo>
                  <a:cubicBezTo>
                    <a:pt x="144" y="486"/>
                    <a:pt x="148" y="485"/>
                    <a:pt x="152" y="486"/>
                  </a:cubicBezTo>
                  <a:cubicBezTo>
                    <a:pt x="156" y="486"/>
                    <a:pt x="162" y="484"/>
                    <a:pt x="164" y="482"/>
                  </a:cubicBezTo>
                  <a:cubicBezTo>
                    <a:pt x="167" y="480"/>
                    <a:pt x="170" y="476"/>
                    <a:pt x="171" y="474"/>
                  </a:cubicBezTo>
                  <a:cubicBezTo>
                    <a:pt x="171" y="473"/>
                    <a:pt x="172" y="469"/>
                    <a:pt x="172" y="466"/>
                  </a:cubicBezTo>
                  <a:cubicBezTo>
                    <a:pt x="172" y="463"/>
                    <a:pt x="173" y="461"/>
                    <a:pt x="174" y="460"/>
                  </a:cubicBezTo>
                  <a:cubicBezTo>
                    <a:pt x="175" y="460"/>
                    <a:pt x="177" y="458"/>
                    <a:pt x="178" y="456"/>
                  </a:cubicBezTo>
                  <a:cubicBezTo>
                    <a:pt x="180" y="453"/>
                    <a:pt x="182" y="450"/>
                    <a:pt x="182" y="448"/>
                  </a:cubicBezTo>
                  <a:cubicBezTo>
                    <a:pt x="183" y="446"/>
                    <a:pt x="183" y="443"/>
                    <a:pt x="182" y="440"/>
                  </a:cubicBezTo>
                  <a:cubicBezTo>
                    <a:pt x="182" y="438"/>
                    <a:pt x="181" y="435"/>
                    <a:pt x="181" y="433"/>
                  </a:cubicBezTo>
                  <a:cubicBezTo>
                    <a:pt x="181" y="431"/>
                    <a:pt x="182" y="429"/>
                    <a:pt x="185" y="428"/>
                  </a:cubicBezTo>
                  <a:cubicBezTo>
                    <a:pt x="187" y="428"/>
                    <a:pt x="190" y="426"/>
                    <a:pt x="193" y="426"/>
                  </a:cubicBezTo>
                  <a:cubicBezTo>
                    <a:pt x="195" y="425"/>
                    <a:pt x="197" y="423"/>
                    <a:pt x="197" y="421"/>
                  </a:cubicBezTo>
                  <a:cubicBezTo>
                    <a:pt x="197" y="419"/>
                    <a:pt x="198" y="416"/>
                    <a:pt x="199" y="415"/>
                  </a:cubicBezTo>
                  <a:cubicBezTo>
                    <a:pt x="200" y="414"/>
                    <a:pt x="201" y="410"/>
                    <a:pt x="201" y="407"/>
                  </a:cubicBezTo>
                  <a:cubicBezTo>
                    <a:pt x="201" y="404"/>
                    <a:pt x="202" y="401"/>
                    <a:pt x="204" y="401"/>
                  </a:cubicBezTo>
                  <a:cubicBezTo>
                    <a:pt x="205" y="400"/>
                    <a:pt x="207" y="399"/>
                    <a:pt x="208" y="398"/>
                  </a:cubicBezTo>
                  <a:cubicBezTo>
                    <a:pt x="210" y="397"/>
                    <a:pt x="213" y="397"/>
                    <a:pt x="215" y="399"/>
                  </a:cubicBezTo>
                  <a:cubicBezTo>
                    <a:pt x="217" y="400"/>
                    <a:pt x="222" y="402"/>
                    <a:pt x="225" y="403"/>
                  </a:cubicBezTo>
                  <a:cubicBezTo>
                    <a:pt x="228" y="405"/>
                    <a:pt x="233" y="408"/>
                    <a:pt x="236" y="410"/>
                  </a:cubicBezTo>
                  <a:cubicBezTo>
                    <a:pt x="239" y="412"/>
                    <a:pt x="244" y="415"/>
                    <a:pt x="247" y="417"/>
                  </a:cubicBezTo>
                  <a:cubicBezTo>
                    <a:pt x="250" y="418"/>
                    <a:pt x="253" y="420"/>
                    <a:pt x="255" y="422"/>
                  </a:cubicBezTo>
                  <a:cubicBezTo>
                    <a:pt x="257" y="424"/>
                    <a:pt x="260" y="424"/>
                    <a:pt x="263" y="423"/>
                  </a:cubicBezTo>
                  <a:cubicBezTo>
                    <a:pt x="266" y="422"/>
                    <a:pt x="271" y="421"/>
                    <a:pt x="273" y="421"/>
                  </a:cubicBezTo>
                  <a:cubicBezTo>
                    <a:pt x="276" y="422"/>
                    <a:pt x="280" y="422"/>
                    <a:pt x="282" y="422"/>
                  </a:cubicBezTo>
                  <a:cubicBezTo>
                    <a:pt x="285" y="422"/>
                    <a:pt x="290" y="423"/>
                    <a:pt x="293" y="424"/>
                  </a:cubicBezTo>
                  <a:cubicBezTo>
                    <a:pt x="296" y="425"/>
                    <a:pt x="301" y="427"/>
                    <a:pt x="303" y="428"/>
                  </a:cubicBezTo>
                  <a:cubicBezTo>
                    <a:pt x="305" y="430"/>
                    <a:pt x="307" y="432"/>
                    <a:pt x="309" y="433"/>
                  </a:cubicBezTo>
                  <a:cubicBezTo>
                    <a:pt x="310" y="435"/>
                    <a:pt x="313" y="435"/>
                    <a:pt x="314" y="434"/>
                  </a:cubicBezTo>
                  <a:cubicBezTo>
                    <a:pt x="316" y="433"/>
                    <a:pt x="320" y="429"/>
                    <a:pt x="323" y="425"/>
                  </a:cubicBezTo>
                  <a:cubicBezTo>
                    <a:pt x="326" y="421"/>
                    <a:pt x="330" y="416"/>
                    <a:pt x="333" y="412"/>
                  </a:cubicBezTo>
                  <a:cubicBezTo>
                    <a:pt x="335" y="409"/>
                    <a:pt x="339" y="405"/>
                    <a:pt x="341" y="404"/>
                  </a:cubicBezTo>
                  <a:cubicBezTo>
                    <a:pt x="344" y="403"/>
                    <a:pt x="347" y="402"/>
                    <a:pt x="350" y="403"/>
                  </a:cubicBezTo>
                  <a:cubicBezTo>
                    <a:pt x="353" y="403"/>
                    <a:pt x="357" y="404"/>
                    <a:pt x="360" y="405"/>
                  </a:cubicBezTo>
                  <a:cubicBezTo>
                    <a:pt x="362" y="407"/>
                    <a:pt x="368" y="409"/>
                    <a:pt x="372" y="410"/>
                  </a:cubicBezTo>
                  <a:cubicBezTo>
                    <a:pt x="376" y="412"/>
                    <a:pt x="379" y="413"/>
                    <a:pt x="379" y="413"/>
                  </a:cubicBezTo>
                  <a:cubicBezTo>
                    <a:pt x="358" y="314"/>
                    <a:pt x="358" y="314"/>
                    <a:pt x="358" y="314"/>
                  </a:cubicBezTo>
                  <a:cubicBezTo>
                    <a:pt x="405" y="228"/>
                    <a:pt x="405" y="228"/>
                    <a:pt x="405" y="228"/>
                  </a:cubicBezTo>
                  <a:cubicBezTo>
                    <a:pt x="405" y="228"/>
                    <a:pt x="403" y="227"/>
                    <a:pt x="399" y="226"/>
                  </a:cubicBezTo>
                  <a:cubicBezTo>
                    <a:pt x="396" y="225"/>
                    <a:pt x="392" y="222"/>
                    <a:pt x="390" y="220"/>
                  </a:cubicBezTo>
                  <a:cubicBezTo>
                    <a:pt x="388" y="218"/>
                    <a:pt x="384" y="216"/>
                    <a:pt x="381" y="215"/>
                  </a:cubicBezTo>
                  <a:cubicBezTo>
                    <a:pt x="377" y="214"/>
                    <a:pt x="374" y="211"/>
                    <a:pt x="373" y="209"/>
                  </a:cubicBezTo>
                  <a:cubicBezTo>
                    <a:pt x="372" y="207"/>
                    <a:pt x="369" y="206"/>
                    <a:pt x="367" y="206"/>
                  </a:cubicBezTo>
                  <a:cubicBezTo>
                    <a:pt x="364" y="207"/>
                    <a:pt x="360" y="206"/>
                    <a:pt x="358" y="205"/>
                  </a:cubicBezTo>
                  <a:cubicBezTo>
                    <a:pt x="355" y="204"/>
                    <a:pt x="352" y="202"/>
                    <a:pt x="350" y="200"/>
                  </a:cubicBezTo>
                  <a:cubicBezTo>
                    <a:pt x="348" y="198"/>
                    <a:pt x="345" y="194"/>
                    <a:pt x="343" y="192"/>
                  </a:cubicBezTo>
                  <a:cubicBezTo>
                    <a:pt x="341" y="189"/>
                    <a:pt x="337" y="187"/>
                    <a:pt x="335" y="186"/>
                  </a:cubicBezTo>
                  <a:cubicBezTo>
                    <a:pt x="333" y="185"/>
                    <a:pt x="330" y="185"/>
                    <a:pt x="329" y="184"/>
                  </a:cubicBezTo>
                  <a:cubicBezTo>
                    <a:pt x="329" y="183"/>
                    <a:pt x="328" y="183"/>
                    <a:pt x="328" y="183"/>
                  </a:cubicBezTo>
                  <a:cubicBezTo>
                    <a:pt x="328" y="183"/>
                    <a:pt x="327" y="182"/>
                    <a:pt x="325" y="180"/>
                  </a:cubicBezTo>
                  <a:cubicBezTo>
                    <a:pt x="323" y="178"/>
                    <a:pt x="321" y="174"/>
                    <a:pt x="320" y="172"/>
                  </a:cubicBezTo>
                  <a:cubicBezTo>
                    <a:pt x="318" y="169"/>
                    <a:pt x="317" y="166"/>
                    <a:pt x="316" y="165"/>
                  </a:cubicBezTo>
                  <a:cubicBezTo>
                    <a:pt x="315" y="164"/>
                    <a:pt x="313" y="161"/>
                    <a:pt x="312" y="158"/>
                  </a:cubicBezTo>
                  <a:cubicBezTo>
                    <a:pt x="311" y="155"/>
                    <a:pt x="310" y="150"/>
                    <a:pt x="310" y="146"/>
                  </a:cubicBezTo>
                  <a:cubicBezTo>
                    <a:pt x="310" y="146"/>
                    <a:pt x="310" y="146"/>
                    <a:pt x="310" y="144"/>
                  </a:cubicBezTo>
                  <a:cubicBezTo>
                    <a:pt x="310" y="142"/>
                    <a:pt x="310" y="142"/>
                    <a:pt x="310" y="142"/>
                  </a:cubicBezTo>
                  <a:cubicBezTo>
                    <a:pt x="310" y="138"/>
                    <a:pt x="310" y="132"/>
                    <a:pt x="308" y="131"/>
                  </a:cubicBezTo>
                  <a:cubicBezTo>
                    <a:pt x="307" y="129"/>
                    <a:pt x="305" y="126"/>
                    <a:pt x="303" y="123"/>
                  </a:cubicBezTo>
                  <a:cubicBezTo>
                    <a:pt x="301" y="121"/>
                    <a:pt x="300" y="118"/>
                    <a:pt x="299" y="116"/>
                  </a:cubicBezTo>
                  <a:cubicBezTo>
                    <a:pt x="298" y="114"/>
                    <a:pt x="297" y="110"/>
                    <a:pt x="297" y="108"/>
                  </a:cubicBezTo>
                  <a:cubicBezTo>
                    <a:pt x="296" y="105"/>
                    <a:pt x="294" y="102"/>
                    <a:pt x="293" y="100"/>
                  </a:cubicBezTo>
                  <a:cubicBezTo>
                    <a:pt x="291" y="99"/>
                    <a:pt x="289" y="96"/>
                    <a:pt x="288" y="95"/>
                  </a:cubicBezTo>
                  <a:cubicBezTo>
                    <a:pt x="286" y="94"/>
                    <a:pt x="284" y="91"/>
                    <a:pt x="282" y="90"/>
                  </a:cubicBezTo>
                  <a:cubicBezTo>
                    <a:pt x="281" y="89"/>
                    <a:pt x="278" y="87"/>
                    <a:pt x="276" y="86"/>
                  </a:cubicBezTo>
                  <a:cubicBezTo>
                    <a:pt x="274" y="85"/>
                    <a:pt x="270" y="83"/>
                    <a:pt x="267" y="80"/>
                  </a:cubicBezTo>
                  <a:cubicBezTo>
                    <a:pt x="264" y="78"/>
                    <a:pt x="260" y="75"/>
                    <a:pt x="258" y="73"/>
                  </a:cubicBezTo>
                  <a:cubicBezTo>
                    <a:pt x="255" y="71"/>
                    <a:pt x="253" y="68"/>
                    <a:pt x="252" y="66"/>
                  </a:cubicBezTo>
                  <a:cubicBezTo>
                    <a:pt x="252" y="64"/>
                    <a:pt x="250" y="61"/>
                    <a:pt x="249" y="60"/>
                  </a:cubicBezTo>
                  <a:cubicBezTo>
                    <a:pt x="247" y="59"/>
                    <a:pt x="244" y="58"/>
                    <a:pt x="242" y="57"/>
                  </a:cubicBezTo>
                  <a:cubicBezTo>
                    <a:pt x="240" y="56"/>
                    <a:pt x="237" y="53"/>
                    <a:pt x="235" y="51"/>
                  </a:cubicBezTo>
                  <a:cubicBezTo>
                    <a:pt x="234" y="49"/>
                    <a:pt x="231" y="46"/>
                    <a:pt x="229" y="44"/>
                  </a:cubicBezTo>
                  <a:cubicBezTo>
                    <a:pt x="227" y="41"/>
                    <a:pt x="224" y="39"/>
                    <a:pt x="222" y="38"/>
                  </a:cubicBezTo>
                  <a:cubicBezTo>
                    <a:pt x="221" y="37"/>
                    <a:pt x="218" y="35"/>
                    <a:pt x="215" y="34"/>
                  </a:cubicBezTo>
                  <a:cubicBezTo>
                    <a:pt x="213" y="32"/>
                    <a:pt x="210" y="30"/>
                    <a:pt x="208" y="28"/>
                  </a:cubicBezTo>
                  <a:cubicBezTo>
                    <a:pt x="207" y="26"/>
                    <a:pt x="204" y="22"/>
                    <a:pt x="203" y="18"/>
                  </a:cubicBezTo>
                  <a:cubicBezTo>
                    <a:pt x="202" y="15"/>
                    <a:pt x="200" y="11"/>
                    <a:pt x="198" y="10"/>
                  </a:cubicBezTo>
                  <a:cubicBezTo>
                    <a:pt x="196" y="8"/>
                    <a:pt x="194" y="7"/>
                    <a:pt x="194" y="7"/>
                  </a:cubicBezTo>
                  <a:cubicBezTo>
                    <a:pt x="75" y="0"/>
                    <a:pt x="75" y="0"/>
                    <a:pt x="75" y="0"/>
                  </a:cubicBezTo>
                  <a:cubicBezTo>
                    <a:pt x="74" y="36"/>
                    <a:pt x="74" y="36"/>
                    <a:pt x="74" y="36"/>
                  </a:cubicBezTo>
                  <a:cubicBezTo>
                    <a:pt x="25" y="33"/>
                    <a:pt x="25" y="33"/>
                    <a:pt x="25" y="33"/>
                  </a:cubicBezTo>
                  <a:cubicBezTo>
                    <a:pt x="25" y="33"/>
                    <a:pt x="23" y="41"/>
                    <a:pt x="21" y="52"/>
                  </a:cubicBezTo>
                  <a:cubicBezTo>
                    <a:pt x="18" y="63"/>
                    <a:pt x="18" y="74"/>
                    <a:pt x="20" y="7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7"/>
            <p:cNvSpPr>
              <a:spLocks/>
            </p:cNvSpPr>
            <p:nvPr/>
          </p:nvSpPr>
          <p:spPr bwMode="auto">
            <a:xfrm>
              <a:off x="4533900" y="2301875"/>
              <a:ext cx="720725" cy="1335088"/>
            </a:xfrm>
            <a:custGeom>
              <a:avLst/>
              <a:gdLst/>
              <a:ahLst/>
              <a:cxnLst>
                <a:cxn ang="0">
                  <a:pos x="74" y="3"/>
                </a:cxn>
                <a:cxn ang="0">
                  <a:pos x="58" y="12"/>
                </a:cxn>
                <a:cxn ang="0">
                  <a:pos x="47" y="33"/>
                </a:cxn>
                <a:cxn ang="0">
                  <a:pos x="27" y="50"/>
                </a:cxn>
                <a:cxn ang="0">
                  <a:pos x="33" y="55"/>
                </a:cxn>
                <a:cxn ang="0">
                  <a:pos x="46" y="63"/>
                </a:cxn>
                <a:cxn ang="0">
                  <a:pos x="42" y="78"/>
                </a:cxn>
                <a:cxn ang="0">
                  <a:pos x="32" y="86"/>
                </a:cxn>
                <a:cxn ang="0">
                  <a:pos x="0" y="110"/>
                </a:cxn>
                <a:cxn ang="0">
                  <a:pos x="9" y="122"/>
                </a:cxn>
                <a:cxn ang="0">
                  <a:pos x="20" y="135"/>
                </a:cxn>
                <a:cxn ang="0">
                  <a:pos x="26" y="159"/>
                </a:cxn>
                <a:cxn ang="0">
                  <a:pos x="39" y="170"/>
                </a:cxn>
                <a:cxn ang="0">
                  <a:pos x="42" y="184"/>
                </a:cxn>
                <a:cxn ang="0">
                  <a:pos x="59" y="189"/>
                </a:cxn>
                <a:cxn ang="0">
                  <a:pos x="65" y="197"/>
                </a:cxn>
                <a:cxn ang="0">
                  <a:pos x="48" y="199"/>
                </a:cxn>
                <a:cxn ang="0">
                  <a:pos x="31" y="207"/>
                </a:cxn>
                <a:cxn ang="0">
                  <a:pos x="30" y="223"/>
                </a:cxn>
                <a:cxn ang="0">
                  <a:pos x="28" y="241"/>
                </a:cxn>
                <a:cxn ang="0">
                  <a:pos x="29" y="252"/>
                </a:cxn>
                <a:cxn ang="0">
                  <a:pos x="42" y="279"/>
                </a:cxn>
                <a:cxn ang="0">
                  <a:pos x="46" y="301"/>
                </a:cxn>
                <a:cxn ang="0">
                  <a:pos x="51" y="317"/>
                </a:cxn>
                <a:cxn ang="0">
                  <a:pos x="52" y="336"/>
                </a:cxn>
                <a:cxn ang="0">
                  <a:pos x="56" y="355"/>
                </a:cxn>
                <a:cxn ang="0">
                  <a:pos x="68" y="355"/>
                </a:cxn>
                <a:cxn ang="0">
                  <a:pos x="82" y="349"/>
                </a:cxn>
                <a:cxn ang="0">
                  <a:pos x="80" y="342"/>
                </a:cxn>
                <a:cxn ang="0">
                  <a:pos x="91" y="337"/>
                </a:cxn>
                <a:cxn ang="0">
                  <a:pos x="93" y="321"/>
                </a:cxn>
                <a:cxn ang="0">
                  <a:pos x="109" y="313"/>
                </a:cxn>
                <a:cxn ang="0">
                  <a:pos x="121" y="302"/>
                </a:cxn>
                <a:cxn ang="0">
                  <a:pos x="119" y="292"/>
                </a:cxn>
                <a:cxn ang="0">
                  <a:pos x="115" y="272"/>
                </a:cxn>
                <a:cxn ang="0">
                  <a:pos x="108" y="255"/>
                </a:cxn>
                <a:cxn ang="0">
                  <a:pos x="111" y="245"/>
                </a:cxn>
                <a:cxn ang="0">
                  <a:pos x="129" y="233"/>
                </a:cxn>
                <a:cxn ang="0">
                  <a:pos x="143" y="229"/>
                </a:cxn>
                <a:cxn ang="0">
                  <a:pos x="145" y="219"/>
                </a:cxn>
                <a:cxn ang="0">
                  <a:pos x="152" y="211"/>
                </a:cxn>
                <a:cxn ang="0">
                  <a:pos x="175" y="199"/>
                </a:cxn>
                <a:cxn ang="0">
                  <a:pos x="189" y="176"/>
                </a:cxn>
                <a:cxn ang="0">
                  <a:pos x="185" y="149"/>
                </a:cxn>
                <a:cxn ang="0">
                  <a:pos x="169" y="134"/>
                </a:cxn>
                <a:cxn ang="0">
                  <a:pos x="157" y="133"/>
                </a:cxn>
                <a:cxn ang="0">
                  <a:pos x="142" y="122"/>
                </a:cxn>
                <a:cxn ang="0">
                  <a:pos x="134" y="111"/>
                </a:cxn>
                <a:cxn ang="0">
                  <a:pos x="124" y="98"/>
                </a:cxn>
                <a:cxn ang="0">
                  <a:pos x="120" y="87"/>
                </a:cxn>
                <a:cxn ang="0">
                  <a:pos x="110" y="81"/>
                </a:cxn>
                <a:cxn ang="0">
                  <a:pos x="110" y="70"/>
                </a:cxn>
                <a:cxn ang="0">
                  <a:pos x="102" y="60"/>
                </a:cxn>
                <a:cxn ang="0">
                  <a:pos x="102" y="39"/>
                </a:cxn>
                <a:cxn ang="0">
                  <a:pos x="95" y="25"/>
                </a:cxn>
                <a:cxn ang="0">
                  <a:pos x="96" y="9"/>
                </a:cxn>
                <a:cxn ang="0">
                  <a:pos x="95" y="1"/>
                </a:cxn>
                <a:cxn ang="0">
                  <a:pos x="92" y="4"/>
                </a:cxn>
              </a:cxnLst>
              <a:rect l="0" t="0" r="r" b="b"/>
              <a:pathLst>
                <a:path w="192" h="356">
                  <a:moveTo>
                    <a:pt x="84" y="7"/>
                  </a:moveTo>
                  <a:cubicBezTo>
                    <a:pt x="82" y="7"/>
                    <a:pt x="77" y="5"/>
                    <a:pt x="74" y="3"/>
                  </a:cubicBezTo>
                  <a:cubicBezTo>
                    <a:pt x="71" y="1"/>
                    <a:pt x="67" y="1"/>
                    <a:pt x="65" y="3"/>
                  </a:cubicBezTo>
                  <a:cubicBezTo>
                    <a:pt x="62" y="4"/>
                    <a:pt x="59" y="9"/>
                    <a:pt x="58" y="12"/>
                  </a:cubicBezTo>
                  <a:cubicBezTo>
                    <a:pt x="56" y="15"/>
                    <a:pt x="55" y="21"/>
                    <a:pt x="54" y="25"/>
                  </a:cubicBezTo>
                  <a:cubicBezTo>
                    <a:pt x="53" y="29"/>
                    <a:pt x="50" y="32"/>
                    <a:pt x="47" y="33"/>
                  </a:cubicBezTo>
                  <a:cubicBezTo>
                    <a:pt x="44" y="33"/>
                    <a:pt x="38" y="36"/>
                    <a:pt x="34" y="39"/>
                  </a:cubicBezTo>
                  <a:cubicBezTo>
                    <a:pt x="30" y="42"/>
                    <a:pt x="26" y="47"/>
                    <a:pt x="27" y="50"/>
                  </a:cubicBezTo>
                  <a:cubicBezTo>
                    <a:pt x="27" y="53"/>
                    <a:pt x="28" y="56"/>
                    <a:pt x="29" y="56"/>
                  </a:cubicBezTo>
                  <a:cubicBezTo>
                    <a:pt x="31" y="57"/>
                    <a:pt x="32" y="57"/>
                    <a:pt x="33" y="55"/>
                  </a:cubicBezTo>
                  <a:cubicBezTo>
                    <a:pt x="34" y="54"/>
                    <a:pt x="37" y="54"/>
                    <a:pt x="40" y="55"/>
                  </a:cubicBezTo>
                  <a:cubicBezTo>
                    <a:pt x="43" y="56"/>
                    <a:pt x="45" y="60"/>
                    <a:pt x="46" y="63"/>
                  </a:cubicBezTo>
                  <a:cubicBezTo>
                    <a:pt x="47" y="66"/>
                    <a:pt x="46" y="70"/>
                    <a:pt x="46" y="71"/>
                  </a:cubicBezTo>
                  <a:cubicBezTo>
                    <a:pt x="45" y="72"/>
                    <a:pt x="43" y="75"/>
                    <a:pt x="42" y="78"/>
                  </a:cubicBezTo>
                  <a:cubicBezTo>
                    <a:pt x="41" y="81"/>
                    <a:pt x="39" y="85"/>
                    <a:pt x="37" y="86"/>
                  </a:cubicBezTo>
                  <a:cubicBezTo>
                    <a:pt x="35" y="88"/>
                    <a:pt x="33" y="88"/>
                    <a:pt x="32" y="86"/>
                  </a:cubicBezTo>
                  <a:cubicBezTo>
                    <a:pt x="31" y="83"/>
                    <a:pt x="23" y="88"/>
                    <a:pt x="15" y="95"/>
                  </a:cubicBezTo>
                  <a:cubicBezTo>
                    <a:pt x="7" y="102"/>
                    <a:pt x="0" y="109"/>
                    <a:pt x="0" y="110"/>
                  </a:cubicBezTo>
                  <a:cubicBezTo>
                    <a:pt x="0" y="111"/>
                    <a:pt x="1" y="113"/>
                    <a:pt x="4" y="115"/>
                  </a:cubicBezTo>
                  <a:cubicBezTo>
                    <a:pt x="6" y="117"/>
                    <a:pt x="8" y="120"/>
                    <a:pt x="9" y="122"/>
                  </a:cubicBezTo>
                  <a:cubicBezTo>
                    <a:pt x="9" y="123"/>
                    <a:pt x="11" y="125"/>
                    <a:pt x="13" y="126"/>
                  </a:cubicBezTo>
                  <a:cubicBezTo>
                    <a:pt x="15" y="127"/>
                    <a:pt x="18" y="131"/>
                    <a:pt x="20" y="135"/>
                  </a:cubicBezTo>
                  <a:cubicBezTo>
                    <a:pt x="21" y="139"/>
                    <a:pt x="23" y="145"/>
                    <a:pt x="23" y="148"/>
                  </a:cubicBezTo>
                  <a:cubicBezTo>
                    <a:pt x="24" y="152"/>
                    <a:pt x="25" y="156"/>
                    <a:pt x="26" y="159"/>
                  </a:cubicBezTo>
                  <a:cubicBezTo>
                    <a:pt x="27" y="161"/>
                    <a:pt x="30" y="164"/>
                    <a:pt x="32" y="165"/>
                  </a:cubicBezTo>
                  <a:cubicBezTo>
                    <a:pt x="35" y="167"/>
                    <a:pt x="38" y="169"/>
                    <a:pt x="39" y="170"/>
                  </a:cubicBezTo>
                  <a:cubicBezTo>
                    <a:pt x="40" y="171"/>
                    <a:pt x="41" y="174"/>
                    <a:pt x="41" y="177"/>
                  </a:cubicBezTo>
                  <a:cubicBezTo>
                    <a:pt x="41" y="180"/>
                    <a:pt x="41" y="183"/>
                    <a:pt x="42" y="184"/>
                  </a:cubicBezTo>
                  <a:cubicBezTo>
                    <a:pt x="42" y="185"/>
                    <a:pt x="45" y="186"/>
                    <a:pt x="48" y="187"/>
                  </a:cubicBezTo>
                  <a:cubicBezTo>
                    <a:pt x="51" y="188"/>
                    <a:pt x="56" y="189"/>
                    <a:pt x="59" y="189"/>
                  </a:cubicBezTo>
                  <a:cubicBezTo>
                    <a:pt x="62" y="190"/>
                    <a:pt x="66" y="191"/>
                    <a:pt x="67" y="192"/>
                  </a:cubicBezTo>
                  <a:cubicBezTo>
                    <a:pt x="68" y="193"/>
                    <a:pt x="68" y="195"/>
                    <a:pt x="65" y="197"/>
                  </a:cubicBezTo>
                  <a:cubicBezTo>
                    <a:pt x="63" y="198"/>
                    <a:pt x="60" y="200"/>
                    <a:pt x="58" y="200"/>
                  </a:cubicBezTo>
                  <a:cubicBezTo>
                    <a:pt x="56" y="201"/>
                    <a:pt x="52" y="200"/>
                    <a:pt x="48" y="199"/>
                  </a:cubicBezTo>
                  <a:cubicBezTo>
                    <a:pt x="45" y="198"/>
                    <a:pt x="41" y="199"/>
                    <a:pt x="39" y="200"/>
                  </a:cubicBezTo>
                  <a:cubicBezTo>
                    <a:pt x="37" y="201"/>
                    <a:pt x="33" y="204"/>
                    <a:pt x="31" y="207"/>
                  </a:cubicBezTo>
                  <a:cubicBezTo>
                    <a:pt x="28" y="210"/>
                    <a:pt x="28" y="213"/>
                    <a:pt x="29" y="216"/>
                  </a:cubicBezTo>
                  <a:cubicBezTo>
                    <a:pt x="30" y="218"/>
                    <a:pt x="31" y="221"/>
                    <a:pt x="30" y="223"/>
                  </a:cubicBezTo>
                  <a:cubicBezTo>
                    <a:pt x="29" y="225"/>
                    <a:pt x="28" y="228"/>
                    <a:pt x="29" y="231"/>
                  </a:cubicBezTo>
                  <a:cubicBezTo>
                    <a:pt x="29" y="234"/>
                    <a:pt x="29" y="238"/>
                    <a:pt x="28" y="241"/>
                  </a:cubicBezTo>
                  <a:cubicBezTo>
                    <a:pt x="28" y="244"/>
                    <a:pt x="28" y="248"/>
                    <a:pt x="28" y="249"/>
                  </a:cubicBezTo>
                  <a:cubicBezTo>
                    <a:pt x="29" y="251"/>
                    <a:pt x="29" y="252"/>
                    <a:pt x="29" y="252"/>
                  </a:cubicBezTo>
                  <a:cubicBezTo>
                    <a:pt x="29" y="252"/>
                    <a:pt x="32" y="256"/>
                    <a:pt x="35" y="261"/>
                  </a:cubicBezTo>
                  <a:cubicBezTo>
                    <a:pt x="38" y="266"/>
                    <a:pt x="41" y="274"/>
                    <a:pt x="42" y="279"/>
                  </a:cubicBezTo>
                  <a:cubicBezTo>
                    <a:pt x="42" y="284"/>
                    <a:pt x="42" y="290"/>
                    <a:pt x="42" y="293"/>
                  </a:cubicBezTo>
                  <a:cubicBezTo>
                    <a:pt x="42" y="295"/>
                    <a:pt x="44" y="299"/>
                    <a:pt x="46" y="301"/>
                  </a:cubicBezTo>
                  <a:cubicBezTo>
                    <a:pt x="48" y="303"/>
                    <a:pt x="50" y="307"/>
                    <a:pt x="50" y="310"/>
                  </a:cubicBezTo>
                  <a:cubicBezTo>
                    <a:pt x="51" y="313"/>
                    <a:pt x="52" y="316"/>
                    <a:pt x="51" y="317"/>
                  </a:cubicBezTo>
                  <a:cubicBezTo>
                    <a:pt x="51" y="319"/>
                    <a:pt x="51" y="323"/>
                    <a:pt x="52" y="326"/>
                  </a:cubicBezTo>
                  <a:cubicBezTo>
                    <a:pt x="53" y="330"/>
                    <a:pt x="53" y="334"/>
                    <a:pt x="52" y="336"/>
                  </a:cubicBezTo>
                  <a:cubicBezTo>
                    <a:pt x="52" y="337"/>
                    <a:pt x="52" y="342"/>
                    <a:pt x="53" y="346"/>
                  </a:cubicBezTo>
                  <a:cubicBezTo>
                    <a:pt x="54" y="350"/>
                    <a:pt x="55" y="354"/>
                    <a:pt x="56" y="355"/>
                  </a:cubicBezTo>
                  <a:cubicBezTo>
                    <a:pt x="57" y="356"/>
                    <a:pt x="59" y="356"/>
                    <a:pt x="61" y="356"/>
                  </a:cubicBezTo>
                  <a:cubicBezTo>
                    <a:pt x="63" y="356"/>
                    <a:pt x="66" y="356"/>
                    <a:pt x="68" y="355"/>
                  </a:cubicBezTo>
                  <a:cubicBezTo>
                    <a:pt x="70" y="354"/>
                    <a:pt x="73" y="352"/>
                    <a:pt x="76" y="351"/>
                  </a:cubicBezTo>
                  <a:cubicBezTo>
                    <a:pt x="79" y="350"/>
                    <a:pt x="82" y="349"/>
                    <a:pt x="82" y="349"/>
                  </a:cubicBezTo>
                  <a:cubicBezTo>
                    <a:pt x="82" y="349"/>
                    <a:pt x="80" y="348"/>
                    <a:pt x="79" y="346"/>
                  </a:cubicBezTo>
                  <a:cubicBezTo>
                    <a:pt x="78" y="345"/>
                    <a:pt x="78" y="343"/>
                    <a:pt x="80" y="342"/>
                  </a:cubicBezTo>
                  <a:cubicBezTo>
                    <a:pt x="82" y="341"/>
                    <a:pt x="85" y="341"/>
                    <a:pt x="87" y="342"/>
                  </a:cubicBezTo>
                  <a:cubicBezTo>
                    <a:pt x="90" y="342"/>
                    <a:pt x="91" y="340"/>
                    <a:pt x="91" y="337"/>
                  </a:cubicBezTo>
                  <a:cubicBezTo>
                    <a:pt x="90" y="333"/>
                    <a:pt x="90" y="329"/>
                    <a:pt x="90" y="327"/>
                  </a:cubicBezTo>
                  <a:cubicBezTo>
                    <a:pt x="90" y="326"/>
                    <a:pt x="92" y="323"/>
                    <a:pt x="93" y="321"/>
                  </a:cubicBezTo>
                  <a:cubicBezTo>
                    <a:pt x="95" y="319"/>
                    <a:pt x="98" y="317"/>
                    <a:pt x="100" y="316"/>
                  </a:cubicBezTo>
                  <a:cubicBezTo>
                    <a:pt x="103" y="315"/>
                    <a:pt x="107" y="313"/>
                    <a:pt x="109" y="313"/>
                  </a:cubicBezTo>
                  <a:cubicBezTo>
                    <a:pt x="112" y="312"/>
                    <a:pt x="116" y="310"/>
                    <a:pt x="117" y="307"/>
                  </a:cubicBezTo>
                  <a:cubicBezTo>
                    <a:pt x="118" y="305"/>
                    <a:pt x="120" y="302"/>
                    <a:pt x="121" y="302"/>
                  </a:cubicBezTo>
                  <a:cubicBezTo>
                    <a:pt x="122" y="301"/>
                    <a:pt x="123" y="299"/>
                    <a:pt x="123" y="298"/>
                  </a:cubicBezTo>
                  <a:cubicBezTo>
                    <a:pt x="123" y="297"/>
                    <a:pt x="121" y="295"/>
                    <a:pt x="119" y="292"/>
                  </a:cubicBezTo>
                  <a:cubicBezTo>
                    <a:pt x="116" y="290"/>
                    <a:pt x="114" y="287"/>
                    <a:pt x="114" y="284"/>
                  </a:cubicBezTo>
                  <a:cubicBezTo>
                    <a:pt x="114" y="282"/>
                    <a:pt x="114" y="276"/>
                    <a:pt x="115" y="272"/>
                  </a:cubicBezTo>
                  <a:cubicBezTo>
                    <a:pt x="115" y="267"/>
                    <a:pt x="115" y="261"/>
                    <a:pt x="113" y="259"/>
                  </a:cubicBezTo>
                  <a:cubicBezTo>
                    <a:pt x="112" y="257"/>
                    <a:pt x="110" y="256"/>
                    <a:pt x="108" y="255"/>
                  </a:cubicBezTo>
                  <a:cubicBezTo>
                    <a:pt x="106" y="255"/>
                    <a:pt x="104" y="253"/>
                    <a:pt x="105" y="251"/>
                  </a:cubicBezTo>
                  <a:cubicBezTo>
                    <a:pt x="105" y="249"/>
                    <a:pt x="108" y="246"/>
                    <a:pt x="111" y="245"/>
                  </a:cubicBezTo>
                  <a:cubicBezTo>
                    <a:pt x="114" y="244"/>
                    <a:pt x="118" y="241"/>
                    <a:pt x="120" y="239"/>
                  </a:cubicBezTo>
                  <a:cubicBezTo>
                    <a:pt x="122" y="237"/>
                    <a:pt x="126" y="234"/>
                    <a:pt x="129" y="233"/>
                  </a:cubicBezTo>
                  <a:cubicBezTo>
                    <a:pt x="132" y="232"/>
                    <a:pt x="137" y="232"/>
                    <a:pt x="139" y="232"/>
                  </a:cubicBezTo>
                  <a:cubicBezTo>
                    <a:pt x="141" y="232"/>
                    <a:pt x="143" y="231"/>
                    <a:pt x="143" y="229"/>
                  </a:cubicBezTo>
                  <a:cubicBezTo>
                    <a:pt x="143" y="227"/>
                    <a:pt x="143" y="225"/>
                    <a:pt x="144" y="224"/>
                  </a:cubicBezTo>
                  <a:cubicBezTo>
                    <a:pt x="145" y="223"/>
                    <a:pt x="145" y="221"/>
                    <a:pt x="145" y="219"/>
                  </a:cubicBezTo>
                  <a:cubicBezTo>
                    <a:pt x="144" y="217"/>
                    <a:pt x="145" y="214"/>
                    <a:pt x="146" y="213"/>
                  </a:cubicBezTo>
                  <a:cubicBezTo>
                    <a:pt x="147" y="212"/>
                    <a:pt x="150" y="211"/>
                    <a:pt x="152" y="211"/>
                  </a:cubicBezTo>
                  <a:cubicBezTo>
                    <a:pt x="154" y="211"/>
                    <a:pt x="157" y="210"/>
                    <a:pt x="160" y="209"/>
                  </a:cubicBezTo>
                  <a:cubicBezTo>
                    <a:pt x="163" y="208"/>
                    <a:pt x="170" y="204"/>
                    <a:pt x="175" y="199"/>
                  </a:cubicBezTo>
                  <a:cubicBezTo>
                    <a:pt x="180" y="194"/>
                    <a:pt x="186" y="188"/>
                    <a:pt x="189" y="186"/>
                  </a:cubicBezTo>
                  <a:cubicBezTo>
                    <a:pt x="192" y="184"/>
                    <a:pt x="192" y="179"/>
                    <a:pt x="189" y="176"/>
                  </a:cubicBezTo>
                  <a:cubicBezTo>
                    <a:pt x="187" y="173"/>
                    <a:pt x="185" y="168"/>
                    <a:pt x="185" y="165"/>
                  </a:cubicBezTo>
                  <a:cubicBezTo>
                    <a:pt x="185" y="162"/>
                    <a:pt x="185" y="155"/>
                    <a:pt x="185" y="149"/>
                  </a:cubicBezTo>
                  <a:cubicBezTo>
                    <a:pt x="185" y="143"/>
                    <a:pt x="182" y="137"/>
                    <a:pt x="178" y="135"/>
                  </a:cubicBezTo>
                  <a:cubicBezTo>
                    <a:pt x="175" y="134"/>
                    <a:pt x="170" y="133"/>
                    <a:pt x="169" y="134"/>
                  </a:cubicBezTo>
                  <a:cubicBezTo>
                    <a:pt x="168" y="135"/>
                    <a:pt x="165" y="136"/>
                    <a:pt x="163" y="136"/>
                  </a:cubicBezTo>
                  <a:cubicBezTo>
                    <a:pt x="162" y="136"/>
                    <a:pt x="159" y="135"/>
                    <a:pt x="157" y="133"/>
                  </a:cubicBezTo>
                  <a:cubicBezTo>
                    <a:pt x="155" y="131"/>
                    <a:pt x="151" y="130"/>
                    <a:pt x="148" y="130"/>
                  </a:cubicBezTo>
                  <a:cubicBezTo>
                    <a:pt x="145" y="130"/>
                    <a:pt x="143" y="127"/>
                    <a:pt x="142" y="122"/>
                  </a:cubicBezTo>
                  <a:cubicBezTo>
                    <a:pt x="141" y="118"/>
                    <a:pt x="140" y="114"/>
                    <a:pt x="138" y="114"/>
                  </a:cubicBezTo>
                  <a:cubicBezTo>
                    <a:pt x="137" y="114"/>
                    <a:pt x="135" y="112"/>
                    <a:pt x="134" y="111"/>
                  </a:cubicBezTo>
                  <a:cubicBezTo>
                    <a:pt x="133" y="110"/>
                    <a:pt x="130" y="107"/>
                    <a:pt x="127" y="105"/>
                  </a:cubicBezTo>
                  <a:cubicBezTo>
                    <a:pt x="125" y="104"/>
                    <a:pt x="123" y="100"/>
                    <a:pt x="124" y="98"/>
                  </a:cubicBezTo>
                  <a:cubicBezTo>
                    <a:pt x="125" y="96"/>
                    <a:pt x="125" y="93"/>
                    <a:pt x="124" y="91"/>
                  </a:cubicBezTo>
                  <a:cubicBezTo>
                    <a:pt x="123" y="90"/>
                    <a:pt x="122" y="88"/>
                    <a:pt x="120" y="87"/>
                  </a:cubicBezTo>
                  <a:cubicBezTo>
                    <a:pt x="118" y="86"/>
                    <a:pt x="115" y="85"/>
                    <a:pt x="113" y="84"/>
                  </a:cubicBezTo>
                  <a:cubicBezTo>
                    <a:pt x="111" y="83"/>
                    <a:pt x="109" y="82"/>
                    <a:pt x="110" y="81"/>
                  </a:cubicBezTo>
                  <a:cubicBezTo>
                    <a:pt x="110" y="80"/>
                    <a:pt x="111" y="78"/>
                    <a:pt x="111" y="76"/>
                  </a:cubicBezTo>
                  <a:cubicBezTo>
                    <a:pt x="112" y="74"/>
                    <a:pt x="111" y="71"/>
                    <a:pt x="110" y="70"/>
                  </a:cubicBezTo>
                  <a:cubicBezTo>
                    <a:pt x="108" y="69"/>
                    <a:pt x="106" y="68"/>
                    <a:pt x="104" y="67"/>
                  </a:cubicBezTo>
                  <a:cubicBezTo>
                    <a:pt x="102" y="66"/>
                    <a:pt x="102" y="63"/>
                    <a:pt x="102" y="60"/>
                  </a:cubicBezTo>
                  <a:cubicBezTo>
                    <a:pt x="103" y="57"/>
                    <a:pt x="104" y="52"/>
                    <a:pt x="104" y="49"/>
                  </a:cubicBezTo>
                  <a:cubicBezTo>
                    <a:pt x="104" y="47"/>
                    <a:pt x="103" y="42"/>
                    <a:pt x="102" y="39"/>
                  </a:cubicBezTo>
                  <a:cubicBezTo>
                    <a:pt x="102" y="36"/>
                    <a:pt x="101" y="32"/>
                    <a:pt x="100" y="30"/>
                  </a:cubicBezTo>
                  <a:cubicBezTo>
                    <a:pt x="100" y="28"/>
                    <a:pt x="98" y="26"/>
                    <a:pt x="95" y="25"/>
                  </a:cubicBezTo>
                  <a:cubicBezTo>
                    <a:pt x="93" y="23"/>
                    <a:pt x="91" y="20"/>
                    <a:pt x="91" y="18"/>
                  </a:cubicBezTo>
                  <a:cubicBezTo>
                    <a:pt x="91" y="15"/>
                    <a:pt x="93" y="11"/>
                    <a:pt x="96" y="9"/>
                  </a:cubicBezTo>
                  <a:cubicBezTo>
                    <a:pt x="99" y="7"/>
                    <a:pt x="101" y="5"/>
                    <a:pt x="101" y="5"/>
                  </a:cubicBezTo>
                  <a:cubicBezTo>
                    <a:pt x="99" y="4"/>
                    <a:pt x="97" y="2"/>
                    <a:pt x="95" y="1"/>
                  </a:cubicBezTo>
                  <a:cubicBezTo>
                    <a:pt x="95" y="1"/>
                    <a:pt x="95" y="0"/>
                    <a:pt x="95" y="0"/>
                  </a:cubicBezTo>
                  <a:cubicBezTo>
                    <a:pt x="95" y="0"/>
                    <a:pt x="93" y="2"/>
                    <a:pt x="92" y="4"/>
                  </a:cubicBezTo>
                  <a:cubicBezTo>
                    <a:pt x="90" y="5"/>
                    <a:pt x="86" y="7"/>
                    <a:pt x="84"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8"/>
            <p:cNvSpPr>
              <a:spLocks/>
            </p:cNvSpPr>
            <p:nvPr/>
          </p:nvSpPr>
          <p:spPr bwMode="auto">
            <a:xfrm>
              <a:off x="912813" y="2087563"/>
              <a:ext cx="1393825" cy="1560513"/>
            </a:xfrm>
            <a:custGeom>
              <a:avLst/>
              <a:gdLst/>
              <a:ahLst/>
              <a:cxnLst>
                <a:cxn ang="0">
                  <a:pos x="59" y="5"/>
                </a:cxn>
                <a:cxn ang="0">
                  <a:pos x="62" y="18"/>
                </a:cxn>
                <a:cxn ang="0">
                  <a:pos x="74" y="14"/>
                </a:cxn>
                <a:cxn ang="0">
                  <a:pos x="74" y="7"/>
                </a:cxn>
                <a:cxn ang="0">
                  <a:pos x="80" y="24"/>
                </a:cxn>
                <a:cxn ang="0">
                  <a:pos x="80" y="37"/>
                </a:cxn>
                <a:cxn ang="0">
                  <a:pos x="71" y="26"/>
                </a:cxn>
                <a:cxn ang="0">
                  <a:pos x="54" y="19"/>
                </a:cxn>
                <a:cxn ang="0">
                  <a:pos x="42" y="11"/>
                </a:cxn>
                <a:cxn ang="0">
                  <a:pos x="4" y="6"/>
                </a:cxn>
                <a:cxn ang="0">
                  <a:pos x="11" y="21"/>
                </a:cxn>
                <a:cxn ang="0">
                  <a:pos x="29" y="38"/>
                </a:cxn>
                <a:cxn ang="0">
                  <a:pos x="40" y="60"/>
                </a:cxn>
                <a:cxn ang="0">
                  <a:pos x="57" y="66"/>
                </a:cxn>
                <a:cxn ang="0">
                  <a:pos x="73" y="80"/>
                </a:cxn>
                <a:cxn ang="0">
                  <a:pos x="91" y="100"/>
                </a:cxn>
                <a:cxn ang="0">
                  <a:pos x="112" y="98"/>
                </a:cxn>
                <a:cxn ang="0">
                  <a:pos x="126" y="86"/>
                </a:cxn>
                <a:cxn ang="0">
                  <a:pos x="130" y="111"/>
                </a:cxn>
                <a:cxn ang="0">
                  <a:pos x="160" y="140"/>
                </a:cxn>
                <a:cxn ang="0">
                  <a:pos x="182" y="160"/>
                </a:cxn>
                <a:cxn ang="0">
                  <a:pos x="194" y="188"/>
                </a:cxn>
                <a:cxn ang="0">
                  <a:pos x="188" y="229"/>
                </a:cxn>
                <a:cxn ang="0">
                  <a:pos x="188" y="247"/>
                </a:cxn>
                <a:cxn ang="0">
                  <a:pos x="190" y="259"/>
                </a:cxn>
                <a:cxn ang="0">
                  <a:pos x="204" y="274"/>
                </a:cxn>
                <a:cxn ang="0">
                  <a:pos x="219" y="282"/>
                </a:cxn>
                <a:cxn ang="0">
                  <a:pos x="250" y="311"/>
                </a:cxn>
                <a:cxn ang="0">
                  <a:pos x="282" y="344"/>
                </a:cxn>
                <a:cxn ang="0">
                  <a:pos x="312" y="369"/>
                </a:cxn>
                <a:cxn ang="0">
                  <a:pos x="324" y="409"/>
                </a:cxn>
                <a:cxn ang="0">
                  <a:pos x="348" y="407"/>
                </a:cxn>
                <a:cxn ang="0">
                  <a:pos x="371" y="382"/>
                </a:cxn>
                <a:cxn ang="0">
                  <a:pos x="365" y="364"/>
                </a:cxn>
                <a:cxn ang="0">
                  <a:pos x="347" y="336"/>
                </a:cxn>
                <a:cxn ang="0">
                  <a:pos x="336" y="327"/>
                </a:cxn>
                <a:cxn ang="0">
                  <a:pos x="319" y="305"/>
                </a:cxn>
                <a:cxn ang="0">
                  <a:pos x="289" y="305"/>
                </a:cxn>
                <a:cxn ang="0">
                  <a:pos x="282" y="280"/>
                </a:cxn>
                <a:cxn ang="0">
                  <a:pos x="282" y="250"/>
                </a:cxn>
                <a:cxn ang="0">
                  <a:pos x="270" y="225"/>
                </a:cxn>
                <a:cxn ang="0">
                  <a:pos x="263" y="207"/>
                </a:cxn>
                <a:cxn ang="0">
                  <a:pos x="248" y="179"/>
                </a:cxn>
                <a:cxn ang="0">
                  <a:pos x="246" y="151"/>
                </a:cxn>
                <a:cxn ang="0">
                  <a:pos x="242" y="132"/>
                </a:cxn>
                <a:cxn ang="0">
                  <a:pos x="225" y="103"/>
                </a:cxn>
                <a:cxn ang="0">
                  <a:pos x="220" y="114"/>
                </a:cxn>
                <a:cxn ang="0">
                  <a:pos x="216" y="116"/>
                </a:cxn>
                <a:cxn ang="0">
                  <a:pos x="210" y="97"/>
                </a:cxn>
                <a:cxn ang="0">
                  <a:pos x="208" y="80"/>
                </a:cxn>
                <a:cxn ang="0">
                  <a:pos x="192" y="64"/>
                </a:cxn>
                <a:cxn ang="0">
                  <a:pos x="178" y="41"/>
                </a:cxn>
                <a:cxn ang="0">
                  <a:pos x="160" y="18"/>
                </a:cxn>
                <a:cxn ang="0">
                  <a:pos x="78" y="1"/>
                </a:cxn>
              </a:cxnLst>
              <a:rect l="0" t="0" r="r" b="b"/>
              <a:pathLst>
                <a:path w="372" h="416">
                  <a:moveTo>
                    <a:pt x="78" y="1"/>
                  </a:moveTo>
                  <a:cubicBezTo>
                    <a:pt x="68" y="0"/>
                    <a:pt x="59" y="0"/>
                    <a:pt x="59" y="0"/>
                  </a:cubicBezTo>
                  <a:cubicBezTo>
                    <a:pt x="59" y="0"/>
                    <a:pt x="58" y="2"/>
                    <a:pt x="57" y="3"/>
                  </a:cubicBezTo>
                  <a:cubicBezTo>
                    <a:pt x="56" y="5"/>
                    <a:pt x="57" y="6"/>
                    <a:pt x="59" y="5"/>
                  </a:cubicBezTo>
                  <a:cubicBezTo>
                    <a:pt x="61" y="5"/>
                    <a:pt x="63" y="4"/>
                    <a:pt x="64" y="5"/>
                  </a:cubicBezTo>
                  <a:cubicBezTo>
                    <a:pt x="65" y="6"/>
                    <a:pt x="64" y="7"/>
                    <a:pt x="64" y="8"/>
                  </a:cubicBezTo>
                  <a:cubicBezTo>
                    <a:pt x="63" y="9"/>
                    <a:pt x="62" y="11"/>
                    <a:pt x="61" y="12"/>
                  </a:cubicBezTo>
                  <a:cubicBezTo>
                    <a:pt x="61" y="14"/>
                    <a:pt x="61" y="16"/>
                    <a:pt x="62" y="18"/>
                  </a:cubicBezTo>
                  <a:cubicBezTo>
                    <a:pt x="63" y="19"/>
                    <a:pt x="65" y="21"/>
                    <a:pt x="66" y="21"/>
                  </a:cubicBezTo>
                  <a:cubicBezTo>
                    <a:pt x="67" y="21"/>
                    <a:pt x="69" y="21"/>
                    <a:pt x="69" y="20"/>
                  </a:cubicBezTo>
                  <a:cubicBezTo>
                    <a:pt x="69" y="19"/>
                    <a:pt x="71" y="18"/>
                    <a:pt x="72" y="18"/>
                  </a:cubicBezTo>
                  <a:cubicBezTo>
                    <a:pt x="73" y="17"/>
                    <a:pt x="74" y="15"/>
                    <a:pt x="74" y="14"/>
                  </a:cubicBezTo>
                  <a:cubicBezTo>
                    <a:pt x="75" y="12"/>
                    <a:pt x="74" y="11"/>
                    <a:pt x="72" y="11"/>
                  </a:cubicBezTo>
                  <a:cubicBezTo>
                    <a:pt x="70" y="11"/>
                    <a:pt x="69" y="10"/>
                    <a:pt x="69" y="9"/>
                  </a:cubicBezTo>
                  <a:cubicBezTo>
                    <a:pt x="68" y="8"/>
                    <a:pt x="69" y="6"/>
                    <a:pt x="71" y="6"/>
                  </a:cubicBezTo>
                  <a:cubicBezTo>
                    <a:pt x="72" y="6"/>
                    <a:pt x="73" y="6"/>
                    <a:pt x="74" y="7"/>
                  </a:cubicBezTo>
                  <a:cubicBezTo>
                    <a:pt x="74" y="7"/>
                    <a:pt x="75" y="8"/>
                    <a:pt x="76" y="9"/>
                  </a:cubicBezTo>
                  <a:cubicBezTo>
                    <a:pt x="76" y="9"/>
                    <a:pt x="78" y="11"/>
                    <a:pt x="78" y="13"/>
                  </a:cubicBezTo>
                  <a:cubicBezTo>
                    <a:pt x="79" y="15"/>
                    <a:pt x="80" y="17"/>
                    <a:pt x="80" y="19"/>
                  </a:cubicBezTo>
                  <a:cubicBezTo>
                    <a:pt x="81" y="20"/>
                    <a:pt x="81" y="23"/>
                    <a:pt x="80" y="24"/>
                  </a:cubicBezTo>
                  <a:cubicBezTo>
                    <a:pt x="79" y="25"/>
                    <a:pt x="80" y="28"/>
                    <a:pt x="81" y="29"/>
                  </a:cubicBezTo>
                  <a:cubicBezTo>
                    <a:pt x="82" y="30"/>
                    <a:pt x="83" y="32"/>
                    <a:pt x="83" y="33"/>
                  </a:cubicBezTo>
                  <a:cubicBezTo>
                    <a:pt x="84" y="34"/>
                    <a:pt x="84" y="35"/>
                    <a:pt x="83" y="35"/>
                  </a:cubicBezTo>
                  <a:cubicBezTo>
                    <a:pt x="82" y="35"/>
                    <a:pt x="81" y="36"/>
                    <a:pt x="80" y="37"/>
                  </a:cubicBezTo>
                  <a:cubicBezTo>
                    <a:pt x="79" y="38"/>
                    <a:pt x="77" y="39"/>
                    <a:pt x="77" y="38"/>
                  </a:cubicBezTo>
                  <a:cubicBezTo>
                    <a:pt x="77" y="38"/>
                    <a:pt x="76" y="36"/>
                    <a:pt x="76" y="34"/>
                  </a:cubicBezTo>
                  <a:cubicBezTo>
                    <a:pt x="76" y="33"/>
                    <a:pt x="76" y="30"/>
                    <a:pt x="75" y="29"/>
                  </a:cubicBezTo>
                  <a:cubicBezTo>
                    <a:pt x="74" y="28"/>
                    <a:pt x="72" y="27"/>
                    <a:pt x="71" y="26"/>
                  </a:cubicBezTo>
                  <a:cubicBezTo>
                    <a:pt x="69" y="26"/>
                    <a:pt x="68" y="27"/>
                    <a:pt x="67" y="27"/>
                  </a:cubicBezTo>
                  <a:cubicBezTo>
                    <a:pt x="66" y="28"/>
                    <a:pt x="64" y="28"/>
                    <a:pt x="63" y="27"/>
                  </a:cubicBezTo>
                  <a:cubicBezTo>
                    <a:pt x="61" y="26"/>
                    <a:pt x="59" y="24"/>
                    <a:pt x="58" y="23"/>
                  </a:cubicBezTo>
                  <a:cubicBezTo>
                    <a:pt x="57" y="22"/>
                    <a:pt x="55" y="20"/>
                    <a:pt x="54" y="19"/>
                  </a:cubicBezTo>
                  <a:cubicBezTo>
                    <a:pt x="53" y="18"/>
                    <a:pt x="52" y="15"/>
                    <a:pt x="52" y="13"/>
                  </a:cubicBezTo>
                  <a:cubicBezTo>
                    <a:pt x="52" y="12"/>
                    <a:pt x="50" y="10"/>
                    <a:pt x="47" y="10"/>
                  </a:cubicBezTo>
                  <a:cubicBezTo>
                    <a:pt x="47" y="10"/>
                    <a:pt x="47" y="10"/>
                    <a:pt x="44" y="11"/>
                  </a:cubicBezTo>
                  <a:cubicBezTo>
                    <a:pt x="42" y="11"/>
                    <a:pt x="42" y="11"/>
                    <a:pt x="42" y="11"/>
                  </a:cubicBezTo>
                  <a:cubicBezTo>
                    <a:pt x="41" y="12"/>
                    <a:pt x="38" y="13"/>
                    <a:pt x="34" y="13"/>
                  </a:cubicBezTo>
                  <a:cubicBezTo>
                    <a:pt x="31" y="13"/>
                    <a:pt x="26" y="12"/>
                    <a:pt x="23" y="11"/>
                  </a:cubicBezTo>
                  <a:cubicBezTo>
                    <a:pt x="21" y="11"/>
                    <a:pt x="17" y="9"/>
                    <a:pt x="14" y="8"/>
                  </a:cubicBezTo>
                  <a:cubicBezTo>
                    <a:pt x="11" y="7"/>
                    <a:pt x="7" y="6"/>
                    <a:pt x="4" y="6"/>
                  </a:cubicBezTo>
                  <a:cubicBezTo>
                    <a:pt x="2" y="7"/>
                    <a:pt x="0" y="8"/>
                    <a:pt x="0" y="10"/>
                  </a:cubicBezTo>
                  <a:cubicBezTo>
                    <a:pt x="1" y="12"/>
                    <a:pt x="3" y="15"/>
                    <a:pt x="4" y="16"/>
                  </a:cubicBezTo>
                  <a:cubicBezTo>
                    <a:pt x="6" y="17"/>
                    <a:pt x="8" y="19"/>
                    <a:pt x="9" y="19"/>
                  </a:cubicBezTo>
                  <a:cubicBezTo>
                    <a:pt x="10" y="19"/>
                    <a:pt x="11" y="20"/>
                    <a:pt x="11" y="21"/>
                  </a:cubicBezTo>
                  <a:cubicBezTo>
                    <a:pt x="10" y="22"/>
                    <a:pt x="12" y="23"/>
                    <a:pt x="14" y="24"/>
                  </a:cubicBezTo>
                  <a:cubicBezTo>
                    <a:pt x="16" y="24"/>
                    <a:pt x="17" y="26"/>
                    <a:pt x="17" y="28"/>
                  </a:cubicBezTo>
                  <a:cubicBezTo>
                    <a:pt x="18" y="29"/>
                    <a:pt x="19" y="31"/>
                    <a:pt x="21" y="32"/>
                  </a:cubicBezTo>
                  <a:cubicBezTo>
                    <a:pt x="22" y="33"/>
                    <a:pt x="26" y="36"/>
                    <a:pt x="29" y="38"/>
                  </a:cubicBezTo>
                  <a:cubicBezTo>
                    <a:pt x="31" y="40"/>
                    <a:pt x="34" y="43"/>
                    <a:pt x="35" y="45"/>
                  </a:cubicBezTo>
                  <a:cubicBezTo>
                    <a:pt x="36" y="48"/>
                    <a:pt x="36" y="51"/>
                    <a:pt x="35" y="52"/>
                  </a:cubicBezTo>
                  <a:cubicBezTo>
                    <a:pt x="35" y="54"/>
                    <a:pt x="35" y="56"/>
                    <a:pt x="36" y="57"/>
                  </a:cubicBezTo>
                  <a:cubicBezTo>
                    <a:pt x="37" y="58"/>
                    <a:pt x="39" y="59"/>
                    <a:pt x="40" y="60"/>
                  </a:cubicBezTo>
                  <a:cubicBezTo>
                    <a:pt x="40" y="60"/>
                    <a:pt x="42" y="61"/>
                    <a:pt x="44" y="62"/>
                  </a:cubicBezTo>
                  <a:cubicBezTo>
                    <a:pt x="46" y="63"/>
                    <a:pt x="48" y="64"/>
                    <a:pt x="50" y="64"/>
                  </a:cubicBezTo>
                  <a:cubicBezTo>
                    <a:pt x="52" y="63"/>
                    <a:pt x="54" y="64"/>
                    <a:pt x="55" y="64"/>
                  </a:cubicBezTo>
                  <a:cubicBezTo>
                    <a:pt x="56" y="65"/>
                    <a:pt x="57" y="65"/>
                    <a:pt x="57" y="66"/>
                  </a:cubicBezTo>
                  <a:cubicBezTo>
                    <a:pt x="58" y="66"/>
                    <a:pt x="59" y="67"/>
                    <a:pt x="60" y="68"/>
                  </a:cubicBezTo>
                  <a:cubicBezTo>
                    <a:pt x="61" y="69"/>
                    <a:pt x="63" y="72"/>
                    <a:pt x="64" y="74"/>
                  </a:cubicBezTo>
                  <a:cubicBezTo>
                    <a:pt x="65" y="76"/>
                    <a:pt x="67" y="78"/>
                    <a:pt x="68" y="78"/>
                  </a:cubicBezTo>
                  <a:cubicBezTo>
                    <a:pt x="70" y="79"/>
                    <a:pt x="72" y="80"/>
                    <a:pt x="73" y="80"/>
                  </a:cubicBezTo>
                  <a:cubicBezTo>
                    <a:pt x="74" y="80"/>
                    <a:pt x="76" y="82"/>
                    <a:pt x="78" y="84"/>
                  </a:cubicBezTo>
                  <a:cubicBezTo>
                    <a:pt x="80" y="85"/>
                    <a:pt x="82" y="88"/>
                    <a:pt x="82" y="90"/>
                  </a:cubicBezTo>
                  <a:cubicBezTo>
                    <a:pt x="83" y="92"/>
                    <a:pt x="84" y="94"/>
                    <a:pt x="85" y="95"/>
                  </a:cubicBezTo>
                  <a:cubicBezTo>
                    <a:pt x="87" y="96"/>
                    <a:pt x="89" y="98"/>
                    <a:pt x="91" y="100"/>
                  </a:cubicBezTo>
                  <a:cubicBezTo>
                    <a:pt x="92" y="101"/>
                    <a:pt x="95" y="102"/>
                    <a:pt x="96" y="102"/>
                  </a:cubicBezTo>
                  <a:cubicBezTo>
                    <a:pt x="97" y="101"/>
                    <a:pt x="98" y="100"/>
                    <a:pt x="99" y="98"/>
                  </a:cubicBezTo>
                  <a:cubicBezTo>
                    <a:pt x="100" y="97"/>
                    <a:pt x="103" y="96"/>
                    <a:pt x="105" y="96"/>
                  </a:cubicBezTo>
                  <a:cubicBezTo>
                    <a:pt x="107" y="96"/>
                    <a:pt x="110" y="97"/>
                    <a:pt x="112" y="98"/>
                  </a:cubicBezTo>
                  <a:cubicBezTo>
                    <a:pt x="115" y="99"/>
                    <a:pt x="117" y="99"/>
                    <a:pt x="117" y="97"/>
                  </a:cubicBezTo>
                  <a:cubicBezTo>
                    <a:pt x="118" y="96"/>
                    <a:pt x="119" y="94"/>
                    <a:pt x="120" y="93"/>
                  </a:cubicBezTo>
                  <a:cubicBezTo>
                    <a:pt x="120" y="93"/>
                    <a:pt x="122" y="90"/>
                    <a:pt x="123" y="88"/>
                  </a:cubicBezTo>
                  <a:cubicBezTo>
                    <a:pt x="124" y="85"/>
                    <a:pt x="125" y="84"/>
                    <a:pt x="126" y="86"/>
                  </a:cubicBezTo>
                  <a:cubicBezTo>
                    <a:pt x="126" y="87"/>
                    <a:pt x="126" y="89"/>
                    <a:pt x="126" y="90"/>
                  </a:cubicBezTo>
                  <a:cubicBezTo>
                    <a:pt x="126" y="92"/>
                    <a:pt x="125" y="94"/>
                    <a:pt x="124" y="96"/>
                  </a:cubicBezTo>
                  <a:cubicBezTo>
                    <a:pt x="123" y="97"/>
                    <a:pt x="123" y="101"/>
                    <a:pt x="126" y="103"/>
                  </a:cubicBezTo>
                  <a:cubicBezTo>
                    <a:pt x="128" y="105"/>
                    <a:pt x="130" y="109"/>
                    <a:pt x="130" y="111"/>
                  </a:cubicBezTo>
                  <a:cubicBezTo>
                    <a:pt x="130" y="113"/>
                    <a:pt x="131" y="115"/>
                    <a:pt x="133" y="117"/>
                  </a:cubicBezTo>
                  <a:cubicBezTo>
                    <a:pt x="134" y="118"/>
                    <a:pt x="137" y="121"/>
                    <a:pt x="140" y="123"/>
                  </a:cubicBezTo>
                  <a:cubicBezTo>
                    <a:pt x="142" y="126"/>
                    <a:pt x="146" y="129"/>
                    <a:pt x="148" y="132"/>
                  </a:cubicBezTo>
                  <a:cubicBezTo>
                    <a:pt x="151" y="134"/>
                    <a:pt x="156" y="138"/>
                    <a:pt x="160" y="140"/>
                  </a:cubicBezTo>
                  <a:cubicBezTo>
                    <a:pt x="163" y="143"/>
                    <a:pt x="168" y="145"/>
                    <a:pt x="169" y="145"/>
                  </a:cubicBezTo>
                  <a:cubicBezTo>
                    <a:pt x="170" y="145"/>
                    <a:pt x="173" y="146"/>
                    <a:pt x="175" y="148"/>
                  </a:cubicBezTo>
                  <a:cubicBezTo>
                    <a:pt x="177" y="150"/>
                    <a:pt x="180" y="155"/>
                    <a:pt x="181" y="158"/>
                  </a:cubicBezTo>
                  <a:cubicBezTo>
                    <a:pt x="181" y="158"/>
                    <a:pt x="181" y="158"/>
                    <a:pt x="182" y="160"/>
                  </a:cubicBezTo>
                  <a:cubicBezTo>
                    <a:pt x="182" y="162"/>
                    <a:pt x="182" y="162"/>
                    <a:pt x="182" y="162"/>
                  </a:cubicBezTo>
                  <a:cubicBezTo>
                    <a:pt x="185" y="163"/>
                    <a:pt x="188" y="166"/>
                    <a:pt x="189" y="168"/>
                  </a:cubicBezTo>
                  <a:cubicBezTo>
                    <a:pt x="189" y="170"/>
                    <a:pt x="190" y="174"/>
                    <a:pt x="191" y="177"/>
                  </a:cubicBezTo>
                  <a:cubicBezTo>
                    <a:pt x="192" y="180"/>
                    <a:pt x="193" y="185"/>
                    <a:pt x="194" y="188"/>
                  </a:cubicBezTo>
                  <a:cubicBezTo>
                    <a:pt x="194" y="190"/>
                    <a:pt x="194" y="195"/>
                    <a:pt x="194" y="197"/>
                  </a:cubicBezTo>
                  <a:cubicBezTo>
                    <a:pt x="193" y="199"/>
                    <a:pt x="193" y="204"/>
                    <a:pt x="193" y="207"/>
                  </a:cubicBezTo>
                  <a:cubicBezTo>
                    <a:pt x="193" y="210"/>
                    <a:pt x="193" y="214"/>
                    <a:pt x="192" y="217"/>
                  </a:cubicBezTo>
                  <a:cubicBezTo>
                    <a:pt x="191" y="220"/>
                    <a:pt x="190" y="225"/>
                    <a:pt x="188" y="229"/>
                  </a:cubicBezTo>
                  <a:cubicBezTo>
                    <a:pt x="187" y="232"/>
                    <a:pt x="186" y="235"/>
                    <a:pt x="186" y="236"/>
                  </a:cubicBezTo>
                  <a:cubicBezTo>
                    <a:pt x="187" y="237"/>
                    <a:pt x="187" y="239"/>
                    <a:pt x="186" y="241"/>
                  </a:cubicBezTo>
                  <a:cubicBezTo>
                    <a:pt x="185" y="243"/>
                    <a:pt x="186" y="244"/>
                    <a:pt x="187" y="244"/>
                  </a:cubicBezTo>
                  <a:cubicBezTo>
                    <a:pt x="188" y="244"/>
                    <a:pt x="188" y="246"/>
                    <a:pt x="188" y="247"/>
                  </a:cubicBezTo>
                  <a:cubicBezTo>
                    <a:pt x="187" y="249"/>
                    <a:pt x="187" y="252"/>
                    <a:pt x="187" y="253"/>
                  </a:cubicBezTo>
                  <a:cubicBezTo>
                    <a:pt x="186" y="255"/>
                    <a:pt x="186" y="257"/>
                    <a:pt x="186" y="258"/>
                  </a:cubicBezTo>
                  <a:cubicBezTo>
                    <a:pt x="186" y="259"/>
                    <a:pt x="186" y="259"/>
                    <a:pt x="187" y="260"/>
                  </a:cubicBezTo>
                  <a:cubicBezTo>
                    <a:pt x="188" y="260"/>
                    <a:pt x="189" y="260"/>
                    <a:pt x="190" y="259"/>
                  </a:cubicBezTo>
                  <a:cubicBezTo>
                    <a:pt x="191" y="259"/>
                    <a:pt x="192" y="259"/>
                    <a:pt x="192" y="260"/>
                  </a:cubicBezTo>
                  <a:cubicBezTo>
                    <a:pt x="193" y="261"/>
                    <a:pt x="194" y="262"/>
                    <a:pt x="195" y="262"/>
                  </a:cubicBezTo>
                  <a:cubicBezTo>
                    <a:pt x="196" y="261"/>
                    <a:pt x="197" y="263"/>
                    <a:pt x="199" y="265"/>
                  </a:cubicBezTo>
                  <a:cubicBezTo>
                    <a:pt x="200" y="267"/>
                    <a:pt x="202" y="271"/>
                    <a:pt x="204" y="274"/>
                  </a:cubicBezTo>
                  <a:cubicBezTo>
                    <a:pt x="206" y="276"/>
                    <a:pt x="208" y="279"/>
                    <a:pt x="210" y="279"/>
                  </a:cubicBezTo>
                  <a:cubicBezTo>
                    <a:pt x="211" y="280"/>
                    <a:pt x="213" y="279"/>
                    <a:pt x="213" y="278"/>
                  </a:cubicBezTo>
                  <a:cubicBezTo>
                    <a:pt x="214" y="277"/>
                    <a:pt x="215" y="277"/>
                    <a:pt x="217" y="277"/>
                  </a:cubicBezTo>
                  <a:cubicBezTo>
                    <a:pt x="218" y="278"/>
                    <a:pt x="219" y="280"/>
                    <a:pt x="219" y="282"/>
                  </a:cubicBezTo>
                  <a:cubicBezTo>
                    <a:pt x="219" y="284"/>
                    <a:pt x="220" y="287"/>
                    <a:pt x="222" y="288"/>
                  </a:cubicBezTo>
                  <a:cubicBezTo>
                    <a:pt x="223" y="289"/>
                    <a:pt x="226" y="291"/>
                    <a:pt x="228" y="294"/>
                  </a:cubicBezTo>
                  <a:cubicBezTo>
                    <a:pt x="230" y="297"/>
                    <a:pt x="235" y="301"/>
                    <a:pt x="238" y="303"/>
                  </a:cubicBezTo>
                  <a:cubicBezTo>
                    <a:pt x="242" y="306"/>
                    <a:pt x="247" y="309"/>
                    <a:pt x="250" y="311"/>
                  </a:cubicBezTo>
                  <a:cubicBezTo>
                    <a:pt x="253" y="313"/>
                    <a:pt x="257" y="316"/>
                    <a:pt x="259" y="318"/>
                  </a:cubicBezTo>
                  <a:cubicBezTo>
                    <a:pt x="261" y="320"/>
                    <a:pt x="264" y="323"/>
                    <a:pt x="266" y="326"/>
                  </a:cubicBezTo>
                  <a:cubicBezTo>
                    <a:pt x="268" y="329"/>
                    <a:pt x="271" y="332"/>
                    <a:pt x="273" y="334"/>
                  </a:cubicBezTo>
                  <a:cubicBezTo>
                    <a:pt x="276" y="336"/>
                    <a:pt x="279" y="341"/>
                    <a:pt x="282" y="344"/>
                  </a:cubicBezTo>
                  <a:cubicBezTo>
                    <a:pt x="284" y="347"/>
                    <a:pt x="287" y="351"/>
                    <a:pt x="289" y="352"/>
                  </a:cubicBezTo>
                  <a:cubicBezTo>
                    <a:pt x="290" y="353"/>
                    <a:pt x="294" y="354"/>
                    <a:pt x="297" y="355"/>
                  </a:cubicBezTo>
                  <a:cubicBezTo>
                    <a:pt x="299" y="356"/>
                    <a:pt x="303" y="359"/>
                    <a:pt x="305" y="360"/>
                  </a:cubicBezTo>
                  <a:cubicBezTo>
                    <a:pt x="307" y="362"/>
                    <a:pt x="310" y="366"/>
                    <a:pt x="312" y="369"/>
                  </a:cubicBezTo>
                  <a:cubicBezTo>
                    <a:pt x="314" y="373"/>
                    <a:pt x="316" y="377"/>
                    <a:pt x="317" y="380"/>
                  </a:cubicBezTo>
                  <a:cubicBezTo>
                    <a:pt x="318" y="383"/>
                    <a:pt x="319" y="387"/>
                    <a:pt x="319" y="389"/>
                  </a:cubicBezTo>
                  <a:cubicBezTo>
                    <a:pt x="319" y="391"/>
                    <a:pt x="320" y="396"/>
                    <a:pt x="320" y="399"/>
                  </a:cubicBezTo>
                  <a:cubicBezTo>
                    <a:pt x="321" y="402"/>
                    <a:pt x="323" y="407"/>
                    <a:pt x="324" y="409"/>
                  </a:cubicBezTo>
                  <a:cubicBezTo>
                    <a:pt x="326" y="411"/>
                    <a:pt x="328" y="414"/>
                    <a:pt x="329" y="415"/>
                  </a:cubicBezTo>
                  <a:cubicBezTo>
                    <a:pt x="331" y="416"/>
                    <a:pt x="334" y="416"/>
                    <a:pt x="337" y="416"/>
                  </a:cubicBezTo>
                  <a:cubicBezTo>
                    <a:pt x="339" y="416"/>
                    <a:pt x="342" y="414"/>
                    <a:pt x="343" y="412"/>
                  </a:cubicBezTo>
                  <a:cubicBezTo>
                    <a:pt x="344" y="411"/>
                    <a:pt x="346" y="408"/>
                    <a:pt x="348" y="407"/>
                  </a:cubicBezTo>
                  <a:cubicBezTo>
                    <a:pt x="350" y="406"/>
                    <a:pt x="354" y="405"/>
                    <a:pt x="357" y="404"/>
                  </a:cubicBezTo>
                  <a:cubicBezTo>
                    <a:pt x="361" y="403"/>
                    <a:pt x="365" y="400"/>
                    <a:pt x="366" y="398"/>
                  </a:cubicBezTo>
                  <a:cubicBezTo>
                    <a:pt x="368" y="395"/>
                    <a:pt x="370" y="392"/>
                    <a:pt x="370" y="390"/>
                  </a:cubicBezTo>
                  <a:cubicBezTo>
                    <a:pt x="371" y="388"/>
                    <a:pt x="372" y="384"/>
                    <a:pt x="371" y="382"/>
                  </a:cubicBezTo>
                  <a:cubicBezTo>
                    <a:pt x="371" y="380"/>
                    <a:pt x="371" y="377"/>
                    <a:pt x="371" y="376"/>
                  </a:cubicBezTo>
                  <a:cubicBezTo>
                    <a:pt x="370" y="375"/>
                    <a:pt x="370" y="373"/>
                    <a:pt x="369" y="372"/>
                  </a:cubicBezTo>
                  <a:cubicBezTo>
                    <a:pt x="368" y="371"/>
                    <a:pt x="368" y="369"/>
                    <a:pt x="368" y="368"/>
                  </a:cubicBezTo>
                  <a:cubicBezTo>
                    <a:pt x="368" y="367"/>
                    <a:pt x="367" y="365"/>
                    <a:pt x="365" y="364"/>
                  </a:cubicBezTo>
                  <a:cubicBezTo>
                    <a:pt x="363" y="362"/>
                    <a:pt x="359" y="360"/>
                    <a:pt x="357" y="359"/>
                  </a:cubicBezTo>
                  <a:cubicBezTo>
                    <a:pt x="355" y="358"/>
                    <a:pt x="354" y="355"/>
                    <a:pt x="354" y="352"/>
                  </a:cubicBezTo>
                  <a:cubicBezTo>
                    <a:pt x="354" y="349"/>
                    <a:pt x="352" y="345"/>
                    <a:pt x="350" y="343"/>
                  </a:cubicBezTo>
                  <a:cubicBezTo>
                    <a:pt x="348" y="341"/>
                    <a:pt x="346" y="338"/>
                    <a:pt x="347" y="336"/>
                  </a:cubicBezTo>
                  <a:cubicBezTo>
                    <a:pt x="347" y="334"/>
                    <a:pt x="347" y="331"/>
                    <a:pt x="347" y="331"/>
                  </a:cubicBezTo>
                  <a:cubicBezTo>
                    <a:pt x="347" y="330"/>
                    <a:pt x="346" y="329"/>
                    <a:pt x="346" y="329"/>
                  </a:cubicBezTo>
                  <a:cubicBezTo>
                    <a:pt x="345" y="328"/>
                    <a:pt x="343" y="328"/>
                    <a:pt x="341" y="328"/>
                  </a:cubicBezTo>
                  <a:cubicBezTo>
                    <a:pt x="340" y="328"/>
                    <a:pt x="337" y="327"/>
                    <a:pt x="336" y="327"/>
                  </a:cubicBezTo>
                  <a:cubicBezTo>
                    <a:pt x="335" y="326"/>
                    <a:pt x="334" y="323"/>
                    <a:pt x="334" y="321"/>
                  </a:cubicBezTo>
                  <a:cubicBezTo>
                    <a:pt x="334" y="319"/>
                    <a:pt x="332" y="316"/>
                    <a:pt x="331" y="315"/>
                  </a:cubicBezTo>
                  <a:cubicBezTo>
                    <a:pt x="329" y="315"/>
                    <a:pt x="326" y="313"/>
                    <a:pt x="324" y="311"/>
                  </a:cubicBezTo>
                  <a:cubicBezTo>
                    <a:pt x="322" y="309"/>
                    <a:pt x="320" y="307"/>
                    <a:pt x="319" y="305"/>
                  </a:cubicBezTo>
                  <a:cubicBezTo>
                    <a:pt x="318" y="303"/>
                    <a:pt x="316" y="303"/>
                    <a:pt x="314" y="304"/>
                  </a:cubicBezTo>
                  <a:cubicBezTo>
                    <a:pt x="313" y="305"/>
                    <a:pt x="311" y="307"/>
                    <a:pt x="310" y="309"/>
                  </a:cubicBezTo>
                  <a:cubicBezTo>
                    <a:pt x="310" y="312"/>
                    <a:pt x="307" y="313"/>
                    <a:pt x="303" y="312"/>
                  </a:cubicBezTo>
                  <a:cubicBezTo>
                    <a:pt x="299" y="312"/>
                    <a:pt x="293" y="308"/>
                    <a:pt x="289" y="305"/>
                  </a:cubicBezTo>
                  <a:cubicBezTo>
                    <a:pt x="286" y="302"/>
                    <a:pt x="283" y="298"/>
                    <a:pt x="284" y="296"/>
                  </a:cubicBezTo>
                  <a:cubicBezTo>
                    <a:pt x="285" y="295"/>
                    <a:pt x="285" y="293"/>
                    <a:pt x="285" y="291"/>
                  </a:cubicBezTo>
                  <a:cubicBezTo>
                    <a:pt x="285" y="290"/>
                    <a:pt x="284" y="288"/>
                    <a:pt x="283" y="287"/>
                  </a:cubicBezTo>
                  <a:cubicBezTo>
                    <a:pt x="282" y="286"/>
                    <a:pt x="282" y="283"/>
                    <a:pt x="282" y="280"/>
                  </a:cubicBezTo>
                  <a:cubicBezTo>
                    <a:pt x="282" y="278"/>
                    <a:pt x="283" y="275"/>
                    <a:pt x="284" y="273"/>
                  </a:cubicBezTo>
                  <a:cubicBezTo>
                    <a:pt x="285" y="271"/>
                    <a:pt x="286" y="269"/>
                    <a:pt x="287" y="268"/>
                  </a:cubicBezTo>
                  <a:cubicBezTo>
                    <a:pt x="288" y="267"/>
                    <a:pt x="287" y="263"/>
                    <a:pt x="286" y="260"/>
                  </a:cubicBezTo>
                  <a:cubicBezTo>
                    <a:pt x="285" y="257"/>
                    <a:pt x="283" y="252"/>
                    <a:pt x="282" y="250"/>
                  </a:cubicBezTo>
                  <a:cubicBezTo>
                    <a:pt x="282" y="248"/>
                    <a:pt x="280" y="246"/>
                    <a:pt x="278" y="245"/>
                  </a:cubicBezTo>
                  <a:cubicBezTo>
                    <a:pt x="276" y="244"/>
                    <a:pt x="275" y="242"/>
                    <a:pt x="274" y="240"/>
                  </a:cubicBezTo>
                  <a:cubicBezTo>
                    <a:pt x="274" y="238"/>
                    <a:pt x="273" y="234"/>
                    <a:pt x="272" y="232"/>
                  </a:cubicBezTo>
                  <a:cubicBezTo>
                    <a:pt x="271" y="229"/>
                    <a:pt x="270" y="226"/>
                    <a:pt x="270" y="225"/>
                  </a:cubicBezTo>
                  <a:cubicBezTo>
                    <a:pt x="271" y="224"/>
                    <a:pt x="271" y="222"/>
                    <a:pt x="270" y="220"/>
                  </a:cubicBezTo>
                  <a:cubicBezTo>
                    <a:pt x="269" y="218"/>
                    <a:pt x="269" y="214"/>
                    <a:pt x="269" y="212"/>
                  </a:cubicBezTo>
                  <a:cubicBezTo>
                    <a:pt x="269" y="210"/>
                    <a:pt x="268" y="208"/>
                    <a:pt x="267" y="208"/>
                  </a:cubicBezTo>
                  <a:cubicBezTo>
                    <a:pt x="266" y="207"/>
                    <a:pt x="265" y="207"/>
                    <a:pt x="263" y="207"/>
                  </a:cubicBezTo>
                  <a:cubicBezTo>
                    <a:pt x="262" y="207"/>
                    <a:pt x="260" y="204"/>
                    <a:pt x="259" y="201"/>
                  </a:cubicBezTo>
                  <a:cubicBezTo>
                    <a:pt x="258" y="198"/>
                    <a:pt x="256" y="195"/>
                    <a:pt x="255" y="193"/>
                  </a:cubicBezTo>
                  <a:cubicBezTo>
                    <a:pt x="253" y="191"/>
                    <a:pt x="251" y="188"/>
                    <a:pt x="250" y="186"/>
                  </a:cubicBezTo>
                  <a:cubicBezTo>
                    <a:pt x="249" y="184"/>
                    <a:pt x="248" y="181"/>
                    <a:pt x="248" y="179"/>
                  </a:cubicBezTo>
                  <a:cubicBezTo>
                    <a:pt x="248" y="178"/>
                    <a:pt x="248" y="174"/>
                    <a:pt x="248" y="172"/>
                  </a:cubicBezTo>
                  <a:cubicBezTo>
                    <a:pt x="248" y="169"/>
                    <a:pt x="248" y="166"/>
                    <a:pt x="248" y="165"/>
                  </a:cubicBezTo>
                  <a:cubicBezTo>
                    <a:pt x="248" y="163"/>
                    <a:pt x="248" y="161"/>
                    <a:pt x="248" y="159"/>
                  </a:cubicBezTo>
                  <a:cubicBezTo>
                    <a:pt x="247" y="157"/>
                    <a:pt x="247" y="154"/>
                    <a:pt x="246" y="151"/>
                  </a:cubicBezTo>
                  <a:cubicBezTo>
                    <a:pt x="245" y="149"/>
                    <a:pt x="245" y="146"/>
                    <a:pt x="245" y="145"/>
                  </a:cubicBezTo>
                  <a:cubicBezTo>
                    <a:pt x="246" y="145"/>
                    <a:pt x="245" y="143"/>
                    <a:pt x="245" y="141"/>
                  </a:cubicBezTo>
                  <a:cubicBezTo>
                    <a:pt x="245" y="139"/>
                    <a:pt x="244" y="137"/>
                    <a:pt x="243" y="136"/>
                  </a:cubicBezTo>
                  <a:cubicBezTo>
                    <a:pt x="242" y="135"/>
                    <a:pt x="242" y="133"/>
                    <a:pt x="242" y="132"/>
                  </a:cubicBezTo>
                  <a:cubicBezTo>
                    <a:pt x="242" y="130"/>
                    <a:pt x="241" y="128"/>
                    <a:pt x="239" y="127"/>
                  </a:cubicBezTo>
                  <a:cubicBezTo>
                    <a:pt x="238" y="125"/>
                    <a:pt x="236" y="121"/>
                    <a:pt x="236" y="118"/>
                  </a:cubicBezTo>
                  <a:cubicBezTo>
                    <a:pt x="235" y="115"/>
                    <a:pt x="234" y="111"/>
                    <a:pt x="232" y="110"/>
                  </a:cubicBezTo>
                  <a:cubicBezTo>
                    <a:pt x="230" y="109"/>
                    <a:pt x="227" y="106"/>
                    <a:pt x="225" y="103"/>
                  </a:cubicBezTo>
                  <a:cubicBezTo>
                    <a:pt x="224" y="101"/>
                    <a:pt x="221" y="98"/>
                    <a:pt x="220" y="98"/>
                  </a:cubicBezTo>
                  <a:cubicBezTo>
                    <a:pt x="219" y="97"/>
                    <a:pt x="217" y="97"/>
                    <a:pt x="217" y="98"/>
                  </a:cubicBezTo>
                  <a:cubicBezTo>
                    <a:pt x="217" y="99"/>
                    <a:pt x="217" y="103"/>
                    <a:pt x="217" y="106"/>
                  </a:cubicBezTo>
                  <a:cubicBezTo>
                    <a:pt x="217" y="109"/>
                    <a:pt x="219" y="113"/>
                    <a:pt x="220" y="114"/>
                  </a:cubicBezTo>
                  <a:cubicBezTo>
                    <a:pt x="221" y="115"/>
                    <a:pt x="223" y="118"/>
                    <a:pt x="223" y="119"/>
                  </a:cubicBezTo>
                  <a:cubicBezTo>
                    <a:pt x="224" y="121"/>
                    <a:pt x="223" y="122"/>
                    <a:pt x="222" y="123"/>
                  </a:cubicBezTo>
                  <a:cubicBezTo>
                    <a:pt x="221" y="123"/>
                    <a:pt x="219" y="122"/>
                    <a:pt x="219" y="121"/>
                  </a:cubicBezTo>
                  <a:cubicBezTo>
                    <a:pt x="218" y="120"/>
                    <a:pt x="217" y="117"/>
                    <a:pt x="216" y="116"/>
                  </a:cubicBezTo>
                  <a:cubicBezTo>
                    <a:pt x="215" y="115"/>
                    <a:pt x="213" y="112"/>
                    <a:pt x="212" y="111"/>
                  </a:cubicBezTo>
                  <a:cubicBezTo>
                    <a:pt x="211" y="109"/>
                    <a:pt x="211" y="107"/>
                    <a:pt x="211" y="106"/>
                  </a:cubicBezTo>
                  <a:cubicBezTo>
                    <a:pt x="211" y="105"/>
                    <a:pt x="212" y="103"/>
                    <a:pt x="212" y="101"/>
                  </a:cubicBezTo>
                  <a:cubicBezTo>
                    <a:pt x="212" y="100"/>
                    <a:pt x="211" y="98"/>
                    <a:pt x="210" y="97"/>
                  </a:cubicBezTo>
                  <a:cubicBezTo>
                    <a:pt x="209" y="96"/>
                    <a:pt x="208" y="93"/>
                    <a:pt x="207" y="92"/>
                  </a:cubicBezTo>
                  <a:cubicBezTo>
                    <a:pt x="207" y="91"/>
                    <a:pt x="207" y="88"/>
                    <a:pt x="207" y="87"/>
                  </a:cubicBezTo>
                  <a:cubicBezTo>
                    <a:pt x="207" y="85"/>
                    <a:pt x="208" y="84"/>
                    <a:pt x="209" y="83"/>
                  </a:cubicBezTo>
                  <a:cubicBezTo>
                    <a:pt x="211" y="82"/>
                    <a:pt x="210" y="81"/>
                    <a:pt x="208" y="80"/>
                  </a:cubicBezTo>
                  <a:cubicBezTo>
                    <a:pt x="207" y="79"/>
                    <a:pt x="204" y="77"/>
                    <a:pt x="202" y="77"/>
                  </a:cubicBezTo>
                  <a:cubicBezTo>
                    <a:pt x="200" y="76"/>
                    <a:pt x="198" y="75"/>
                    <a:pt x="197" y="74"/>
                  </a:cubicBezTo>
                  <a:cubicBezTo>
                    <a:pt x="195" y="73"/>
                    <a:pt x="194" y="71"/>
                    <a:pt x="194" y="69"/>
                  </a:cubicBezTo>
                  <a:cubicBezTo>
                    <a:pt x="194" y="68"/>
                    <a:pt x="193" y="65"/>
                    <a:pt x="192" y="64"/>
                  </a:cubicBezTo>
                  <a:cubicBezTo>
                    <a:pt x="190" y="62"/>
                    <a:pt x="189" y="60"/>
                    <a:pt x="188" y="59"/>
                  </a:cubicBezTo>
                  <a:cubicBezTo>
                    <a:pt x="188" y="57"/>
                    <a:pt x="188" y="54"/>
                    <a:pt x="188" y="52"/>
                  </a:cubicBezTo>
                  <a:cubicBezTo>
                    <a:pt x="189" y="49"/>
                    <a:pt x="188" y="47"/>
                    <a:pt x="186" y="46"/>
                  </a:cubicBezTo>
                  <a:cubicBezTo>
                    <a:pt x="184" y="45"/>
                    <a:pt x="181" y="43"/>
                    <a:pt x="178" y="41"/>
                  </a:cubicBezTo>
                  <a:cubicBezTo>
                    <a:pt x="176" y="39"/>
                    <a:pt x="172" y="36"/>
                    <a:pt x="170" y="34"/>
                  </a:cubicBezTo>
                  <a:cubicBezTo>
                    <a:pt x="169" y="32"/>
                    <a:pt x="166" y="29"/>
                    <a:pt x="165" y="28"/>
                  </a:cubicBezTo>
                  <a:cubicBezTo>
                    <a:pt x="164" y="26"/>
                    <a:pt x="163" y="24"/>
                    <a:pt x="163" y="23"/>
                  </a:cubicBezTo>
                  <a:cubicBezTo>
                    <a:pt x="162" y="21"/>
                    <a:pt x="161" y="19"/>
                    <a:pt x="160" y="18"/>
                  </a:cubicBezTo>
                  <a:cubicBezTo>
                    <a:pt x="160" y="17"/>
                    <a:pt x="159" y="14"/>
                    <a:pt x="160" y="12"/>
                  </a:cubicBezTo>
                  <a:cubicBezTo>
                    <a:pt x="161" y="10"/>
                    <a:pt x="161" y="8"/>
                    <a:pt x="161" y="8"/>
                  </a:cubicBezTo>
                  <a:cubicBezTo>
                    <a:pt x="161" y="8"/>
                    <a:pt x="147" y="7"/>
                    <a:pt x="129" y="5"/>
                  </a:cubicBezTo>
                  <a:cubicBezTo>
                    <a:pt x="111" y="3"/>
                    <a:pt x="88" y="2"/>
                    <a:pt x="78"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9"/>
            <p:cNvSpPr>
              <a:spLocks/>
            </p:cNvSpPr>
            <p:nvPr/>
          </p:nvSpPr>
          <p:spPr bwMode="auto">
            <a:xfrm>
              <a:off x="3810000" y="1682750"/>
              <a:ext cx="1081088" cy="1563688"/>
            </a:xfrm>
            <a:custGeom>
              <a:avLst/>
              <a:gdLst/>
              <a:ahLst/>
              <a:cxnLst>
                <a:cxn ang="0">
                  <a:pos x="45" y="279"/>
                </a:cxn>
                <a:cxn ang="0">
                  <a:pos x="43" y="317"/>
                </a:cxn>
                <a:cxn ang="0">
                  <a:pos x="33" y="343"/>
                </a:cxn>
                <a:cxn ang="0">
                  <a:pos x="32" y="363"/>
                </a:cxn>
                <a:cxn ang="0">
                  <a:pos x="45" y="379"/>
                </a:cxn>
                <a:cxn ang="0">
                  <a:pos x="62" y="396"/>
                </a:cxn>
                <a:cxn ang="0">
                  <a:pos x="80" y="385"/>
                </a:cxn>
                <a:cxn ang="0">
                  <a:pos x="89" y="376"/>
                </a:cxn>
                <a:cxn ang="0">
                  <a:pos x="141" y="373"/>
                </a:cxn>
                <a:cxn ang="0">
                  <a:pos x="161" y="389"/>
                </a:cxn>
                <a:cxn ang="0">
                  <a:pos x="175" y="399"/>
                </a:cxn>
                <a:cxn ang="0">
                  <a:pos x="197" y="404"/>
                </a:cxn>
                <a:cxn ang="0">
                  <a:pos x="222" y="417"/>
                </a:cxn>
                <a:cxn ang="0">
                  <a:pos x="222" y="396"/>
                </a:cxn>
                <a:cxn ang="0">
                  <a:pos x="224" y="372"/>
                </a:cxn>
                <a:cxn ang="0">
                  <a:pos x="251" y="365"/>
                </a:cxn>
                <a:cxn ang="0">
                  <a:pos x="252" y="354"/>
                </a:cxn>
                <a:cxn ang="0">
                  <a:pos x="234" y="342"/>
                </a:cxn>
                <a:cxn ang="0">
                  <a:pos x="219" y="324"/>
                </a:cxn>
                <a:cxn ang="0">
                  <a:pos x="206" y="291"/>
                </a:cxn>
                <a:cxn ang="0">
                  <a:pos x="193" y="275"/>
                </a:cxn>
                <a:cxn ang="0">
                  <a:pos x="230" y="251"/>
                </a:cxn>
                <a:cxn ang="0">
                  <a:pos x="239" y="228"/>
                </a:cxn>
                <a:cxn ang="0">
                  <a:pos x="222" y="221"/>
                </a:cxn>
                <a:cxn ang="0">
                  <a:pos x="240" y="198"/>
                </a:cxn>
                <a:cxn ang="0">
                  <a:pos x="258" y="168"/>
                </a:cxn>
                <a:cxn ang="0">
                  <a:pos x="285" y="169"/>
                </a:cxn>
                <a:cxn ang="0">
                  <a:pos x="279" y="152"/>
                </a:cxn>
                <a:cxn ang="0">
                  <a:pos x="265" y="130"/>
                </a:cxn>
                <a:cxn ang="0">
                  <a:pos x="249" y="105"/>
                </a:cxn>
                <a:cxn ang="0">
                  <a:pos x="235" y="79"/>
                </a:cxn>
                <a:cxn ang="0">
                  <a:pos x="224" y="56"/>
                </a:cxn>
                <a:cxn ang="0">
                  <a:pos x="205" y="40"/>
                </a:cxn>
                <a:cxn ang="0">
                  <a:pos x="191" y="26"/>
                </a:cxn>
                <a:cxn ang="0">
                  <a:pos x="181" y="15"/>
                </a:cxn>
                <a:cxn ang="0">
                  <a:pos x="155" y="7"/>
                </a:cxn>
                <a:cxn ang="0">
                  <a:pos x="133" y="6"/>
                </a:cxn>
                <a:cxn ang="0">
                  <a:pos x="112" y="3"/>
                </a:cxn>
                <a:cxn ang="0">
                  <a:pos x="92" y="11"/>
                </a:cxn>
                <a:cxn ang="0">
                  <a:pos x="77" y="36"/>
                </a:cxn>
                <a:cxn ang="0">
                  <a:pos x="71" y="53"/>
                </a:cxn>
                <a:cxn ang="0">
                  <a:pos x="56" y="68"/>
                </a:cxn>
                <a:cxn ang="0">
                  <a:pos x="0" y="153"/>
                </a:cxn>
              </a:cxnLst>
              <a:rect l="0" t="0" r="r" b="b"/>
              <a:pathLst>
                <a:path w="288" h="417">
                  <a:moveTo>
                    <a:pt x="21" y="252"/>
                  </a:moveTo>
                  <a:cubicBezTo>
                    <a:pt x="21" y="252"/>
                    <a:pt x="26" y="257"/>
                    <a:pt x="33" y="263"/>
                  </a:cubicBezTo>
                  <a:cubicBezTo>
                    <a:pt x="40" y="270"/>
                    <a:pt x="46" y="277"/>
                    <a:pt x="45" y="279"/>
                  </a:cubicBezTo>
                  <a:cubicBezTo>
                    <a:pt x="44" y="282"/>
                    <a:pt x="43" y="286"/>
                    <a:pt x="43" y="289"/>
                  </a:cubicBezTo>
                  <a:cubicBezTo>
                    <a:pt x="42" y="291"/>
                    <a:pt x="42" y="296"/>
                    <a:pt x="42" y="300"/>
                  </a:cubicBezTo>
                  <a:cubicBezTo>
                    <a:pt x="42" y="304"/>
                    <a:pt x="43" y="312"/>
                    <a:pt x="43" y="317"/>
                  </a:cubicBezTo>
                  <a:cubicBezTo>
                    <a:pt x="43" y="323"/>
                    <a:pt x="41" y="329"/>
                    <a:pt x="39" y="330"/>
                  </a:cubicBezTo>
                  <a:cubicBezTo>
                    <a:pt x="38" y="331"/>
                    <a:pt x="34" y="334"/>
                    <a:pt x="32" y="336"/>
                  </a:cubicBezTo>
                  <a:cubicBezTo>
                    <a:pt x="30" y="338"/>
                    <a:pt x="30" y="342"/>
                    <a:pt x="33" y="343"/>
                  </a:cubicBezTo>
                  <a:cubicBezTo>
                    <a:pt x="35" y="345"/>
                    <a:pt x="35" y="348"/>
                    <a:pt x="34" y="349"/>
                  </a:cubicBezTo>
                  <a:cubicBezTo>
                    <a:pt x="32" y="350"/>
                    <a:pt x="30" y="353"/>
                    <a:pt x="29" y="355"/>
                  </a:cubicBezTo>
                  <a:cubicBezTo>
                    <a:pt x="29" y="358"/>
                    <a:pt x="30" y="361"/>
                    <a:pt x="32" y="363"/>
                  </a:cubicBezTo>
                  <a:cubicBezTo>
                    <a:pt x="34" y="365"/>
                    <a:pt x="37" y="367"/>
                    <a:pt x="38" y="369"/>
                  </a:cubicBezTo>
                  <a:cubicBezTo>
                    <a:pt x="39" y="370"/>
                    <a:pt x="41" y="372"/>
                    <a:pt x="42" y="373"/>
                  </a:cubicBezTo>
                  <a:cubicBezTo>
                    <a:pt x="43" y="374"/>
                    <a:pt x="45" y="377"/>
                    <a:pt x="45" y="379"/>
                  </a:cubicBezTo>
                  <a:cubicBezTo>
                    <a:pt x="46" y="381"/>
                    <a:pt x="48" y="385"/>
                    <a:pt x="49" y="387"/>
                  </a:cubicBezTo>
                  <a:cubicBezTo>
                    <a:pt x="50" y="389"/>
                    <a:pt x="52" y="391"/>
                    <a:pt x="54" y="392"/>
                  </a:cubicBezTo>
                  <a:cubicBezTo>
                    <a:pt x="55" y="393"/>
                    <a:pt x="59" y="395"/>
                    <a:pt x="62" y="396"/>
                  </a:cubicBezTo>
                  <a:cubicBezTo>
                    <a:pt x="65" y="397"/>
                    <a:pt x="70" y="399"/>
                    <a:pt x="72" y="400"/>
                  </a:cubicBezTo>
                  <a:cubicBezTo>
                    <a:pt x="74" y="402"/>
                    <a:pt x="76" y="400"/>
                    <a:pt x="77" y="396"/>
                  </a:cubicBezTo>
                  <a:cubicBezTo>
                    <a:pt x="78" y="391"/>
                    <a:pt x="79" y="387"/>
                    <a:pt x="80" y="385"/>
                  </a:cubicBezTo>
                  <a:cubicBezTo>
                    <a:pt x="82" y="384"/>
                    <a:pt x="84" y="382"/>
                    <a:pt x="86" y="381"/>
                  </a:cubicBezTo>
                  <a:cubicBezTo>
                    <a:pt x="88" y="380"/>
                    <a:pt x="90" y="379"/>
                    <a:pt x="90" y="379"/>
                  </a:cubicBezTo>
                  <a:cubicBezTo>
                    <a:pt x="90" y="379"/>
                    <a:pt x="90" y="378"/>
                    <a:pt x="89" y="376"/>
                  </a:cubicBezTo>
                  <a:cubicBezTo>
                    <a:pt x="89" y="374"/>
                    <a:pt x="96" y="371"/>
                    <a:pt x="105" y="370"/>
                  </a:cubicBezTo>
                  <a:cubicBezTo>
                    <a:pt x="115" y="369"/>
                    <a:pt x="125" y="369"/>
                    <a:pt x="129" y="371"/>
                  </a:cubicBezTo>
                  <a:cubicBezTo>
                    <a:pt x="133" y="372"/>
                    <a:pt x="139" y="373"/>
                    <a:pt x="141" y="373"/>
                  </a:cubicBezTo>
                  <a:cubicBezTo>
                    <a:pt x="143" y="373"/>
                    <a:pt x="146" y="375"/>
                    <a:pt x="147" y="378"/>
                  </a:cubicBezTo>
                  <a:cubicBezTo>
                    <a:pt x="148" y="381"/>
                    <a:pt x="151" y="384"/>
                    <a:pt x="153" y="385"/>
                  </a:cubicBezTo>
                  <a:cubicBezTo>
                    <a:pt x="155" y="386"/>
                    <a:pt x="159" y="388"/>
                    <a:pt x="161" y="389"/>
                  </a:cubicBezTo>
                  <a:cubicBezTo>
                    <a:pt x="164" y="390"/>
                    <a:pt x="166" y="393"/>
                    <a:pt x="165" y="395"/>
                  </a:cubicBezTo>
                  <a:cubicBezTo>
                    <a:pt x="165" y="398"/>
                    <a:pt x="166" y="400"/>
                    <a:pt x="168" y="401"/>
                  </a:cubicBezTo>
                  <a:cubicBezTo>
                    <a:pt x="169" y="401"/>
                    <a:pt x="173" y="400"/>
                    <a:pt x="175" y="399"/>
                  </a:cubicBezTo>
                  <a:cubicBezTo>
                    <a:pt x="178" y="398"/>
                    <a:pt x="182" y="397"/>
                    <a:pt x="184" y="396"/>
                  </a:cubicBezTo>
                  <a:cubicBezTo>
                    <a:pt x="186" y="395"/>
                    <a:pt x="190" y="395"/>
                    <a:pt x="192" y="396"/>
                  </a:cubicBezTo>
                  <a:cubicBezTo>
                    <a:pt x="194" y="398"/>
                    <a:pt x="196" y="401"/>
                    <a:pt x="197" y="404"/>
                  </a:cubicBezTo>
                  <a:cubicBezTo>
                    <a:pt x="197" y="407"/>
                    <a:pt x="201" y="410"/>
                    <a:pt x="204" y="411"/>
                  </a:cubicBezTo>
                  <a:cubicBezTo>
                    <a:pt x="207" y="411"/>
                    <a:pt x="212" y="413"/>
                    <a:pt x="216" y="415"/>
                  </a:cubicBezTo>
                  <a:cubicBezTo>
                    <a:pt x="219" y="416"/>
                    <a:pt x="222" y="417"/>
                    <a:pt x="222" y="417"/>
                  </a:cubicBezTo>
                  <a:cubicBezTo>
                    <a:pt x="222" y="417"/>
                    <a:pt x="222" y="416"/>
                    <a:pt x="221" y="414"/>
                  </a:cubicBezTo>
                  <a:cubicBezTo>
                    <a:pt x="221" y="413"/>
                    <a:pt x="221" y="409"/>
                    <a:pt x="221" y="406"/>
                  </a:cubicBezTo>
                  <a:cubicBezTo>
                    <a:pt x="222" y="403"/>
                    <a:pt x="222" y="399"/>
                    <a:pt x="222" y="396"/>
                  </a:cubicBezTo>
                  <a:cubicBezTo>
                    <a:pt x="221" y="393"/>
                    <a:pt x="222" y="390"/>
                    <a:pt x="223" y="388"/>
                  </a:cubicBezTo>
                  <a:cubicBezTo>
                    <a:pt x="224" y="386"/>
                    <a:pt x="223" y="383"/>
                    <a:pt x="222" y="381"/>
                  </a:cubicBezTo>
                  <a:cubicBezTo>
                    <a:pt x="221" y="378"/>
                    <a:pt x="221" y="375"/>
                    <a:pt x="224" y="372"/>
                  </a:cubicBezTo>
                  <a:cubicBezTo>
                    <a:pt x="226" y="369"/>
                    <a:pt x="230" y="366"/>
                    <a:pt x="232" y="365"/>
                  </a:cubicBezTo>
                  <a:cubicBezTo>
                    <a:pt x="234" y="364"/>
                    <a:pt x="238" y="363"/>
                    <a:pt x="241" y="364"/>
                  </a:cubicBezTo>
                  <a:cubicBezTo>
                    <a:pt x="245" y="365"/>
                    <a:pt x="249" y="366"/>
                    <a:pt x="251" y="365"/>
                  </a:cubicBezTo>
                  <a:cubicBezTo>
                    <a:pt x="253" y="365"/>
                    <a:pt x="256" y="363"/>
                    <a:pt x="258" y="362"/>
                  </a:cubicBezTo>
                  <a:cubicBezTo>
                    <a:pt x="261" y="360"/>
                    <a:pt x="261" y="358"/>
                    <a:pt x="260" y="357"/>
                  </a:cubicBezTo>
                  <a:cubicBezTo>
                    <a:pt x="259" y="356"/>
                    <a:pt x="255" y="355"/>
                    <a:pt x="252" y="354"/>
                  </a:cubicBezTo>
                  <a:cubicBezTo>
                    <a:pt x="249" y="354"/>
                    <a:pt x="244" y="353"/>
                    <a:pt x="241" y="352"/>
                  </a:cubicBezTo>
                  <a:cubicBezTo>
                    <a:pt x="238" y="351"/>
                    <a:pt x="235" y="350"/>
                    <a:pt x="235" y="349"/>
                  </a:cubicBezTo>
                  <a:cubicBezTo>
                    <a:pt x="234" y="348"/>
                    <a:pt x="234" y="345"/>
                    <a:pt x="234" y="342"/>
                  </a:cubicBezTo>
                  <a:cubicBezTo>
                    <a:pt x="234" y="339"/>
                    <a:pt x="233" y="336"/>
                    <a:pt x="232" y="335"/>
                  </a:cubicBezTo>
                  <a:cubicBezTo>
                    <a:pt x="231" y="334"/>
                    <a:pt x="228" y="332"/>
                    <a:pt x="225" y="330"/>
                  </a:cubicBezTo>
                  <a:cubicBezTo>
                    <a:pt x="223" y="329"/>
                    <a:pt x="220" y="326"/>
                    <a:pt x="219" y="324"/>
                  </a:cubicBezTo>
                  <a:cubicBezTo>
                    <a:pt x="218" y="321"/>
                    <a:pt x="217" y="317"/>
                    <a:pt x="216" y="313"/>
                  </a:cubicBezTo>
                  <a:cubicBezTo>
                    <a:pt x="216" y="310"/>
                    <a:pt x="214" y="304"/>
                    <a:pt x="213" y="300"/>
                  </a:cubicBezTo>
                  <a:cubicBezTo>
                    <a:pt x="211" y="296"/>
                    <a:pt x="208" y="292"/>
                    <a:pt x="206" y="291"/>
                  </a:cubicBezTo>
                  <a:cubicBezTo>
                    <a:pt x="204" y="290"/>
                    <a:pt x="202" y="288"/>
                    <a:pt x="202" y="287"/>
                  </a:cubicBezTo>
                  <a:cubicBezTo>
                    <a:pt x="201" y="285"/>
                    <a:pt x="199" y="282"/>
                    <a:pt x="197" y="280"/>
                  </a:cubicBezTo>
                  <a:cubicBezTo>
                    <a:pt x="194" y="278"/>
                    <a:pt x="193" y="276"/>
                    <a:pt x="193" y="275"/>
                  </a:cubicBezTo>
                  <a:cubicBezTo>
                    <a:pt x="193" y="274"/>
                    <a:pt x="200" y="267"/>
                    <a:pt x="208" y="260"/>
                  </a:cubicBezTo>
                  <a:cubicBezTo>
                    <a:pt x="216" y="253"/>
                    <a:pt x="224" y="248"/>
                    <a:pt x="225" y="251"/>
                  </a:cubicBezTo>
                  <a:cubicBezTo>
                    <a:pt x="226" y="253"/>
                    <a:pt x="228" y="253"/>
                    <a:pt x="230" y="251"/>
                  </a:cubicBezTo>
                  <a:cubicBezTo>
                    <a:pt x="232" y="250"/>
                    <a:pt x="234" y="246"/>
                    <a:pt x="235" y="243"/>
                  </a:cubicBezTo>
                  <a:cubicBezTo>
                    <a:pt x="236" y="240"/>
                    <a:pt x="238" y="237"/>
                    <a:pt x="239" y="236"/>
                  </a:cubicBezTo>
                  <a:cubicBezTo>
                    <a:pt x="239" y="235"/>
                    <a:pt x="240" y="231"/>
                    <a:pt x="239" y="228"/>
                  </a:cubicBezTo>
                  <a:cubicBezTo>
                    <a:pt x="238" y="225"/>
                    <a:pt x="236" y="221"/>
                    <a:pt x="233" y="220"/>
                  </a:cubicBezTo>
                  <a:cubicBezTo>
                    <a:pt x="230" y="219"/>
                    <a:pt x="227" y="219"/>
                    <a:pt x="226" y="220"/>
                  </a:cubicBezTo>
                  <a:cubicBezTo>
                    <a:pt x="225" y="222"/>
                    <a:pt x="224" y="222"/>
                    <a:pt x="222" y="221"/>
                  </a:cubicBezTo>
                  <a:cubicBezTo>
                    <a:pt x="221" y="221"/>
                    <a:pt x="220" y="218"/>
                    <a:pt x="220" y="215"/>
                  </a:cubicBezTo>
                  <a:cubicBezTo>
                    <a:pt x="219" y="212"/>
                    <a:pt x="223" y="207"/>
                    <a:pt x="227" y="204"/>
                  </a:cubicBezTo>
                  <a:cubicBezTo>
                    <a:pt x="231" y="201"/>
                    <a:pt x="237" y="198"/>
                    <a:pt x="240" y="198"/>
                  </a:cubicBezTo>
                  <a:cubicBezTo>
                    <a:pt x="243" y="197"/>
                    <a:pt x="246" y="194"/>
                    <a:pt x="247" y="190"/>
                  </a:cubicBezTo>
                  <a:cubicBezTo>
                    <a:pt x="248" y="186"/>
                    <a:pt x="249" y="180"/>
                    <a:pt x="251" y="177"/>
                  </a:cubicBezTo>
                  <a:cubicBezTo>
                    <a:pt x="252" y="174"/>
                    <a:pt x="255" y="169"/>
                    <a:pt x="258" y="168"/>
                  </a:cubicBezTo>
                  <a:cubicBezTo>
                    <a:pt x="260" y="166"/>
                    <a:pt x="264" y="166"/>
                    <a:pt x="267" y="168"/>
                  </a:cubicBezTo>
                  <a:cubicBezTo>
                    <a:pt x="270" y="170"/>
                    <a:pt x="275" y="172"/>
                    <a:pt x="277" y="172"/>
                  </a:cubicBezTo>
                  <a:cubicBezTo>
                    <a:pt x="279" y="172"/>
                    <a:pt x="283" y="170"/>
                    <a:pt x="285" y="169"/>
                  </a:cubicBezTo>
                  <a:cubicBezTo>
                    <a:pt x="286" y="167"/>
                    <a:pt x="288" y="165"/>
                    <a:pt x="288" y="165"/>
                  </a:cubicBezTo>
                  <a:cubicBezTo>
                    <a:pt x="285" y="163"/>
                    <a:pt x="283" y="160"/>
                    <a:pt x="283" y="158"/>
                  </a:cubicBezTo>
                  <a:cubicBezTo>
                    <a:pt x="282" y="156"/>
                    <a:pt x="281" y="153"/>
                    <a:pt x="279" y="152"/>
                  </a:cubicBezTo>
                  <a:cubicBezTo>
                    <a:pt x="277" y="150"/>
                    <a:pt x="275" y="147"/>
                    <a:pt x="274" y="146"/>
                  </a:cubicBezTo>
                  <a:cubicBezTo>
                    <a:pt x="273" y="145"/>
                    <a:pt x="272" y="141"/>
                    <a:pt x="271" y="138"/>
                  </a:cubicBezTo>
                  <a:cubicBezTo>
                    <a:pt x="270" y="135"/>
                    <a:pt x="267" y="132"/>
                    <a:pt x="265" y="130"/>
                  </a:cubicBezTo>
                  <a:cubicBezTo>
                    <a:pt x="263" y="129"/>
                    <a:pt x="259" y="127"/>
                    <a:pt x="258" y="127"/>
                  </a:cubicBezTo>
                  <a:cubicBezTo>
                    <a:pt x="256" y="126"/>
                    <a:pt x="254" y="122"/>
                    <a:pt x="253" y="119"/>
                  </a:cubicBezTo>
                  <a:cubicBezTo>
                    <a:pt x="253" y="115"/>
                    <a:pt x="251" y="109"/>
                    <a:pt x="249" y="105"/>
                  </a:cubicBezTo>
                  <a:cubicBezTo>
                    <a:pt x="247" y="102"/>
                    <a:pt x="244" y="97"/>
                    <a:pt x="243" y="95"/>
                  </a:cubicBezTo>
                  <a:cubicBezTo>
                    <a:pt x="242" y="94"/>
                    <a:pt x="240" y="90"/>
                    <a:pt x="240" y="88"/>
                  </a:cubicBezTo>
                  <a:cubicBezTo>
                    <a:pt x="239" y="86"/>
                    <a:pt x="237" y="82"/>
                    <a:pt x="235" y="79"/>
                  </a:cubicBezTo>
                  <a:cubicBezTo>
                    <a:pt x="232" y="77"/>
                    <a:pt x="231" y="73"/>
                    <a:pt x="231" y="70"/>
                  </a:cubicBezTo>
                  <a:cubicBezTo>
                    <a:pt x="231" y="68"/>
                    <a:pt x="230" y="64"/>
                    <a:pt x="229" y="62"/>
                  </a:cubicBezTo>
                  <a:cubicBezTo>
                    <a:pt x="228" y="59"/>
                    <a:pt x="226" y="57"/>
                    <a:pt x="224" y="56"/>
                  </a:cubicBezTo>
                  <a:cubicBezTo>
                    <a:pt x="223" y="55"/>
                    <a:pt x="221" y="54"/>
                    <a:pt x="221" y="53"/>
                  </a:cubicBezTo>
                  <a:cubicBezTo>
                    <a:pt x="221" y="53"/>
                    <a:pt x="218" y="50"/>
                    <a:pt x="214" y="47"/>
                  </a:cubicBezTo>
                  <a:cubicBezTo>
                    <a:pt x="211" y="45"/>
                    <a:pt x="207" y="42"/>
                    <a:pt x="205" y="40"/>
                  </a:cubicBezTo>
                  <a:cubicBezTo>
                    <a:pt x="203" y="39"/>
                    <a:pt x="202" y="37"/>
                    <a:pt x="202" y="35"/>
                  </a:cubicBezTo>
                  <a:cubicBezTo>
                    <a:pt x="201" y="33"/>
                    <a:pt x="199" y="30"/>
                    <a:pt x="197" y="29"/>
                  </a:cubicBezTo>
                  <a:cubicBezTo>
                    <a:pt x="194" y="28"/>
                    <a:pt x="191" y="27"/>
                    <a:pt x="191" y="26"/>
                  </a:cubicBezTo>
                  <a:cubicBezTo>
                    <a:pt x="190" y="25"/>
                    <a:pt x="189" y="24"/>
                    <a:pt x="189" y="23"/>
                  </a:cubicBezTo>
                  <a:cubicBezTo>
                    <a:pt x="188" y="22"/>
                    <a:pt x="187" y="20"/>
                    <a:pt x="186" y="19"/>
                  </a:cubicBezTo>
                  <a:cubicBezTo>
                    <a:pt x="184" y="19"/>
                    <a:pt x="182" y="17"/>
                    <a:pt x="181" y="15"/>
                  </a:cubicBezTo>
                  <a:cubicBezTo>
                    <a:pt x="179" y="13"/>
                    <a:pt x="176" y="10"/>
                    <a:pt x="174" y="9"/>
                  </a:cubicBezTo>
                  <a:cubicBezTo>
                    <a:pt x="172" y="8"/>
                    <a:pt x="168" y="7"/>
                    <a:pt x="166" y="7"/>
                  </a:cubicBezTo>
                  <a:cubicBezTo>
                    <a:pt x="163" y="7"/>
                    <a:pt x="158" y="7"/>
                    <a:pt x="155" y="7"/>
                  </a:cubicBezTo>
                  <a:cubicBezTo>
                    <a:pt x="152" y="6"/>
                    <a:pt x="148" y="6"/>
                    <a:pt x="146" y="6"/>
                  </a:cubicBezTo>
                  <a:cubicBezTo>
                    <a:pt x="145" y="6"/>
                    <a:pt x="141" y="6"/>
                    <a:pt x="139" y="6"/>
                  </a:cubicBezTo>
                  <a:cubicBezTo>
                    <a:pt x="137" y="6"/>
                    <a:pt x="134" y="6"/>
                    <a:pt x="133" y="6"/>
                  </a:cubicBezTo>
                  <a:cubicBezTo>
                    <a:pt x="132" y="6"/>
                    <a:pt x="129" y="5"/>
                    <a:pt x="126" y="4"/>
                  </a:cubicBezTo>
                  <a:cubicBezTo>
                    <a:pt x="124" y="3"/>
                    <a:pt x="121" y="2"/>
                    <a:pt x="119" y="1"/>
                  </a:cubicBezTo>
                  <a:cubicBezTo>
                    <a:pt x="117" y="0"/>
                    <a:pt x="114" y="2"/>
                    <a:pt x="112" y="3"/>
                  </a:cubicBezTo>
                  <a:cubicBezTo>
                    <a:pt x="110" y="5"/>
                    <a:pt x="107" y="7"/>
                    <a:pt x="106" y="6"/>
                  </a:cubicBezTo>
                  <a:cubicBezTo>
                    <a:pt x="104" y="6"/>
                    <a:pt x="101" y="7"/>
                    <a:pt x="99" y="7"/>
                  </a:cubicBezTo>
                  <a:cubicBezTo>
                    <a:pt x="97" y="8"/>
                    <a:pt x="94" y="10"/>
                    <a:pt x="92" y="11"/>
                  </a:cubicBezTo>
                  <a:cubicBezTo>
                    <a:pt x="91" y="12"/>
                    <a:pt x="88" y="15"/>
                    <a:pt x="87" y="17"/>
                  </a:cubicBezTo>
                  <a:cubicBezTo>
                    <a:pt x="86" y="20"/>
                    <a:pt x="84" y="24"/>
                    <a:pt x="82" y="27"/>
                  </a:cubicBezTo>
                  <a:cubicBezTo>
                    <a:pt x="80" y="30"/>
                    <a:pt x="78" y="34"/>
                    <a:pt x="77" y="36"/>
                  </a:cubicBezTo>
                  <a:cubicBezTo>
                    <a:pt x="76" y="38"/>
                    <a:pt x="75" y="41"/>
                    <a:pt x="75" y="42"/>
                  </a:cubicBezTo>
                  <a:cubicBezTo>
                    <a:pt x="75" y="43"/>
                    <a:pt x="75" y="46"/>
                    <a:pt x="75" y="47"/>
                  </a:cubicBezTo>
                  <a:cubicBezTo>
                    <a:pt x="75" y="49"/>
                    <a:pt x="73" y="51"/>
                    <a:pt x="71" y="53"/>
                  </a:cubicBezTo>
                  <a:cubicBezTo>
                    <a:pt x="70" y="54"/>
                    <a:pt x="67" y="57"/>
                    <a:pt x="65" y="59"/>
                  </a:cubicBezTo>
                  <a:cubicBezTo>
                    <a:pt x="64" y="61"/>
                    <a:pt x="62" y="63"/>
                    <a:pt x="61" y="65"/>
                  </a:cubicBezTo>
                  <a:cubicBezTo>
                    <a:pt x="60" y="67"/>
                    <a:pt x="57" y="68"/>
                    <a:pt x="56" y="68"/>
                  </a:cubicBezTo>
                  <a:cubicBezTo>
                    <a:pt x="55" y="68"/>
                    <a:pt x="52" y="68"/>
                    <a:pt x="50" y="67"/>
                  </a:cubicBezTo>
                  <a:cubicBezTo>
                    <a:pt x="49" y="67"/>
                    <a:pt x="47" y="67"/>
                    <a:pt x="47" y="67"/>
                  </a:cubicBezTo>
                  <a:cubicBezTo>
                    <a:pt x="0" y="153"/>
                    <a:pt x="0" y="153"/>
                    <a:pt x="0" y="153"/>
                  </a:cubicBezTo>
                  <a:lnTo>
                    <a:pt x="21" y="252"/>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0"/>
            <p:cNvSpPr>
              <a:spLocks/>
            </p:cNvSpPr>
            <p:nvPr/>
          </p:nvSpPr>
          <p:spPr bwMode="auto">
            <a:xfrm>
              <a:off x="2339975" y="2470150"/>
              <a:ext cx="1062038" cy="1370013"/>
            </a:xfrm>
            <a:custGeom>
              <a:avLst/>
              <a:gdLst/>
              <a:ahLst/>
              <a:cxnLst>
                <a:cxn ang="0">
                  <a:pos x="275" y="362"/>
                </a:cxn>
                <a:cxn ang="0">
                  <a:pos x="273" y="334"/>
                </a:cxn>
                <a:cxn ang="0">
                  <a:pos x="282" y="315"/>
                </a:cxn>
                <a:cxn ang="0">
                  <a:pos x="264" y="304"/>
                </a:cxn>
                <a:cxn ang="0">
                  <a:pos x="252" y="275"/>
                </a:cxn>
                <a:cxn ang="0">
                  <a:pos x="245" y="238"/>
                </a:cxn>
                <a:cxn ang="0">
                  <a:pos x="229" y="216"/>
                </a:cxn>
                <a:cxn ang="0">
                  <a:pos x="214" y="218"/>
                </a:cxn>
                <a:cxn ang="0">
                  <a:pos x="195" y="208"/>
                </a:cxn>
                <a:cxn ang="0">
                  <a:pos x="184" y="185"/>
                </a:cxn>
                <a:cxn ang="0">
                  <a:pos x="170" y="171"/>
                </a:cxn>
                <a:cxn ang="0">
                  <a:pos x="164" y="137"/>
                </a:cxn>
                <a:cxn ang="0">
                  <a:pos x="172" y="113"/>
                </a:cxn>
                <a:cxn ang="0">
                  <a:pos x="154" y="92"/>
                </a:cxn>
                <a:cxn ang="0">
                  <a:pos x="146" y="76"/>
                </a:cxn>
                <a:cxn ang="0">
                  <a:pos x="118" y="63"/>
                </a:cxn>
                <a:cxn ang="0">
                  <a:pos x="108" y="18"/>
                </a:cxn>
                <a:cxn ang="0">
                  <a:pos x="87" y="0"/>
                </a:cxn>
                <a:cxn ang="0">
                  <a:pos x="72" y="11"/>
                </a:cxn>
                <a:cxn ang="0">
                  <a:pos x="30" y="48"/>
                </a:cxn>
                <a:cxn ang="0">
                  <a:pos x="25" y="58"/>
                </a:cxn>
                <a:cxn ang="0">
                  <a:pos x="17" y="54"/>
                </a:cxn>
                <a:cxn ang="0">
                  <a:pos x="11" y="60"/>
                </a:cxn>
                <a:cxn ang="0">
                  <a:pos x="1" y="82"/>
                </a:cxn>
                <a:cxn ang="0">
                  <a:pos x="1" y="89"/>
                </a:cxn>
                <a:cxn ang="0">
                  <a:pos x="6" y="94"/>
                </a:cxn>
                <a:cxn ang="0">
                  <a:pos x="22" y="107"/>
                </a:cxn>
                <a:cxn ang="0">
                  <a:pos x="34" y="104"/>
                </a:cxn>
                <a:cxn ang="0">
                  <a:pos x="25" y="111"/>
                </a:cxn>
                <a:cxn ang="0">
                  <a:pos x="32" y="118"/>
                </a:cxn>
                <a:cxn ang="0">
                  <a:pos x="38" y="113"/>
                </a:cxn>
                <a:cxn ang="0">
                  <a:pos x="46" y="116"/>
                </a:cxn>
                <a:cxn ang="0">
                  <a:pos x="52" y="127"/>
                </a:cxn>
                <a:cxn ang="0">
                  <a:pos x="57" y="132"/>
                </a:cxn>
                <a:cxn ang="0">
                  <a:pos x="71" y="141"/>
                </a:cxn>
                <a:cxn ang="0">
                  <a:pos x="84" y="147"/>
                </a:cxn>
                <a:cxn ang="0">
                  <a:pos x="98" y="159"/>
                </a:cxn>
                <a:cxn ang="0">
                  <a:pos x="98" y="176"/>
                </a:cxn>
                <a:cxn ang="0">
                  <a:pos x="100" y="185"/>
                </a:cxn>
                <a:cxn ang="0">
                  <a:pos x="121" y="201"/>
                </a:cxn>
                <a:cxn ang="0">
                  <a:pos x="132" y="204"/>
                </a:cxn>
                <a:cxn ang="0">
                  <a:pos x="117" y="203"/>
                </a:cxn>
                <a:cxn ang="0">
                  <a:pos x="138" y="220"/>
                </a:cxn>
                <a:cxn ang="0">
                  <a:pos x="166" y="245"/>
                </a:cxn>
                <a:cxn ang="0">
                  <a:pos x="186" y="274"/>
                </a:cxn>
                <a:cxn ang="0">
                  <a:pos x="202" y="298"/>
                </a:cxn>
                <a:cxn ang="0">
                  <a:pos x="219" y="316"/>
                </a:cxn>
                <a:cxn ang="0">
                  <a:pos x="235" y="333"/>
                </a:cxn>
                <a:cxn ang="0">
                  <a:pos x="250" y="350"/>
                </a:cxn>
                <a:cxn ang="0">
                  <a:pos x="259" y="362"/>
                </a:cxn>
              </a:cxnLst>
              <a:rect l="0" t="0" r="r" b="b"/>
              <a:pathLst>
                <a:path w="283" h="365">
                  <a:moveTo>
                    <a:pt x="263" y="359"/>
                  </a:moveTo>
                  <a:cubicBezTo>
                    <a:pt x="264" y="359"/>
                    <a:pt x="267" y="360"/>
                    <a:pt x="269" y="362"/>
                  </a:cubicBezTo>
                  <a:cubicBezTo>
                    <a:pt x="271" y="363"/>
                    <a:pt x="273" y="363"/>
                    <a:pt x="275" y="362"/>
                  </a:cubicBezTo>
                  <a:cubicBezTo>
                    <a:pt x="277" y="361"/>
                    <a:pt x="277" y="358"/>
                    <a:pt x="275" y="354"/>
                  </a:cubicBezTo>
                  <a:cubicBezTo>
                    <a:pt x="273" y="350"/>
                    <a:pt x="271" y="346"/>
                    <a:pt x="270" y="343"/>
                  </a:cubicBezTo>
                  <a:cubicBezTo>
                    <a:pt x="269" y="341"/>
                    <a:pt x="270" y="337"/>
                    <a:pt x="273" y="334"/>
                  </a:cubicBezTo>
                  <a:cubicBezTo>
                    <a:pt x="275" y="331"/>
                    <a:pt x="279" y="327"/>
                    <a:pt x="280" y="324"/>
                  </a:cubicBezTo>
                  <a:cubicBezTo>
                    <a:pt x="281" y="321"/>
                    <a:pt x="283" y="319"/>
                    <a:pt x="283" y="319"/>
                  </a:cubicBezTo>
                  <a:cubicBezTo>
                    <a:pt x="283" y="319"/>
                    <a:pt x="282" y="318"/>
                    <a:pt x="282" y="315"/>
                  </a:cubicBezTo>
                  <a:cubicBezTo>
                    <a:pt x="282" y="313"/>
                    <a:pt x="279" y="311"/>
                    <a:pt x="277" y="311"/>
                  </a:cubicBezTo>
                  <a:cubicBezTo>
                    <a:pt x="275" y="311"/>
                    <a:pt x="271" y="310"/>
                    <a:pt x="270" y="309"/>
                  </a:cubicBezTo>
                  <a:cubicBezTo>
                    <a:pt x="268" y="309"/>
                    <a:pt x="265" y="306"/>
                    <a:pt x="264" y="304"/>
                  </a:cubicBezTo>
                  <a:cubicBezTo>
                    <a:pt x="263" y="302"/>
                    <a:pt x="261" y="298"/>
                    <a:pt x="260" y="295"/>
                  </a:cubicBezTo>
                  <a:cubicBezTo>
                    <a:pt x="259" y="292"/>
                    <a:pt x="258" y="288"/>
                    <a:pt x="258" y="286"/>
                  </a:cubicBezTo>
                  <a:cubicBezTo>
                    <a:pt x="257" y="284"/>
                    <a:pt x="255" y="279"/>
                    <a:pt x="252" y="275"/>
                  </a:cubicBezTo>
                  <a:cubicBezTo>
                    <a:pt x="249" y="271"/>
                    <a:pt x="247" y="263"/>
                    <a:pt x="247" y="258"/>
                  </a:cubicBezTo>
                  <a:cubicBezTo>
                    <a:pt x="246" y="253"/>
                    <a:pt x="247" y="247"/>
                    <a:pt x="247" y="245"/>
                  </a:cubicBezTo>
                  <a:cubicBezTo>
                    <a:pt x="248" y="242"/>
                    <a:pt x="247" y="239"/>
                    <a:pt x="245" y="238"/>
                  </a:cubicBezTo>
                  <a:cubicBezTo>
                    <a:pt x="244" y="237"/>
                    <a:pt x="241" y="233"/>
                    <a:pt x="240" y="230"/>
                  </a:cubicBezTo>
                  <a:cubicBezTo>
                    <a:pt x="239" y="226"/>
                    <a:pt x="237" y="222"/>
                    <a:pt x="236" y="221"/>
                  </a:cubicBezTo>
                  <a:cubicBezTo>
                    <a:pt x="235" y="220"/>
                    <a:pt x="232" y="218"/>
                    <a:pt x="229" y="216"/>
                  </a:cubicBezTo>
                  <a:cubicBezTo>
                    <a:pt x="227" y="214"/>
                    <a:pt x="224" y="212"/>
                    <a:pt x="223" y="212"/>
                  </a:cubicBezTo>
                  <a:cubicBezTo>
                    <a:pt x="222" y="212"/>
                    <a:pt x="220" y="212"/>
                    <a:pt x="218" y="214"/>
                  </a:cubicBezTo>
                  <a:cubicBezTo>
                    <a:pt x="217" y="215"/>
                    <a:pt x="215" y="217"/>
                    <a:pt x="214" y="218"/>
                  </a:cubicBezTo>
                  <a:cubicBezTo>
                    <a:pt x="213" y="220"/>
                    <a:pt x="211" y="221"/>
                    <a:pt x="209" y="221"/>
                  </a:cubicBezTo>
                  <a:cubicBezTo>
                    <a:pt x="207" y="221"/>
                    <a:pt x="203" y="219"/>
                    <a:pt x="200" y="216"/>
                  </a:cubicBezTo>
                  <a:cubicBezTo>
                    <a:pt x="198" y="214"/>
                    <a:pt x="195" y="210"/>
                    <a:pt x="195" y="208"/>
                  </a:cubicBezTo>
                  <a:cubicBezTo>
                    <a:pt x="195" y="206"/>
                    <a:pt x="194" y="202"/>
                    <a:pt x="193" y="199"/>
                  </a:cubicBezTo>
                  <a:cubicBezTo>
                    <a:pt x="191" y="197"/>
                    <a:pt x="190" y="194"/>
                    <a:pt x="189" y="193"/>
                  </a:cubicBezTo>
                  <a:cubicBezTo>
                    <a:pt x="189" y="192"/>
                    <a:pt x="187" y="189"/>
                    <a:pt x="184" y="185"/>
                  </a:cubicBezTo>
                  <a:cubicBezTo>
                    <a:pt x="182" y="182"/>
                    <a:pt x="179" y="179"/>
                    <a:pt x="178" y="179"/>
                  </a:cubicBezTo>
                  <a:cubicBezTo>
                    <a:pt x="176" y="179"/>
                    <a:pt x="175" y="178"/>
                    <a:pt x="174" y="176"/>
                  </a:cubicBezTo>
                  <a:cubicBezTo>
                    <a:pt x="173" y="174"/>
                    <a:pt x="171" y="172"/>
                    <a:pt x="170" y="171"/>
                  </a:cubicBezTo>
                  <a:cubicBezTo>
                    <a:pt x="168" y="170"/>
                    <a:pt x="166" y="167"/>
                    <a:pt x="166" y="165"/>
                  </a:cubicBezTo>
                  <a:cubicBezTo>
                    <a:pt x="165" y="162"/>
                    <a:pt x="164" y="158"/>
                    <a:pt x="164" y="154"/>
                  </a:cubicBezTo>
                  <a:cubicBezTo>
                    <a:pt x="163" y="150"/>
                    <a:pt x="163" y="142"/>
                    <a:pt x="164" y="137"/>
                  </a:cubicBezTo>
                  <a:cubicBezTo>
                    <a:pt x="165" y="131"/>
                    <a:pt x="168" y="125"/>
                    <a:pt x="170" y="122"/>
                  </a:cubicBezTo>
                  <a:cubicBezTo>
                    <a:pt x="173" y="119"/>
                    <a:pt x="175" y="117"/>
                    <a:pt x="175" y="117"/>
                  </a:cubicBezTo>
                  <a:cubicBezTo>
                    <a:pt x="175" y="117"/>
                    <a:pt x="173" y="115"/>
                    <a:pt x="172" y="113"/>
                  </a:cubicBezTo>
                  <a:cubicBezTo>
                    <a:pt x="170" y="111"/>
                    <a:pt x="168" y="107"/>
                    <a:pt x="166" y="104"/>
                  </a:cubicBezTo>
                  <a:cubicBezTo>
                    <a:pt x="165" y="102"/>
                    <a:pt x="162" y="99"/>
                    <a:pt x="159" y="98"/>
                  </a:cubicBezTo>
                  <a:cubicBezTo>
                    <a:pt x="156" y="96"/>
                    <a:pt x="154" y="94"/>
                    <a:pt x="154" y="92"/>
                  </a:cubicBezTo>
                  <a:cubicBezTo>
                    <a:pt x="154" y="91"/>
                    <a:pt x="153" y="88"/>
                    <a:pt x="152" y="87"/>
                  </a:cubicBezTo>
                  <a:cubicBezTo>
                    <a:pt x="151" y="86"/>
                    <a:pt x="151" y="83"/>
                    <a:pt x="150" y="81"/>
                  </a:cubicBezTo>
                  <a:cubicBezTo>
                    <a:pt x="150" y="80"/>
                    <a:pt x="148" y="77"/>
                    <a:pt x="146" y="76"/>
                  </a:cubicBezTo>
                  <a:cubicBezTo>
                    <a:pt x="144" y="75"/>
                    <a:pt x="140" y="73"/>
                    <a:pt x="136" y="73"/>
                  </a:cubicBezTo>
                  <a:cubicBezTo>
                    <a:pt x="132" y="72"/>
                    <a:pt x="127" y="70"/>
                    <a:pt x="124" y="69"/>
                  </a:cubicBezTo>
                  <a:cubicBezTo>
                    <a:pt x="121" y="68"/>
                    <a:pt x="119" y="66"/>
                    <a:pt x="118" y="63"/>
                  </a:cubicBezTo>
                  <a:cubicBezTo>
                    <a:pt x="118" y="61"/>
                    <a:pt x="118" y="53"/>
                    <a:pt x="117" y="46"/>
                  </a:cubicBezTo>
                  <a:cubicBezTo>
                    <a:pt x="117" y="39"/>
                    <a:pt x="115" y="31"/>
                    <a:pt x="113" y="28"/>
                  </a:cubicBezTo>
                  <a:cubicBezTo>
                    <a:pt x="110" y="26"/>
                    <a:pt x="108" y="21"/>
                    <a:pt x="108" y="18"/>
                  </a:cubicBezTo>
                  <a:cubicBezTo>
                    <a:pt x="107" y="15"/>
                    <a:pt x="104" y="11"/>
                    <a:pt x="100" y="10"/>
                  </a:cubicBezTo>
                  <a:cubicBezTo>
                    <a:pt x="96" y="8"/>
                    <a:pt x="93" y="6"/>
                    <a:pt x="92" y="4"/>
                  </a:cubicBezTo>
                  <a:cubicBezTo>
                    <a:pt x="91" y="2"/>
                    <a:pt x="89" y="1"/>
                    <a:pt x="87" y="0"/>
                  </a:cubicBezTo>
                  <a:cubicBezTo>
                    <a:pt x="85" y="0"/>
                    <a:pt x="81" y="0"/>
                    <a:pt x="79" y="1"/>
                  </a:cubicBezTo>
                  <a:cubicBezTo>
                    <a:pt x="76" y="2"/>
                    <a:pt x="74" y="2"/>
                    <a:pt x="74" y="2"/>
                  </a:cubicBezTo>
                  <a:cubicBezTo>
                    <a:pt x="74" y="2"/>
                    <a:pt x="73" y="6"/>
                    <a:pt x="72" y="11"/>
                  </a:cubicBezTo>
                  <a:cubicBezTo>
                    <a:pt x="71" y="15"/>
                    <a:pt x="65" y="23"/>
                    <a:pt x="58" y="28"/>
                  </a:cubicBezTo>
                  <a:cubicBezTo>
                    <a:pt x="52" y="33"/>
                    <a:pt x="44" y="39"/>
                    <a:pt x="41" y="41"/>
                  </a:cubicBezTo>
                  <a:cubicBezTo>
                    <a:pt x="38" y="43"/>
                    <a:pt x="33" y="46"/>
                    <a:pt x="30" y="48"/>
                  </a:cubicBezTo>
                  <a:cubicBezTo>
                    <a:pt x="27" y="50"/>
                    <a:pt x="24" y="52"/>
                    <a:pt x="24" y="52"/>
                  </a:cubicBezTo>
                  <a:cubicBezTo>
                    <a:pt x="24" y="53"/>
                    <a:pt x="25" y="54"/>
                    <a:pt x="25" y="55"/>
                  </a:cubicBezTo>
                  <a:cubicBezTo>
                    <a:pt x="26" y="57"/>
                    <a:pt x="26" y="58"/>
                    <a:pt x="25" y="58"/>
                  </a:cubicBezTo>
                  <a:cubicBezTo>
                    <a:pt x="24" y="57"/>
                    <a:pt x="22" y="55"/>
                    <a:pt x="21" y="54"/>
                  </a:cubicBezTo>
                  <a:cubicBezTo>
                    <a:pt x="20" y="53"/>
                    <a:pt x="19" y="51"/>
                    <a:pt x="18" y="51"/>
                  </a:cubicBezTo>
                  <a:cubicBezTo>
                    <a:pt x="18" y="51"/>
                    <a:pt x="17" y="53"/>
                    <a:pt x="17" y="54"/>
                  </a:cubicBezTo>
                  <a:cubicBezTo>
                    <a:pt x="17" y="55"/>
                    <a:pt x="16" y="58"/>
                    <a:pt x="15" y="59"/>
                  </a:cubicBezTo>
                  <a:cubicBezTo>
                    <a:pt x="14" y="61"/>
                    <a:pt x="13" y="61"/>
                    <a:pt x="13" y="59"/>
                  </a:cubicBezTo>
                  <a:cubicBezTo>
                    <a:pt x="13" y="58"/>
                    <a:pt x="12" y="58"/>
                    <a:pt x="11" y="60"/>
                  </a:cubicBezTo>
                  <a:cubicBezTo>
                    <a:pt x="9" y="62"/>
                    <a:pt x="7" y="66"/>
                    <a:pt x="5" y="69"/>
                  </a:cubicBezTo>
                  <a:cubicBezTo>
                    <a:pt x="3" y="71"/>
                    <a:pt x="2" y="75"/>
                    <a:pt x="1" y="77"/>
                  </a:cubicBezTo>
                  <a:cubicBezTo>
                    <a:pt x="0" y="79"/>
                    <a:pt x="0" y="81"/>
                    <a:pt x="1" y="82"/>
                  </a:cubicBezTo>
                  <a:cubicBezTo>
                    <a:pt x="2" y="83"/>
                    <a:pt x="2" y="84"/>
                    <a:pt x="2" y="85"/>
                  </a:cubicBezTo>
                  <a:cubicBezTo>
                    <a:pt x="1" y="85"/>
                    <a:pt x="1" y="86"/>
                    <a:pt x="1" y="86"/>
                  </a:cubicBezTo>
                  <a:cubicBezTo>
                    <a:pt x="1" y="86"/>
                    <a:pt x="1" y="88"/>
                    <a:pt x="1" y="89"/>
                  </a:cubicBezTo>
                  <a:cubicBezTo>
                    <a:pt x="0" y="91"/>
                    <a:pt x="1" y="94"/>
                    <a:pt x="1" y="96"/>
                  </a:cubicBezTo>
                  <a:cubicBezTo>
                    <a:pt x="2" y="98"/>
                    <a:pt x="3" y="99"/>
                    <a:pt x="3" y="97"/>
                  </a:cubicBezTo>
                  <a:cubicBezTo>
                    <a:pt x="4" y="95"/>
                    <a:pt x="5" y="94"/>
                    <a:pt x="6" y="94"/>
                  </a:cubicBezTo>
                  <a:cubicBezTo>
                    <a:pt x="7" y="95"/>
                    <a:pt x="9" y="96"/>
                    <a:pt x="11" y="98"/>
                  </a:cubicBezTo>
                  <a:cubicBezTo>
                    <a:pt x="13" y="99"/>
                    <a:pt x="15" y="102"/>
                    <a:pt x="17" y="103"/>
                  </a:cubicBezTo>
                  <a:cubicBezTo>
                    <a:pt x="18" y="105"/>
                    <a:pt x="20" y="106"/>
                    <a:pt x="22" y="107"/>
                  </a:cubicBezTo>
                  <a:cubicBezTo>
                    <a:pt x="23" y="108"/>
                    <a:pt x="25" y="107"/>
                    <a:pt x="27" y="106"/>
                  </a:cubicBezTo>
                  <a:cubicBezTo>
                    <a:pt x="28" y="105"/>
                    <a:pt x="30" y="104"/>
                    <a:pt x="31" y="104"/>
                  </a:cubicBezTo>
                  <a:cubicBezTo>
                    <a:pt x="31" y="104"/>
                    <a:pt x="33" y="104"/>
                    <a:pt x="34" y="104"/>
                  </a:cubicBezTo>
                  <a:cubicBezTo>
                    <a:pt x="35" y="105"/>
                    <a:pt x="34" y="107"/>
                    <a:pt x="33" y="108"/>
                  </a:cubicBezTo>
                  <a:cubicBezTo>
                    <a:pt x="32" y="109"/>
                    <a:pt x="30" y="111"/>
                    <a:pt x="28" y="111"/>
                  </a:cubicBezTo>
                  <a:cubicBezTo>
                    <a:pt x="27" y="111"/>
                    <a:pt x="25" y="111"/>
                    <a:pt x="25" y="111"/>
                  </a:cubicBezTo>
                  <a:cubicBezTo>
                    <a:pt x="24" y="111"/>
                    <a:pt x="24" y="113"/>
                    <a:pt x="25" y="114"/>
                  </a:cubicBezTo>
                  <a:cubicBezTo>
                    <a:pt x="26" y="116"/>
                    <a:pt x="28" y="117"/>
                    <a:pt x="29" y="117"/>
                  </a:cubicBezTo>
                  <a:cubicBezTo>
                    <a:pt x="30" y="116"/>
                    <a:pt x="31" y="117"/>
                    <a:pt x="32" y="118"/>
                  </a:cubicBezTo>
                  <a:cubicBezTo>
                    <a:pt x="32" y="119"/>
                    <a:pt x="33" y="119"/>
                    <a:pt x="34" y="119"/>
                  </a:cubicBezTo>
                  <a:cubicBezTo>
                    <a:pt x="35" y="118"/>
                    <a:pt x="36" y="117"/>
                    <a:pt x="36" y="115"/>
                  </a:cubicBezTo>
                  <a:cubicBezTo>
                    <a:pt x="36" y="114"/>
                    <a:pt x="37" y="113"/>
                    <a:pt x="38" y="113"/>
                  </a:cubicBezTo>
                  <a:cubicBezTo>
                    <a:pt x="39" y="113"/>
                    <a:pt x="40" y="113"/>
                    <a:pt x="40" y="113"/>
                  </a:cubicBezTo>
                  <a:cubicBezTo>
                    <a:pt x="41" y="114"/>
                    <a:pt x="42" y="114"/>
                    <a:pt x="44" y="114"/>
                  </a:cubicBezTo>
                  <a:cubicBezTo>
                    <a:pt x="45" y="113"/>
                    <a:pt x="46" y="115"/>
                    <a:pt x="46" y="116"/>
                  </a:cubicBezTo>
                  <a:cubicBezTo>
                    <a:pt x="45" y="118"/>
                    <a:pt x="45" y="120"/>
                    <a:pt x="46" y="122"/>
                  </a:cubicBezTo>
                  <a:cubicBezTo>
                    <a:pt x="46" y="123"/>
                    <a:pt x="47" y="124"/>
                    <a:pt x="48" y="125"/>
                  </a:cubicBezTo>
                  <a:cubicBezTo>
                    <a:pt x="50" y="125"/>
                    <a:pt x="51" y="126"/>
                    <a:pt x="52" y="127"/>
                  </a:cubicBezTo>
                  <a:cubicBezTo>
                    <a:pt x="52" y="128"/>
                    <a:pt x="52" y="129"/>
                    <a:pt x="51" y="129"/>
                  </a:cubicBezTo>
                  <a:cubicBezTo>
                    <a:pt x="50" y="129"/>
                    <a:pt x="51" y="130"/>
                    <a:pt x="52" y="130"/>
                  </a:cubicBezTo>
                  <a:cubicBezTo>
                    <a:pt x="54" y="131"/>
                    <a:pt x="56" y="132"/>
                    <a:pt x="57" y="132"/>
                  </a:cubicBezTo>
                  <a:cubicBezTo>
                    <a:pt x="58" y="132"/>
                    <a:pt x="61" y="133"/>
                    <a:pt x="63" y="134"/>
                  </a:cubicBezTo>
                  <a:cubicBezTo>
                    <a:pt x="65" y="135"/>
                    <a:pt x="67" y="137"/>
                    <a:pt x="68" y="139"/>
                  </a:cubicBezTo>
                  <a:cubicBezTo>
                    <a:pt x="69" y="141"/>
                    <a:pt x="70" y="142"/>
                    <a:pt x="71" y="141"/>
                  </a:cubicBezTo>
                  <a:cubicBezTo>
                    <a:pt x="72" y="140"/>
                    <a:pt x="74" y="139"/>
                    <a:pt x="75" y="140"/>
                  </a:cubicBezTo>
                  <a:cubicBezTo>
                    <a:pt x="76" y="141"/>
                    <a:pt x="78" y="142"/>
                    <a:pt x="79" y="143"/>
                  </a:cubicBezTo>
                  <a:cubicBezTo>
                    <a:pt x="80" y="144"/>
                    <a:pt x="82" y="146"/>
                    <a:pt x="84" y="147"/>
                  </a:cubicBezTo>
                  <a:cubicBezTo>
                    <a:pt x="86" y="148"/>
                    <a:pt x="89" y="150"/>
                    <a:pt x="91" y="151"/>
                  </a:cubicBezTo>
                  <a:cubicBezTo>
                    <a:pt x="92" y="151"/>
                    <a:pt x="94" y="153"/>
                    <a:pt x="95" y="154"/>
                  </a:cubicBezTo>
                  <a:cubicBezTo>
                    <a:pt x="96" y="155"/>
                    <a:pt x="97" y="157"/>
                    <a:pt x="98" y="159"/>
                  </a:cubicBezTo>
                  <a:cubicBezTo>
                    <a:pt x="98" y="161"/>
                    <a:pt x="98" y="164"/>
                    <a:pt x="98" y="166"/>
                  </a:cubicBezTo>
                  <a:cubicBezTo>
                    <a:pt x="97" y="168"/>
                    <a:pt x="97" y="171"/>
                    <a:pt x="98" y="173"/>
                  </a:cubicBezTo>
                  <a:cubicBezTo>
                    <a:pt x="98" y="174"/>
                    <a:pt x="98" y="176"/>
                    <a:pt x="98" y="176"/>
                  </a:cubicBezTo>
                  <a:cubicBezTo>
                    <a:pt x="97" y="177"/>
                    <a:pt x="96" y="177"/>
                    <a:pt x="95" y="176"/>
                  </a:cubicBezTo>
                  <a:cubicBezTo>
                    <a:pt x="95" y="176"/>
                    <a:pt x="94" y="177"/>
                    <a:pt x="95" y="179"/>
                  </a:cubicBezTo>
                  <a:cubicBezTo>
                    <a:pt x="96" y="182"/>
                    <a:pt x="98" y="184"/>
                    <a:pt x="100" y="185"/>
                  </a:cubicBezTo>
                  <a:cubicBezTo>
                    <a:pt x="103" y="186"/>
                    <a:pt x="106" y="189"/>
                    <a:pt x="109" y="190"/>
                  </a:cubicBezTo>
                  <a:cubicBezTo>
                    <a:pt x="111" y="192"/>
                    <a:pt x="114" y="195"/>
                    <a:pt x="115" y="197"/>
                  </a:cubicBezTo>
                  <a:cubicBezTo>
                    <a:pt x="117" y="199"/>
                    <a:pt x="119" y="201"/>
                    <a:pt x="121" y="201"/>
                  </a:cubicBezTo>
                  <a:cubicBezTo>
                    <a:pt x="122" y="202"/>
                    <a:pt x="124" y="202"/>
                    <a:pt x="125" y="200"/>
                  </a:cubicBezTo>
                  <a:cubicBezTo>
                    <a:pt x="126" y="199"/>
                    <a:pt x="128" y="198"/>
                    <a:pt x="129" y="199"/>
                  </a:cubicBezTo>
                  <a:cubicBezTo>
                    <a:pt x="130" y="200"/>
                    <a:pt x="131" y="202"/>
                    <a:pt x="132" y="204"/>
                  </a:cubicBezTo>
                  <a:cubicBezTo>
                    <a:pt x="133" y="206"/>
                    <a:pt x="133" y="209"/>
                    <a:pt x="132" y="209"/>
                  </a:cubicBezTo>
                  <a:cubicBezTo>
                    <a:pt x="131" y="210"/>
                    <a:pt x="129" y="210"/>
                    <a:pt x="126" y="208"/>
                  </a:cubicBezTo>
                  <a:cubicBezTo>
                    <a:pt x="123" y="207"/>
                    <a:pt x="119" y="205"/>
                    <a:pt x="117" y="203"/>
                  </a:cubicBezTo>
                  <a:cubicBezTo>
                    <a:pt x="115" y="201"/>
                    <a:pt x="115" y="202"/>
                    <a:pt x="117" y="204"/>
                  </a:cubicBezTo>
                  <a:cubicBezTo>
                    <a:pt x="119" y="206"/>
                    <a:pt x="124" y="210"/>
                    <a:pt x="128" y="213"/>
                  </a:cubicBezTo>
                  <a:cubicBezTo>
                    <a:pt x="132" y="215"/>
                    <a:pt x="137" y="219"/>
                    <a:pt x="138" y="220"/>
                  </a:cubicBezTo>
                  <a:cubicBezTo>
                    <a:pt x="139" y="221"/>
                    <a:pt x="143" y="224"/>
                    <a:pt x="145" y="226"/>
                  </a:cubicBezTo>
                  <a:cubicBezTo>
                    <a:pt x="147" y="228"/>
                    <a:pt x="152" y="232"/>
                    <a:pt x="155" y="235"/>
                  </a:cubicBezTo>
                  <a:cubicBezTo>
                    <a:pt x="158" y="238"/>
                    <a:pt x="163" y="242"/>
                    <a:pt x="166" y="245"/>
                  </a:cubicBezTo>
                  <a:cubicBezTo>
                    <a:pt x="169" y="247"/>
                    <a:pt x="172" y="251"/>
                    <a:pt x="173" y="254"/>
                  </a:cubicBezTo>
                  <a:cubicBezTo>
                    <a:pt x="174" y="256"/>
                    <a:pt x="177" y="261"/>
                    <a:pt x="179" y="264"/>
                  </a:cubicBezTo>
                  <a:cubicBezTo>
                    <a:pt x="181" y="267"/>
                    <a:pt x="184" y="271"/>
                    <a:pt x="186" y="274"/>
                  </a:cubicBezTo>
                  <a:cubicBezTo>
                    <a:pt x="188" y="276"/>
                    <a:pt x="191" y="280"/>
                    <a:pt x="194" y="282"/>
                  </a:cubicBezTo>
                  <a:cubicBezTo>
                    <a:pt x="197" y="285"/>
                    <a:pt x="199" y="288"/>
                    <a:pt x="200" y="290"/>
                  </a:cubicBezTo>
                  <a:cubicBezTo>
                    <a:pt x="200" y="291"/>
                    <a:pt x="201" y="295"/>
                    <a:pt x="202" y="298"/>
                  </a:cubicBezTo>
                  <a:cubicBezTo>
                    <a:pt x="202" y="300"/>
                    <a:pt x="204" y="303"/>
                    <a:pt x="207" y="304"/>
                  </a:cubicBezTo>
                  <a:cubicBezTo>
                    <a:pt x="209" y="304"/>
                    <a:pt x="212" y="306"/>
                    <a:pt x="213" y="308"/>
                  </a:cubicBezTo>
                  <a:cubicBezTo>
                    <a:pt x="214" y="310"/>
                    <a:pt x="216" y="314"/>
                    <a:pt x="219" y="316"/>
                  </a:cubicBezTo>
                  <a:cubicBezTo>
                    <a:pt x="221" y="318"/>
                    <a:pt x="225" y="323"/>
                    <a:pt x="227" y="326"/>
                  </a:cubicBezTo>
                  <a:cubicBezTo>
                    <a:pt x="229" y="329"/>
                    <a:pt x="232" y="332"/>
                    <a:pt x="233" y="332"/>
                  </a:cubicBezTo>
                  <a:cubicBezTo>
                    <a:pt x="233" y="332"/>
                    <a:pt x="234" y="333"/>
                    <a:pt x="235" y="333"/>
                  </a:cubicBezTo>
                  <a:cubicBezTo>
                    <a:pt x="236" y="334"/>
                    <a:pt x="238" y="336"/>
                    <a:pt x="240" y="339"/>
                  </a:cubicBezTo>
                  <a:cubicBezTo>
                    <a:pt x="242" y="341"/>
                    <a:pt x="244" y="344"/>
                    <a:pt x="246" y="345"/>
                  </a:cubicBezTo>
                  <a:cubicBezTo>
                    <a:pt x="247" y="346"/>
                    <a:pt x="249" y="348"/>
                    <a:pt x="250" y="350"/>
                  </a:cubicBezTo>
                  <a:cubicBezTo>
                    <a:pt x="251" y="351"/>
                    <a:pt x="253" y="356"/>
                    <a:pt x="254" y="359"/>
                  </a:cubicBezTo>
                  <a:cubicBezTo>
                    <a:pt x="256" y="362"/>
                    <a:pt x="257" y="365"/>
                    <a:pt x="257" y="365"/>
                  </a:cubicBezTo>
                  <a:cubicBezTo>
                    <a:pt x="257" y="365"/>
                    <a:pt x="258" y="364"/>
                    <a:pt x="259" y="362"/>
                  </a:cubicBezTo>
                  <a:cubicBezTo>
                    <a:pt x="259" y="360"/>
                    <a:pt x="261" y="358"/>
                    <a:pt x="263" y="35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1"/>
            <p:cNvSpPr>
              <a:spLocks/>
            </p:cNvSpPr>
            <p:nvPr/>
          </p:nvSpPr>
          <p:spPr bwMode="auto">
            <a:xfrm>
              <a:off x="4827588" y="2320925"/>
              <a:ext cx="779463" cy="1579563"/>
            </a:xfrm>
            <a:custGeom>
              <a:avLst/>
              <a:gdLst/>
              <a:ahLst/>
              <a:cxnLst>
                <a:cxn ang="0">
                  <a:pos x="22" y="25"/>
                </a:cxn>
                <a:cxn ang="0">
                  <a:pos x="24" y="55"/>
                </a:cxn>
                <a:cxn ang="0">
                  <a:pos x="33" y="71"/>
                </a:cxn>
                <a:cxn ang="0">
                  <a:pos x="42" y="82"/>
                </a:cxn>
                <a:cxn ang="0">
                  <a:pos x="49" y="100"/>
                </a:cxn>
                <a:cxn ang="0">
                  <a:pos x="64" y="117"/>
                </a:cxn>
                <a:cxn ang="0">
                  <a:pos x="85" y="131"/>
                </a:cxn>
                <a:cxn ang="0">
                  <a:pos x="107" y="144"/>
                </a:cxn>
                <a:cxn ang="0">
                  <a:pos x="111" y="181"/>
                </a:cxn>
                <a:cxn ang="0">
                  <a:pos x="74" y="206"/>
                </a:cxn>
                <a:cxn ang="0">
                  <a:pos x="66" y="219"/>
                </a:cxn>
                <a:cxn ang="0">
                  <a:pos x="51" y="228"/>
                </a:cxn>
                <a:cxn ang="0">
                  <a:pos x="27" y="246"/>
                </a:cxn>
                <a:cxn ang="0">
                  <a:pos x="37" y="267"/>
                </a:cxn>
                <a:cxn ang="0">
                  <a:pos x="45" y="293"/>
                </a:cxn>
                <a:cxn ang="0">
                  <a:pos x="31" y="308"/>
                </a:cxn>
                <a:cxn ang="0">
                  <a:pos x="12" y="322"/>
                </a:cxn>
                <a:cxn ang="0">
                  <a:pos x="2" y="337"/>
                </a:cxn>
                <a:cxn ang="0">
                  <a:pos x="3" y="351"/>
                </a:cxn>
                <a:cxn ang="0">
                  <a:pos x="13" y="364"/>
                </a:cxn>
                <a:cxn ang="0">
                  <a:pos x="9" y="381"/>
                </a:cxn>
                <a:cxn ang="0">
                  <a:pos x="42" y="393"/>
                </a:cxn>
                <a:cxn ang="0">
                  <a:pos x="58" y="401"/>
                </a:cxn>
                <a:cxn ang="0">
                  <a:pos x="85" y="412"/>
                </a:cxn>
                <a:cxn ang="0">
                  <a:pos x="114" y="410"/>
                </a:cxn>
                <a:cxn ang="0">
                  <a:pos x="133" y="410"/>
                </a:cxn>
                <a:cxn ang="0">
                  <a:pos x="150" y="413"/>
                </a:cxn>
                <a:cxn ang="0">
                  <a:pos x="166" y="411"/>
                </a:cxn>
                <a:cxn ang="0">
                  <a:pos x="160" y="391"/>
                </a:cxn>
                <a:cxn ang="0">
                  <a:pos x="170" y="362"/>
                </a:cxn>
                <a:cxn ang="0">
                  <a:pos x="167" y="329"/>
                </a:cxn>
                <a:cxn ang="0">
                  <a:pos x="165" y="305"/>
                </a:cxn>
                <a:cxn ang="0">
                  <a:pos x="162" y="284"/>
                </a:cxn>
                <a:cxn ang="0">
                  <a:pos x="167" y="264"/>
                </a:cxn>
                <a:cxn ang="0">
                  <a:pos x="161" y="250"/>
                </a:cxn>
                <a:cxn ang="0">
                  <a:pos x="163" y="242"/>
                </a:cxn>
                <a:cxn ang="0">
                  <a:pos x="168" y="230"/>
                </a:cxn>
                <a:cxn ang="0">
                  <a:pos x="170" y="213"/>
                </a:cxn>
                <a:cxn ang="0">
                  <a:pos x="168" y="199"/>
                </a:cxn>
                <a:cxn ang="0">
                  <a:pos x="168" y="190"/>
                </a:cxn>
                <a:cxn ang="0">
                  <a:pos x="165" y="180"/>
                </a:cxn>
                <a:cxn ang="0">
                  <a:pos x="172" y="178"/>
                </a:cxn>
                <a:cxn ang="0">
                  <a:pos x="180" y="178"/>
                </a:cxn>
                <a:cxn ang="0">
                  <a:pos x="185" y="171"/>
                </a:cxn>
                <a:cxn ang="0">
                  <a:pos x="186" y="186"/>
                </a:cxn>
                <a:cxn ang="0">
                  <a:pos x="172" y="237"/>
                </a:cxn>
                <a:cxn ang="0">
                  <a:pos x="168" y="281"/>
                </a:cxn>
                <a:cxn ang="0">
                  <a:pos x="171" y="264"/>
                </a:cxn>
                <a:cxn ang="0">
                  <a:pos x="186" y="193"/>
                </a:cxn>
                <a:cxn ang="0">
                  <a:pos x="204" y="149"/>
                </a:cxn>
                <a:cxn ang="0">
                  <a:pos x="208" y="131"/>
                </a:cxn>
                <a:cxn ang="0">
                  <a:pos x="186" y="137"/>
                </a:cxn>
                <a:cxn ang="0">
                  <a:pos x="163" y="125"/>
                </a:cxn>
                <a:cxn ang="0">
                  <a:pos x="131" y="123"/>
                </a:cxn>
                <a:cxn ang="0">
                  <a:pos x="100" y="109"/>
                </a:cxn>
                <a:cxn ang="0">
                  <a:pos x="80" y="101"/>
                </a:cxn>
                <a:cxn ang="0">
                  <a:pos x="64" y="90"/>
                </a:cxn>
                <a:cxn ang="0">
                  <a:pos x="57" y="70"/>
                </a:cxn>
                <a:cxn ang="0">
                  <a:pos x="42" y="40"/>
                </a:cxn>
                <a:cxn ang="0">
                  <a:pos x="40" y="18"/>
                </a:cxn>
                <a:cxn ang="0">
                  <a:pos x="25" y="2"/>
                </a:cxn>
                <a:cxn ang="0">
                  <a:pos x="13" y="13"/>
                </a:cxn>
              </a:cxnLst>
              <a:rect l="0" t="0" r="r" b="b"/>
              <a:pathLst>
                <a:path w="208" h="421">
                  <a:moveTo>
                    <a:pt x="13" y="13"/>
                  </a:moveTo>
                  <a:cubicBezTo>
                    <a:pt x="13" y="15"/>
                    <a:pt x="15" y="18"/>
                    <a:pt x="17" y="20"/>
                  </a:cubicBezTo>
                  <a:cubicBezTo>
                    <a:pt x="20" y="21"/>
                    <a:pt x="22" y="23"/>
                    <a:pt x="22" y="25"/>
                  </a:cubicBezTo>
                  <a:cubicBezTo>
                    <a:pt x="23" y="27"/>
                    <a:pt x="24" y="31"/>
                    <a:pt x="24" y="34"/>
                  </a:cubicBezTo>
                  <a:cubicBezTo>
                    <a:pt x="25" y="37"/>
                    <a:pt x="26" y="42"/>
                    <a:pt x="26" y="44"/>
                  </a:cubicBezTo>
                  <a:cubicBezTo>
                    <a:pt x="26" y="47"/>
                    <a:pt x="25" y="52"/>
                    <a:pt x="24" y="55"/>
                  </a:cubicBezTo>
                  <a:cubicBezTo>
                    <a:pt x="24" y="58"/>
                    <a:pt x="24" y="61"/>
                    <a:pt x="26" y="62"/>
                  </a:cubicBezTo>
                  <a:cubicBezTo>
                    <a:pt x="28" y="63"/>
                    <a:pt x="30" y="64"/>
                    <a:pt x="32" y="65"/>
                  </a:cubicBezTo>
                  <a:cubicBezTo>
                    <a:pt x="33" y="66"/>
                    <a:pt x="34" y="69"/>
                    <a:pt x="33" y="71"/>
                  </a:cubicBezTo>
                  <a:cubicBezTo>
                    <a:pt x="33" y="73"/>
                    <a:pt x="32" y="75"/>
                    <a:pt x="32" y="76"/>
                  </a:cubicBezTo>
                  <a:cubicBezTo>
                    <a:pt x="31" y="77"/>
                    <a:pt x="33" y="78"/>
                    <a:pt x="35" y="79"/>
                  </a:cubicBezTo>
                  <a:cubicBezTo>
                    <a:pt x="37" y="80"/>
                    <a:pt x="40" y="81"/>
                    <a:pt x="42" y="82"/>
                  </a:cubicBezTo>
                  <a:cubicBezTo>
                    <a:pt x="44" y="83"/>
                    <a:pt x="45" y="85"/>
                    <a:pt x="46" y="86"/>
                  </a:cubicBezTo>
                  <a:cubicBezTo>
                    <a:pt x="47" y="88"/>
                    <a:pt x="47" y="91"/>
                    <a:pt x="46" y="93"/>
                  </a:cubicBezTo>
                  <a:cubicBezTo>
                    <a:pt x="45" y="95"/>
                    <a:pt x="47" y="99"/>
                    <a:pt x="49" y="100"/>
                  </a:cubicBezTo>
                  <a:cubicBezTo>
                    <a:pt x="52" y="102"/>
                    <a:pt x="55" y="105"/>
                    <a:pt x="56" y="106"/>
                  </a:cubicBezTo>
                  <a:cubicBezTo>
                    <a:pt x="57" y="107"/>
                    <a:pt x="59" y="109"/>
                    <a:pt x="60" y="109"/>
                  </a:cubicBezTo>
                  <a:cubicBezTo>
                    <a:pt x="62" y="109"/>
                    <a:pt x="63" y="113"/>
                    <a:pt x="64" y="117"/>
                  </a:cubicBezTo>
                  <a:cubicBezTo>
                    <a:pt x="65" y="122"/>
                    <a:pt x="67" y="125"/>
                    <a:pt x="70" y="125"/>
                  </a:cubicBezTo>
                  <a:cubicBezTo>
                    <a:pt x="73" y="125"/>
                    <a:pt x="77" y="126"/>
                    <a:pt x="79" y="128"/>
                  </a:cubicBezTo>
                  <a:cubicBezTo>
                    <a:pt x="81" y="130"/>
                    <a:pt x="84" y="131"/>
                    <a:pt x="85" y="131"/>
                  </a:cubicBezTo>
                  <a:cubicBezTo>
                    <a:pt x="87" y="131"/>
                    <a:pt x="90" y="130"/>
                    <a:pt x="91" y="129"/>
                  </a:cubicBezTo>
                  <a:cubicBezTo>
                    <a:pt x="92" y="128"/>
                    <a:pt x="97" y="129"/>
                    <a:pt x="100" y="130"/>
                  </a:cubicBezTo>
                  <a:cubicBezTo>
                    <a:pt x="104" y="132"/>
                    <a:pt x="107" y="138"/>
                    <a:pt x="107" y="144"/>
                  </a:cubicBezTo>
                  <a:cubicBezTo>
                    <a:pt x="107" y="150"/>
                    <a:pt x="107" y="157"/>
                    <a:pt x="107" y="160"/>
                  </a:cubicBezTo>
                  <a:cubicBezTo>
                    <a:pt x="107" y="163"/>
                    <a:pt x="109" y="168"/>
                    <a:pt x="111" y="171"/>
                  </a:cubicBezTo>
                  <a:cubicBezTo>
                    <a:pt x="114" y="174"/>
                    <a:pt x="114" y="179"/>
                    <a:pt x="111" y="181"/>
                  </a:cubicBezTo>
                  <a:cubicBezTo>
                    <a:pt x="108" y="183"/>
                    <a:pt x="102" y="189"/>
                    <a:pt x="97" y="194"/>
                  </a:cubicBezTo>
                  <a:cubicBezTo>
                    <a:pt x="92" y="199"/>
                    <a:pt x="85" y="203"/>
                    <a:pt x="82" y="204"/>
                  </a:cubicBezTo>
                  <a:cubicBezTo>
                    <a:pt x="79" y="205"/>
                    <a:pt x="76" y="206"/>
                    <a:pt x="74" y="206"/>
                  </a:cubicBezTo>
                  <a:cubicBezTo>
                    <a:pt x="72" y="206"/>
                    <a:pt x="69" y="207"/>
                    <a:pt x="68" y="208"/>
                  </a:cubicBezTo>
                  <a:cubicBezTo>
                    <a:pt x="67" y="209"/>
                    <a:pt x="66" y="212"/>
                    <a:pt x="67" y="214"/>
                  </a:cubicBezTo>
                  <a:cubicBezTo>
                    <a:pt x="67" y="216"/>
                    <a:pt x="67" y="218"/>
                    <a:pt x="66" y="219"/>
                  </a:cubicBezTo>
                  <a:cubicBezTo>
                    <a:pt x="65" y="220"/>
                    <a:pt x="65" y="222"/>
                    <a:pt x="65" y="224"/>
                  </a:cubicBezTo>
                  <a:cubicBezTo>
                    <a:pt x="65" y="226"/>
                    <a:pt x="63" y="227"/>
                    <a:pt x="61" y="227"/>
                  </a:cubicBezTo>
                  <a:cubicBezTo>
                    <a:pt x="59" y="227"/>
                    <a:pt x="54" y="227"/>
                    <a:pt x="51" y="228"/>
                  </a:cubicBezTo>
                  <a:cubicBezTo>
                    <a:pt x="48" y="229"/>
                    <a:pt x="44" y="232"/>
                    <a:pt x="42" y="234"/>
                  </a:cubicBezTo>
                  <a:cubicBezTo>
                    <a:pt x="40" y="236"/>
                    <a:pt x="36" y="239"/>
                    <a:pt x="33" y="240"/>
                  </a:cubicBezTo>
                  <a:cubicBezTo>
                    <a:pt x="30" y="241"/>
                    <a:pt x="27" y="244"/>
                    <a:pt x="27" y="246"/>
                  </a:cubicBezTo>
                  <a:cubicBezTo>
                    <a:pt x="26" y="248"/>
                    <a:pt x="28" y="250"/>
                    <a:pt x="30" y="250"/>
                  </a:cubicBezTo>
                  <a:cubicBezTo>
                    <a:pt x="32" y="251"/>
                    <a:pt x="34" y="252"/>
                    <a:pt x="35" y="254"/>
                  </a:cubicBezTo>
                  <a:cubicBezTo>
                    <a:pt x="37" y="256"/>
                    <a:pt x="37" y="262"/>
                    <a:pt x="37" y="267"/>
                  </a:cubicBezTo>
                  <a:cubicBezTo>
                    <a:pt x="36" y="271"/>
                    <a:pt x="36" y="277"/>
                    <a:pt x="36" y="279"/>
                  </a:cubicBezTo>
                  <a:cubicBezTo>
                    <a:pt x="36" y="282"/>
                    <a:pt x="38" y="285"/>
                    <a:pt x="41" y="287"/>
                  </a:cubicBezTo>
                  <a:cubicBezTo>
                    <a:pt x="43" y="290"/>
                    <a:pt x="45" y="292"/>
                    <a:pt x="45" y="293"/>
                  </a:cubicBezTo>
                  <a:cubicBezTo>
                    <a:pt x="45" y="294"/>
                    <a:pt x="44" y="296"/>
                    <a:pt x="43" y="297"/>
                  </a:cubicBezTo>
                  <a:cubicBezTo>
                    <a:pt x="42" y="297"/>
                    <a:pt x="40" y="300"/>
                    <a:pt x="39" y="302"/>
                  </a:cubicBezTo>
                  <a:cubicBezTo>
                    <a:pt x="38" y="305"/>
                    <a:pt x="34" y="307"/>
                    <a:pt x="31" y="308"/>
                  </a:cubicBezTo>
                  <a:cubicBezTo>
                    <a:pt x="29" y="308"/>
                    <a:pt x="25" y="310"/>
                    <a:pt x="22" y="311"/>
                  </a:cubicBezTo>
                  <a:cubicBezTo>
                    <a:pt x="20" y="312"/>
                    <a:pt x="17" y="314"/>
                    <a:pt x="15" y="316"/>
                  </a:cubicBezTo>
                  <a:cubicBezTo>
                    <a:pt x="14" y="318"/>
                    <a:pt x="12" y="321"/>
                    <a:pt x="12" y="322"/>
                  </a:cubicBezTo>
                  <a:cubicBezTo>
                    <a:pt x="12" y="324"/>
                    <a:pt x="12" y="328"/>
                    <a:pt x="13" y="332"/>
                  </a:cubicBezTo>
                  <a:cubicBezTo>
                    <a:pt x="13" y="335"/>
                    <a:pt x="12" y="337"/>
                    <a:pt x="9" y="337"/>
                  </a:cubicBezTo>
                  <a:cubicBezTo>
                    <a:pt x="7" y="336"/>
                    <a:pt x="4" y="336"/>
                    <a:pt x="2" y="337"/>
                  </a:cubicBezTo>
                  <a:cubicBezTo>
                    <a:pt x="0" y="338"/>
                    <a:pt x="0" y="340"/>
                    <a:pt x="1" y="341"/>
                  </a:cubicBezTo>
                  <a:cubicBezTo>
                    <a:pt x="2" y="343"/>
                    <a:pt x="4" y="344"/>
                    <a:pt x="4" y="344"/>
                  </a:cubicBezTo>
                  <a:cubicBezTo>
                    <a:pt x="4" y="344"/>
                    <a:pt x="3" y="347"/>
                    <a:pt x="3" y="351"/>
                  </a:cubicBezTo>
                  <a:cubicBezTo>
                    <a:pt x="2" y="355"/>
                    <a:pt x="3" y="358"/>
                    <a:pt x="5" y="356"/>
                  </a:cubicBezTo>
                  <a:cubicBezTo>
                    <a:pt x="6" y="355"/>
                    <a:pt x="8" y="356"/>
                    <a:pt x="9" y="358"/>
                  </a:cubicBezTo>
                  <a:cubicBezTo>
                    <a:pt x="10" y="360"/>
                    <a:pt x="12" y="363"/>
                    <a:pt x="13" y="364"/>
                  </a:cubicBezTo>
                  <a:cubicBezTo>
                    <a:pt x="14" y="366"/>
                    <a:pt x="14" y="369"/>
                    <a:pt x="13" y="370"/>
                  </a:cubicBezTo>
                  <a:cubicBezTo>
                    <a:pt x="12" y="372"/>
                    <a:pt x="10" y="374"/>
                    <a:pt x="9" y="376"/>
                  </a:cubicBezTo>
                  <a:cubicBezTo>
                    <a:pt x="8" y="377"/>
                    <a:pt x="8" y="379"/>
                    <a:pt x="9" y="381"/>
                  </a:cubicBezTo>
                  <a:cubicBezTo>
                    <a:pt x="10" y="383"/>
                    <a:pt x="13" y="385"/>
                    <a:pt x="15" y="386"/>
                  </a:cubicBezTo>
                  <a:cubicBezTo>
                    <a:pt x="17" y="387"/>
                    <a:pt x="24" y="390"/>
                    <a:pt x="30" y="392"/>
                  </a:cubicBezTo>
                  <a:cubicBezTo>
                    <a:pt x="37" y="394"/>
                    <a:pt x="42" y="394"/>
                    <a:pt x="42" y="393"/>
                  </a:cubicBezTo>
                  <a:cubicBezTo>
                    <a:pt x="41" y="391"/>
                    <a:pt x="44" y="390"/>
                    <a:pt x="47" y="390"/>
                  </a:cubicBezTo>
                  <a:cubicBezTo>
                    <a:pt x="50" y="391"/>
                    <a:pt x="53" y="392"/>
                    <a:pt x="54" y="394"/>
                  </a:cubicBezTo>
                  <a:cubicBezTo>
                    <a:pt x="55" y="396"/>
                    <a:pt x="57" y="399"/>
                    <a:pt x="58" y="401"/>
                  </a:cubicBezTo>
                  <a:cubicBezTo>
                    <a:pt x="59" y="404"/>
                    <a:pt x="61" y="406"/>
                    <a:pt x="63" y="408"/>
                  </a:cubicBezTo>
                  <a:cubicBezTo>
                    <a:pt x="64" y="409"/>
                    <a:pt x="68" y="410"/>
                    <a:pt x="72" y="410"/>
                  </a:cubicBezTo>
                  <a:cubicBezTo>
                    <a:pt x="75" y="410"/>
                    <a:pt x="81" y="411"/>
                    <a:pt x="85" y="412"/>
                  </a:cubicBezTo>
                  <a:cubicBezTo>
                    <a:pt x="89" y="413"/>
                    <a:pt x="94" y="413"/>
                    <a:pt x="96" y="412"/>
                  </a:cubicBezTo>
                  <a:cubicBezTo>
                    <a:pt x="98" y="411"/>
                    <a:pt x="103" y="410"/>
                    <a:pt x="107" y="410"/>
                  </a:cubicBezTo>
                  <a:cubicBezTo>
                    <a:pt x="111" y="410"/>
                    <a:pt x="114" y="410"/>
                    <a:pt x="114" y="410"/>
                  </a:cubicBezTo>
                  <a:cubicBezTo>
                    <a:pt x="114" y="410"/>
                    <a:pt x="116" y="410"/>
                    <a:pt x="117" y="409"/>
                  </a:cubicBezTo>
                  <a:cubicBezTo>
                    <a:pt x="118" y="409"/>
                    <a:pt x="122" y="409"/>
                    <a:pt x="126" y="410"/>
                  </a:cubicBezTo>
                  <a:cubicBezTo>
                    <a:pt x="129" y="411"/>
                    <a:pt x="132" y="411"/>
                    <a:pt x="133" y="410"/>
                  </a:cubicBezTo>
                  <a:cubicBezTo>
                    <a:pt x="133" y="408"/>
                    <a:pt x="135" y="407"/>
                    <a:pt x="137" y="406"/>
                  </a:cubicBezTo>
                  <a:cubicBezTo>
                    <a:pt x="138" y="406"/>
                    <a:pt x="141" y="407"/>
                    <a:pt x="142" y="408"/>
                  </a:cubicBezTo>
                  <a:cubicBezTo>
                    <a:pt x="143" y="410"/>
                    <a:pt x="147" y="412"/>
                    <a:pt x="150" y="413"/>
                  </a:cubicBezTo>
                  <a:cubicBezTo>
                    <a:pt x="153" y="413"/>
                    <a:pt x="158" y="416"/>
                    <a:pt x="162" y="417"/>
                  </a:cubicBezTo>
                  <a:cubicBezTo>
                    <a:pt x="165" y="419"/>
                    <a:pt x="168" y="421"/>
                    <a:pt x="168" y="421"/>
                  </a:cubicBezTo>
                  <a:cubicBezTo>
                    <a:pt x="168" y="421"/>
                    <a:pt x="167" y="416"/>
                    <a:pt x="166" y="411"/>
                  </a:cubicBezTo>
                  <a:cubicBezTo>
                    <a:pt x="164" y="406"/>
                    <a:pt x="163" y="399"/>
                    <a:pt x="163" y="396"/>
                  </a:cubicBezTo>
                  <a:cubicBezTo>
                    <a:pt x="164" y="393"/>
                    <a:pt x="163" y="391"/>
                    <a:pt x="162" y="392"/>
                  </a:cubicBezTo>
                  <a:cubicBezTo>
                    <a:pt x="161" y="393"/>
                    <a:pt x="160" y="393"/>
                    <a:pt x="160" y="391"/>
                  </a:cubicBezTo>
                  <a:cubicBezTo>
                    <a:pt x="160" y="389"/>
                    <a:pt x="160" y="386"/>
                    <a:pt x="161" y="384"/>
                  </a:cubicBezTo>
                  <a:cubicBezTo>
                    <a:pt x="162" y="381"/>
                    <a:pt x="165" y="377"/>
                    <a:pt x="166" y="374"/>
                  </a:cubicBezTo>
                  <a:cubicBezTo>
                    <a:pt x="168" y="371"/>
                    <a:pt x="170" y="366"/>
                    <a:pt x="170" y="362"/>
                  </a:cubicBezTo>
                  <a:cubicBezTo>
                    <a:pt x="170" y="359"/>
                    <a:pt x="169" y="352"/>
                    <a:pt x="168" y="348"/>
                  </a:cubicBezTo>
                  <a:cubicBezTo>
                    <a:pt x="167" y="343"/>
                    <a:pt x="166" y="339"/>
                    <a:pt x="166" y="339"/>
                  </a:cubicBezTo>
                  <a:cubicBezTo>
                    <a:pt x="167" y="329"/>
                    <a:pt x="167" y="329"/>
                    <a:pt x="167" y="329"/>
                  </a:cubicBezTo>
                  <a:cubicBezTo>
                    <a:pt x="167" y="329"/>
                    <a:pt x="167" y="327"/>
                    <a:pt x="167" y="324"/>
                  </a:cubicBezTo>
                  <a:cubicBezTo>
                    <a:pt x="167" y="321"/>
                    <a:pt x="167" y="317"/>
                    <a:pt x="168" y="314"/>
                  </a:cubicBezTo>
                  <a:cubicBezTo>
                    <a:pt x="168" y="311"/>
                    <a:pt x="167" y="307"/>
                    <a:pt x="165" y="305"/>
                  </a:cubicBezTo>
                  <a:cubicBezTo>
                    <a:pt x="163" y="303"/>
                    <a:pt x="163" y="301"/>
                    <a:pt x="164" y="300"/>
                  </a:cubicBezTo>
                  <a:cubicBezTo>
                    <a:pt x="165" y="300"/>
                    <a:pt x="166" y="297"/>
                    <a:pt x="165" y="294"/>
                  </a:cubicBezTo>
                  <a:cubicBezTo>
                    <a:pt x="164" y="292"/>
                    <a:pt x="163" y="287"/>
                    <a:pt x="162" y="284"/>
                  </a:cubicBezTo>
                  <a:cubicBezTo>
                    <a:pt x="162" y="281"/>
                    <a:pt x="162" y="278"/>
                    <a:pt x="162" y="277"/>
                  </a:cubicBezTo>
                  <a:cubicBezTo>
                    <a:pt x="163" y="277"/>
                    <a:pt x="164" y="274"/>
                    <a:pt x="164" y="272"/>
                  </a:cubicBezTo>
                  <a:cubicBezTo>
                    <a:pt x="165" y="270"/>
                    <a:pt x="166" y="266"/>
                    <a:pt x="167" y="264"/>
                  </a:cubicBezTo>
                  <a:cubicBezTo>
                    <a:pt x="167" y="262"/>
                    <a:pt x="168" y="258"/>
                    <a:pt x="168" y="256"/>
                  </a:cubicBezTo>
                  <a:cubicBezTo>
                    <a:pt x="168" y="253"/>
                    <a:pt x="167" y="250"/>
                    <a:pt x="166" y="250"/>
                  </a:cubicBezTo>
                  <a:cubicBezTo>
                    <a:pt x="165" y="250"/>
                    <a:pt x="163" y="250"/>
                    <a:pt x="161" y="250"/>
                  </a:cubicBezTo>
                  <a:cubicBezTo>
                    <a:pt x="160" y="250"/>
                    <a:pt x="159" y="250"/>
                    <a:pt x="159" y="248"/>
                  </a:cubicBezTo>
                  <a:cubicBezTo>
                    <a:pt x="160" y="247"/>
                    <a:pt x="160" y="245"/>
                    <a:pt x="161" y="243"/>
                  </a:cubicBezTo>
                  <a:cubicBezTo>
                    <a:pt x="161" y="241"/>
                    <a:pt x="162" y="240"/>
                    <a:pt x="163" y="242"/>
                  </a:cubicBezTo>
                  <a:cubicBezTo>
                    <a:pt x="164" y="243"/>
                    <a:pt x="165" y="242"/>
                    <a:pt x="166" y="240"/>
                  </a:cubicBezTo>
                  <a:cubicBezTo>
                    <a:pt x="167" y="238"/>
                    <a:pt x="168" y="235"/>
                    <a:pt x="168" y="234"/>
                  </a:cubicBezTo>
                  <a:cubicBezTo>
                    <a:pt x="168" y="233"/>
                    <a:pt x="168" y="231"/>
                    <a:pt x="168" y="230"/>
                  </a:cubicBezTo>
                  <a:cubicBezTo>
                    <a:pt x="168" y="228"/>
                    <a:pt x="168" y="226"/>
                    <a:pt x="168" y="224"/>
                  </a:cubicBezTo>
                  <a:cubicBezTo>
                    <a:pt x="168" y="222"/>
                    <a:pt x="168" y="219"/>
                    <a:pt x="169" y="218"/>
                  </a:cubicBezTo>
                  <a:cubicBezTo>
                    <a:pt x="169" y="216"/>
                    <a:pt x="170" y="214"/>
                    <a:pt x="170" y="213"/>
                  </a:cubicBezTo>
                  <a:cubicBezTo>
                    <a:pt x="170" y="211"/>
                    <a:pt x="169" y="210"/>
                    <a:pt x="168" y="209"/>
                  </a:cubicBezTo>
                  <a:cubicBezTo>
                    <a:pt x="167" y="208"/>
                    <a:pt x="166" y="207"/>
                    <a:pt x="167" y="205"/>
                  </a:cubicBezTo>
                  <a:cubicBezTo>
                    <a:pt x="167" y="203"/>
                    <a:pt x="168" y="200"/>
                    <a:pt x="168" y="199"/>
                  </a:cubicBezTo>
                  <a:cubicBezTo>
                    <a:pt x="168" y="198"/>
                    <a:pt x="167" y="196"/>
                    <a:pt x="165" y="195"/>
                  </a:cubicBezTo>
                  <a:cubicBezTo>
                    <a:pt x="164" y="194"/>
                    <a:pt x="164" y="193"/>
                    <a:pt x="165" y="193"/>
                  </a:cubicBezTo>
                  <a:cubicBezTo>
                    <a:pt x="167" y="193"/>
                    <a:pt x="168" y="191"/>
                    <a:pt x="168" y="190"/>
                  </a:cubicBezTo>
                  <a:cubicBezTo>
                    <a:pt x="168" y="188"/>
                    <a:pt x="167" y="186"/>
                    <a:pt x="165" y="186"/>
                  </a:cubicBezTo>
                  <a:cubicBezTo>
                    <a:pt x="164" y="185"/>
                    <a:pt x="164" y="184"/>
                    <a:pt x="164" y="183"/>
                  </a:cubicBezTo>
                  <a:cubicBezTo>
                    <a:pt x="165" y="183"/>
                    <a:pt x="166" y="181"/>
                    <a:pt x="165" y="180"/>
                  </a:cubicBezTo>
                  <a:cubicBezTo>
                    <a:pt x="165" y="179"/>
                    <a:pt x="165" y="177"/>
                    <a:pt x="165" y="175"/>
                  </a:cubicBezTo>
                  <a:cubicBezTo>
                    <a:pt x="165" y="174"/>
                    <a:pt x="166" y="173"/>
                    <a:pt x="168" y="174"/>
                  </a:cubicBezTo>
                  <a:cubicBezTo>
                    <a:pt x="169" y="175"/>
                    <a:pt x="171" y="177"/>
                    <a:pt x="172" y="178"/>
                  </a:cubicBezTo>
                  <a:cubicBezTo>
                    <a:pt x="172" y="180"/>
                    <a:pt x="174" y="181"/>
                    <a:pt x="176" y="182"/>
                  </a:cubicBezTo>
                  <a:cubicBezTo>
                    <a:pt x="178" y="182"/>
                    <a:pt x="179" y="181"/>
                    <a:pt x="179" y="180"/>
                  </a:cubicBezTo>
                  <a:cubicBezTo>
                    <a:pt x="178" y="179"/>
                    <a:pt x="179" y="178"/>
                    <a:pt x="180" y="178"/>
                  </a:cubicBezTo>
                  <a:cubicBezTo>
                    <a:pt x="181" y="178"/>
                    <a:pt x="181" y="176"/>
                    <a:pt x="180" y="174"/>
                  </a:cubicBezTo>
                  <a:cubicBezTo>
                    <a:pt x="179" y="172"/>
                    <a:pt x="179" y="170"/>
                    <a:pt x="180" y="170"/>
                  </a:cubicBezTo>
                  <a:cubicBezTo>
                    <a:pt x="180" y="170"/>
                    <a:pt x="183" y="170"/>
                    <a:pt x="185" y="171"/>
                  </a:cubicBezTo>
                  <a:cubicBezTo>
                    <a:pt x="187" y="171"/>
                    <a:pt x="189" y="172"/>
                    <a:pt x="188" y="173"/>
                  </a:cubicBezTo>
                  <a:cubicBezTo>
                    <a:pt x="188" y="174"/>
                    <a:pt x="188" y="175"/>
                    <a:pt x="188" y="176"/>
                  </a:cubicBezTo>
                  <a:cubicBezTo>
                    <a:pt x="189" y="177"/>
                    <a:pt x="188" y="182"/>
                    <a:pt x="186" y="186"/>
                  </a:cubicBezTo>
                  <a:cubicBezTo>
                    <a:pt x="184" y="190"/>
                    <a:pt x="181" y="198"/>
                    <a:pt x="180" y="202"/>
                  </a:cubicBezTo>
                  <a:cubicBezTo>
                    <a:pt x="179" y="206"/>
                    <a:pt x="177" y="215"/>
                    <a:pt x="176" y="220"/>
                  </a:cubicBezTo>
                  <a:cubicBezTo>
                    <a:pt x="174" y="226"/>
                    <a:pt x="172" y="234"/>
                    <a:pt x="172" y="237"/>
                  </a:cubicBezTo>
                  <a:cubicBezTo>
                    <a:pt x="171" y="240"/>
                    <a:pt x="170" y="245"/>
                    <a:pt x="170" y="246"/>
                  </a:cubicBezTo>
                  <a:cubicBezTo>
                    <a:pt x="170" y="247"/>
                    <a:pt x="169" y="255"/>
                    <a:pt x="169" y="262"/>
                  </a:cubicBezTo>
                  <a:cubicBezTo>
                    <a:pt x="168" y="270"/>
                    <a:pt x="168" y="278"/>
                    <a:pt x="168" y="281"/>
                  </a:cubicBezTo>
                  <a:cubicBezTo>
                    <a:pt x="168" y="284"/>
                    <a:pt x="168" y="289"/>
                    <a:pt x="168" y="291"/>
                  </a:cubicBezTo>
                  <a:cubicBezTo>
                    <a:pt x="168" y="294"/>
                    <a:pt x="169" y="292"/>
                    <a:pt x="169" y="286"/>
                  </a:cubicBezTo>
                  <a:cubicBezTo>
                    <a:pt x="169" y="281"/>
                    <a:pt x="170" y="271"/>
                    <a:pt x="171" y="264"/>
                  </a:cubicBezTo>
                  <a:cubicBezTo>
                    <a:pt x="171" y="257"/>
                    <a:pt x="172" y="246"/>
                    <a:pt x="174" y="240"/>
                  </a:cubicBezTo>
                  <a:cubicBezTo>
                    <a:pt x="175" y="233"/>
                    <a:pt x="177" y="222"/>
                    <a:pt x="179" y="215"/>
                  </a:cubicBezTo>
                  <a:cubicBezTo>
                    <a:pt x="181" y="208"/>
                    <a:pt x="184" y="198"/>
                    <a:pt x="186" y="193"/>
                  </a:cubicBezTo>
                  <a:cubicBezTo>
                    <a:pt x="188" y="188"/>
                    <a:pt x="191" y="180"/>
                    <a:pt x="193" y="176"/>
                  </a:cubicBezTo>
                  <a:cubicBezTo>
                    <a:pt x="196" y="172"/>
                    <a:pt x="199" y="166"/>
                    <a:pt x="200" y="162"/>
                  </a:cubicBezTo>
                  <a:cubicBezTo>
                    <a:pt x="202" y="158"/>
                    <a:pt x="204" y="152"/>
                    <a:pt x="204" y="149"/>
                  </a:cubicBezTo>
                  <a:cubicBezTo>
                    <a:pt x="205" y="146"/>
                    <a:pt x="206" y="141"/>
                    <a:pt x="205" y="139"/>
                  </a:cubicBezTo>
                  <a:cubicBezTo>
                    <a:pt x="205" y="138"/>
                    <a:pt x="206" y="135"/>
                    <a:pt x="206" y="134"/>
                  </a:cubicBezTo>
                  <a:cubicBezTo>
                    <a:pt x="207" y="132"/>
                    <a:pt x="208" y="131"/>
                    <a:pt x="208" y="131"/>
                  </a:cubicBezTo>
                  <a:cubicBezTo>
                    <a:pt x="208" y="131"/>
                    <a:pt x="205" y="131"/>
                    <a:pt x="202" y="132"/>
                  </a:cubicBezTo>
                  <a:cubicBezTo>
                    <a:pt x="198" y="132"/>
                    <a:pt x="194" y="133"/>
                    <a:pt x="193" y="135"/>
                  </a:cubicBezTo>
                  <a:cubicBezTo>
                    <a:pt x="192" y="136"/>
                    <a:pt x="189" y="137"/>
                    <a:pt x="186" y="137"/>
                  </a:cubicBezTo>
                  <a:cubicBezTo>
                    <a:pt x="184" y="137"/>
                    <a:pt x="180" y="136"/>
                    <a:pt x="178" y="134"/>
                  </a:cubicBezTo>
                  <a:cubicBezTo>
                    <a:pt x="176" y="132"/>
                    <a:pt x="172" y="129"/>
                    <a:pt x="170" y="128"/>
                  </a:cubicBezTo>
                  <a:cubicBezTo>
                    <a:pt x="168" y="127"/>
                    <a:pt x="165" y="126"/>
                    <a:pt x="163" y="125"/>
                  </a:cubicBezTo>
                  <a:cubicBezTo>
                    <a:pt x="161" y="124"/>
                    <a:pt x="158" y="124"/>
                    <a:pt x="155" y="124"/>
                  </a:cubicBezTo>
                  <a:cubicBezTo>
                    <a:pt x="152" y="125"/>
                    <a:pt x="147" y="125"/>
                    <a:pt x="143" y="124"/>
                  </a:cubicBezTo>
                  <a:cubicBezTo>
                    <a:pt x="139" y="124"/>
                    <a:pt x="134" y="123"/>
                    <a:pt x="131" y="123"/>
                  </a:cubicBezTo>
                  <a:cubicBezTo>
                    <a:pt x="129" y="122"/>
                    <a:pt x="125" y="120"/>
                    <a:pt x="123" y="118"/>
                  </a:cubicBezTo>
                  <a:cubicBezTo>
                    <a:pt x="121" y="116"/>
                    <a:pt x="116" y="113"/>
                    <a:pt x="112" y="112"/>
                  </a:cubicBezTo>
                  <a:cubicBezTo>
                    <a:pt x="107" y="111"/>
                    <a:pt x="102" y="109"/>
                    <a:pt x="100" y="109"/>
                  </a:cubicBezTo>
                  <a:cubicBezTo>
                    <a:pt x="97" y="109"/>
                    <a:pt x="94" y="108"/>
                    <a:pt x="93" y="105"/>
                  </a:cubicBezTo>
                  <a:cubicBezTo>
                    <a:pt x="91" y="103"/>
                    <a:pt x="88" y="102"/>
                    <a:pt x="86" y="102"/>
                  </a:cubicBezTo>
                  <a:cubicBezTo>
                    <a:pt x="84" y="103"/>
                    <a:pt x="81" y="102"/>
                    <a:pt x="80" y="101"/>
                  </a:cubicBezTo>
                  <a:cubicBezTo>
                    <a:pt x="78" y="100"/>
                    <a:pt x="75" y="100"/>
                    <a:pt x="73" y="100"/>
                  </a:cubicBezTo>
                  <a:cubicBezTo>
                    <a:pt x="70" y="100"/>
                    <a:pt x="68" y="99"/>
                    <a:pt x="67" y="96"/>
                  </a:cubicBezTo>
                  <a:cubicBezTo>
                    <a:pt x="67" y="94"/>
                    <a:pt x="65" y="91"/>
                    <a:pt x="64" y="90"/>
                  </a:cubicBezTo>
                  <a:cubicBezTo>
                    <a:pt x="63" y="89"/>
                    <a:pt x="62" y="87"/>
                    <a:pt x="62" y="85"/>
                  </a:cubicBezTo>
                  <a:cubicBezTo>
                    <a:pt x="62" y="84"/>
                    <a:pt x="61" y="81"/>
                    <a:pt x="60" y="79"/>
                  </a:cubicBezTo>
                  <a:cubicBezTo>
                    <a:pt x="59" y="77"/>
                    <a:pt x="58" y="73"/>
                    <a:pt x="57" y="70"/>
                  </a:cubicBezTo>
                  <a:cubicBezTo>
                    <a:pt x="56" y="67"/>
                    <a:pt x="54" y="63"/>
                    <a:pt x="53" y="62"/>
                  </a:cubicBezTo>
                  <a:cubicBezTo>
                    <a:pt x="51" y="61"/>
                    <a:pt x="49" y="56"/>
                    <a:pt x="46" y="52"/>
                  </a:cubicBezTo>
                  <a:cubicBezTo>
                    <a:pt x="44" y="48"/>
                    <a:pt x="42" y="43"/>
                    <a:pt x="42" y="40"/>
                  </a:cubicBezTo>
                  <a:cubicBezTo>
                    <a:pt x="42" y="38"/>
                    <a:pt x="41" y="34"/>
                    <a:pt x="40" y="32"/>
                  </a:cubicBezTo>
                  <a:cubicBezTo>
                    <a:pt x="38" y="30"/>
                    <a:pt x="38" y="27"/>
                    <a:pt x="38" y="26"/>
                  </a:cubicBezTo>
                  <a:cubicBezTo>
                    <a:pt x="39" y="24"/>
                    <a:pt x="40" y="21"/>
                    <a:pt x="40" y="18"/>
                  </a:cubicBezTo>
                  <a:cubicBezTo>
                    <a:pt x="40" y="15"/>
                    <a:pt x="38" y="12"/>
                    <a:pt x="36" y="10"/>
                  </a:cubicBezTo>
                  <a:cubicBezTo>
                    <a:pt x="34" y="8"/>
                    <a:pt x="31" y="6"/>
                    <a:pt x="30" y="5"/>
                  </a:cubicBezTo>
                  <a:cubicBezTo>
                    <a:pt x="29" y="4"/>
                    <a:pt x="26" y="3"/>
                    <a:pt x="25" y="2"/>
                  </a:cubicBezTo>
                  <a:cubicBezTo>
                    <a:pt x="24" y="2"/>
                    <a:pt x="24" y="1"/>
                    <a:pt x="23" y="0"/>
                  </a:cubicBezTo>
                  <a:cubicBezTo>
                    <a:pt x="23" y="0"/>
                    <a:pt x="21" y="2"/>
                    <a:pt x="18" y="4"/>
                  </a:cubicBezTo>
                  <a:cubicBezTo>
                    <a:pt x="15" y="6"/>
                    <a:pt x="13" y="10"/>
                    <a:pt x="13"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2"/>
            <p:cNvSpPr>
              <a:spLocks/>
            </p:cNvSpPr>
            <p:nvPr/>
          </p:nvSpPr>
          <p:spPr bwMode="auto">
            <a:xfrm>
              <a:off x="530225" y="682625"/>
              <a:ext cx="985838" cy="1435100"/>
            </a:xfrm>
            <a:custGeom>
              <a:avLst/>
              <a:gdLst/>
              <a:ahLst/>
              <a:cxnLst>
                <a:cxn ang="0">
                  <a:pos x="140" y="40"/>
                </a:cxn>
                <a:cxn ang="0">
                  <a:pos x="143" y="29"/>
                </a:cxn>
                <a:cxn ang="0">
                  <a:pos x="155" y="18"/>
                </a:cxn>
                <a:cxn ang="0">
                  <a:pos x="163" y="3"/>
                </a:cxn>
                <a:cxn ang="0">
                  <a:pos x="1" y="5"/>
                </a:cxn>
                <a:cxn ang="0">
                  <a:pos x="9" y="23"/>
                </a:cxn>
                <a:cxn ang="0">
                  <a:pos x="16" y="45"/>
                </a:cxn>
                <a:cxn ang="0">
                  <a:pos x="27" y="60"/>
                </a:cxn>
                <a:cxn ang="0">
                  <a:pos x="22" y="68"/>
                </a:cxn>
                <a:cxn ang="0">
                  <a:pos x="24" y="81"/>
                </a:cxn>
                <a:cxn ang="0">
                  <a:pos x="42" y="112"/>
                </a:cxn>
                <a:cxn ang="0">
                  <a:pos x="44" y="129"/>
                </a:cxn>
                <a:cxn ang="0">
                  <a:pos x="57" y="152"/>
                </a:cxn>
                <a:cxn ang="0">
                  <a:pos x="55" y="171"/>
                </a:cxn>
                <a:cxn ang="0">
                  <a:pos x="61" y="171"/>
                </a:cxn>
                <a:cxn ang="0">
                  <a:pos x="70" y="190"/>
                </a:cxn>
                <a:cxn ang="0">
                  <a:pos x="71" y="211"/>
                </a:cxn>
                <a:cxn ang="0">
                  <a:pos x="78" y="230"/>
                </a:cxn>
                <a:cxn ang="0">
                  <a:pos x="89" y="241"/>
                </a:cxn>
                <a:cxn ang="0">
                  <a:pos x="110" y="257"/>
                </a:cxn>
                <a:cxn ang="0">
                  <a:pos x="129" y="274"/>
                </a:cxn>
                <a:cxn ang="0">
                  <a:pos x="142" y="291"/>
                </a:cxn>
                <a:cxn ang="0">
                  <a:pos x="157" y="313"/>
                </a:cxn>
                <a:cxn ang="0">
                  <a:pos x="169" y="327"/>
                </a:cxn>
                <a:cxn ang="0">
                  <a:pos x="172" y="348"/>
                </a:cxn>
                <a:cxn ang="0">
                  <a:pos x="168" y="367"/>
                </a:cxn>
                <a:cxn ang="0">
                  <a:pos x="180" y="376"/>
                </a:cxn>
                <a:cxn ang="0">
                  <a:pos x="262" y="379"/>
                </a:cxn>
                <a:cxn ang="0">
                  <a:pos x="257" y="357"/>
                </a:cxn>
                <a:cxn ang="0">
                  <a:pos x="246" y="340"/>
                </a:cxn>
                <a:cxn ang="0">
                  <a:pos x="236" y="315"/>
                </a:cxn>
                <a:cxn ang="0">
                  <a:pos x="227" y="311"/>
                </a:cxn>
                <a:cxn ang="0">
                  <a:pos x="217" y="305"/>
                </a:cxn>
                <a:cxn ang="0">
                  <a:pos x="213" y="287"/>
                </a:cxn>
                <a:cxn ang="0">
                  <a:pos x="198" y="263"/>
                </a:cxn>
                <a:cxn ang="0">
                  <a:pos x="171" y="236"/>
                </a:cxn>
                <a:cxn ang="0">
                  <a:pos x="159" y="220"/>
                </a:cxn>
                <a:cxn ang="0">
                  <a:pos x="149" y="204"/>
                </a:cxn>
                <a:cxn ang="0">
                  <a:pos x="149" y="170"/>
                </a:cxn>
                <a:cxn ang="0">
                  <a:pos x="148" y="145"/>
                </a:cxn>
                <a:cxn ang="0">
                  <a:pos x="140" y="127"/>
                </a:cxn>
                <a:cxn ang="0">
                  <a:pos x="144" y="93"/>
                </a:cxn>
                <a:cxn ang="0">
                  <a:pos x="144" y="72"/>
                </a:cxn>
                <a:cxn ang="0">
                  <a:pos x="138" y="60"/>
                </a:cxn>
              </a:cxnLst>
              <a:rect l="0" t="0" r="r" b="b"/>
              <a:pathLst>
                <a:path w="263" h="383">
                  <a:moveTo>
                    <a:pt x="143" y="55"/>
                  </a:moveTo>
                  <a:cubicBezTo>
                    <a:pt x="144" y="53"/>
                    <a:pt x="145" y="50"/>
                    <a:pt x="144" y="48"/>
                  </a:cubicBezTo>
                  <a:cubicBezTo>
                    <a:pt x="143" y="46"/>
                    <a:pt x="141" y="43"/>
                    <a:pt x="140" y="40"/>
                  </a:cubicBezTo>
                  <a:cubicBezTo>
                    <a:pt x="139" y="38"/>
                    <a:pt x="138" y="36"/>
                    <a:pt x="138" y="36"/>
                  </a:cubicBezTo>
                  <a:cubicBezTo>
                    <a:pt x="138" y="36"/>
                    <a:pt x="139" y="35"/>
                    <a:pt x="140" y="33"/>
                  </a:cubicBezTo>
                  <a:cubicBezTo>
                    <a:pt x="141" y="32"/>
                    <a:pt x="143" y="30"/>
                    <a:pt x="143" y="29"/>
                  </a:cubicBezTo>
                  <a:cubicBezTo>
                    <a:pt x="144" y="28"/>
                    <a:pt x="145" y="26"/>
                    <a:pt x="146" y="24"/>
                  </a:cubicBezTo>
                  <a:cubicBezTo>
                    <a:pt x="146" y="22"/>
                    <a:pt x="149" y="20"/>
                    <a:pt x="151" y="20"/>
                  </a:cubicBezTo>
                  <a:cubicBezTo>
                    <a:pt x="153" y="19"/>
                    <a:pt x="155" y="18"/>
                    <a:pt x="155" y="18"/>
                  </a:cubicBezTo>
                  <a:cubicBezTo>
                    <a:pt x="155" y="18"/>
                    <a:pt x="155" y="17"/>
                    <a:pt x="155" y="15"/>
                  </a:cubicBezTo>
                  <a:cubicBezTo>
                    <a:pt x="156" y="13"/>
                    <a:pt x="157" y="10"/>
                    <a:pt x="158" y="8"/>
                  </a:cubicBezTo>
                  <a:cubicBezTo>
                    <a:pt x="159" y="7"/>
                    <a:pt x="161" y="5"/>
                    <a:pt x="163" y="3"/>
                  </a:cubicBezTo>
                  <a:cubicBezTo>
                    <a:pt x="164" y="2"/>
                    <a:pt x="166" y="1"/>
                    <a:pt x="166" y="1"/>
                  </a:cubicBezTo>
                  <a:cubicBezTo>
                    <a:pt x="0" y="0"/>
                    <a:pt x="0" y="0"/>
                    <a:pt x="0" y="0"/>
                  </a:cubicBezTo>
                  <a:cubicBezTo>
                    <a:pt x="0" y="0"/>
                    <a:pt x="0" y="3"/>
                    <a:pt x="1" y="5"/>
                  </a:cubicBezTo>
                  <a:cubicBezTo>
                    <a:pt x="1" y="8"/>
                    <a:pt x="2" y="12"/>
                    <a:pt x="2" y="14"/>
                  </a:cubicBezTo>
                  <a:cubicBezTo>
                    <a:pt x="3" y="16"/>
                    <a:pt x="5" y="18"/>
                    <a:pt x="6" y="19"/>
                  </a:cubicBezTo>
                  <a:cubicBezTo>
                    <a:pt x="7" y="20"/>
                    <a:pt x="8" y="22"/>
                    <a:pt x="9" y="23"/>
                  </a:cubicBezTo>
                  <a:cubicBezTo>
                    <a:pt x="10" y="24"/>
                    <a:pt x="11" y="27"/>
                    <a:pt x="11" y="29"/>
                  </a:cubicBezTo>
                  <a:cubicBezTo>
                    <a:pt x="12" y="32"/>
                    <a:pt x="12" y="36"/>
                    <a:pt x="12" y="38"/>
                  </a:cubicBezTo>
                  <a:cubicBezTo>
                    <a:pt x="13" y="40"/>
                    <a:pt x="15" y="44"/>
                    <a:pt x="16" y="45"/>
                  </a:cubicBezTo>
                  <a:cubicBezTo>
                    <a:pt x="18" y="47"/>
                    <a:pt x="21" y="50"/>
                    <a:pt x="22" y="51"/>
                  </a:cubicBezTo>
                  <a:cubicBezTo>
                    <a:pt x="24" y="52"/>
                    <a:pt x="25" y="55"/>
                    <a:pt x="26" y="56"/>
                  </a:cubicBezTo>
                  <a:cubicBezTo>
                    <a:pt x="27" y="57"/>
                    <a:pt x="27" y="59"/>
                    <a:pt x="27" y="60"/>
                  </a:cubicBezTo>
                  <a:cubicBezTo>
                    <a:pt x="27" y="61"/>
                    <a:pt x="26" y="63"/>
                    <a:pt x="26" y="63"/>
                  </a:cubicBezTo>
                  <a:cubicBezTo>
                    <a:pt x="25" y="64"/>
                    <a:pt x="23" y="64"/>
                    <a:pt x="22" y="64"/>
                  </a:cubicBezTo>
                  <a:cubicBezTo>
                    <a:pt x="21" y="64"/>
                    <a:pt x="21" y="66"/>
                    <a:pt x="22" y="68"/>
                  </a:cubicBezTo>
                  <a:cubicBezTo>
                    <a:pt x="23" y="70"/>
                    <a:pt x="24" y="72"/>
                    <a:pt x="24" y="74"/>
                  </a:cubicBezTo>
                  <a:cubicBezTo>
                    <a:pt x="24" y="75"/>
                    <a:pt x="24" y="76"/>
                    <a:pt x="23" y="76"/>
                  </a:cubicBezTo>
                  <a:cubicBezTo>
                    <a:pt x="22" y="76"/>
                    <a:pt x="23" y="78"/>
                    <a:pt x="24" y="81"/>
                  </a:cubicBezTo>
                  <a:cubicBezTo>
                    <a:pt x="25" y="84"/>
                    <a:pt x="28" y="87"/>
                    <a:pt x="29" y="88"/>
                  </a:cubicBezTo>
                  <a:cubicBezTo>
                    <a:pt x="30" y="89"/>
                    <a:pt x="34" y="93"/>
                    <a:pt x="36" y="98"/>
                  </a:cubicBezTo>
                  <a:cubicBezTo>
                    <a:pt x="38" y="103"/>
                    <a:pt x="41" y="109"/>
                    <a:pt x="42" y="112"/>
                  </a:cubicBezTo>
                  <a:cubicBezTo>
                    <a:pt x="42" y="115"/>
                    <a:pt x="43" y="119"/>
                    <a:pt x="42" y="120"/>
                  </a:cubicBezTo>
                  <a:cubicBezTo>
                    <a:pt x="41" y="122"/>
                    <a:pt x="41" y="124"/>
                    <a:pt x="42" y="125"/>
                  </a:cubicBezTo>
                  <a:cubicBezTo>
                    <a:pt x="42" y="127"/>
                    <a:pt x="43" y="128"/>
                    <a:pt x="44" y="129"/>
                  </a:cubicBezTo>
                  <a:cubicBezTo>
                    <a:pt x="45" y="130"/>
                    <a:pt x="47" y="133"/>
                    <a:pt x="49" y="135"/>
                  </a:cubicBezTo>
                  <a:cubicBezTo>
                    <a:pt x="51" y="137"/>
                    <a:pt x="53" y="140"/>
                    <a:pt x="55" y="142"/>
                  </a:cubicBezTo>
                  <a:cubicBezTo>
                    <a:pt x="56" y="143"/>
                    <a:pt x="57" y="148"/>
                    <a:pt x="57" y="152"/>
                  </a:cubicBezTo>
                  <a:cubicBezTo>
                    <a:pt x="57" y="156"/>
                    <a:pt x="57" y="160"/>
                    <a:pt x="57" y="161"/>
                  </a:cubicBezTo>
                  <a:cubicBezTo>
                    <a:pt x="56" y="162"/>
                    <a:pt x="56" y="164"/>
                    <a:pt x="55" y="165"/>
                  </a:cubicBezTo>
                  <a:cubicBezTo>
                    <a:pt x="55" y="166"/>
                    <a:pt x="55" y="169"/>
                    <a:pt x="55" y="171"/>
                  </a:cubicBezTo>
                  <a:cubicBezTo>
                    <a:pt x="55" y="174"/>
                    <a:pt x="56" y="175"/>
                    <a:pt x="57" y="173"/>
                  </a:cubicBezTo>
                  <a:cubicBezTo>
                    <a:pt x="57" y="172"/>
                    <a:pt x="58" y="170"/>
                    <a:pt x="59" y="169"/>
                  </a:cubicBezTo>
                  <a:cubicBezTo>
                    <a:pt x="60" y="169"/>
                    <a:pt x="61" y="170"/>
                    <a:pt x="61" y="171"/>
                  </a:cubicBezTo>
                  <a:cubicBezTo>
                    <a:pt x="60" y="173"/>
                    <a:pt x="62" y="175"/>
                    <a:pt x="63" y="175"/>
                  </a:cubicBezTo>
                  <a:cubicBezTo>
                    <a:pt x="65" y="176"/>
                    <a:pt x="67" y="178"/>
                    <a:pt x="68" y="181"/>
                  </a:cubicBezTo>
                  <a:cubicBezTo>
                    <a:pt x="69" y="184"/>
                    <a:pt x="70" y="188"/>
                    <a:pt x="70" y="190"/>
                  </a:cubicBezTo>
                  <a:cubicBezTo>
                    <a:pt x="70" y="192"/>
                    <a:pt x="70" y="196"/>
                    <a:pt x="70" y="198"/>
                  </a:cubicBezTo>
                  <a:cubicBezTo>
                    <a:pt x="70" y="200"/>
                    <a:pt x="69" y="203"/>
                    <a:pt x="69" y="204"/>
                  </a:cubicBezTo>
                  <a:cubicBezTo>
                    <a:pt x="68" y="205"/>
                    <a:pt x="69" y="208"/>
                    <a:pt x="71" y="211"/>
                  </a:cubicBezTo>
                  <a:cubicBezTo>
                    <a:pt x="72" y="214"/>
                    <a:pt x="74" y="217"/>
                    <a:pt x="74" y="220"/>
                  </a:cubicBezTo>
                  <a:cubicBezTo>
                    <a:pt x="74" y="222"/>
                    <a:pt x="74" y="225"/>
                    <a:pt x="75" y="227"/>
                  </a:cubicBezTo>
                  <a:cubicBezTo>
                    <a:pt x="76" y="228"/>
                    <a:pt x="77" y="230"/>
                    <a:pt x="78" y="230"/>
                  </a:cubicBezTo>
                  <a:cubicBezTo>
                    <a:pt x="78" y="230"/>
                    <a:pt x="80" y="231"/>
                    <a:pt x="81" y="233"/>
                  </a:cubicBezTo>
                  <a:cubicBezTo>
                    <a:pt x="82" y="235"/>
                    <a:pt x="84" y="237"/>
                    <a:pt x="85" y="238"/>
                  </a:cubicBezTo>
                  <a:cubicBezTo>
                    <a:pt x="86" y="238"/>
                    <a:pt x="87" y="240"/>
                    <a:pt x="89" y="241"/>
                  </a:cubicBezTo>
                  <a:cubicBezTo>
                    <a:pt x="90" y="242"/>
                    <a:pt x="93" y="245"/>
                    <a:pt x="96" y="247"/>
                  </a:cubicBezTo>
                  <a:cubicBezTo>
                    <a:pt x="99" y="248"/>
                    <a:pt x="102" y="251"/>
                    <a:pt x="103" y="253"/>
                  </a:cubicBezTo>
                  <a:cubicBezTo>
                    <a:pt x="105" y="255"/>
                    <a:pt x="108" y="257"/>
                    <a:pt x="110" y="257"/>
                  </a:cubicBezTo>
                  <a:cubicBezTo>
                    <a:pt x="113" y="258"/>
                    <a:pt x="117" y="259"/>
                    <a:pt x="118" y="259"/>
                  </a:cubicBezTo>
                  <a:cubicBezTo>
                    <a:pt x="120" y="260"/>
                    <a:pt x="123" y="263"/>
                    <a:pt x="124" y="265"/>
                  </a:cubicBezTo>
                  <a:cubicBezTo>
                    <a:pt x="126" y="268"/>
                    <a:pt x="128" y="272"/>
                    <a:pt x="129" y="274"/>
                  </a:cubicBezTo>
                  <a:cubicBezTo>
                    <a:pt x="130" y="276"/>
                    <a:pt x="131" y="278"/>
                    <a:pt x="133" y="279"/>
                  </a:cubicBezTo>
                  <a:cubicBezTo>
                    <a:pt x="134" y="281"/>
                    <a:pt x="136" y="283"/>
                    <a:pt x="138" y="284"/>
                  </a:cubicBezTo>
                  <a:cubicBezTo>
                    <a:pt x="140" y="286"/>
                    <a:pt x="142" y="289"/>
                    <a:pt x="142" y="291"/>
                  </a:cubicBezTo>
                  <a:cubicBezTo>
                    <a:pt x="143" y="293"/>
                    <a:pt x="146" y="296"/>
                    <a:pt x="148" y="298"/>
                  </a:cubicBezTo>
                  <a:cubicBezTo>
                    <a:pt x="150" y="300"/>
                    <a:pt x="153" y="303"/>
                    <a:pt x="155" y="305"/>
                  </a:cubicBezTo>
                  <a:cubicBezTo>
                    <a:pt x="156" y="308"/>
                    <a:pt x="157" y="311"/>
                    <a:pt x="157" y="313"/>
                  </a:cubicBezTo>
                  <a:cubicBezTo>
                    <a:pt x="157" y="314"/>
                    <a:pt x="159" y="317"/>
                    <a:pt x="161" y="318"/>
                  </a:cubicBezTo>
                  <a:cubicBezTo>
                    <a:pt x="163" y="319"/>
                    <a:pt x="166" y="321"/>
                    <a:pt x="167" y="322"/>
                  </a:cubicBezTo>
                  <a:cubicBezTo>
                    <a:pt x="168" y="324"/>
                    <a:pt x="170" y="326"/>
                    <a:pt x="169" y="327"/>
                  </a:cubicBezTo>
                  <a:cubicBezTo>
                    <a:pt x="169" y="329"/>
                    <a:pt x="170" y="331"/>
                    <a:pt x="172" y="333"/>
                  </a:cubicBezTo>
                  <a:cubicBezTo>
                    <a:pt x="174" y="335"/>
                    <a:pt x="175" y="338"/>
                    <a:pt x="175" y="340"/>
                  </a:cubicBezTo>
                  <a:cubicBezTo>
                    <a:pt x="174" y="342"/>
                    <a:pt x="173" y="345"/>
                    <a:pt x="172" y="348"/>
                  </a:cubicBezTo>
                  <a:cubicBezTo>
                    <a:pt x="171" y="351"/>
                    <a:pt x="171" y="354"/>
                    <a:pt x="172" y="355"/>
                  </a:cubicBezTo>
                  <a:cubicBezTo>
                    <a:pt x="173" y="356"/>
                    <a:pt x="173" y="359"/>
                    <a:pt x="172" y="361"/>
                  </a:cubicBezTo>
                  <a:cubicBezTo>
                    <a:pt x="171" y="363"/>
                    <a:pt x="169" y="366"/>
                    <a:pt x="168" y="367"/>
                  </a:cubicBezTo>
                  <a:cubicBezTo>
                    <a:pt x="167" y="369"/>
                    <a:pt x="165" y="371"/>
                    <a:pt x="163" y="372"/>
                  </a:cubicBezTo>
                  <a:cubicBezTo>
                    <a:pt x="162" y="374"/>
                    <a:pt x="161" y="375"/>
                    <a:pt x="161" y="375"/>
                  </a:cubicBezTo>
                  <a:cubicBezTo>
                    <a:pt x="161" y="375"/>
                    <a:pt x="170" y="375"/>
                    <a:pt x="180" y="376"/>
                  </a:cubicBezTo>
                  <a:cubicBezTo>
                    <a:pt x="190" y="377"/>
                    <a:pt x="213" y="378"/>
                    <a:pt x="231" y="380"/>
                  </a:cubicBezTo>
                  <a:cubicBezTo>
                    <a:pt x="249" y="382"/>
                    <a:pt x="263" y="383"/>
                    <a:pt x="263" y="383"/>
                  </a:cubicBezTo>
                  <a:cubicBezTo>
                    <a:pt x="263" y="383"/>
                    <a:pt x="263" y="381"/>
                    <a:pt x="262" y="379"/>
                  </a:cubicBezTo>
                  <a:cubicBezTo>
                    <a:pt x="261" y="377"/>
                    <a:pt x="261" y="373"/>
                    <a:pt x="262" y="371"/>
                  </a:cubicBezTo>
                  <a:cubicBezTo>
                    <a:pt x="262" y="369"/>
                    <a:pt x="261" y="366"/>
                    <a:pt x="260" y="364"/>
                  </a:cubicBezTo>
                  <a:cubicBezTo>
                    <a:pt x="258" y="362"/>
                    <a:pt x="257" y="359"/>
                    <a:pt x="257" y="357"/>
                  </a:cubicBezTo>
                  <a:cubicBezTo>
                    <a:pt x="258" y="355"/>
                    <a:pt x="258" y="352"/>
                    <a:pt x="258" y="349"/>
                  </a:cubicBezTo>
                  <a:cubicBezTo>
                    <a:pt x="258" y="347"/>
                    <a:pt x="256" y="344"/>
                    <a:pt x="254" y="343"/>
                  </a:cubicBezTo>
                  <a:cubicBezTo>
                    <a:pt x="252" y="342"/>
                    <a:pt x="248" y="341"/>
                    <a:pt x="246" y="340"/>
                  </a:cubicBezTo>
                  <a:cubicBezTo>
                    <a:pt x="245" y="339"/>
                    <a:pt x="242" y="335"/>
                    <a:pt x="241" y="332"/>
                  </a:cubicBezTo>
                  <a:cubicBezTo>
                    <a:pt x="240" y="328"/>
                    <a:pt x="239" y="324"/>
                    <a:pt x="238" y="321"/>
                  </a:cubicBezTo>
                  <a:cubicBezTo>
                    <a:pt x="238" y="318"/>
                    <a:pt x="237" y="316"/>
                    <a:pt x="236" y="315"/>
                  </a:cubicBezTo>
                  <a:cubicBezTo>
                    <a:pt x="235" y="314"/>
                    <a:pt x="232" y="314"/>
                    <a:pt x="231" y="315"/>
                  </a:cubicBezTo>
                  <a:cubicBezTo>
                    <a:pt x="230" y="315"/>
                    <a:pt x="228" y="315"/>
                    <a:pt x="227" y="315"/>
                  </a:cubicBezTo>
                  <a:cubicBezTo>
                    <a:pt x="227" y="315"/>
                    <a:pt x="227" y="313"/>
                    <a:pt x="227" y="311"/>
                  </a:cubicBezTo>
                  <a:cubicBezTo>
                    <a:pt x="228" y="309"/>
                    <a:pt x="227" y="306"/>
                    <a:pt x="225" y="305"/>
                  </a:cubicBezTo>
                  <a:cubicBezTo>
                    <a:pt x="223" y="304"/>
                    <a:pt x="221" y="303"/>
                    <a:pt x="220" y="304"/>
                  </a:cubicBezTo>
                  <a:cubicBezTo>
                    <a:pt x="219" y="305"/>
                    <a:pt x="218" y="306"/>
                    <a:pt x="217" y="305"/>
                  </a:cubicBezTo>
                  <a:cubicBezTo>
                    <a:pt x="216" y="304"/>
                    <a:pt x="216" y="303"/>
                    <a:pt x="216" y="301"/>
                  </a:cubicBezTo>
                  <a:cubicBezTo>
                    <a:pt x="216" y="300"/>
                    <a:pt x="216" y="297"/>
                    <a:pt x="216" y="295"/>
                  </a:cubicBezTo>
                  <a:cubicBezTo>
                    <a:pt x="216" y="293"/>
                    <a:pt x="214" y="290"/>
                    <a:pt x="213" y="287"/>
                  </a:cubicBezTo>
                  <a:cubicBezTo>
                    <a:pt x="211" y="284"/>
                    <a:pt x="210" y="281"/>
                    <a:pt x="210" y="280"/>
                  </a:cubicBezTo>
                  <a:cubicBezTo>
                    <a:pt x="210" y="279"/>
                    <a:pt x="208" y="276"/>
                    <a:pt x="206" y="272"/>
                  </a:cubicBezTo>
                  <a:cubicBezTo>
                    <a:pt x="204" y="269"/>
                    <a:pt x="201" y="265"/>
                    <a:pt x="198" y="263"/>
                  </a:cubicBezTo>
                  <a:cubicBezTo>
                    <a:pt x="196" y="261"/>
                    <a:pt x="192" y="257"/>
                    <a:pt x="189" y="254"/>
                  </a:cubicBezTo>
                  <a:cubicBezTo>
                    <a:pt x="186" y="251"/>
                    <a:pt x="181" y="246"/>
                    <a:pt x="178" y="242"/>
                  </a:cubicBezTo>
                  <a:cubicBezTo>
                    <a:pt x="176" y="239"/>
                    <a:pt x="172" y="236"/>
                    <a:pt x="171" y="236"/>
                  </a:cubicBezTo>
                  <a:cubicBezTo>
                    <a:pt x="169" y="235"/>
                    <a:pt x="166" y="234"/>
                    <a:pt x="165" y="232"/>
                  </a:cubicBezTo>
                  <a:cubicBezTo>
                    <a:pt x="164" y="231"/>
                    <a:pt x="162" y="228"/>
                    <a:pt x="162" y="227"/>
                  </a:cubicBezTo>
                  <a:cubicBezTo>
                    <a:pt x="162" y="225"/>
                    <a:pt x="161" y="222"/>
                    <a:pt x="159" y="220"/>
                  </a:cubicBezTo>
                  <a:cubicBezTo>
                    <a:pt x="158" y="219"/>
                    <a:pt x="156" y="216"/>
                    <a:pt x="154" y="215"/>
                  </a:cubicBezTo>
                  <a:cubicBezTo>
                    <a:pt x="153" y="214"/>
                    <a:pt x="152" y="212"/>
                    <a:pt x="151" y="211"/>
                  </a:cubicBezTo>
                  <a:cubicBezTo>
                    <a:pt x="151" y="209"/>
                    <a:pt x="150" y="206"/>
                    <a:pt x="149" y="204"/>
                  </a:cubicBezTo>
                  <a:cubicBezTo>
                    <a:pt x="148" y="201"/>
                    <a:pt x="148" y="197"/>
                    <a:pt x="148" y="194"/>
                  </a:cubicBezTo>
                  <a:cubicBezTo>
                    <a:pt x="149" y="192"/>
                    <a:pt x="149" y="187"/>
                    <a:pt x="150" y="183"/>
                  </a:cubicBezTo>
                  <a:cubicBezTo>
                    <a:pt x="150" y="179"/>
                    <a:pt x="150" y="174"/>
                    <a:pt x="149" y="170"/>
                  </a:cubicBezTo>
                  <a:cubicBezTo>
                    <a:pt x="148" y="167"/>
                    <a:pt x="148" y="163"/>
                    <a:pt x="148" y="161"/>
                  </a:cubicBezTo>
                  <a:cubicBezTo>
                    <a:pt x="148" y="159"/>
                    <a:pt x="148" y="156"/>
                    <a:pt x="148" y="154"/>
                  </a:cubicBezTo>
                  <a:cubicBezTo>
                    <a:pt x="148" y="152"/>
                    <a:pt x="148" y="148"/>
                    <a:pt x="148" y="145"/>
                  </a:cubicBezTo>
                  <a:cubicBezTo>
                    <a:pt x="148" y="142"/>
                    <a:pt x="146" y="138"/>
                    <a:pt x="144" y="137"/>
                  </a:cubicBezTo>
                  <a:cubicBezTo>
                    <a:pt x="142" y="136"/>
                    <a:pt x="140" y="134"/>
                    <a:pt x="141" y="133"/>
                  </a:cubicBezTo>
                  <a:cubicBezTo>
                    <a:pt x="141" y="131"/>
                    <a:pt x="141" y="129"/>
                    <a:pt x="140" y="127"/>
                  </a:cubicBezTo>
                  <a:cubicBezTo>
                    <a:pt x="140" y="125"/>
                    <a:pt x="139" y="120"/>
                    <a:pt x="140" y="115"/>
                  </a:cubicBezTo>
                  <a:cubicBezTo>
                    <a:pt x="141" y="111"/>
                    <a:pt x="141" y="104"/>
                    <a:pt x="142" y="101"/>
                  </a:cubicBezTo>
                  <a:cubicBezTo>
                    <a:pt x="143" y="98"/>
                    <a:pt x="143" y="94"/>
                    <a:pt x="144" y="93"/>
                  </a:cubicBezTo>
                  <a:cubicBezTo>
                    <a:pt x="144" y="91"/>
                    <a:pt x="145" y="89"/>
                    <a:pt x="146" y="87"/>
                  </a:cubicBezTo>
                  <a:cubicBezTo>
                    <a:pt x="147" y="86"/>
                    <a:pt x="147" y="83"/>
                    <a:pt x="147" y="80"/>
                  </a:cubicBezTo>
                  <a:cubicBezTo>
                    <a:pt x="146" y="77"/>
                    <a:pt x="145" y="73"/>
                    <a:pt x="144" y="72"/>
                  </a:cubicBezTo>
                  <a:cubicBezTo>
                    <a:pt x="143" y="71"/>
                    <a:pt x="140" y="68"/>
                    <a:pt x="139" y="66"/>
                  </a:cubicBezTo>
                  <a:cubicBezTo>
                    <a:pt x="138" y="63"/>
                    <a:pt x="136" y="62"/>
                    <a:pt x="136" y="62"/>
                  </a:cubicBezTo>
                  <a:cubicBezTo>
                    <a:pt x="136" y="62"/>
                    <a:pt x="137" y="61"/>
                    <a:pt x="138" y="60"/>
                  </a:cubicBezTo>
                  <a:cubicBezTo>
                    <a:pt x="139" y="59"/>
                    <a:pt x="142" y="57"/>
                    <a:pt x="143" y="5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3"/>
            <p:cNvSpPr>
              <a:spLocks/>
            </p:cNvSpPr>
            <p:nvPr/>
          </p:nvSpPr>
          <p:spPr bwMode="auto">
            <a:xfrm>
              <a:off x="3305175" y="3667125"/>
              <a:ext cx="471488" cy="682625"/>
            </a:xfrm>
            <a:custGeom>
              <a:avLst/>
              <a:gdLst/>
              <a:ahLst/>
              <a:cxnLst>
                <a:cxn ang="0">
                  <a:pos x="84" y="49"/>
                </a:cxn>
                <a:cxn ang="0">
                  <a:pos x="73" y="33"/>
                </a:cxn>
                <a:cxn ang="0">
                  <a:pos x="54" y="37"/>
                </a:cxn>
                <a:cxn ang="0">
                  <a:pos x="58" y="19"/>
                </a:cxn>
                <a:cxn ang="0">
                  <a:pos x="45" y="5"/>
                </a:cxn>
                <a:cxn ang="0">
                  <a:pos x="30" y="1"/>
                </a:cxn>
                <a:cxn ang="0">
                  <a:pos x="23" y="5"/>
                </a:cxn>
                <a:cxn ang="0">
                  <a:pos x="13" y="24"/>
                </a:cxn>
                <a:cxn ang="0">
                  <a:pos x="18" y="43"/>
                </a:cxn>
                <a:cxn ang="0">
                  <a:pos x="6" y="40"/>
                </a:cxn>
                <a:cxn ang="0">
                  <a:pos x="0" y="46"/>
                </a:cxn>
                <a:cxn ang="0">
                  <a:pos x="3" y="58"/>
                </a:cxn>
                <a:cxn ang="0">
                  <a:pos x="1" y="74"/>
                </a:cxn>
                <a:cxn ang="0">
                  <a:pos x="9" y="93"/>
                </a:cxn>
                <a:cxn ang="0">
                  <a:pos x="16" y="106"/>
                </a:cxn>
                <a:cxn ang="0">
                  <a:pos x="20" y="112"/>
                </a:cxn>
                <a:cxn ang="0">
                  <a:pos x="30" y="118"/>
                </a:cxn>
                <a:cxn ang="0">
                  <a:pos x="32" y="134"/>
                </a:cxn>
                <a:cxn ang="0">
                  <a:pos x="26" y="155"/>
                </a:cxn>
                <a:cxn ang="0">
                  <a:pos x="11" y="172"/>
                </a:cxn>
                <a:cxn ang="0">
                  <a:pos x="18" y="176"/>
                </a:cxn>
                <a:cxn ang="0">
                  <a:pos x="29" y="176"/>
                </a:cxn>
                <a:cxn ang="0">
                  <a:pos x="47" y="166"/>
                </a:cxn>
                <a:cxn ang="0">
                  <a:pos x="71" y="162"/>
                </a:cxn>
                <a:cxn ang="0">
                  <a:pos x="94" y="179"/>
                </a:cxn>
                <a:cxn ang="0">
                  <a:pos x="105" y="166"/>
                </a:cxn>
                <a:cxn ang="0">
                  <a:pos x="110" y="149"/>
                </a:cxn>
                <a:cxn ang="0">
                  <a:pos x="125" y="140"/>
                </a:cxn>
                <a:cxn ang="0">
                  <a:pos x="122" y="129"/>
                </a:cxn>
                <a:cxn ang="0">
                  <a:pos x="110" y="125"/>
                </a:cxn>
                <a:cxn ang="0">
                  <a:pos x="112" y="114"/>
                </a:cxn>
                <a:cxn ang="0">
                  <a:pos x="109" y="93"/>
                </a:cxn>
                <a:cxn ang="0">
                  <a:pos x="97" y="75"/>
                </a:cxn>
                <a:cxn ang="0">
                  <a:pos x="102" y="62"/>
                </a:cxn>
                <a:cxn ang="0">
                  <a:pos x="103" y="49"/>
                </a:cxn>
              </a:cxnLst>
              <a:rect l="0" t="0" r="r" b="b"/>
              <a:pathLst>
                <a:path w="126" h="182">
                  <a:moveTo>
                    <a:pt x="95" y="49"/>
                  </a:moveTo>
                  <a:cubicBezTo>
                    <a:pt x="91" y="51"/>
                    <a:pt x="86" y="50"/>
                    <a:pt x="84" y="49"/>
                  </a:cubicBezTo>
                  <a:cubicBezTo>
                    <a:pt x="82" y="47"/>
                    <a:pt x="79" y="44"/>
                    <a:pt x="79" y="41"/>
                  </a:cubicBezTo>
                  <a:cubicBezTo>
                    <a:pt x="78" y="39"/>
                    <a:pt x="76" y="35"/>
                    <a:pt x="73" y="33"/>
                  </a:cubicBezTo>
                  <a:cubicBezTo>
                    <a:pt x="71" y="31"/>
                    <a:pt x="66" y="32"/>
                    <a:pt x="62" y="35"/>
                  </a:cubicBezTo>
                  <a:cubicBezTo>
                    <a:pt x="59" y="38"/>
                    <a:pt x="55" y="39"/>
                    <a:pt x="54" y="37"/>
                  </a:cubicBezTo>
                  <a:cubicBezTo>
                    <a:pt x="54" y="35"/>
                    <a:pt x="54" y="32"/>
                    <a:pt x="56" y="29"/>
                  </a:cubicBezTo>
                  <a:cubicBezTo>
                    <a:pt x="57" y="26"/>
                    <a:pt x="58" y="22"/>
                    <a:pt x="58" y="19"/>
                  </a:cubicBezTo>
                  <a:cubicBezTo>
                    <a:pt x="58" y="16"/>
                    <a:pt x="57" y="12"/>
                    <a:pt x="55" y="11"/>
                  </a:cubicBezTo>
                  <a:cubicBezTo>
                    <a:pt x="53" y="9"/>
                    <a:pt x="48" y="7"/>
                    <a:pt x="45" y="5"/>
                  </a:cubicBezTo>
                  <a:cubicBezTo>
                    <a:pt x="42" y="4"/>
                    <a:pt x="38" y="2"/>
                    <a:pt x="37" y="2"/>
                  </a:cubicBezTo>
                  <a:cubicBezTo>
                    <a:pt x="35" y="2"/>
                    <a:pt x="32" y="1"/>
                    <a:pt x="30" y="1"/>
                  </a:cubicBezTo>
                  <a:cubicBezTo>
                    <a:pt x="27" y="1"/>
                    <a:pt x="26" y="0"/>
                    <a:pt x="26" y="0"/>
                  </a:cubicBezTo>
                  <a:cubicBezTo>
                    <a:pt x="26" y="0"/>
                    <a:pt x="24" y="2"/>
                    <a:pt x="23" y="5"/>
                  </a:cubicBezTo>
                  <a:cubicBezTo>
                    <a:pt x="22" y="8"/>
                    <a:pt x="18" y="12"/>
                    <a:pt x="16" y="15"/>
                  </a:cubicBezTo>
                  <a:cubicBezTo>
                    <a:pt x="13" y="18"/>
                    <a:pt x="12" y="22"/>
                    <a:pt x="13" y="24"/>
                  </a:cubicBezTo>
                  <a:cubicBezTo>
                    <a:pt x="14" y="27"/>
                    <a:pt x="16" y="31"/>
                    <a:pt x="18" y="35"/>
                  </a:cubicBezTo>
                  <a:cubicBezTo>
                    <a:pt x="20" y="39"/>
                    <a:pt x="20" y="42"/>
                    <a:pt x="18" y="43"/>
                  </a:cubicBezTo>
                  <a:cubicBezTo>
                    <a:pt x="16" y="44"/>
                    <a:pt x="14" y="44"/>
                    <a:pt x="12" y="43"/>
                  </a:cubicBezTo>
                  <a:cubicBezTo>
                    <a:pt x="10" y="41"/>
                    <a:pt x="7" y="40"/>
                    <a:pt x="6" y="40"/>
                  </a:cubicBezTo>
                  <a:cubicBezTo>
                    <a:pt x="4" y="39"/>
                    <a:pt x="2" y="41"/>
                    <a:pt x="2" y="43"/>
                  </a:cubicBezTo>
                  <a:cubicBezTo>
                    <a:pt x="1" y="45"/>
                    <a:pt x="0" y="46"/>
                    <a:pt x="0" y="46"/>
                  </a:cubicBezTo>
                  <a:cubicBezTo>
                    <a:pt x="0" y="46"/>
                    <a:pt x="1" y="48"/>
                    <a:pt x="2" y="51"/>
                  </a:cubicBezTo>
                  <a:cubicBezTo>
                    <a:pt x="2" y="54"/>
                    <a:pt x="3" y="57"/>
                    <a:pt x="3" y="58"/>
                  </a:cubicBezTo>
                  <a:cubicBezTo>
                    <a:pt x="3" y="60"/>
                    <a:pt x="3" y="63"/>
                    <a:pt x="2" y="64"/>
                  </a:cubicBezTo>
                  <a:cubicBezTo>
                    <a:pt x="2" y="66"/>
                    <a:pt x="1" y="71"/>
                    <a:pt x="1" y="74"/>
                  </a:cubicBezTo>
                  <a:cubicBezTo>
                    <a:pt x="1" y="77"/>
                    <a:pt x="2" y="82"/>
                    <a:pt x="3" y="84"/>
                  </a:cubicBezTo>
                  <a:cubicBezTo>
                    <a:pt x="4" y="86"/>
                    <a:pt x="7" y="90"/>
                    <a:pt x="9" y="93"/>
                  </a:cubicBezTo>
                  <a:cubicBezTo>
                    <a:pt x="11" y="96"/>
                    <a:pt x="13" y="100"/>
                    <a:pt x="14" y="102"/>
                  </a:cubicBezTo>
                  <a:cubicBezTo>
                    <a:pt x="15" y="104"/>
                    <a:pt x="16" y="106"/>
                    <a:pt x="16" y="106"/>
                  </a:cubicBezTo>
                  <a:cubicBezTo>
                    <a:pt x="16" y="106"/>
                    <a:pt x="16" y="107"/>
                    <a:pt x="16" y="108"/>
                  </a:cubicBezTo>
                  <a:cubicBezTo>
                    <a:pt x="16" y="109"/>
                    <a:pt x="18" y="111"/>
                    <a:pt x="20" y="112"/>
                  </a:cubicBezTo>
                  <a:cubicBezTo>
                    <a:pt x="22" y="112"/>
                    <a:pt x="24" y="114"/>
                    <a:pt x="25" y="115"/>
                  </a:cubicBezTo>
                  <a:cubicBezTo>
                    <a:pt x="26" y="116"/>
                    <a:pt x="28" y="117"/>
                    <a:pt x="30" y="118"/>
                  </a:cubicBezTo>
                  <a:cubicBezTo>
                    <a:pt x="31" y="118"/>
                    <a:pt x="32" y="121"/>
                    <a:pt x="33" y="124"/>
                  </a:cubicBezTo>
                  <a:cubicBezTo>
                    <a:pt x="33" y="127"/>
                    <a:pt x="33" y="131"/>
                    <a:pt x="32" y="134"/>
                  </a:cubicBezTo>
                  <a:cubicBezTo>
                    <a:pt x="31" y="137"/>
                    <a:pt x="31" y="143"/>
                    <a:pt x="30" y="146"/>
                  </a:cubicBezTo>
                  <a:cubicBezTo>
                    <a:pt x="29" y="150"/>
                    <a:pt x="28" y="154"/>
                    <a:pt x="26" y="155"/>
                  </a:cubicBezTo>
                  <a:cubicBezTo>
                    <a:pt x="24" y="156"/>
                    <a:pt x="21" y="160"/>
                    <a:pt x="19" y="163"/>
                  </a:cubicBezTo>
                  <a:cubicBezTo>
                    <a:pt x="17" y="166"/>
                    <a:pt x="13" y="170"/>
                    <a:pt x="11" y="172"/>
                  </a:cubicBezTo>
                  <a:cubicBezTo>
                    <a:pt x="9" y="174"/>
                    <a:pt x="9" y="175"/>
                    <a:pt x="11" y="176"/>
                  </a:cubicBezTo>
                  <a:cubicBezTo>
                    <a:pt x="13" y="177"/>
                    <a:pt x="16" y="177"/>
                    <a:pt x="18" y="176"/>
                  </a:cubicBezTo>
                  <a:cubicBezTo>
                    <a:pt x="21" y="176"/>
                    <a:pt x="23" y="177"/>
                    <a:pt x="24" y="178"/>
                  </a:cubicBezTo>
                  <a:cubicBezTo>
                    <a:pt x="24" y="178"/>
                    <a:pt x="26" y="177"/>
                    <a:pt x="29" y="176"/>
                  </a:cubicBezTo>
                  <a:cubicBezTo>
                    <a:pt x="32" y="176"/>
                    <a:pt x="36" y="173"/>
                    <a:pt x="38" y="170"/>
                  </a:cubicBezTo>
                  <a:cubicBezTo>
                    <a:pt x="40" y="168"/>
                    <a:pt x="44" y="166"/>
                    <a:pt x="47" y="166"/>
                  </a:cubicBezTo>
                  <a:cubicBezTo>
                    <a:pt x="50" y="166"/>
                    <a:pt x="56" y="165"/>
                    <a:pt x="60" y="163"/>
                  </a:cubicBezTo>
                  <a:cubicBezTo>
                    <a:pt x="64" y="161"/>
                    <a:pt x="69" y="160"/>
                    <a:pt x="71" y="162"/>
                  </a:cubicBezTo>
                  <a:cubicBezTo>
                    <a:pt x="74" y="164"/>
                    <a:pt x="78" y="167"/>
                    <a:pt x="81" y="169"/>
                  </a:cubicBezTo>
                  <a:cubicBezTo>
                    <a:pt x="84" y="171"/>
                    <a:pt x="90" y="176"/>
                    <a:pt x="94" y="179"/>
                  </a:cubicBezTo>
                  <a:cubicBezTo>
                    <a:pt x="98" y="182"/>
                    <a:pt x="101" y="181"/>
                    <a:pt x="102" y="177"/>
                  </a:cubicBezTo>
                  <a:cubicBezTo>
                    <a:pt x="103" y="172"/>
                    <a:pt x="104" y="168"/>
                    <a:pt x="105" y="166"/>
                  </a:cubicBezTo>
                  <a:cubicBezTo>
                    <a:pt x="107" y="164"/>
                    <a:pt x="108" y="160"/>
                    <a:pt x="108" y="157"/>
                  </a:cubicBezTo>
                  <a:cubicBezTo>
                    <a:pt x="108" y="155"/>
                    <a:pt x="109" y="151"/>
                    <a:pt x="110" y="149"/>
                  </a:cubicBezTo>
                  <a:cubicBezTo>
                    <a:pt x="112" y="148"/>
                    <a:pt x="115" y="145"/>
                    <a:pt x="118" y="144"/>
                  </a:cubicBezTo>
                  <a:cubicBezTo>
                    <a:pt x="120" y="143"/>
                    <a:pt x="123" y="141"/>
                    <a:pt x="125" y="140"/>
                  </a:cubicBezTo>
                  <a:cubicBezTo>
                    <a:pt x="126" y="138"/>
                    <a:pt x="126" y="136"/>
                    <a:pt x="126" y="134"/>
                  </a:cubicBezTo>
                  <a:cubicBezTo>
                    <a:pt x="125" y="132"/>
                    <a:pt x="123" y="130"/>
                    <a:pt x="122" y="129"/>
                  </a:cubicBezTo>
                  <a:cubicBezTo>
                    <a:pt x="120" y="128"/>
                    <a:pt x="118" y="128"/>
                    <a:pt x="117" y="127"/>
                  </a:cubicBezTo>
                  <a:cubicBezTo>
                    <a:pt x="115" y="127"/>
                    <a:pt x="113" y="126"/>
                    <a:pt x="110" y="125"/>
                  </a:cubicBezTo>
                  <a:cubicBezTo>
                    <a:pt x="108" y="123"/>
                    <a:pt x="107" y="121"/>
                    <a:pt x="108" y="120"/>
                  </a:cubicBezTo>
                  <a:cubicBezTo>
                    <a:pt x="109" y="119"/>
                    <a:pt x="111" y="116"/>
                    <a:pt x="112" y="114"/>
                  </a:cubicBezTo>
                  <a:cubicBezTo>
                    <a:pt x="113" y="111"/>
                    <a:pt x="114" y="106"/>
                    <a:pt x="114" y="103"/>
                  </a:cubicBezTo>
                  <a:cubicBezTo>
                    <a:pt x="114" y="100"/>
                    <a:pt x="112" y="96"/>
                    <a:pt x="109" y="93"/>
                  </a:cubicBezTo>
                  <a:cubicBezTo>
                    <a:pt x="107" y="90"/>
                    <a:pt x="102" y="86"/>
                    <a:pt x="100" y="84"/>
                  </a:cubicBezTo>
                  <a:cubicBezTo>
                    <a:pt x="98" y="81"/>
                    <a:pt x="96" y="77"/>
                    <a:pt x="97" y="75"/>
                  </a:cubicBezTo>
                  <a:cubicBezTo>
                    <a:pt x="97" y="73"/>
                    <a:pt x="99" y="69"/>
                    <a:pt x="100" y="66"/>
                  </a:cubicBezTo>
                  <a:cubicBezTo>
                    <a:pt x="101" y="64"/>
                    <a:pt x="102" y="62"/>
                    <a:pt x="102" y="62"/>
                  </a:cubicBezTo>
                  <a:cubicBezTo>
                    <a:pt x="102" y="62"/>
                    <a:pt x="102" y="59"/>
                    <a:pt x="103" y="56"/>
                  </a:cubicBezTo>
                  <a:cubicBezTo>
                    <a:pt x="104" y="53"/>
                    <a:pt x="104" y="50"/>
                    <a:pt x="103" y="49"/>
                  </a:cubicBezTo>
                  <a:cubicBezTo>
                    <a:pt x="103" y="49"/>
                    <a:pt x="99" y="48"/>
                    <a:pt x="95"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4"/>
            <p:cNvSpPr>
              <a:spLocks/>
            </p:cNvSpPr>
            <p:nvPr/>
          </p:nvSpPr>
          <p:spPr bwMode="auto">
            <a:xfrm>
              <a:off x="2951163" y="2568575"/>
              <a:ext cx="1238250" cy="1290638"/>
            </a:xfrm>
            <a:custGeom>
              <a:avLst/>
              <a:gdLst/>
              <a:ahLst/>
              <a:cxnLst>
                <a:cxn ang="0">
                  <a:pos x="319" y="143"/>
                </a:cxn>
                <a:cxn ang="0">
                  <a:pos x="309" y="149"/>
                </a:cxn>
                <a:cxn ang="0">
                  <a:pos x="301" y="164"/>
                </a:cxn>
                <a:cxn ang="0">
                  <a:pos x="283" y="156"/>
                </a:cxn>
                <a:cxn ang="0">
                  <a:pos x="274" y="143"/>
                </a:cxn>
                <a:cxn ang="0">
                  <a:pos x="267" y="133"/>
                </a:cxn>
                <a:cxn ang="0">
                  <a:pos x="258" y="119"/>
                </a:cxn>
                <a:cxn ang="0">
                  <a:pos x="262" y="107"/>
                </a:cxn>
                <a:cxn ang="0">
                  <a:pos x="268" y="94"/>
                </a:cxn>
                <a:cxn ang="0">
                  <a:pos x="271" y="64"/>
                </a:cxn>
                <a:cxn ang="0">
                  <a:pos x="274" y="43"/>
                </a:cxn>
                <a:cxn ang="0">
                  <a:pos x="250" y="16"/>
                </a:cxn>
                <a:cxn ang="0">
                  <a:pos x="231" y="8"/>
                </a:cxn>
                <a:cxn ang="0">
                  <a:pos x="212" y="7"/>
                </a:cxn>
                <a:cxn ang="0">
                  <a:pos x="194" y="28"/>
                </a:cxn>
                <a:cxn ang="0">
                  <a:pos x="180" y="36"/>
                </a:cxn>
                <a:cxn ang="0">
                  <a:pos x="164" y="27"/>
                </a:cxn>
                <a:cxn ang="0">
                  <a:pos x="144" y="24"/>
                </a:cxn>
                <a:cxn ang="0">
                  <a:pos x="126" y="25"/>
                </a:cxn>
                <a:cxn ang="0">
                  <a:pos x="107" y="13"/>
                </a:cxn>
                <a:cxn ang="0">
                  <a:pos x="86" y="2"/>
                </a:cxn>
                <a:cxn ang="0">
                  <a:pos x="75" y="4"/>
                </a:cxn>
                <a:cxn ang="0">
                  <a:pos x="70" y="18"/>
                </a:cxn>
                <a:cxn ang="0">
                  <a:pos x="64" y="29"/>
                </a:cxn>
                <a:cxn ang="0">
                  <a:pos x="52" y="36"/>
                </a:cxn>
                <a:cxn ang="0">
                  <a:pos x="53" y="51"/>
                </a:cxn>
                <a:cxn ang="0">
                  <a:pos x="45" y="63"/>
                </a:cxn>
                <a:cxn ang="0">
                  <a:pos x="42" y="77"/>
                </a:cxn>
                <a:cxn ang="0">
                  <a:pos x="23" y="89"/>
                </a:cxn>
                <a:cxn ang="0">
                  <a:pos x="12" y="91"/>
                </a:cxn>
                <a:cxn ang="0">
                  <a:pos x="1" y="111"/>
                </a:cxn>
                <a:cxn ang="0">
                  <a:pos x="3" y="139"/>
                </a:cxn>
                <a:cxn ang="0">
                  <a:pos x="11" y="150"/>
                </a:cxn>
                <a:cxn ang="0">
                  <a:pos x="21" y="159"/>
                </a:cxn>
                <a:cxn ang="0">
                  <a:pos x="30" y="173"/>
                </a:cxn>
                <a:cxn ang="0">
                  <a:pos x="37" y="190"/>
                </a:cxn>
                <a:cxn ang="0">
                  <a:pos x="51" y="192"/>
                </a:cxn>
                <a:cxn ang="0">
                  <a:pos x="60" y="186"/>
                </a:cxn>
                <a:cxn ang="0">
                  <a:pos x="73" y="195"/>
                </a:cxn>
                <a:cxn ang="0">
                  <a:pos x="82" y="212"/>
                </a:cxn>
                <a:cxn ang="0">
                  <a:pos x="84" y="232"/>
                </a:cxn>
                <a:cxn ang="0">
                  <a:pos x="95" y="260"/>
                </a:cxn>
                <a:cxn ang="0">
                  <a:pos x="101" y="278"/>
                </a:cxn>
                <a:cxn ang="0">
                  <a:pos x="114" y="285"/>
                </a:cxn>
                <a:cxn ang="0">
                  <a:pos x="120" y="293"/>
                </a:cxn>
                <a:cxn ang="0">
                  <a:pos x="131" y="295"/>
                </a:cxn>
                <a:cxn ang="0">
                  <a:pos x="149" y="304"/>
                </a:cxn>
                <a:cxn ang="0">
                  <a:pos x="150" y="322"/>
                </a:cxn>
                <a:cxn ang="0">
                  <a:pos x="156" y="328"/>
                </a:cxn>
                <a:cxn ang="0">
                  <a:pos x="173" y="334"/>
                </a:cxn>
                <a:cxn ang="0">
                  <a:pos x="189" y="342"/>
                </a:cxn>
                <a:cxn ang="0">
                  <a:pos x="199" y="335"/>
                </a:cxn>
                <a:cxn ang="0">
                  <a:pos x="205" y="299"/>
                </a:cxn>
                <a:cxn ang="0">
                  <a:pos x="211" y="272"/>
                </a:cxn>
                <a:cxn ang="0">
                  <a:pos x="225" y="255"/>
                </a:cxn>
                <a:cxn ang="0">
                  <a:pos x="232" y="249"/>
                </a:cxn>
                <a:cxn ang="0">
                  <a:pos x="232" y="223"/>
                </a:cxn>
                <a:cxn ang="0">
                  <a:pos x="243" y="210"/>
                </a:cxn>
                <a:cxn ang="0">
                  <a:pos x="258" y="196"/>
                </a:cxn>
                <a:cxn ang="0">
                  <a:pos x="282" y="186"/>
                </a:cxn>
                <a:cxn ang="0">
                  <a:pos x="319" y="191"/>
                </a:cxn>
                <a:cxn ang="0">
                  <a:pos x="330" y="173"/>
                </a:cxn>
              </a:cxnLst>
              <a:rect l="0" t="0" r="r" b="b"/>
              <a:pathLst>
                <a:path w="330" h="344">
                  <a:moveTo>
                    <a:pt x="324" y="150"/>
                  </a:moveTo>
                  <a:cubicBezTo>
                    <a:pt x="321" y="146"/>
                    <a:pt x="319" y="143"/>
                    <a:pt x="319" y="143"/>
                  </a:cubicBezTo>
                  <a:cubicBezTo>
                    <a:pt x="319" y="143"/>
                    <a:pt x="317" y="144"/>
                    <a:pt x="315" y="145"/>
                  </a:cubicBezTo>
                  <a:cubicBezTo>
                    <a:pt x="313" y="146"/>
                    <a:pt x="311" y="148"/>
                    <a:pt x="309" y="149"/>
                  </a:cubicBezTo>
                  <a:cubicBezTo>
                    <a:pt x="308" y="151"/>
                    <a:pt x="307" y="155"/>
                    <a:pt x="306" y="160"/>
                  </a:cubicBezTo>
                  <a:cubicBezTo>
                    <a:pt x="305" y="164"/>
                    <a:pt x="303" y="166"/>
                    <a:pt x="301" y="164"/>
                  </a:cubicBezTo>
                  <a:cubicBezTo>
                    <a:pt x="299" y="163"/>
                    <a:pt x="294" y="161"/>
                    <a:pt x="291" y="160"/>
                  </a:cubicBezTo>
                  <a:cubicBezTo>
                    <a:pt x="288" y="159"/>
                    <a:pt x="284" y="157"/>
                    <a:pt x="283" y="156"/>
                  </a:cubicBezTo>
                  <a:cubicBezTo>
                    <a:pt x="281" y="155"/>
                    <a:pt x="279" y="153"/>
                    <a:pt x="278" y="151"/>
                  </a:cubicBezTo>
                  <a:cubicBezTo>
                    <a:pt x="277" y="149"/>
                    <a:pt x="275" y="145"/>
                    <a:pt x="274" y="143"/>
                  </a:cubicBezTo>
                  <a:cubicBezTo>
                    <a:pt x="274" y="141"/>
                    <a:pt x="272" y="138"/>
                    <a:pt x="271" y="137"/>
                  </a:cubicBezTo>
                  <a:cubicBezTo>
                    <a:pt x="270" y="136"/>
                    <a:pt x="268" y="134"/>
                    <a:pt x="267" y="133"/>
                  </a:cubicBezTo>
                  <a:cubicBezTo>
                    <a:pt x="266" y="131"/>
                    <a:pt x="263" y="129"/>
                    <a:pt x="261" y="127"/>
                  </a:cubicBezTo>
                  <a:cubicBezTo>
                    <a:pt x="259" y="125"/>
                    <a:pt x="258" y="122"/>
                    <a:pt x="258" y="119"/>
                  </a:cubicBezTo>
                  <a:cubicBezTo>
                    <a:pt x="259" y="117"/>
                    <a:pt x="261" y="114"/>
                    <a:pt x="263" y="113"/>
                  </a:cubicBezTo>
                  <a:cubicBezTo>
                    <a:pt x="264" y="112"/>
                    <a:pt x="264" y="109"/>
                    <a:pt x="262" y="107"/>
                  </a:cubicBezTo>
                  <a:cubicBezTo>
                    <a:pt x="259" y="106"/>
                    <a:pt x="259" y="102"/>
                    <a:pt x="261" y="100"/>
                  </a:cubicBezTo>
                  <a:cubicBezTo>
                    <a:pt x="263" y="98"/>
                    <a:pt x="267" y="95"/>
                    <a:pt x="268" y="94"/>
                  </a:cubicBezTo>
                  <a:cubicBezTo>
                    <a:pt x="270" y="93"/>
                    <a:pt x="272" y="87"/>
                    <a:pt x="272" y="81"/>
                  </a:cubicBezTo>
                  <a:cubicBezTo>
                    <a:pt x="272" y="76"/>
                    <a:pt x="271" y="68"/>
                    <a:pt x="271" y="64"/>
                  </a:cubicBezTo>
                  <a:cubicBezTo>
                    <a:pt x="271" y="60"/>
                    <a:pt x="271" y="55"/>
                    <a:pt x="272" y="53"/>
                  </a:cubicBezTo>
                  <a:cubicBezTo>
                    <a:pt x="272" y="50"/>
                    <a:pt x="273" y="46"/>
                    <a:pt x="274" y="43"/>
                  </a:cubicBezTo>
                  <a:cubicBezTo>
                    <a:pt x="275" y="41"/>
                    <a:pt x="269" y="34"/>
                    <a:pt x="262" y="27"/>
                  </a:cubicBezTo>
                  <a:cubicBezTo>
                    <a:pt x="255" y="21"/>
                    <a:pt x="250" y="16"/>
                    <a:pt x="250" y="16"/>
                  </a:cubicBezTo>
                  <a:cubicBezTo>
                    <a:pt x="250" y="16"/>
                    <a:pt x="247" y="15"/>
                    <a:pt x="243" y="13"/>
                  </a:cubicBezTo>
                  <a:cubicBezTo>
                    <a:pt x="239" y="12"/>
                    <a:pt x="233" y="10"/>
                    <a:pt x="231" y="8"/>
                  </a:cubicBezTo>
                  <a:cubicBezTo>
                    <a:pt x="228" y="7"/>
                    <a:pt x="224" y="6"/>
                    <a:pt x="221" y="6"/>
                  </a:cubicBezTo>
                  <a:cubicBezTo>
                    <a:pt x="218" y="5"/>
                    <a:pt x="215" y="6"/>
                    <a:pt x="212" y="7"/>
                  </a:cubicBezTo>
                  <a:cubicBezTo>
                    <a:pt x="210" y="8"/>
                    <a:pt x="206" y="12"/>
                    <a:pt x="204" y="15"/>
                  </a:cubicBezTo>
                  <a:cubicBezTo>
                    <a:pt x="201" y="19"/>
                    <a:pt x="197" y="24"/>
                    <a:pt x="194" y="28"/>
                  </a:cubicBezTo>
                  <a:cubicBezTo>
                    <a:pt x="191" y="32"/>
                    <a:pt x="187" y="36"/>
                    <a:pt x="185" y="37"/>
                  </a:cubicBezTo>
                  <a:cubicBezTo>
                    <a:pt x="184" y="38"/>
                    <a:pt x="181" y="38"/>
                    <a:pt x="180" y="36"/>
                  </a:cubicBezTo>
                  <a:cubicBezTo>
                    <a:pt x="178" y="35"/>
                    <a:pt x="176" y="33"/>
                    <a:pt x="174" y="31"/>
                  </a:cubicBezTo>
                  <a:cubicBezTo>
                    <a:pt x="172" y="30"/>
                    <a:pt x="167" y="28"/>
                    <a:pt x="164" y="27"/>
                  </a:cubicBezTo>
                  <a:cubicBezTo>
                    <a:pt x="161" y="26"/>
                    <a:pt x="156" y="25"/>
                    <a:pt x="153" y="25"/>
                  </a:cubicBezTo>
                  <a:cubicBezTo>
                    <a:pt x="151" y="25"/>
                    <a:pt x="147" y="25"/>
                    <a:pt x="144" y="24"/>
                  </a:cubicBezTo>
                  <a:cubicBezTo>
                    <a:pt x="142" y="24"/>
                    <a:pt x="137" y="25"/>
                    <a:pt x="134" y="26"/>
                  </a:cubicBezTo>
                  <a:cubicBezTo>
                    <a:pt x="131" y="27"/>
                    <a:pt x="128" y="27"/>
                    <a:pt x="126" y="25"/>
                  </a:cubicBezTo>
                  <a:cubicBezTo>
                    <a:pt x="124" y="23"/>
                    <a:pt x="121" y="21"/>
                    <a:pt x="118" y="20"/>
                  </a:cubicBezTo>
                  <a:cubicBezTo>
                    <a:pt x="115" y="18"/>
                    <a:pt x="110" y="15"/>
                    <a:pt x="107" y="13"/>
                  </a:cubicBezTo>
                  <a:cubicBezTo>
                    <a:pt x="104" y="11"/>
                    <a:pt x="99" y="8"/>
                    <a:pt x="96" y="6"/>
                  </a:cubicBezTo>
                  <a:cubicBezTo>
                    <a:pt x="93" y="5"/>
                    <a:pt x="88" y="3"/>
                    <a:pt x="86" y="2"/>
                  </a:cubicBezTo>
                  <a:cubicBezTo>
                    <a:pt x="84" y="0"/>
                    <a:pt x="81" y="0"/>
                    <a:pt x="79" y="1"/>
                  </a:cubicBezTo>
                  <a:cubicBezTo>
                    <a:pt x="78" y="2"/>
                    <a:pt x="76" y="3"/>
                    <a:pt x="75" y="4"/>
                  </a:cubicBezTo>
                  <a:cubicBezTo>
                    <a:pt x="73" y="4"/>
                    <a:pt x="72" y="7"/>
                    <a:pt x="72" y="10"/>
                  </a:cubicBezTo>
                  <a:cubicBezTo>
                    <a:pt x="72" y="13"/>
                    <a:pt x="71" y="17"/>
                    <a:pt x="70" y="18"/>
                  </a:cubicBezTo>
                  <a:cubicBezTo>
                    <a:pt x="69" y="19"/>
                    <a:pt x="68" y="22"/>
                    <a:pt x="68" y="24"/>
                  </a:cubicBezTo>
                  <a:cubicBezTo>
                    <a:pt x="68" y="26"/>
                    <a:pt x="66" y="28"/>
                    <a:pt x="64" y="29"/>
                  </a:cubicBezTo>
                  <a:cubicBezTo>
                    <a:pt x="61" y="29"/>
                    <a:pt x="58" y="31"/>
                    <a:pt x="56" y="31"/>
                  </a:cubicBezTo>
                  <a:cubicBezTo>
                    <a:pt x="53" y="32"/>
                    <a:pt x="52" y="34"/>
                    <a:pt x="52" y="36"/>
                  </a:cubicBezTo>
                  <a:cubicBezTo>
                    <a:pt x="52" y="38"/>
                    <a:pt x="53" y="41"/>
                    <a:pt x="53" y="43"/>
                  </a:cubicBezTo>
                  <a:cubicBezTo>
                    <a:pt x="54" y="46"/>
                    <a:pt x="54" y="49"/>
                    <a:pt x="53" y="51"/>
                  </a:cubicBezTo>
                  <a:cubicBezTo>
                    <a:pt x="53" y="53"/>
                    <a:pt x="51" y="56"/>
                    <a:pt x="49" y="59"/>
                  </a:cubicBezTo>
                  <a:cubicBezTo>
                    <a:pt x="48" y="61"/>
                    <a:pt x="46" y="63"/>
                    <a:pt x="45" y="63"/>
                  </a:cubicBezTo>
                  <a:cubicBezTo>
                    <a:pt x="44" y="64"/>
                    <a:pt x="43" y="66"/>
                    <a:pt x="43" y="69"/>
                  </a:cubicBezTo>
                  <a:cubicBezTo>
                    <a:pt x="43" y="72"/>
                    <a:pt x="42" y="76"/>
                    <a:pt x="42" y="77"/>
                  </a:cubicBezTo>
                  <a:cubicBezTo>
                    <a:pt x="41" y="79"/>
                    <a:pt x="38" y="83"/>
                    <a:pt x="35" y="85"/>
                  </a:cubicBezTo>
                  <a:cubicBezTo>
                    <a:pt x="33" y="87"/>
                    <a:pt x="27" y="89"/>
                    <a:pt x="23" y="89"/>
                  </a:cubicBezTo>
                  <a:cubicBezTo>
                    <a:pt x="19" y="88"/>
                    <a:pt x="15" y="89"/>
                    <a:pt x="14" y="90"/>
                  </a:cubicBezTo>
                  <a:cubicBezTo>
                    <a:pt x="13" y="91"/>
                    <a:pt x="12" y="91"/>
                    <a:pt x="12" y="91"/>
                  </a:cubicBezTo>
                  <a:cubicBezTo>
                    <a:pt x="12" y="91"/>
                    <a:pt x="10" y="93"/>
                    <a:pt x="7" y="96"/>
                  </a:cubicBezTo>
                  <a:cubicBezTo>
                    <a:pt x="5" y="99"/>
                    <a:pt x="2" y="105"/>
                    <a:pt x="1" y="111"/>
                  </a:cubicBezTo>
                  <a:cubicBezTo>
                    <a:pt x="0" y="116"/>
                    <a:pt x="0" y="124"/>
                    <a:pt x="1" y="128"/>
                  </a:cubicBezTo>
                  <a:cubicBezTo>
                    <a:pt x="1" y="132"/>
                    <a:pt x="2" y="136"/>
                    <a:pt x="3" y="139"/>
                  </a:cubicBezTo>
                  <a:cubicBezTo>
                    <a:pt x="3" y="141"/>
                    <a:pt x="5" y="144"/>
                    <a:pt x="7" y="145"/>
                  </a:cubicBezTo>
                  <a:cubicBezTo>
                    <a:pt x="8" y="146"/>
                    <a:pt x="10" y="148"/>
                    <a:pt x="11" y="150"/>
                  </a:cubicBezTo>
                  <a:cubicBezTo>
                    <a:pt x="12" y="152"/>
                    <a:pt x="13" y="153"/>
                    <a:pt x="15" y="153"/>
                  </a:cubicBezTo>
                  <a:cubicBezTo>
                    <a:pt x="16" y="153"/>
                    <a:pt x="19" y="156"/>
                    <a:pt x="21" y="159"/>
                  </a:cubicBezTo>
                  <a:cubicBezTo>
                    <a:pt x="24" y="163"/>
                    <a:pt x="26" y="166"/>
                    <a:pt x="26" y="167"/>
                  </a:cubicBezTo>
                  <a:cubicBezTo>
                    <a:pt x="27" y="168"/>
                    <a:pt x="28" y="171"/>
                    <a:pt x="30" y="173"/>
                  </a:cubicBezTo>
                  <a:cubicBezTo>
                    <a:pt x="31" y="176"/>
                    <a:pt x="32" y="180"/>
                    <a:pt x="32" y="182"/>
                  </a:cubicBezTo>
                  <a:cubicBezTo>
                    <a:pt x="32" y="184"/>
                    <a:pt x="35" y="188"/>
                    <a:pt x="37" y="190"/>
                  </a:cubicBezTo>
                  <a:cubicBezTo>
                    <a:pt x="40" y="193"/>
                    <a:pt x="44" y="195"/>
                    <a:pt x="46" y="195"/>
                  </a:cubicBezTo>
                  <a:cubicBezTo>
                    <a:pt x="48" y="195"/>
                    <a:pt x="50" y="194"/>
                    <a:pt x="51" y="192"/>
                  </a:cubicBezTo>
                  <a:cubicBezTo>
                    <a:pt x="52" y="191"/>
                    <a:pt x="54" y="189"/>
                    <a:pt x="55" y="188"/>
                  </a:cubicBezTo>
                  <a:cubicBezTo>
                    <a:pt x="57" y="186"/>
                    <a:pt x="59" y="186"/>
                    <a:pt x="60" y="186"/>
                  </a:cubicBezTo>
                  <a:cubicBezTo>
                    <a:pt x="61" y="186"/>
                    <a:pt x="64" y="188"/>
                    <a:pt x="66" y="190"/>
                  </a:cubicBezTo>
                  <a:cubicBezTo>
                    <a:pt x="69" y="192"/>
                    <a:pt x="72" y="194"/>
                    <a:pt x="73" y="195"/>
                  </a:cubicBezTo>
                  <a:cubicBezTo>
                    <a:pt x="74" y="196"/>
                    <a:pt x="76" y="200"/>
                    <a:pt x="77" y="204"/>
                  </a:cubicBezTo>
                  <a:cubicBezTo>
                    <a:pt x="78" y="207"/>
                    <a:pt x="81" y="211"/>
                    <a:pt x="82" y="212"/>
                  </a:cubicBezTo>
                  <a:cubicBezTo>
                    <a:pt x="84" y="213"/>
                    <a:pt x="85" y="216"/>
                    <a:pt x="84" y="219"/>
                  </a:cubicBezTo>
                  <a:cubicBezTo>
                    <a:pt x="84" y="221"/>
                    <a:pt x="83" y="227"/>
                    <a:pt x="84" y="232"/>
                  </a:cubicBezTo>
                  <a:cubicBezTo>
                    <a:pt x="84" y="237"/>
                    <a:pt x="86" y="245"/>
                    <a:pt x="89" y="249"/>
                  </a:cubicBezTo>
                  <a:cubicBezTo>
                    <a:pt x="92" y="253"/>
                    <a:pt x="94" y="258"/>
                    <a:pt x="95" y="260"/>
                  </a:cubicBezTo>
                  <a:cubicBezTo>
                    <a:pt x="95" y="262"/>
                    <a:pt x="96" y="266"/>
                    <a:pt x="97" y="269"/>
                  </a:cubicBezTo>
                  <a:cubicBezTo>
                    <a:pt x="98" y="272"/>
                    <a:pt x="100" y="276"/>
                    <a:pt x="101" y="278"/>
                  </a:cubicBezTo>
                  <a:cubicBezTo>
                    <a:pt x="102" y="280"/>
                    <a:pt x="105" y="283"/>
                    <a:pt x="107" y="283"/>
                  </a:cubicBezTo>
                  <a:cubicBezTo>
                    <a:pt x="108" y="284"/>
                    <a:pt x="112" y="285"/>
                    <a:pt x="114" y="285"/>
                  </a:cubicBezTo>
                  <a:cubicBezTo>
                    <a:pt x="116" y="285"/>
                    <a:pt x="119" y="287"/>
                    <a:pt x="119" y="289"/>
                  </a:cubicBezTo>
                  <a:cubicBezTo>
                    <a:pt x="119" y="292"/>
                    <a:pt x="120" y="293"/>
                    <a:pt x="120" y="293"/>
                  </a:cubicBezTo>
                  <a:cubicBezTo>
                    <a:pt x="120" y="293"/>
                    <a:pt x="121" y="294"/>
                    <a:pt x="124" y="294"/>
                  </a:cubicBezTo>
                  <a:cubicBezTo>
                    <a:pt x="126" y="294"/>
                    <a:pt x="129" y="295"/>
                    <a:pt x="131" y="295"/>
                  </a:cubicBezTo>
                  <a:cubicBezTo>
                    <a:pt x="132" y="295"/>
                    <a:pt x="136" y="297"/>
                    <a:pt x="139" y="298"/>
                  </a:cubicBezTo>
                  <a:cubicBezTo>
                    <a:pt x="142" y="300"/>
                    <a:pt x="147" y="302"/>
                    <a:pt x="149" y="304"/>
                  </a:cubicBezTo>
                  <a:cubicBezTo>
                    <a:pt x="151" y="305"/>
                    <a:pt x="152" y="309"/>
                    <a:pt x="152" y="312"/>
                  </a:cubicBezTo>
                  <a:cubicBezTo>
                    <a:pt x="152" y="315"/>
                    <a:pt x="151" y="319"/>
                    <a:pt x="150" y="322"/>
                  </a:cubicBezTo>
                  <a:cubicBezTo>
                    <a:pt x="148" y="325"/>
                    <a:pt x="148" y="328"/>
                    <a:pt x="148" y="330"/>
                  </a:cubicBezTo>
                  <a:cubicBezTo>
                    <a:pt x="149" y="332"/>
                    <a:pt x="153" y="331"/>
                    <a:pt x="156" y="328"/>
                  </a:cubicBezTo>
                  <a:cubicBezTo>
                    <a:pt x="160" y="325"/>
                    <a:pt x="165" y="324"/>
                    <a:pt x="167" y="326"/>
                  </a:cubicBezTo>
                  <a:cubicBezTo>
                    <a:pt x="170" y="328"/>
                    <a:pt x="172" y="332"/>
                    <a:pt x="173" y="334"/>
                  </a:cubicBezTo>
                  <a:cubicBezTo>
                    <a:pt x="173" y="337"/>
                    <a:pt x="176" y="340"/>
                    <a:pt x="178" y="342"/>
                  </a:cubicBezTo>
                  <a:cubicBezTo>
                    <a:pt x="180" y="343"/>
                    <a:pt x="185" y="344"/>
                    <a:pt x="189" y="342"/>
                  </a:cubicBezTo>
                  <a:cubicBezTo>
                    <a:pt x="193" y="341"/>
                    <a:pt x="197" y="342"/>
                    <a:pt x="197" y="342"/>
                  </a:cubicBezTo>
                  <a:cubicBezTo>
                    <a:pt x="196" y="341"/>
                    <a:pt x="197" y="338"/>
                    <a:pt x="199" y="335"/>
                  </a:cubicBezTo>
                  <a:cubicBezTo>
                    <a:pt x="201" y="332"/>
                    <a:pt x="203" y="325"/>
                    <a:pt x="204" y="319"/>
                  </a:cubicBezTo>
                  <a:cubicBezTo>
                    <a:pt x="204" y="313"/>
                    <a:pt x="205" y="304"/>
                    <a:pt x="205" y="299"/>
                  </a:cubicBezTo>
                  <a:cubicBezTo>
                    <a:pt x="206" y="294"/>
                    <a:pt x="207" y="288"/>
                    <a:pt x="209" y="285"/>
                  </a:cubicBezTo>
                  <a:cubicBezTo>
                    <a:pt x="210" y="282"/>
                    <a:pt x="211" y="276"/>
                    <a:pt x="211" y="272"/>
                  </a:cubicBezTo>
                  <a:cubicBezTo>
                    <a:pt x="211" y="268"/>
                    <a:pt x="214" y="264"/>
                    <a:pt x="217" y="262"/>
                  </a:cubicBezTo>
                  <a:cubicBezTo>
                    <a:pt x="220" y="260"/>
                    <a:pt x="223" y="257"/>
                    <a:pt x="225" y="255"/>
                  </a:cubicBezTo>
                  <a:cubicBezTo>
                    <a:pt x="226" y="253"/>
                    <a:pt x="228" y="251"/>
                    <a:pt x="229" y="251"/>
                  </a:cubicBezTo>
                  <a:cubicBezTo>
                    <a:pt x="230" y="251"/>
                    <a:pt x="231" y="250"/>
                    <a:pt x="232" y="249"/>
                  </a:cubicBezTo>
                  <a:cubicBezTo>
                    <a:pt x="232" y="247"/>
                    <a:pt x="233" y="243"/>
                    <a:pt x="232" y="238"/>
                  </a:cubicBezTo>
                  <a:cubicBezTo>
                    <a:pt x="231" y="234"/>
                    <a:pt x="231" y="227"/>
                    <a:pt x="232" y="223"/>
                  </a:cubicBezTo>
                  <a:cubicBezTo>
                    <a:pt x="233" y="219"/>
                    <a:pt x="235" y="215"/>
                    <a:pt x="237" y="214"/>
                  </a:cubicBezTo>
                  <a:cubicBezTo>
                    <a:pt x="239" y="212"/>
                    <a:pt x="242" y="211"/>
                    <a:pt x="243" y="210"/>
                  </a:cubicBezTo>
                  <a:cubicBezTo>
                    <a:pt x="245" y="210"/>
                    <a:pt x="248" y="207"/>
                    <a:pt x="250" y="204"/>
                  </a:cubicBezTo>
                  <a:cubicBezTo>
                    <a:pt x="253" y="202"/>
                    <a:pt x="256" y="198"/>
                    <a:pt x="258" y="196"/>
                  </a:cubicBezTo>
                  <a:cubicBezTo>
                    <a:pt x="261" y="194"/>
                    <a:pt x="266" y="190"/>
                    <a:pt x="270" y="188"/>
                  </a:cubicBezTo>
                  <a:cubicBezTo>
                    <a:pt x="274" y="186"/>
                    <a:pt x="279" y="185"/>
                    <a:pt x="282" y="186"/>
                  </a:cubicBezTo>
                  <a:cubicBezTo>
                    <a:pt x="285" y="187"/>
                    <a:pt x="294" y="189"/>
                    <a:pt x="301" y="190"/>
                  </a:cubicBezTo>
                  <a:cubicBezTo>
                    <a:pt x="308" y="192"/>
                    <a:pt x="316" y="192"/>
                    <a:pt x="319" y="191"/>
                  </a:cubicBezTo>
                  <a:cubicBezTo>
                    <a:pt x="321" y="190"/>
                    <a:pt x="325" y="189"/>
                    <a:pt x="327" y="189"/>
                  </a:cubicBezTo>
                  <a:cubicBezTo>
                    <a:pt x="328" y="189"/>
                    <a:pt x="330" y="181"/>
                    <a:pt x="330" y="173"/>
                  </a:cubicBezTo>
                  <a:cubicBezTo>
                    <a:pt x="330" y="164"/>
                    <a:pt x="327" y="154"/>
                    <a:pt x="324" y="15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5"/>
            <p:cNvSpPr>
              <a:spLocks/>
            </p:cNvSpPr>
            <p:nvPr/>
          </p:nvSpPr>
          <p:spPr bwMode="auto">
            <a:xfrm>
              <a:off x="3289300" y="3765550"/>
              <a:ext cx="1150938" cy="1112838"/>
            </a:xfrm>
            <a:custGeom>
              <a:avLst/>
              <a:gdLst/>
              <a:ahLst/>
              <a:cxnLst>
                <a:cxn ang="0">
                  <a:pos x="112" y="261"/>
                </a:cxn>
                <a:cxn ang="0">
                  <a:pos x="134" y="261"/>
                </a:cxn>
                <a:cxn ang="0">
                  <a:pos x="160" y="267"/>
                </a:cxn>
                <a:cxn ang="0">
                  <a:pos x="162" y="297"/>
                </a:cxn>
                <a:cxn ang="0">
                  <a:pos x="183" y="292"/>
                </a:cxn>
                <a:cxn ang="0">
                  <a:pos x="210" y="277"/>
                </a:cxn>
                <a:cxn ang="0">
                  <a:pos x="231" y="263"/>
                </a:cxn>
                <a:cxn ang="0">
                  <a:pos x="220" y="251"/>
                </a:cxn>
                <a:cxn ang="0">
                  <a:pos x="217" y="229"/>
                </a:cxn>
                <a:cxn ang="0">
                  <a:pos x="207" y="217"/>
                </a:cxn>
                <a:cxn ang="0">
                  <a:pos x="200" y="205"/>
                </a:cxn>
                <a:cxn ang="0">
                  <a:pos x="223" y="199"/>
                </a:cxn>
                <a:cxn ang="0">
                  <a:pos x="245" y="188"/>
                </a:cxn>
                <a:cxn ang="0">
                  <a:pos x="267" y="186"/>
                </a:cxn>
                <a:cxn ang="0">
                  <a:pos x="273" y="172"/>
                </a:cxn>
                <a:cxn ang="0">
                  <a:pos x="270" y="148"/>
                </a:cxn>
                <a:cxn ang="0">
                  <a:pos x="297" y="117"/>
                </a:cxn>
                <a:cxn ang="0">
                  <a:pos x="302" y="101"/>
                </a:cxn>
                <a:cxn ang="0">
                  <a:pos x="306" y="84"/>
                </a:cxn>
                <a:cxn ang="0">
                  <a:pos x="303" y="68"/>
                </a:cxn>
                <a:cxn ang="0">
                  <a:pos x="284" y="60"/>
                </a:cxn>
                <a:cxn ang="0">
                  <a:pos x="269" y="74"/>
                </a:cxn>
                <a:cxn ang="0">
                  <a:pos x="250" y="84"/>
                </a:cxn>
                <a:cxn ang="0">
                  <a:pos x="223" y="79"/>
                </a:cxn>
                <a:cxn ang="0">
                  <a:pos x="222" y="91"/>
                </a:cxn>
                <a:cxn ang="0">
                  <a:pos x="218" y="111"/>
                </a:cxn>
                <a:cxn ang="0">
                  <a:pos x="198" y="119"/>
                </a:cxn>
                <a:cxn ang="0">
                  <a:pos x="184" y="130"/>
                </a:cxn>
                <a:cxn ang="0">
                  <a:pos x="154" y="118"/>
                </a:cxn>
                <a:cxn ang="0">
                  <a:pos x="146" y="103"/>
                </a:cxn>
                <a:cxn ang="0">
                  <a:pos x="162" y="83"/>
                </a:cxn>
                <a:cxn ang="0">
                  <a:pos x="184" y="61"/>
                </a:cxn>
                <a:cxn ang="0">
                  <a:pos x="196" y="44"/>
                </a:cxn>
                <a:cxn ang="0">
                  <a:pos x="185" y="29"/>
                </a:cxn>
                <a:cxn ang="0">
                  <a:pos x="173" y="23"/>
                </a:cxn>
                <a:cxn ang="0">
                  <a:pos x="166" y="46"/>
                </a:cxn>
                <a:cxn ang="0">
                  <a:pos x="153" y="40"/>
                </a:cxn>
                <a:cxn ang="0">
                  <a:pos x="155" y="17"/>
                </a:cxn>
                <a:cxn ang="0">
                  <a:pos x="147" y="18"/>
                </a:cxn>
                <a:cxn ang="0">
                  <a:pos x="137" y="36"/>
                </a:cxn>
                <a:cxn ang="0">
                  <a:pos x="144" y="6"/>
                </a:cxn>
                <a:cxn ang="0">
                  <a:pos x="132" y="3"/>
                </a:cxn>
                <a:cxn ang="0">
                  <a:pos x="132" y="26"/>
                </a:cxn>
                <a:cxn ang="0">
                  <a:pos x="109" y="35"/>
                </a:cxn>
                <a:cxn ang="0">
                  <a:pos x="101" y="49"/>
                </a:cxn>
                <a:cxn ang="0">
                  <a:pos x="118" y="77"/>
                </a:cxn>
                <a:cxn ang="0">
                  <a:pos x="114" y="99"/>
                </a:cxn>
                <a:cxn ang="0">
                  <a:pos x="130" y="108"/>
                </a:cxn>
                <a:cxn ang="0">
                  <a:pos x="114" y="123"/>
                </a:cxn>
                <a:cxn ang="0">
                  <a:pos x="106" y="151"/>
                </a:cxn>
                <a:cxn ang="0">
                  <a:pos x="75" y="136"/>
                </a:cxn>
                <a:cxn ang="0">
                  <a:pos x="42" y="144"/>
                </a:cxn>
                <a:cxn ang="0">
                  <a:pos x="31" y="158"/>
                </a:cxn>
                <a:cxn ang="0">
                  <a:pos x="14" y="171"/>
                </a:cxn>
                <a:cxn ang="0">
                  <a:pos x="4" y="186"/>
                </a:cxn>
                <a:cxn ang="0">
                  <a:pos x="11" y="207"/>
                </a:cxn>
                <a:cxn ang="0">
                  <a:pos x="27" y="230"/>
                </a:cxn>
                <a:cxn ang="0">
                  <a:pos x="41" y="246"/>
                </a:cxn>
                <a:cxn ang="0">
                  <a:pos x="46" y="257"/>
                </a:cxn>
                <a:cxn ang="0">
                  <a:pos x="57" y="266"/>
                </a:cxn>
                <a:cxn ang="0">
                  <a:pos x="70" y="273"/>
                </a:cxn>
                <a:cxn ang="0">
                  <a:pos x="82" y="274"/>
                </a:cxn>
              </a:cxnLst>
              <a:rect l="0" t="0" r="r" b="b"/>
              <a:pathLst>
                <a:path w="307" h="297">
                  <a:moveTo>
                    <a:pt x="92" y="270"/>
                  </a:moveTo>
                  <a:cubicBezTo>
                    <a:pt x="96" y="270"/>
                    <a:pt x="102" y="269"/>
                    <a:pt x="105" y="267"/>
                  </a:cubicBezTo>
                  <a:cubicBezTo>
                    <a:pt x="107" y="266"/>
                    <a:pt x="111" y="263"/>
                    <a:pt x="112" y="261"/>
                  </a:cubicBezTo>
                  <a:cubicBezTo>
                    <a:pt x="114" y="259"/>
                    <a:pt x="116" y="256"/>
                    <a:pt x="118" y="254"/>
                  </a:cubicBezTo>
                  <a:cubicBezTo>
                    <a:pt x="120" y="251"/>
                    <a:pt x="123" y="252"/>
                    <a:pt x="126" y="255"/>
                  </a:cubicBezTo>
                  <a:cubicBezTo>
                    <a:pt x="128" y="257"/>
                    <a:pt x="132" y="260"/>
                    <a:pt x="134" y="261"/>
                  </a:cubicBezTo>
                  <a:cubicBezTo>
                    <a:pt x="136" y="262"/>
                    <a:pt x="140" y="261"/>
                    <a:pt x="144" y="259"/>
                  </a:cubicBezTo>
                  <a:cubicBezTo>
                    <a:pt x="147" y="256"/>
                    <a:pt x="151" y="256"/>
                    <a:pt x="154" y="259"/>
                  </a:cubicBezTo>
                  <a:cubicBezTo>
                    <a:pt x="156" y="262"/>
                    <a:pt x="159" y="265"/>
                    <a:pt x="160" y="267"/>
                  </a:cubicBezTo>
                  <a:cubicBezTo>
                    <a:pt x="161" y="269"/>
                    <a:pt x="161" y="274"/>
                    <a:pt x="161" y="277"/>
                  </a:cubicBezTo>
                  <a:cubicBezTo>
                    <a:pt x="161" y="280"/>
                    <a:pt x="161" y="286"/>
                    <a:pt x="161" y="290"/>
                  </a:cubicBezTo>
                  <a:cubicBezTo>
                    <a:pt x="161" y="294"/>
                    <a:pt x="162" y="297"/>
                    <a:pt x="162" y="297"/>
                  </a:cubicBezTo>
                  <a:cubicBezTo>
                    <a:pt x="162" y="297"/>
                    <a:pt x="164" y="297"/>
                    <a:pt x="167" y="296"/>
                  </a:cubicBezTo>
                  <a:cubicBezTo>
                    <a:pt x="170" y="296"/>
                    <a:pt x="174" y="294"/>
                    <a:pt x="175" y="292"/>
                  </a:cubicBezTo>
                  <a:cubicBezTo>
                    <a:pt x="177" y="289"/>
                    <a:pt x="180" y="289"/>
                    <a:pt x="183" y="292"/>
                  </a:cubicBezTo>
                  <a:cubicBezTo>
                    <a:pt x="185" y="294"/>
                    <a:pt x="190" y="294"/>
                    <a:pt x="193" y="292"/>
                  </a:cubicBezTo>
                  <a:cubicBezTo>
                    <a:pt x="196" y="289"/>
                    <a:pt x="201" y="286"/>
                    <a:pt x="202" y="284"/>
                  </a:cubicBezTo>
                  <a:cubicBezTo>
                    <a:pt x="204" y="281"/>
                    <a:pt x="208" y="278"/>
                    <a:pt x="210" y="277"/>
                  </a:cubicBezTo>
                  <a:cubicBezTo>
                    <a:pt x="213" y="275"/>
                    <a:pt x="217" y="274"/>
                    <a:pt x="219" y="275"/>
                  </a:cubicBezTo>
                  <a:cubicBezTo>
                    <a:pt x="222" y="276"/>
                    <a:pt x="225" y="274"/>
                    <a:pt x="227" y="271"/>
                  </a:cubicBezTo>
                  <a:cubicBezTo>
                    <a:pt x="229" y="268"/>
                    <a:pt x="231" y="264"/>
                    <a:pt x="231" y="263"/>
                  </a:cubicBezTo>
                  <a:cubicBezTo>
                    <a:pt x="232" y="262"/>
                    <a:pt x="231" y="260"/>
                    <a:pt x="230" y="259"/>
                  </a:cubicBezTo>
                  <a:cubicBezTo>
                    <a:pt x="229" y="257"/>
                    <a:pt x="227" y="256"/>
                    <a:pt x="224" y="256"/>
                  </a:cubicBezTo>
                  <a:cubicBezTo>
                    <a:pt x="222" y="256"/>
                    <a:pt x="220" y="253"/>
                    <a:pt x="220" y="251"/>
                  </a:cubicBezTo>
                  <a:cubicBezTo>
                    <a:pt x="219" y="248"/>
                    <a:pt x="218" y="244"/>
                    <a:pt x="216" y="242"/>
                  </a:cubicBezTo>
                  <a:cubicBezTo>
                    <a:pt x="214" y="240"/>
                    <a:pt x="213" y="237"/>
                    <a:pt x="213" y="234"/>
                  </a:cubicBezTo>
                  <a:cubicBezTo>
                    <a:pt x="213" y="232"/>
                    <a:pt x="215" y="230"/>
                    <a:pt x="217" y="229"/>
                  </a:cubicBezTo>
                  <a:cubicBezTo>
                    <a:pt x="219" y="229"/>
                    <a:pt x="220" y="227"/>
                    <a:pt x="218" y="224"/>
                  </a:cubicBezTo>
                  <a:cubicBezTo>
                    <a:pt x="217" y="222"/>
                    <a:pt x="214" y="220"/>
                    <a:pt x="213" y="219"/>
                  </a:cubicBezTo>
                  <a:cubicBezTo>
                    <a:pt x="211" y="218"/>
                    <a:pt x="208" y="217"/>
                    <a:pt x="207" y="217"/>
                  </a:cubicBezTo>
                  <a:cubicBezTo>
                    <a:pt x="206" y="217"/>
                    <a:pt x="203" y="216"/>
                    <a:pt x="201" y="217"/>
                  </a:cubicBezTo>
                  <a:cubicBezTo>
                    <a:pt x="199" y="217"/>
                    <a:pt x="196" y="215"/>
                    <a:pt x="195" y="212"/>
                  </a:cubicBezTo>
                  <a:cubicBezTo>
                    <a:pt x="194" y="209"/>
                    <a:pt x="196" y="206"/>
                    <a:pt x="200" y="205"/>
                  </a:cubicBezTo>
                  <a:cubicBezTo>
                    <a:pt x="203" y="203"/>
                    <a:pt x="209" y="202"/>
                    <a:pt x="213" y="201"/>
                  </a:cubicBezTo>
                  <a:cubicBezTo>
                    <a:pt x="216" y="200"/>
                    <a:pt x="219" y="200"/>
                    <a:pt x="219" y="200"/>
                  </a:cubicBezTo>
                  <a:cubicBezTo>
                    <a:pt x="219" y="200"/>
                    <a:pt x="221" y="199"/>
                    <a:pt x="223" y="199"/>
                  </a:cubicBezTo>
                  <a:cubicBezTo>
                    <a:pt x="225" y="198"/>
                    <a:pt x="228" y="196"/>
                    <a:pt x="230" y="195"/>
                  </a:cubicBezTo>
                  <a:cubicBezTo>
                    <a:pt x="232" y="194"/>
                    <a:pt x="235" y="191"/>
                    <a:pt x="237" y="190"/>
                  </a:cubicBezTo>
                  <a:cubicBezTo>
                    <a:pt x="239" y="189"/>
                    <a:pt x="243" y="188"/>
                    <a:pt x="245" y="188"/>
                  </a:cubicBezTo>
                  <a:cubicBezTo>
                    <a:pt x="248" y="188"/>
                    <a:pt x="252" y="188"/>
                    <a:pt x="254" y="187"/>
                  </a:cubicBezTo>
                  <a:cubicBezTo>
                    <a:pt x="256" y="187"/>
                    <a:pt x="260" y="187"/>
                    <a:pt x="262" y="186"/>
                  </a:cubicBezTo>
                  <a:cubicBezTo>
                    <a:pt x="264" y="186"/>
                    <a:pt x="266" y="186"/>
                    <a:pt x="267" y="186"/>
                  </a:cubicBezTo>
                  <a:cubicBezTo>
                    <a:pt x="268" y="186"/>
                    <a:pt x="269" y="186"/>
                    <a:pt x="269" y="186"/>
                  </a:cubicBezTo>
                  <a:cubicBezTo>
                    <a:pt x="269" y="186"/>
                    <a:pt x="270" y="185"/>
                    <a:pt x="270" y="182"/>
                  </a:cubicBezTo>
                  <a:cubicBezTo>
                    <a:pt x="271" y="180"/>
                    <a:pt x="272" y="175"/>
                    <a:pt x="273" y="172"/>
                  </a:cubicBezTo>
                  <a:cubicBezTo>
                    <a:pt x="274" y="169"/>
                    <a:pt x="273" y="164"/>
                    <a:pt x="271" y="163"/>
                  </a:cubicBezTo>
                  <a:cubicBezTo>
                    <a:pt x="269" y="161"/>
                    <a:pt x="267" y="158"/>
                    <a:pt x="267" y="157"/>
                  </a:cubicBezTo>
                  <a:cubicBezTo>
                    <a:pt x="267" y="156"/>
                    <a:pt x="269" y="152"/>
                    <a:pt x="270" y="148"/>
                  </a:cubicBezTo>
                  <a:cubicBezTo>
                    <a:pt x="272" y="145"/>
                    <a:pt x="277" y="138"/>
                    <a:pt x="281" y="133"/>
                  </a:cubicBezTo>
                  <a:cubicBezTo>
                    <a:pt x="285" y="128"/>
                    <a:pt x="289" y="123"/>
                    <a:pt x="291" y="122"/>
                  </a:cubicBezTo>
                  <a:cubicBezTo>
                    <a:pt x="293" y="121"/>
                    <a:pt x="296" y="119"/>
                    <a:pt x="297" y="117"/>
                  </a:cubicBezTo>
                  <a:cubicBezTo>
                    <a:pt x="299" y="116"/>
                    <a:pt x="301" y="114"/>
                    <a:pt x="302" y="113"/>
                  </a:cubicBezTo>
                  <a:cubicBezTo>
                    <a:pt x="303" y="112"/>
                    <a:pt x="304" y="110"/>
                    <a:pt x="304" y="108"/>
                  </a:cubicBezTo>
                  <a:cubicBezTo>
                    <a:pt x="304" y="106"/>
                    <a:pt x="303" y="103"/>
                    <a:pt x="302" y="101"/>
                  </a:cubicBezTo>
                  <a:cubicBezTo>
                    <a:pt x="301" y="100"/>
                    <a:pt x="300" y="97"/>
                    <a:pt x="300" y="95"/>
                  </a:cubicBezTo>
                  <a:cubicBezTo>
                    <a:pt x="300" y="94"/>
                    <a:pt x="302" y="91"/>
                    <a:pt x="304" y="90"/>
                  </a:cubicBezTo>
                  <a:cubicBezTo>
                    <a:pt x="307" y="89"/>
                    <a:pt x="307" y="86"/>
                    <a:pt x="306" y="84"/>
                  </a:cubicBezTo>
                  <a:cubicBezTo>
                    <a:pt x="305" y="81"/>
                    <a:pt x="304" y="78"/>
                    <a:pt x="305" y="76"/>
                  </a:cubicBezTo>
                  <a:cubicBezTo>
                    <a:pt x="306" y="74"/>
                    <a:pt x="307" y="72"/>
                    <a:pt x="307" y="72"/>
                  </a:cubicBezTo>
                  <a:cubicBezTo>
                    <a:pt x="307" y="72"/>
                    <a:pt x="305" y="70"/>
                    <a:pt x="303" y="68"/>
                  </a:cubicBezTo>
                  <a:cubicBezTo>
                    <a:pt x="301" y="65"/>
                    <a:pt x="297" y="63"/>
                    <a:pt x="295" y="63"/>
                  </a:cubicBezTo>
                  <a:cubicBezTo>
                    <a:pt x="293" y="63"/>
                    <a:pt x="290" y="62"/>
                    <a:pt x="288" y="61"/>
                  </a:cubicBezTo>
                  <a:cubicBezTo>
                    <a:pt x="286" y="60"/>
                    <a:pt x="284" y="60"/>
                    <a:pt x="284" y="60"/>
                  </a:cubicBezTo>
                  <a:cubicBezTo>
                    <a:pt x="284" y="60"/>
                    <a:pt x="284" y="61"/>
                    <a:pt x="283" y="62"/>
                  </a:cubicBezTo>
                  <a:cubicBezTo>
                    <a:pt x="283" y="63"/>
                    <a:pt x="280" y="65"/>
                    <a:pt x="276" y="67"/>
                  </a:cubicBezTo>
                  <a:cubicBezTo>
                    <a:pt x="273" y="69"/>
                    <a:pt x="270" y="73"/>
                    <a:pt x="269" y="74"/>
                  </a:cubicBezTo>
                  <a:cubicBezTo>
                    <a:pt x="268" y="76"/>
                    <a:pt x="266" y="78"/>
                    <a:pt x="265" y="79"/>
                  </a:cubicBezTo>
                  <a:cubicBezTo>
                    <a:pt x="263" y="80"/>
                    <a:pt x="260" y="82"/>
                    <a:pt x="258" y="83"/>
                  </a:cubicBezTo>
                  <a:cubicBezTo>
                    <a:pt x="257" y="84"/>
                    <a:pt x="253" y="84"/>
                    <a:pt x="250" y="84"/>
                  </a:cubicBezTo>
                  <a:cubicBezTo>
                    <a:pt x="248" y="84"/>
                    <a:pt x="244" y="84"/>
                    <a:pt x="241" y="84"/>
                  </a:cubicBezTo>
                  <a:cubicBezTo>
                    <a:pt x="239" y="84"/>
                    <a:pt x="235" y="83"/>
                    <a:pt x="233" y="82"/>
                  </a:cubicBezTo>
                  <a:cubicBezTo>
                    <a:pt x="231" y="80"/>
                    <a:pt x="227" y="79"/>
                    <a:pt x="223" y="79"/>
                  </a:cubicBezTo>
                  <a:cubicBezTo>
                    <a:pt x="220" y="79"/>
                    <a:pt x="217" y="79"/>
                    <a:pt x="217" y="79"/>
                  </a:cubicBezTo>
                  <a:cubicBezTo>
                    <a:pt x="217" y="79"/>
                    <a:pt x="217" y="81"/>
                    <a:pt x="217" y="84"/>
                  </a:cubicBezTo>
                  <a:cubicBezTo>
                    <a:pt x="217" y="87"/>
                    <a:pt x="219" y="90"/>
                    <a:pt x="222" y="91"/>
                  </a:cubicBezTo>
                  <a:cubicBezTo>
                    <a:pt x="225" y="93"/>
                    <a:pt x="227" y="95"/>
                    <a:pt x="226" y="97"/>
                  </a:cubicBezTo>
                  <a:cubicBezTo>
                    <a:pt x="226" y="99"/>
                    <a:pt x="225" y="102"/>
                    <a:pt x="223" y="104"/>
                  </a:cubicBezTo>
                  <a:cubicBezTo>
                    <a:pt x="222" y="106"/>
                    <a:pt x="220" y="109"/>
                    <a:pt x="218" y="111"/>
                  </a:cubicBezTo>
                  <a:cubicBezTo>
                    <a:pt x="216" y="113"/>
                    <a:pt x="212" y="114"/>
                    <a:pt x="209" y="114"/>
                  </a:cubicBezTo>
                  <a:cubicBezTo>
                    <a:pt x="206" y="114"/>
                    <a:pt x="202" y="114"/>
                    <a:pt x="201" y="115"/>
                  </a:cubicBezTo>
                  <a:cubicBezTo>
                    <a:pt x="200" y="115"/>
                    <a:pt x="198" y="117"/>
                    <a:pt x="198" y="119"/>
                  </a:cubicBezTo>
                  <a:cubicBezTo>
                    <a:pt x="198" y="122"/>
                    <a:pt x="198" y="125"/>
                    <a:pt x="197" y="128"/>
                  </a:cubicBezTo>
                  <a:cubicBezTo>
                    <a:pt x="197" y="130"/>
                    <a:pt x="195" y="132"/>
                    <a:pt x="194" y="132"/>
                  </a:cubicBezTo>
                  <a:cubicBezTo>
                    <a:pt x="192" y="132"/>
                    <a:pt x="188" y="131"/>
                    <a:pt x="184" y="130"/>
                  </a:cubicBezTo>
                  <a:cubicBezTo>
                    <a:pt x="180" y="129"/>
                    <a:pt x="174" y="127"/>
                    <a:pt x="171" y="126"/>
                  </a:cubicBezTo>
                  <a:cubicBezTo>
                    <a:pt x="168" y="124"/>
                    <a:pt x="163" y="123"/>
                    <a:pt x="161" y="122"/>
                  </a:cubicBezTo>
                  <a:cubicBezTo>
                    <a:pt x="158" y="121"/>
                    <a:pt x="155" y="120"/>
                    <a:pt x="154" y="118"/>
                  </a:cubicBezTo>
                  <a:cubicBezTo>
                    <a:pt x="153" y="117"/>
                    <a:pt x="151" y="117"/>
                    <a:pt x="149" y="118"/>
                  </a:cubicBezTo>
                  <a:cubicBezTo>
                    <a:pt x="147" y="119"/>
                    <a:pt x="145" y="117"/>
                    <a:pt x="145" y="113"/>
                  </a:cubicBezTo>
                  <a:cubicBezTo>
                    <a:pt x="145" y="109"/>
                    <a:pt x="146" y="105"/>
                    <a:pt x="146" y="103"/>
                  </a:cubicBezTo>
                  <a:cubicBezTo>
                    <a:pt x="147" y="102"/>
                    <a:pt x="150" y="100"/>
                    <a:pt x="152" y="98"/>
                  </a:cubicBezTo>
                  <a:cubicBezTo>
                    <a:pt x="155" y="97"/>
                    <a:pt x="158" y="94"/>
                    <a:pt x="160" y="92"/>
                  </a:cubicBezTo>
                  <a:cubicBezTo>
                    <a:pt x="162" y="90"/>
                    <a:pt x="163" y="86"/>
                    <a:pt x="162" y="83"/>
                  </a:cubicBezTo>
                  <a:cubicBezTo>
                    <a:pt x="162" y="81"/>
                    <a:pt x="163" y="76"/>
                    <a:pt x="165" y="73"/>
                  </a:cubicBezTo>
                  <a:cubicBezTo>
                    <a:pt x="167" y="70"/>
                    <a:pt x="172" y="66"/>
                    <a:pt x="175" y="65"/>
                  </a:cubicBezTo>
                  <a:cubicBezTo>
                    <a:pt x="178" y="63"/>
                    <a:pt x="182" y="62"/>
                    <a:pt x="184" y="61"/>
                  </a:cubicBezTo>
                  <a:cubicBezTo>
                    <a:pt x="186" y="61"/>
                    <a:pt x="190" y="59"/>
                    <a:pt x="192" y="56"/>
                  </a:cubicBezTo>
                  <a:cubicBezTo>
                    <a:pt x="194" y="53"/>
                    <a:pt x="196" y="50"/>
                    <a:pt x="195" y="49"/>
                  </a:cubicBezTo>
                  <a:cubicBezTo>
                    <a:pt x="194" y="49"/>
                    <a:pt x="194" y="46"/>
                    <a:pt x="196" y="44"/>
                  </a:cubicBezTo>
                  <a:cubicBezTo>
                    <a:pt x="197" y="42"/>
                    <a:pt x="198" y="38"/>
                    <a:pt x="198" y="37"/>
                  </a:cubicBezTo>
                  <a:cubicBezTo>
                    <a:pt x="198" y="36"/>
                    <a:pt x="196" y="34"/>
                    <a:pt x="193" y="33"/>
                  </a:cubicBezTo>
                  <a:cubicBezTo>
                    <a:pt x="190" y="32"/>
                    <a:pt x="186" y="30"/>
                    <a:pt x="185" y="29"/>
                  </a:cubicBezTo>
                  <a:cubicBezTo>
                    <a:pt x="183" y="27"/>
                    <a:pt x="181" y="24"/>
                    <a:pt x="179" y="23"/>
                  </a:cubicBezTo>
                  <a:cubicBezTo>
                    <a:pt x="178" y="22"/>
                    <a:pt x="176" y="20"/>
                    <a:pt x="175" y="20"/>
                  </a:cubicBezTo>
                  <a:cubicBezTo>
                    <a:pt x="174" y="20"/>
                    <a:pt x="173" y="22"/>
                    <a:pt x="173" y="23"/>
                  </a:cubicBezTo>
                  <a:cubicBezTo>
                    <a:pt x="172" y="24"/>
                    <a:pt x="173" y="27"/>
                    <a:pt x="173" y="29"/>
                  </a:cubicBezTo>
                  <a:cubicBezTo>
                    <a:pt x="174" y="31"/>
                    <a:pt x="173" y="35"/>
                    <a:pt x="172" y="38"/>
                  </a:cubicBezTo>
                  <a:cubicBezTo>
                    <a:pt x="170" y="40"/>
                    <a:pt x="168" y="44"/>
                    <a:pt x="166" y="46"/>
                  </a:cubicBezTo>
                  <a:cubicBezTo>
                    <a:pt x="164" y="48"/>
                    <a:pt x="162" y="50"/>
                    <a:pt x="161" y="50"/>
                  </a:cubicBezTo>
                  <a:cubicBezTo>
                    <a:pt x="160" y="51"/>
                    <a:pt x="158" y="50"/>
                    <a:pt x="156" y="48"/>
                  </a:cubicBezTo>
                  <a:cubicBezTo>
                    <a:pt x="155" y="45"/>
                    <a:pt x="154" y="42"/>
                    <a:pt x="153" y="40"/>
                  </a:cubicBezTo>
                  <a:cubicBezTo>
                    <a:pt x="153" y="37"/>
                    <a:pt x="153" y="34"/>
                    <a:pt x="153" y="31"/>
                  </a:cubicBezTo>
                  <a:cubicBezTo>
                    <a:pt x="153" y="29"/>
                    <a:pt x="154" y="26"/>
                    <a:pt x="155" y="24"/>
                  </a:cubicBezTo>
                  <a:cubicBezTo>
                    <a:pt x="156" y="22"/>
                    <a:pt x="156" y="19"/>
                    <a:pt x="155" y="17"/>
                  </a:cubicBezTo>
                  <a:cubicBezTo>
                    <a:pt x="155" y="15"/>
                    <a:pt x="153" y="13"/>
                    <a:pt x="152" y="13"/>
                  </a:cubicBezTo>
                  <a:cubicBezTo>
                    <a:pt x="151" y="13"/>
                    <a:pt x="150" y="13"/>
                    <a:pt x="149" y="14"/>
                  </a:cubicBezTo>
                  <a:cubicBezTo>
                    <a:pt x="149" y="14"/>
                    <a:pt x="148" y="16"/>
                    <a:pt x="147" y="18"/>
                  </a:cubicBezTo>
                  <a:cubicBezTo>
                    <a:pt x="146" y="20"/>
                    <a:pt x="144" y="24"/>
                    <a:pt x="144" y="26"/>
                  </a:cubicBezTo>
                  <a:cubicBezTo>
                    <a:pt x="143" y="29"/>
                    <a:pt x="141" y="34"/>
                    <a:pt x="140" y="37"/>
                  </a:cubicBezTo>
                  <a:cubicBezTo>
                    <a:pt x="138" y="40"/>
                    <a:pt x="137" y="40"/>
                    <a:pt x="137" y="36"/>
                  </a:cubicBezTo>
                  <a:cubicBezTo>
                    <a:pt x="137" y="32"/>
                    <a:pt x="137" y="26"/>
                    <a:pt x="138" y="24"/>
                  </a:cubicBezTo>
                  <a:cubicBezTo>
                    <a:pt x="139" y="22"/>
                    <a:pt x="140" y="18"/>
                    <a:pt x="141" y="16"/>
                  </a:cubicBezTo>
                  <a:cubicBezTo>
                    <a:pt x="142" y="13"/>
                    <a:pt x="143" y="9"/>
                    <a:pt x="144" y="6"/>
                  </a:cubicBezTo>
                  <a:cubicBezTo>
                    <a:pt x="145" y="3"/>
                    <a:pt x="143" y="1"/>
                    <a:pt x="141" y="1"/>
                  </a:cubicBezTo>
                  <a:cubicBezTo>
                    <a:pt x="139" y="0"/>
                    <a:pt x="137" y="0"/>
                    <a:pt x="136" y="1"/>
                  </a:cubicBezTo>
                  <a:cubicBezTo>
                    <a:pt x="135" y="1"/>
                    <a:pt x="133" y="2"/>
                    <a:pt x="132" y="3"/>
                  </a:cubicBezTo>
                  <a:cubicBezTo>
                    <a:pt x="131" y="5"/>
                    <a:pt x="130" y="8"/>
                    <a:pt x="130" y="11"/>
                  </a:cubicBezTo>
                  <a:cubicBezTo>
                    <a:pt x="130" y="13"/>
                    <a:pt x="131" y="17"/>
                    <a:pt x="132" y="18"/>
                  </a:cubicBezTo>
                  <a:cubicBezTo>
                    <a:pt x="133" y="20"/>
                    <a:pt x="133" y="23"/>
                    <a:pt x="132" y="26"/>
                  </a:cubicBezTo>
                  <a:cubicBezTo>
                    <a:pt x="132" y="28"/>
                    <a:pt x="129" y="30"/>
                    <a:pt x="127" y="30"/>
                  </a:cubicBezTo>
                  <a:cubicBezTo>
                    <a:pt x="124" y="30"/>
                    <a:pt x="120" y="31"/>
                    <a:pt x="117" y="32"/>
                  </a:cubicBezTo>
                  <a:cubicBezTo>
                    <a:pt x="114" y="33"/>
                    <a:pt x="110" y="34"/>
                    <a:pt x="109" y="35"/>
                  </a:cubicBezTo>
                  <a:cubicBezTo>
                    <a:pt x="107" y="35"/>
                    <a:pt x="106" y="36"/>
                    <a:pt x="106" y="36"/>
                  </a:cubicBezTo>
                  <a:cubicBezTo>
                    <a:pt x="106" y="36"/>
                    <a:pt x="105" y="38"/>
                    <a:pt x="104" y="40"/>
                  </a:cubicBezTo>
                  <a:cubicBezTo>
                    <a:pt x="103" y="43"/>
                    <a:pt x="101" y="47"/>
                    <a:pt x="101" y="49"/>
                  </a:cubicBezTo>
                  <a:cubicBezTo>
                    <a:pt x="100" y="51"/>
                    <a:pt x="102" y="55"/>
                    <a:pt x="104" y="58"/>
                  </a:cubicBezTo>
                  <a:cubicBezTo>
                    <a:pt x="106" y="60"/>
                    <a:pt x="111" y="64"/>
                    <a:pt x="113" y="67"/>
                  </a:cubicBezTo>
                  <a:cubicBezTo>
                    <a:pt x="116" y="70"/>
                    <a:pt x="118" y="74"/>
                    <a:pt x="118" y="77"/>
                  </a:cubicBezTo>
                  <a:cubicBezTo>
                    <a:pt x="118" y="80"/>
                    <a:pt x="117" y="85"/>
                    <a:pt x="116" y="88"/>
                  </a:cubicBezTo>
                  <a:cubicBezTo>
                    <a:pt x="115" y="90"/>
                    <a:pt x="113" y="93"/>
                    <a:pt x="112" y="94"/>
                  </a:cubicBezTo>
                  <a:cubicBezTo>
                    <a:pt x="111" y="95"/>
                    <a:pt x="112" y="97"/>
                    <a:pt x="114" y="99"/>
                  </a:cubicBezTo>
                  <a:cubicBezTo>
                    <a:pt x="117" y="100"/>
                    <a:pt x="119" y="101"/>
                    <a:pt x="121" y="101"/>
                  </a:cubicBezTo>
                  <a:cubicBezTo>
                    <a:pt x="122" y="102"/>
                    <a:pt x="124" y="102"/>
                    <a:pt x="126" y="103"/>
                  </a:cubicBezTo>
                  <a:cubicBezTo>
                    <a:pt x="127" y="104"/>
                    <a:pt x="129" y="106"/>
                    <a:pt x="130" y="108"/>
                  </a:cubicBezTo>
                  <a:cubicBezTo>
                    <a:pt x="130" y="110"/>
                    <a:pt x="130" y="112"/>
                    <a:pt x="129" y="114"/>
                  </a:cubicBezTo>
                  <a:cubicBezTo>
                    <a:pt x="127" y="115"/>
                    <a:pt x="124" y="117"/>
                    <a:pt x="122" y="118"/>
                  </a:cubicBezTo>
                  <a:cubicBezTo>
                    <a:pt x="119" y="119"/>
                    <a:pt x="116" y="122"/>
                    <a:pt x="114" y="123"/>
                  </a:cubicBezTo>
                  <a:cubicBezTo>
                    <a:pt x="113" y="125"/>
                    <a:pt x="112" y="129"/>
                    <a:pt x="112" y="131"/>
                  </a:cubicBezTo>
                  <a:cubicBezTo>
                    <a:pt x="112" y="134"/>
                    <a:pt x="111" y="138"/>
                    <a:pt x="109" y="140"/>
                  </a:cubicBezTo>
                  <a:cubicBezTo>
                    <a:pt x="108" y="142"/>
                    <a:pt x="107" y="146"/>
                    <a:pt x="106" y="151"/>
                  </a:cubicBezTo>
                  <a:cubicBezTo>
                    <a:pt x="105" y="155"/>
                    <a:pt x="102" y="156"/>
                    <a:pt x="98" y="153"/>
                  </a:cubicBezTo>
                  <a:cubicBezTo>
                    <a:pt x="94" y="150"/>
                    <a:pt x="88" y="145"/>
                    <a:pt x="85" y="143"/>
                  </a:cubicBezTo>
                  <a:cubicBezTo>
                    <a:pt x="82" y="141"/>
                    <a:pt x="78" y="138"/>
                    <a:pt x="75" y="136"/>
                  </a:cubicBezTo>
                  <a:cubicBezTo>
                    <a:pt x="73" y="134"/>
                    <a:pt x="68" y="135"/>
                    <a:pt x="64" y="137"/>
                  </a:cubicBezTo>
                  <a:cubicBezTo>
                    <a:pt x="60" y="139"/>
                    <a:pt x="54" y="140"/>
                    <a:pt x="51" y="140"/>
                  </a:cubicBezTo>
                  <a:cubicBezTo>
                    <a:pt x="48" y="140"/>
                    <a:pt x="44" y="142"/>
                    <a:pt x="42" y="144"/>
                  </a:cubicBezTo>
                  <a:cubicBezTo>
                    <a:pt x="40" y="147"/>
                    <a:pt x="36" y="150"/>
                    <a:pt x="33" y="150"/>
                  </a:cubicBezTo>
                  <a:cubicBezTo>
                    <a:pt x="30" y="151"/>
                    <a:pt x="28" y="152"/>
                    <a:pt x="28" y="152"/>
                  </a:cubicBezTo>
                  <a:cubicBezTo>
                    <a:pt x="28" y="153"/>
                    <a:pt x="30" y="156"/>
                    <a:pt x="31" y="158"/>
                  </a:cubicBezTo>
                  <a:cubicBezTo>
                    <a:pt x="33" y="160"/>
                    <a:pt x="33" y="163"/>
                    <a:pt x="31" y="165"/>
                  </a:cubicBezTo>
                  <a:cubicBezTo>
                    <a:pt x="30" y="166"/>
                    <a:pt x="27" y="168"/>
                    <a:pt x="24" y="169"/>
                  </a:cubicBezTo>
                  <a:cubicBezTo>
                    <a:pt x="21" y="171"/>
                    <a:pt x="17" y="171"/>
                    <a:pt x="14" y="171"/>
                  </a:cubicBezTo>
                  <a:cubicBezTo>
                    <a:pt x="11" y="170"/>
                    <a:pt x="6" y="171"/>
                    <a:pt x="4" y="173"/>
                  </a:cubicBezTo>
                  <a:cubicBezTo>
                    <a:pt x="1" y="175"/>
                    <a:pt x="0" y="178"/>
                    <a:pt x="0" y="180"/>
                  </a:cubicBezTo>
                  <a:cubicBezTo>
                    <a:pt x="1" y="182"/>
                    <a:pt x="3" y="184"/>
                    <a:pt x="4" y="186"/>
                  </a:cubicBezTo>
                  <a:cubicBezTo>
                    <a:pt x="5" y="188"/>
                    <a:pt x="6" y="190"/>
                    <a:pt x="7" y="192"/>
                  </a:cubicBezTo>
                  <a:cubicBezTo>
                    <a:pt x="8" y="193"/>
                    <a:pt x="8" y="196"/>
                    <a:pt x="8" y="198"/>
                  </a:cubicBezTo>
                  <a:cubicBezTo>
                    <a:pt x="8" y="200"/>
                    <a:pt x="10" y="204"/>
                    <a:pt x="11" y="207"/>
                  </a:cubicBezTo>
                  <a:cubicBezTo>
                    <a:pt x="12" y="210"/>
                    <a:pt x="14" y="213"/>
                    <a:pt x="15" y="215"/>
                  </a:cubicBezTo>
                  <a:cubicBezTo>
                    <a:pt x="16" y="216"/>
                    <a:pt x="18" y="219"/>
                    <a:pt x="20" y="220"/>
                  </a:cubicBezTo>
                  <a:cubicBezTo>
                    <a:pt x="22" y="222"/>
                    <a:pt x="25" y="227"/>
                    <a:pt x="27" y="230"/>
                  </a:cubicBezTo>
                  <a:cubicBezTo>
                    <a:pt x="29" y="233"/>
                    <a:pt x="31" y="237"/>
                    <a:pt x="32" y="238"/>
                  </a:cubicBezTo>
                  <a:cubicBezTo>
                    <a:pt x="33" y="239"/>
                    <a:pt x="36" y="241"/>
                    <a:pt x="37" y="243"/>
                  </a:cubicBezTo>
                  <a:cubicBezTo>
                    <a:pt x="38" y="244"/>
                    <a:pt x="40" y="245"/>
                    <a:pt x="41" y="246"/>
                  </a:cubicBezTo>
                  <a:cubicBezTo>
                    <a:pt x="42" y="247"/>
                    <a:pt x="42" y="248"/>
                    <a:pt x="43" y="250"/>
                  </a:cubicBezTo>
                  <a:cubicBezTo>
                    <a:pt x="43" y="252"/>
                    <a:pt x="43" y="253"/>
                    <a:pt x="44" y="254"/>
                  </a:cubicBezTo>
                  <a:cubicBezTo>
                    <a:pt x="45" y="255"/>
                    <a:pt x="45" y="256"/>
                    <a:pt x="46" y="257"/>
                  </a:cubicBezTo>
                  <a:cubicBezTo>
                    <a:pt x="47" y="258"/>
                    <a:pt x="48" y="260"/>
                    <a:pt x="49" y="261"/>
                  </a:cubicBezTo>
                  <a:cubicBezTo>
                    <a:pt x="50" y="262"/>
                    <a:pt x="51" y="264"/>
                    <a:pt x="52" y="265"/>
                  </a:cubicBezTo>
                  <a:cubicBezTo>
                    <a:pt x="53" y="266"/>
                    <a:pt x="55" y="266"/>
                    <a:pt x="57" y="266"/>
                  </a:cubicBezTo>
                  <a:cubicBezTo>
                    <a:pt x="60" y="266"/>
                    <a:pt x="62" y="267"/>
                    <a:pt x="63" y="269"/>
                  </a:cubicBezTo>
                  <a:cubicBezTo>
                    <a:pt x="63" y="270"/>
                    <a:pt x="65" y="271"/>
                    <a:pt x="66" y="271"/>
                  </a:cubicBezTo>
                  <a:cubicBezTo>
                    <a:pt x="67" y="271"/>
                    <a:pt x="69" y="272"/>
                    <a:pt x="70" y="273"/>
                  </a:cubicBezTo>
                  <a:cubicBezTo>
                    <a:pt x="71" y="275"/>
                    <a:pt x="74" y="276"/>
                    <a:pt x="76" y="277"/>
                  </a:cubicBezTo>
                  <a:cubicBezTo>
                    <a:pt x="78" y="277"/>
                    <a:pt x="80" y="278"/>
                    <a:pt x="80" y="278"/>
                  </a:cubicBezTo>
                  <a:cubicBezTo>
                    <a:pt x="80" y="278"/>
                    <a:pt x="81" y="276"/>
                    <a:pt x="82" y="274"/>
                  </a:cubicBezTo>
                  <a:cubicBezTo>
                    <a:pt x="83" y="273"/>
                    <a:pt x="88" y="271"/>
                    <a:pt x="92" y="27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6"/>
            <p:cNvSpPr>
              <a:spLocks/>
            </p:cNvSpPr>
            <p:nvPr/>
          </p:nvSpPr>
          <p:spPr bwMode="auto">
            <a:xfrm>
              <a:off x="1039813" y="749300"/>
              <a:ext cx="1604963" cy="1916113"/>
            </a:xfrm>
            <a:custGeom>
              <a:avLst/>
              <a:gdLst/>
              <a:ahLst/>
              <a:cxnLst>
                <a:cxn ang="0">
                  <a:pos x="419" y="470"/>
                </a:cxn>
                <a:cxn ang="0">
                  <a:pos x="410" y="453"/>
                </a:cxn>
                <a:cxn ang="0">
                  <a:pos x="410" y="425"/>
                </a:cxn>
                <a:cxn ang="0">
                  <a:pos x="392" y="394"/>
                </a:cxn>
                <a:cxn ang="0">
                  <a:pos x="390" y="361"/>
                </a:cxn>
                <a:cxn ang="0">
                  <a:pos x="419" y="362"/>
                </a:cxn>
                <a:cxn ang="0">
                  <a:pos x="417" y="331"/>
                </a:cxn>
                <a:cxn ang="0">
                  <a:pos x="416" y="282"/>
                </a:cxn>
                <a:cxn ang="0">
                  <a:pos x="427" y="225"/>
                </a:cxn>
                <a:cxn ang="0">
                  <a:pos x="418" y="179"/>
                </a:cxn>
                <a:cxn ang="0">
                  <a:pos x="402" y="140"/>
                </a:cxn>
                <a:cxn ang="0">
                  <a:pos x="19" y="0"/>
                </a:cxn>
                <a:cxn ang="0">
                  <a:pos x="7" y="11"/>
                </a:cxn>
                <a:cxn ang="0">
                  <a:pos x="4" y="22"/>
                </a:cxn>
                <a:cxn ang="0">
                  <a:pos x="2" y="42"/>
                </a:cxn>
                <a:cxn ang="0">
                  <a:pos x="12" y="51"/>
                </a:cxn>
                <a:cxn ang="0">
                  <a:pos x="31" y="63"/>
                </a:cxn>
                <a:cxn ang="0">
                  <a:pos x="53" y="82"/>
                </a:cxn>
                <a:cxn ang="0">
                  <a:pos x="68" y="77"/>
                </a:cxn>
                <a:cxn ang="0">
                  <a:pos x="89" y="92"/>
                </a:cxn>
                <a:cxn ang="0">
                  <a:pos x="117" y="109"/>
                </a:cxn>
                <a:cxn ang="0">
                  <a:pos x="127" y="120"/>
                </a:cxn>
                <a:cxn ang="0">
                  <a:pos x="123" y="134"/>
                </a:cxn>
                <a:cxn ang="0">
                  <a:pos x="127" y="160"/>
                </a:cxn>
                <a:cxn ang="0">
                  <a:pos x="135" y="182"/>
                </a:cxn>
                <a:cxn ang="0">
                  <a:pos x="140" y="198"/>
                </a:cxn>
                <a:cxn ang="0">
                  <a:pos x="144" y="216"/>
                </a:cxn>
                <a:cxn ang="0">
                  <a:pos x="157" y="242"/>
                </a:cxn>
                <a:cxn ang="0">
                  <a:pos x="160" y="258"/>
                </a:cxn>
                <a:cxn ang="0">
                  <a:pos x="170" y="263"/>
                </a:cxn>
                <a:cxn ang="0">
                  <a:pos x="173" y="275"/>
                </a:cxn>
                <a:cxn ang="0">
                  <a:pos x="178" y="294"/>
                </a:cxn>
                <a:cxn ang="0">
                  <a:pos x="190" y="309"/>
                </a:cxn>
                <a:cxn ang="0">
                  <a:pos x="200" y="325"/>
                </a:cxn>
                <a:cxn ang="0">
                  <a:pos x="216" y="339"/>
                </a:cxn>
                <a:cxn ang="0">
                  <a:pos x="226" y="357"/>
                </a:cxn>
                <a:cxn ang="0">
                  <a:pos x="245" y="376"/>
                </a:cxn>
                <a:cxn ang="0">
                  <a:pos x="259" y="386"/>
                </a:cxn>
                <a:cxn ang="0">
                  <a:pos x="272" y="384"/>
                </a:cxn>
                <a:cxn ang="0">
                  <a:pos x="275" y="391"/>
                </a:cxn>
                <a:cxn ang="0">
                  <a:pos x="272" y="402"/>
                </a:cxn>
                <a:cxn ang="0">
                  <a:pos x="277" y="421"/>
                </a:cxn>
                <a:cxn ang="0">
                  <a:pos x="292" y="438"/>
                </a:cxn>
                <a:cxn ang="0">
                  <a:pos x="316" y="449"/>
                </a:cxn>
                <a:cxn ang="0">
                  <a:pos x="326" y="475"/>
                </a:cxn>
                <a:cxn ang="0">
                  <a:pos x="340" y="480"/>
                </a:cxn>
                <a:cxn ang="0">
                  <a:pos x="346" y="476"/>
                </a:cxn>
                <a:cxn ang="0">
                  <a:pos x="359" y="490"/>
                </a:cxn>
                <a:cxn ang="0">
                  <a:pos x="366" y="505"/>
                </a:cxn>
                <a:cxn ang="0">
                  <a:pos x="377" y="507"/>
                </a:cxn>
              </a:cxnLst>
              <a:rect l="0" t="0" r="r" b="b"/>
              <a:pathLst>
                <a:path w="428" h="511">
                  <a:moveTo>
                    <a:pt x="388" y="500"/>
                  </a:moveTo>
                  <a:cubicBezTo>
                    <a:pt x="391" y="498"/>
                    <a:pt x="399" y="492"/>
                    <a:pt x="405" y="487"/>
                  </a:cubicBezTo>
                  <a:cubicBezTo>
                    <a:pt x="412" y="482"/>
                    <a:pt x="418" y="474"/>
                    <a:pt x="419" y="470"/>
                  </a:cubicBezTo>
                  <a:cubicBezTo>
                    <a:pt x="420" y="465"/>
                    <a:pt x="421" y="461"/>
                    <a:pt x="421" y="461"/>
                  </a:cubicBezTo>
                  <a:cubicBezTo>
                    <a:pt x="421" y="461"/>
                    <a:pt x="420" y="461"/>
                    <a:pt x="418" y="460"/>
                  </a:cubicBezTo>
                  <a:cubicBezTo>
                    <a:pt x="416" y="459"/>
                    <a:pt x="413" y="456"/>
                    <a:pt x="410" y="453"/>
                  </a:cubicBezTo>
                  <a:cubicBezTo>
                    <a:pt x="408" y="450"/>
                    <a:pt x="407" y="445"/>
                    <a:pt x="409" y="442"/>
                  </a:cubicBezTo>
                  <a:cubicBezTo>
                    <a:pt x="410" y="439"/>
                    <a:pt x="411" y="435"/>
                    <a:pt x="411" y="433"/>
                  </a:cubicBezTo>
                  <a:cubicBezTo>
                    <a:pt x="410" y="431"/>
                    <a:pt x="410" y="427"/>
                    <a:pt x="410" y="425"/>
                  </a:cubicBezTo>
                  <a:cubicBezTo>
                    <a:pt x="410" y="422"/>
                    <a:pt x="408" y="418"/>
                    <a:pt x="405" y="415"/>
                  </a:cubicBezTo>
                  <a:cubicBezTo>
                    <a:pt x="403" y="412"/>
                    <a:pt x="400" y="407"/>
                    <a:pt x="399" y="403"/>
                  </a:cubicBezTo>
                  <a:cubicBezTo>
                    <a:pt x="398" y="399"/>
                    <a:pt x="395" y="395"/>
                    <a:pt x="392" y="394"/>
                  </a:cubicBezTo>
                  <a:cubicBezTo>
                    <a:pt x="389" y="392"/>
                    <a:pt x="385" y="386"/>
                    <a:pt x="383" y="379"/>
                  </a:cubicBezTo>
                  <a:cubicBezTo>
                    <a:pt x="381" y="372"/>
                    <a:pt x="381" y="366"/>
                    <a:pt x="382" y="364"/>
                  </a:cubicBezTo>
                  <a:cubicBezTo>
                    <a:pt x="384" y="363"/>
                    <a:pt x="387" y="361"/>
                    <a:pt x="390" y="361"/>
                  </a:cubicBezTo>
                  <a:cubicBezTo>
                    <a:pt x="392" y="360"/>
                    <a:pt x="396" y="360"/>
                    <a:pt x="399" y="360"/>
                  </a:cubicBezTo>
                  <a:cubicBezTo>
                    <a:pt x="402" y="361"/>
                    <a:pt x="407" y="362"/>
                    <a:pt x="410" y="364"/>
                  </a:cubicBezTo>
                  <a:cubicBezTo>
                    <a:pt x="413" y="365"/>
                    <a:pt x="417" y="364"/>
                    <a:pt x="419" y="362"/>
                  </a:cubicBezTo>
                  <a:cubicBezTo>
                    <a:pt x="421" y="359"/>
                    <a:pt x="422" y="355"/>
                    <a:pt x="421" y="352"/>
                  </a:cubicBezTo>
                  <a:cubicBezTo>
                    <a:pt x="420" y="349"/>
                    <a:pt x="419" y="345"/>
                    <a:pt x="418" y="342"/>
                  </a:cubicBezTo>
                  <a:cubicBezTo>
                    <a:pt x="417" y="339"/>
                    <a:pt x="417" y="334"/>
                    <a:pt x="417" y="331"/>
                  </a:cubicBezTo>
                  <a:cubicBezTo>
                    <a:pt x="417" y="327"/>
                    <a:pt x="417" y="318"/>
                    <a:pt x="417" y="311"/>
                  </a:cubicBezTo>
                  <a:cubicBezTo>
                    <a:pt x="416" y="304"/>
                    <a:pt x="416" y="296"/>
                    <a:pt x="416" y="293"/>
                  </a:cubicBezTo>
                  <a:cubicBezTo>
                    <a:pt x="415" y="290"/>
                    <a:pt x="416" y="285"/>
                    <a:pt x="416" y="282"/>
                  </a:cubicBezTo>
                  <a:cubicBezTo>
                    <a:pt x="417" y="279"/>
                    <a:pt x="419" y="274"/>
                    <a:pt x="420" y="271"/>
                  </a:cubicBezTo>
                  <a:cubicBezTo>
                    <a:pt x="421" y="268"/>
                    <a:pt x="423" y="258"/>
                    <a:pt x="424" y="250"/>
                  </a:cubicBezTo>
                  <a:cubicBezTo>
                    <a:pt x="425" y="242"/>
                    <a:pt x="427" y="231"/>
                    <a:pt x="427" y="225"/>
                  </a:cubicBezTo>
                  <a:cubicBezTo>
                    <a:pt x="427" y="220"/>
                    <a:pt x="428" y="209"/>
                    <a:pt x="428" y="202"/>
                  </a:cubicBezTo>
                  <a:cubicBezTo>
                    <a:pt x="428" y="195"/>
                    <a:pt x="426" y="187"/>
                    <a:pt x="425" y="185"/>
                  </a:cubicBezTo>
                  <a:cubicBezTo>
                    <a:pt x="424" y="183"/>
                    <a:pt x="420" y="180"/>
                    <a:pt x="418" y="179"/>
                  </a:cubicBezTo>
                  <a:cubicBezTo>
                    <a:pt x="415" y="178"/>
                    <a:pt x="411" y="176"/>
                    <a:pt x="409" y="173"/>
                  </a:cubicBezTo>
                  <a:cubicBezTo>
                    <a:pt x="407" y="170"/>
                    <a:pt x="403" y="166"/>
                    <a:pt x="401" y="164"/>
                  </a:cubicBezTo>
                  <a:cubicBezTo>
                    <a:pt x="399" y="162"/>
                    <a:pt x="399" y="151"/>
                    <a:pt x="402" y="140"/>
                  </a:cubicBezTo>
                  <a:cubicBezTo>
                    <a:pt x="404" y="129"/>
                    <a:pt x="406" y="121"/>
                    <a:pt x="406" y="121"/>
                  </a:cubicBezTo>
                  <a:cubicBezTo>
                    <a:pt x="266" y="112"/>
                    <a:pt x="266" y="112"/>
                    <a:pt x="266" y="112"/>
                  </a:cubicBezTo>
                  <a:cubicBezTo>
                    <a:pt x="19" y="0"/>
                    <a:pt x="19" y="0"/>
                    <a:pt x="19" y="0"/>
                  </a:cubicBezTo>
                  <a:cubicBezTo>
                    <a:pt x="19" y="0"/>
                    <a:pt x="17" y="1"/>
                    <a:pt x="15" y="2"/>
                  </a:cubicBezTo>
                  <a:cubicBezTo>
                    <a:pt x="13" y="2"/>
                    <a:pt x="10" y="4"/>
                    <a:pt x="10" y="6"/>
                  </a:cubicBezTo>
                  <a:cubicBezTo>
                    <a:pt x="9" y="8"/>
                    <a:pt x="8" y="10"/>
                    <a:pt x="7" y="11"/>
                  </a:cubicBezTo>
                  <a:cubicBezTo>
                    <a:pt x="7" y="12"/>
                    <a:pt x="5" y="14"/>
                    <a:pt x="4" y="15"/>
                  </a:cubicBezTo>
                  <a:cubicBezTo>
                    <a:pt x="3" y="17"/>
                    <a:pt x="2" y="18"/>
                    <a:pt x="2" y="18"/>
                  </a:cubicBezTo>
                  <a:cubicBezTo>
                    <a:pt x="2" y="18"/>
                    <a:pt x="3" y="20"/>
                    <a:pt x="4" y="22"/>
                  </a:cubicBezTo>
                  <a:cubicBezTo>
                    <a:pt x="5" y="25"/>
                    <a:pt x="7" y="28"/>
                    <a:pt x="8" y="30"/>
                  </a:cubicBezTo>
                  <a:cubicBezTo>
                    <a:pt x="9" y="32"/>
                    <a:pt x="8" y="35"/>
                    <a:pt x="7" y="37"/>
                  </a:cubicBezTo>
                  <a:cubicBezTo>
                    <a:pt x="6" y="39"/>
                    <a:pt x="3" y="41"/>
                    <a:pt x="2" y="42"/>
                  </a:cubicBezTo>
                  <a:cubicBezTo>
                    <a:pt x="1" y="43"/>
                    <a:pt x="0" y="44"/>
                    <a:pt x="0" y="44"/>
                  </a:cubicBezTo>
                  <a:cubicBezTo>
                    <a:pt x="0" y="44"/>
                    <a:pt x="2" y="45"/>
                    <a:pt x="5" y="46"/>
                  </a:cubicBezTo>
                  <a:cubicBezTo>
                    <a:pt x="7" y="47"/>
                    <a:pt x="10" y="50"/>
                    <a:pt x="12" y="51"/>
                  </a:cubicBezTo>
                  <a:cubicBezTo>
                    <a:pt x="13" y="53"/>
                    <a:pt x="16" y="55"/>
                    <a:pt x="18" y="56"/>
                  </a:cubicBezTo>
                  <a:cubicBezTo>
                    <a:pt x="20" y="57"/>
                    <a:pt x="22" y="58"/>
                    <a:pt x="24" y="58"/>
                  </a:cubicBezTo>
                  <a:cubicBezTo>
                    <a:pt x="26" y="58"/>
                    <a:pt x="29" y="61"/>
                    <a:pt x="31" y="63"/>
                  </a:cubicBezTo>
                  <a:cubicBezTo>
                    <a:pt x="33" y="66"/>
                    <a:pt x="36" y="69"/>
                    <a:pt x="39" y="71"/>
                  </a:cubicBezTo>
                  <a:cubicBezTo>
                    <a:pt x="41" y="72"/>
                    <a:pt x="44" y="75"/>
                    <a:pt x="46" y="76"/>
                  </a:cubicBezTo>
                  <a:cubicBezTo>
                    <a:pt x="47" y="78"/>
                    <a:pt x="50" y="81"/>
                    <a:pt x="53" y="82"/>
                  </a:cubicBezTo>
                  <a:cubicBezTo>
                    <a:pt x="56" y="83"/>
                    <a:pt x="59" y="84"/>
                    <a:pt x="60" y="83"/>
                  </a:cubicBezTo>
                  <a:cubicBezTo>
                    <a:pt x="61" y="83"/>
                    <a:pt x="63" y="82"/>
                    <a:pt x="65" y="82"/>
                  </a:cubicBezTo>
                  <a:cubicBezTo>
                    <a:pt x="66" y="81"/>
                    <a:pt x="67" y="79"/>
                    <a:pt x="68" y="77"/>
                  </a:cubicBezTo>
                  <a:cubicBezTo>
                    <a:pt x="68" y="76"/>
                    <a:pt x="71" y="76"/>
                    <a:pt x="75" y="78"/>
                  </a:cubicBezTo>
                  <a:cubicBezTo>
                    <a:pt x="78" y="80"/>
                    <a:pt x="83" y="82"/>
                    <a:pt x="85" y="84"/>
                  </a:cubicBezTo>
                  <a:cubicBezTo>
                    <a:pt x="87" y="86"/>
                    <a:pt x="89" y="89"/>
                    <a:pt x="89" y="92"/>
                  </a:cubicBezTo>
                  <a:cubicBezTo>
                    <a:pt x="90" y="95"/>
                    <a:pt x="91" y="98"/>
                    <a:pt x="93" y="99"/>
                  </a:cubicBezTo>
                  <a:cubicBezTo>
                    <a:pt x="95" y="101"/>
                    <a:pt x="101" y="103"/>
                    <a:pt x="105" y="105"/>
                  </a:cubicBezTo>
                  <a:cubicBezTo>
                    <a:pt x="109" y="106"/>
                    <a:pt x="115" y="108"/>
                    <a:pt x="117" y="109"/>
                  </a:cubicBezTo>
                  <a:cubicBezTo>
                    <a:pt x="119" y="110"/>
                    <a:pt x="122" y="110"/>
                    <a:pt x="124" y="110"/>
                  </a:cubicBezTo>
                  <a:cubicBezTo>
                    <a:pt x="126" y="110"/>
                    <a:pt x="127" y="112"/>
                    <a:pt x="128" y="114"/>
                  </a:cubicBezTo>
                  <a:cubicBezTo>
                    <a:pt x="128" y="116"/>
                    <a:pt x="128" y="119"/>
                    <a:pt x="127" y="120"/>
                  </a:cubicBezTo>
                  <a:cubicBezTo>
                    <a:pt x="126" y="122"/>
                    <a:pt x="125" y="124"/>
                    <a:pt x="124" y="123"/>
                  </a:cubicBezTo>
                  <a:cubicBezTo>
                    <a:pt x="123" y="123"/>
                    <a:pt x="122" y="125"/>
                    <a:pt x="123" y="127"/>
                  </a:cubicBezTo>
                  <a:cubicBezTo>
                    <a:pt x="123" y="130"/>
                    <a:pt x="123" y="133"/>
                    <a:pt x="123" y="134"/>
                  </a:cubicBezTo>
                  <a:cubicBezTo>
                    <a:pt x="123" y="135"/>
                    <a:pt x="122" y="138"/>
                    <a:pt x="121" y="140"/>
                  </a:cubicBezTo>
                  <a:cubicBezTo>
                    <a:pt x="120" y="142"/>
                    <a:pt x="120" y="146"/>
                    <a:pt x="121" y="149"/>
                  </a:cubicBezTo>
                  <a:cubicBezTo>
                    <a:pt x="122" y="151"/>
                    <a:pt x="124" y="157"/>
                    <a:pt x="127" y="160"/>
                  </a:cubicBezTo>
                  <a:cubicBezTo>
                    <a:pt x="129" y="164"/>
                    <a:pt x="132" y="169"/>
                    <a:pt x="133" y="171"/>
                  </a:cubicBezTo>
                  <a:cubicBezTo>
                    <a:pt x="134" y="173"/>
                    <a:pt x="135" y="176"/>
                    <a:pt x="135" y="177"/>
                  </a:cubicBezTo>
                  <a:cubicBezTo>
                    <a:pt x="136" y="178"/>
                    <a:pt x="135" y="180"/>
                    <a:pt x="135" y="182"/>
                  </a:cubicBezTo>
                  <a:cubicBezTo>
                    <a:pt x="135" y="184"/>
                    <a:pt x="136" y="186"/>
                    <a:pt x="137" y="187"/>
                  </a:cubicBezTo>
                  <a:cubicBezTo>
                    <a:pt x="139" y="188"/>
                    <a:pt x="140" y="191"/>
                    <a:pt x="141" y="193"/>
                  </a:cubicBezTo>
                  <a:cubicBezTo>
                    <a:pt x="141" y="195"/>
                    <a:pt x="141" y="197"/>
                    <a:pt x="140" y="198"/>
                  </a:cubicBezTo>
                  <a:cubicBezTo>
                    <a:pt x="140" y="199"/>
                    <a:pt x="140" y="202"/>
                    <a:pt x="140" y="204"/>
                  </a:cubicBezTo>
                  <a:cubicBezTo>
                    <a:pt x="140" y="206"/>
                    <a:pt x="141" y="209"/>
                    <a:pt x="141" y="211"/>
                  </a:cubicBezTo>
                  <a:cubicBezTo>
                    <a:pt x="142" y="213"/>
                    <a:pt x="143" y="215"/>
                    <a:pt x="144" y="216"/>
                  </a:cubicBezTo>
                  <a:cubicBezTo>
                    <a:pt x="145" y="216"/>
                    <a:pt x="147" y="220"/>
                    <a:pt x="148" y="223"/>
                  </a:cubicBezTo>
                  <a:cubicBezTo>
                    <a:pt x="149" y="227"/>
                    <a:pt x="151" y="231"/>
                    <a:pt x="152" y="234"/>
                  </a:cubicBezTo>
                  <a:cubicBezTo>
                    <a:pt x="153" y="236"/>
                    <a:pt x="156" y="240"/>
                    <a:pt x="157" y="242"/>
                  </a:cubicBezTo>
                  <a:cubicBezTo>
                    <a:pt x="158" y="245"/>
                    <a:pt x="160" y="248"/>
                    <a:pt x="161" y="249"/>
                  </a:cubicBezTo>
                  <a:cubicBezTo>
                    <a:pt x="162" y="250"/>
                    <a:pt x="162" y="252"/>
                    <a:pt x="161" y="253"/>
                  </a:cubicBezTo>
                  <a:cubicBezTo>
                    <a:pt x="160" y="255"/>
                    <a:pt x="160" y="257"/>
                    <a:pt x="160" y="258"/>
                  </a:cubicBezTo>
                  <a:cubicBezTo>
                    <a:pt x="160" y="259"/>
                    <a:pt x="160" y="261"/>
                    <a:pt x="161" y="261"/>
                  </a:cubicBezTo>
                  <a:cubicBezTo>
                    <a:pt x="162" y="262"/>
                    <a:pt x="164" y="262"/>
                    <a:pt x="165" y="262"/>
                  </a:cubicBezTo>
                  <a:cubicBezTo>
                    <a:pt x="166" y="262"/>
                    <a:pt x="169" y="263"/>
                    <a:pt x="170" y="263"/>
                  </a:cubicBezTo>
                  <a:cubicBezTo>
                    <a:pt x="171" y="263"/>
                    <a:pt x="172" y="264"/>
                    <a:pt x="172" y="265"/>
                  </a:cubicBezTo>
                  <a:cubicBezTo>
                    <a:pt x="172" y="266"/>
                    <a:pt x="172" y="268"/>
                    <a:pt x="172" y="270"/>
                  </a:cubicBezTo>
                  <a:cubicBezTo>
                    <a:pt x="172" y="272"/>
                    <a:pt x="172" y="274"/>
                    <a:pt x="173" y="275"/>
                  </a:cubicBezTo>
                  <a:cubicBezTo>
                    <a:pt x="173" y="277"/>
                    <a:pt x="173" y="279"/>
                    <a:pt x="173" y="281"/>
                  </a:cubicBezTo>
                  <a:cubicBezTo>
                    <a:pt x="174" y="283"/>
                    <a:pt x="174" y="286"/>
                    <a:pt x="174" y="288"/>
                  </a:cubicBezTo>
                  <a:cubicBezTo>
                    <a:pt x="175" y="290"/>
                    <a:pt x="176" y="292"/>
                    <a:pt x="178" y="294"/>
                  </a:cubicBezTo>
                  <a:cubicBezTo>
                    <a:pt x="179" y="295"/>
                    <a:pt x="182" y="298"/>
                    <a:pt x="184" y="300"/>
                  </a:cubicBezTo>
                  <a:cubicBezTo>
                    <a:pt x="186" y="302"/>
                    <a:pt x="189" y="304"/>
                    <a:pt x="190" y="305"/>
                  </a:cubicBezTo>
                  <a:cubicBezTo>
                    <a:pt x="192" y="307"/>
                    <a:pt x="192" y="308"/>
                    <a:pt x="190" y="309"/>
                  </a:cubicBezTo>
                  <a:cubicBezTo>
                    <a:pt x="189" y="309"/>
                    <a:pt x="189" y="310"/>
                    <a:pt x="190" y="311"/>
                  </a:cubicBezTo>
                  <a:cubicBezTo>
                    <a:pt x="191" y="312"/>
                    <a:pt x="193" y="315"/>
                    <a:pt x="195" y="317"/>
                  </a:cubicBezTo>
                  <a:cubicBezTo>
                    <a:pt x="197" y="319"/>
                    <a:pt x="199" y="323"/>
                    <a:pt x="200" y="325"/>
                  </a:cubicBezTo>
                  <a:cubicBezTo>
                    <a:pt x="201" y="327"/>
                    <a:pt x="202" y="330"/>
                    <a:pt x="203" y="331"/>
                  </a:cubicBezTo>
                  <a:cubicBezTo>
                    <a:pt x="203" y="333"/>
                    <a:pt x="206" y="335"/>
                    <a:pt x="208" y="336"/>
                  </a:cubicBezTo>
                  <a:cubicBezTo>
                    <a:pt x="211" y="337"/>
                    <a:pt x="215" y="338"/>
                    <a:pt x="216" y="339"/>
                  </a:cubicBezTo>
                  <a:cubicBezTo>
                    <a:pt x="218" y="340"/>
                    <a:pt x="219" y="342"/>
                    <a:pt x="219" y="343"/>
                  </a:cubicBezTo>
                  <a:cubicBezTo>
                    <a:pt x="219" y="345"/>
                    <a:pt x="219" y="347"/>
                    <a:pt x="221" y="349"/>
                  </a:cubicBezTo>
                  <a:cubicBezTo>
                    <a:pt x="222" y="350"/>
                    <a:pt x="225" y="354"/>
                    <a:pt x="226" y="357"/>
                  </a:cubicBezTo>
                  <a:cubicBezTo>
                    <a:pt x="228" y="360"/>
                    <a:pt x="231" y="365"/>
                    <a:pt x="234" y="368"/>
                  </a:cubicBezTo>
                  <a:cubicBezTo>
                    <a:pt x="236" y="370"/>
                    <a:pt x="239" y="373"/>
                    <a:pt x="240" y="374"/>
                  </a:cubicBezTo>
                  <a:cubicBezTo>
                    <a:pt x="241" y="375"/>
                    <a:pt x="243" y="376"/>
                    <a:pt x="245" y="376"/>
                  </a:cubicBezTo>
                  <a:cubicBezTo>
                    <a:pt x="247" y="376"/>
                    <a:pt x="249" y="377"/>
                    <a:pt x="250" y="378"/>
                  </a:cubicBezTo>
                  <a:cubicBezTo>
                    <a:pt x="250" y="380"/>
                    <a:pt x="252" y="382"/>
                    <a:pt x="254" y="384"/>
                  </a:cubicBezTo>
                  <a:cubicBezTo>
                    <a:pt x="255" y="385"/>
                    <a:pt x="257" y="386"/>
                    <a:pt x="259" y="386"/>
                  </a:cubicBezTo>
                  <a:cubicBezTo>
                    <a:pt x="260" y="385"/>
                    <a:pt x="261" y="384"/>
                    <a:pt x="261" y="383"/>
                  </a:cubicBezTo>
                  <a:cubicBezTo>
                    <a:pt x="261" y="381"/>
                    <a:pt x="263" y="381"/>
                    <a:pt x="265" y="382"/>
                  </a:cubicBezTo>
                  <a:cubicBezTo>
                    <a:pt x="267" y="382"/>
                    <a:pt x="270" y="383"/>
                    <a:pt x="272" y="384"/>
                  </a:cubicBezTo>
                  <a:cubicBezTo>
                    <a:pt x="274" y="384"/>
                    <a:pt x="276" y="385"/>
                    <a:pt x="278" y="386"/>
                  </a:cubicBezTo>
                  <a:cubicBezTo>
                    <a:pt x="280" y="386"/>
                    <a:pt x="280" y="387"/>
                    <a:pt x="278" y="388"/>
                  </a:cubicBezTo>
                  <a:cubicBezTo>
                    <a:pt x="276" y="388"/>
                    <a:pt x="275" y="389"/>
                    <a:pt x="275" y="391"/>
                  </a:cubicBezTo>
                  <a:cubicBezTo>
                    <a:pt x="275" y="392"/>
                    <a:pt x="275" y="394"/>
                    <a:pt x="276" y="395"/>
                  </a:cubicBezTo>
                  <a:cubicBezTo>
                    <a:pt x="277" y="396"/>
                    <a:pt x="276" y="398"/>
                    <a:pt x="274" y="399"/>
                  </a:cubicBezTo>
                  <a:cubicBezTo>
                    <a:pt x="273" y="400"/>
                    <a:pt x="272" y="402"/>
                    <a:pt x="272" y="402"/>
                  </a:cubicBezTo>
                  <a:cubicBezTo>
                    <a:pt x="272" y="402"/>
                    <a:pt x="272" y="404"/>
                    <a:pt x="273" y="406"/>
                  </a:cubicBezTo>
                  <a:cubicBezTo>
                    <a:pt x="274" y="409"/>
                    <a:pt x="274" y="413"/>
                    <a:pt x="274" y="415"/>
                  </a:cubicBezTo>
                  <a:cubicBezTo>
                    <a:pt x="274" y="417"/>
                    <a:pt x="276" y="419"/>
                    <a:pt x="277" y="421"/>
                  </a:cubicBezTo>
                  <a:cubicBezTo>
                    <a:pt x="279" y="422"/>
                    <a:pt x="280" y="424"/>
                    <a:pt x="279" y="426"/>
                  </a:cubicBezTo>
                  <a:cubicBezTo>
                    <a:pt x="278" y="427"/>
                    <a:pt x="280" y="430"/>
                    <a:pt x="282" y="431"/>
                  </a:cubicBezTo>
                  <a:cubicBezTo>
                    <a:pt x="284" y="433"/>
                    <a:pt x="289" y="436"/>
                    <a:pt x="292" y="438"/>
                  </a:cubicBezTo>
                  <a:cubicBezTo>
                    <a:pt x="295" y="441"/>
                    <a:pt x="299" y="443"/>
                    <a:pt x="302" y="444"/>
                  </a:cubicBezTo>
                  <a:cubicBezTo>
                    <a:pt x="305" y="445"/>
                    <a:pt x="309" y="446"/>
                    <a:pt x="311" y="446"/>
                  </a:cubicBezTo>
                  <a:cubicBezTo>
                    <a:pt x="313" y="447"/>
                    <a:pt x="315" y="448"/>
                    <a:pt x="316" y="449"/>
                  </a:cubicBezTo>
                  <a:cubicBezTo>
                    <a:pt x="317" y="450"/>
                    <a:pt x="318" y="452"/>
                    <a:pt x="318" y="454"/>
                  </a:cubicBezTo>
                  <a:cubicBezTo>
                    <a:pt x="318" y="456"/>
                    <a:pt x="319" y="460"/>
                    <a:pt x="320" y="464"/>
                  </a:cubicBezTo>
                  <a:cubicBezTo>
                    <a:pt x="321" y="467"/>
                    <a:pt x="323" y="472"/>
                    <a:pt x="326" y="475"/>
                  </a:cubicBezTo>
                  <a:cubicBezTo>
                    <a:pt x="328" y="477"/>
                    <a:pt x="330" y="480"/>
                    <a:pt x="331" y="481"/>
                  </a:cubicBezTo>
                  <a:cubicBezTo>
                    <a:pt x="332" y="481"/>
                    <a:pt x="334" y="481"/>
                    <a:pt x="335" y="481"/>
                  </a:cubicBezTo>
                  <a:cubicBezTo>
                    <a:pt x="337" y="480"/>
                    <a:pt x="339" y="480"/>
                    <a:pt x="340" y="480"/>
                  </a:cubicBezTo>
                  <a:cubicBezTo>
                    <a:pt x="341" y="480"/>
                    <a:pt x="342" y="480"/>
                    <a:pt x="343" y="480"/>
                  </a:cubicBezTo>
                  <a:cubicBezTo>
                    <a:pt x="343" y="480"/>
                    <a:pt x="344" y="479"/>
                    <a:pt x="344" y="477"/>
                  </a:cubicBezTo>
                  <a:cubicBezTo>
                    <a:pt x="344" y="476"/>
                    <a:pt x="345" y="475"/>
                    <a:pt x="346" y="476"/>
                  </a:cubicBezTo>
                  <a:cubicBezTo>
                    <a:pt x="347" y="477"/>
                    <a:pt x="348" y="478"/>
                    <a:pt x="348" y="479"/>
                  </a:cubicBezTo>
                  <a:cubicBezTo>
                    <a:pt x="349" y="480"/>
                    <a:pt x="350" y="482"/>
                    <a:pt x="352" y="483"/>
                  </a:cubicBezTo>
                  <a:cubicBezTo>
                    <a:pt x="353" y="484"/>
                    <a:pt x="356" y="487"/>
                    <a:pt x="359" y="490"/>
                  </a:cubicBezTo>
                  <a:cubicBezTo>
                    <a:pt x="361" y="493"/>
                    <a:pt x="363" y="497"/>
                    <a:pt x="363" y="499"/>
                  </a:cubicBezTo>
                  <a:cubicBezTo>
                    <a:pt x="363" y="501"/>
                    <a:pt x="363" y="503"/>
                    <a:pt x="363" y="504"/>
                  </a:cubicBezTo>
                  <a:cubicBezTo>
                    <a:pt x="364" y="505"/>
                    <a:pt x="365" y="506"/>
                    <a:pt x="366" y="505"/>
                  </a:cubicBezTo>
                  <a:cubicBezTo>
                    <a:pt x="368" y="505"/>
                    <a:pt x="369" y="506"/>
                    <a:pt x="370" y="508"/>
                  </a:cubicBezTo>
                  <a:cubicBezTo>
                    <a:pt x="370" y="508"/>
                    <a:pt x="370" y="510"/>
                    <a:pt x="371" y="511"/>
                  </a:cubicBezTo>
                  <a:cubicBezTo>
                    <a:pt x="371" y="511"/>
                    <a:pt x="374" y="509"/>
                    <a:pt x="377" y="507"/>
                  </a:cubicBezTo>
                  <a:cubicBezTo>
                    <a:pt x="380" y="505"/>
                    <a:pt x="385" y="502"/>
                    <a:pt x="388" y="50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7"/>
            <p:cNvSpPr>
              <a:spLocks/>
            </p:cNvSpPr>
            <p:nvPr/>
          </p:nvSpPr>
          <p:spPr bwMode="auto">
            <a:xfrm>
              <a:off x="4241800" y="3246438"/>
              <a:ext cx="1068388" cy="979488"/>
            </a:xfrm>
            <a:custGeom>
              <a:avLst/>
              <a:gdLst/>
              <a:ahLst/>
              <a:cxnLst>
                <a:cxn ang="0">
                  <a:pos x="70" y="209"/>
                </a:cxn>
                <a:cxn ang="0">
                  <a:pos x="80" y="216"/>
                </a:cxn>
                <a:cxn ang="0">
                  <a:pos x="98" y="222"/>
                </a:cxn>
                <a:cxn ang="0">
                  <a:pos x="112" y="233"/>
                </a:cxn>
                <a:cxn ang="0">
                  <a:pos x="126" y="236"/>
                </a:cxn>
                <a:cxn ang="0">
                  <a:pos x="132" y="225"/>
                </a:cxn>
                <a:cxn ang="0">
                  <a:pos x="147" y="228"/>
                </a:cxn>
                <a:cxn ang="0">
                  <a:pos x="166" y="236"/>
                </a:cxn>
                <a:cxn ang="0">
                  <a:pos x="180" y="242"/>
                </a:cxn>
                <a:cxn ang="0">
                  <a:pos x="188" y="237"/>
                </a:cxn>
                <a:cxn ang="0">
                  <a:pos x="199" y="244"/>
                </a:cxn>
                <a:cxn ang="0">
                  <a:pos x="213" y="237"/>
                </a:cxn>
                <a:cxn ang="0">
                  <a:pos x="223" y="228"/>
                </a:cxn>
                <a:cxn ang="0">
                  <a:pos x="229" y="240"/>
                </a:cxn>
                <a:cxn ang="0">
                  <a:pos x="232" y="252"/>
                </a:cxn>
                <a:cxn ang="0">
                  <a:pos x="238" y="251"/>
                </a:cxn>
                <a:cxn ang="0">
                  <a:pos x="250" y="259"/>
                </a:cxn>
                <a:cxn ang="0">
                  <a:pos x="264" y="259"/>
                </a:cxn>
                <a:cxn ang="0">
                  <a:pos x="271" y="245"/>
                </a:cxn>
                <a:cxn ang="0">
                  <a:pos x="274" y="237"/>
                </a:cxn>
                <a:cxn ang="0">
                  <a:pos x="265" y="225"/>
                </a:cxn>
                <a:cxn ang="0">
                  <a:pos x="268" y="219"/>
                </a:cxn>
                <a:cxn ang="0">
                  <a:pos x="275" y="211"/>
                </a:cxn>
                <a:cxn ang="0">
                  <a:pos x="270" y="201"/>
                </a:cxn>
                <a:cxn ang="0">
                  <a:pos x="267" y="195"/>
                </a:cxn>
                <a:cxn ang="0">
                  <a:pos x="273" y="194"/>
                </a:cxn>
                <a:cxn ang="0">
                  <a:pos x="284" y="182"/>
                </a:cxn>
                <a:cxn ang="0">
                  <a:pos x="276" y="171"/>
                </a:cxn>
                <a:cxn ang="0">
                  <a:pos x="270" y="163"/>
                </a:cxn>
                <a:cxn ang="0">
                  <a:pos x="252" y="165"/>
                </a:cxn>
                <a:cxn ang="0">
                  <a:pos x="228" y="163"/>
                </a:cxn>
                <a:cxn ang="0">
                  <a:pos x="214" y="154"/>
                </a:cxn>
                <a:cxn ang="0">
                  <a:pos x="203" y="143"/>
                </a:cxn>
                <a:cxn ang="0">
                  <a:pos x="186" y="145"/>
                </a:cxn>
                <a:cxn ang="0">
                  <a:pos x="165" y="134"/>
                </a:cxn>
                <a:cxn ang="0">
                  <a:pos x="169" y="123"/>
                </a:cxn>
                <a:cxn ang="0">
                  <a:pos x="165" y="111"/>
                </a:cxn>
                <a:cxn ang="0">
                  <a:pos x="159" y="104"/>
                </a:cxn>
                <a:cxn ang="0">
                  <a:pos x="154" y="99"/>
                </a:cxn>
                <a:cxn ang="0">
                  <a:pos x="139" y="104"/>
                </a:cxn>
                <a:cxn ang="0">
                  <a:pos x="131" y="94"/>
                </a:cxn>
                <a:cxn ang="0">
                  <a:pos x="130" y="74"/>
                </a:cxn>
                <a:cxn ang="0">
                  <a:pos x="128" y="58"/>
                </a:cxn>
                <a:cxn ang="0">
                  <a:pos x="120" y="41"/>
                </a:cxn>
                <a:cxn ang="0">
                  <a:pos x="113" y="9"/>
                </a:cxn>
                <a:cxn ang="0">
                  <a:pos x="105" y="3"/>
                </a:cxn>
                <a:cxn ang="0">
                  <a:pos x="92" y="16"/>
                </a:cxn>
                <a:cxn ang="0">
                  <a:pos x="76" y="40"/>
                </a:cxn>
                <a:cxn ang="0">
                  <a:pos x="48" y="64"/>
                </a:cxn>
                <a:cxn ang="0">
                  <a:pos x="22" y="87"/>
                </a:cxn>
                <a:cxn ang="0">
                  <a:pos x="11" y="90"/>
                </a:cxn>
                <a:cxn ang="0">
                  <a:pos x="1" y="97"/>
                </a:cxn>
                <a:cxn ang="0">
                  <a:pos x="3" y="116"/>
                </a:cxn>
                <a:cxn ang="0">
                  <a:pos x="9" y="135"/>
                </a:cxn>
                <a:cxn ang="0">
                  <a:pos x="25" y="149"/>
                </a:cxn>
                <a:cxn ang="0">
                  <a:pos x="40" y="162"/>
                </a:cxn>
                <a:cxn ang="0">
                  <a:pos x="54" y="151"/>
                </a:cxn>
                <a:cxn ang="0">
                  <a:pos x="69" y="158"/>
                </a:cxn>
                <a:cxn ang="0">
                  <a:pos x="66" y="171"/>
                </a:cxn>
                <a:cxn ang="0">
                  <a:pos x="68" y="191"/>
                </a:cxn>
                <a:cxn ang="0">
                  <a:pos x="56" y="207"/>
                </a:cxn>
                <a:cxn ang="0">
                  <a:pos x="57" y="211"/>
                </a:cxn>
              </a:cxnLst>
              <a:rect l="0" t="0" r="r" b="b"/>
              <a:pathLst>
                <a:path w="285" h="261">
                  <a:moveTo>
                    <a:pt x="64" y="209"/>
                  </a:moveTo>
                  <a:cubicBezTo>
                    <a:pt x="66" y="208"/>
                    <a:pt x="68" y="208"/>
                    <a:pt x="70" y="209"/>
                  </a:cubicBezTo>
                  <a:cubicBezTo>
                    <a:pt x="72" y="211"/>
                    <a:pt x="74" y="213"/>
                    <a:pt x="74" y="214"/>
                  </a:cubicBezTo>
                  <a:cubicBezTo>
                    <a:pt x="75" y="215"/>
                    <a:pt x="78" y="216"/>
                    <a:pt x="80" y="216"/>
                  </a:cubicBezTo>
                  <a:cubicBezTo>
                    <a:pt x="82" y="216"/>
                    <a:pt x="87" y="217"/>
                    <a:pt x="90" y="217"/>
                  </a:cubicBezTo>
                  <a:cubicBezTo>
                    <a:pt x="93" y="218"/>
                    <a:pt x="97" y="220"/>
                    <a:pt x="98" y="222"/>
                  </a:cubicBezTo>
                  <a:cubicBezTo>
                    <a:pt x="99" y="225"/>
                    <a:pt x="102" y="227"/>
                    <a:pt x="104" y="227"/>
                  </a:cubicBezTo>
                  <a:cubicBezTo>
                    <a:pt x="107" y="228"/>
                    <a:pt x="110" y="230"/>
                    <a:pt x="112" y="233"/>
                  </a:cubicBezTo>
                  <a:cubicBezTo>
                    <a:pt x="114" y="235"/>
                    <a:pt x="117" y="237"/>
                    <a:pt x="119" y="237"/>
                  </a:cubicBezTo>
                  <a:cubicBezTo>
                    <a:pt x="121" y="237"/>
                    <a:pt x="125" y="237"/>
                    <a:pt x="126" y="236"/>
                  </a:cubicBezTo>
                  <a:cubicBezTo>
                    <a:pt x="128" y="235"/>
                    <a:pt x="130" y="234"/>
                    <a:pt x="130" y="232"/>
                  </a:cubicBezTo>
                  <a:cubicBezTo>
                    <a:pt x="130" y="230"/>
                    <a:pt x="131" y="227"/>
                    <a:pt x="132" y="225"/>
                  </a:cubicBezTo>
                  <a:cubicBezTo>
                    <a:pt x="133" y="223"/>
                    <a:pt x="136" y="222"/>
                    <a:pt x="138" y="224"/>
                  </a:cubicBezTo>
                  <a:cubicBezTo>
                    <a:pt x="140" y="225"/>
                    <a:pt x="144" y="227"/>
                    <a:pt x="147" y="228"/>
                  </a:cubicBezTo>
                  <a:cubicBezTo>
                    <a:pt x="150" y="229"/>
                    <a:pt x="154" y="230"/>
                    <a:pt x="156" y="231"/>
                  </a:cubicBezTo>
                  <a:cubicBezTo>
                    <a:pt x="158" y="232"/>
                    <a:pt x="162" y="234"/>
                    <a:pt x="166" y="236"/>
                  </a:cubicBezTo>
                  <a:cubicBezTo>
                    <a:pt x="169" y="238"/>
                    <a:pt x="174" y="240"/>
                    <a:pt x="176" y="241"/>
                  </a:cubicBezTo>
                  <a:cubicBezTo>
                    <a:pt x="178" y="242"/>
                    <a:pt x="180" y="242"/>
                    <a:pt x="180" y="242"/>
                  </a:cubicBezTo>
                  <a:cubicBezTo>
                    <a:pt x="180" y="242"/>
                    <a:pt x="181" y="241"/>
                    <a:pt x="182" y="239"/>
                  </a:cubicBezTo>
                  <a:cubicBezTo>
                    <a:pt x="183" y="237"/>
                    <a:pt x="185" y="236"/>
                    <a:pt x="188" y="237"/>
                  </a:cubicBezTo>
                  <a:cubicBezTo>
                    <a:pt x="190" y="238"/>
                    <a:pt x="193" y="240"/>
                    <a:pt x="194" y="241"/>
                  </a:cubicBezTo>
                  <a:cubicBezTo>
                    <a:pt x="195" y="243"/>
                    <a:pt x="197" y="244"/>
                    <a:pt x="199" y="244"/>
                  </a:cubicBezTo>
                  <a:cubicBezTo>
                    <a:pt x="201" y="244"/>
                    <a:pt x="205" y="243"/>
                    <a:pt x="207" y="242"/>
                  </a:cubicBezTo>
                  <a:cubicBezTo>
                    <a:pt x="209" y="242"/>
                    <a:pt x="212" y="239"/>
                    <a:pt x="213" y="237"/>
                  </a:cubicBezTo>
                  <a:cubicBezTo>
                    <a:pt x="214" y="235"/>
                    <a:pt x="217" y="232"/>
                    <a:pt x="218" y="231"/>
                  </a:cubicBezTo>
                  <a:cubicBezTo>
                    <a:pt x="219" y="229"/>
                    <a:pt x="221" y="228"/>
                    <a:pt x="223" y="228"/>
                  </a:cubicBezTo>
                  <a:cubicBezTo>
                    <a:pt x="224" y="228"/>
                    <a:pt x="225" y="230"/>
                    <a:pt x="226" y="232"/>
                  </a:cubicBezTo>
                  <a:cubicBezTo>
                    <a:pt x="227" y="235"/>
                    <a:pt x="228" y="238"/>
                    <a:pt x="229" y="240"/>
                  </a:cubicBezTo>
                  <a:cubicBezTo>
                    <a:pt x="230" y="243"/>
                    <a:pt x="231" y="246"/>
                    <a:pt x="231" y="248"/>
                  </a:cubicBezTo>
                  <a:cubicBezTo>
                    <a:pt x="230" y="250"/>
                    <a:pt x="231" y="252"/>
                    <a:pt x="232" y="252"/>
                  </a:cubicBezTo>
                  <a:cubicBezTo>
                    <a:pt x="233" y="252"/>
                    <a:pt x="234" y="252"/>
                    <a:pt x="234" y="252"/>
                  </a:cubicBezTo>
                  <a:cubicBezTo>
                    <a:pt x="234" y="252"/>
                    <a:pt x="236" y="251"/>
                    <a:pt x="238" y="251"/>
                  </a:cubicBezTo>
                  <a:cubicBezTo>
                    <a:pt x="240" y="251"/>
                    <a:pt x="243" y="252"/>
                    <a:pt x="244" y="254"/>
                  </a:cubicBezTo>
                  <a:cubicBezTo>
                    <a:pt x="246" y="256"/>
                    <a:pt x="248" y="258"/>
                    <a:pt x="250" y="259"/>
                  </a:cubicBezTo>
                  <a:cubicBezTo>
                    <a:pt x="252" y="261"/>
                    <a:pt x="255" y="261"/>
                    <a:pt x="257" y="260"/>
                  </a:cubicBezTo>
                  <a:cubicBezTo>
                    <a:pt x="259" y="260"/>
                    <a:pt x="262" y="259"/>
                    <a:pt x="264" y="259"/>
                  </a:cubicBezTo>
                  <a:cubicBezTo>
                    <a:pt x="266" y="259"/>
                    <a:pt x="268" y="257"/>
                    <a:pt x="268" y="254"/>
                  </a:cubicBezTo>
                  <a:cubicBezTo>
                    <a:pt x="268" y="251"/>
                    <a:pt x="270" y="247"/>
                    <a:pt x="271" y="245"/>
                  </a:cubicBezTo>
                  <a:cubicBezTo>
                    <a:pt x="272" y="244"/>
                    <a:pt x="274" y="242"/>
                    <a:pt x="274" y="242"/>
                  </a:cubicBezTo>
                  <a:cubicBezTo>
                    <a:pt x="274" y="242"/>
                    <a:pt x="274" y="240"/>
                    <a:pt x="274" y="237"/>
                  </a:cubicBezTo>
                  <a:cubicBezTo>
                    <a:pt x="274" y="235"/>
                    <a:pt x="272" y="231"/>
                    <a:pt x="270" y="230"/>
                  </a:cubicBezTo>
                  <a:cubicBezTo>
                    <a:pt x="267" y="229"/>
                    <a:pt x="266" y="227"/>
                    <a:pt x="265" y="225"/>
                  </a:cubicBezTo>
                  <a:cubicBezTo>
                    <a:pt x="265" y="223"/>
                    <a:pt x="265" y="221"/>
                    <a:pt x="265" y="221"/>
                  </a:cubicBezTo>
                  <a:cubicBezTo>
                    <a:pt x="265" y="221"/>
                    <a:pt x="266" y="220"/>
                    <a:pt x="268" y="219"/>
                  </a:cubicBezTo>
                  <a:cubicBezTo>
                    <a:pt x="269" y="218"/>
                    <a:pt x="272" y="217"/>
                    <a:pt x="274" y="216"/>
                  </a:cubicBezTo>
                  <a:cubicBezTo>
                    <a:pt x="276" y="215"/>
                    <a:pt x="276" y="213"/>
                    <a:pt x="275" y="211"/>
                  </a:cubicBezTo>
                  <a:cubicBezTo>
                    <a:pt x="274" y="210"/>
                    <a:pt x="272" y="207"/>
                    <a:pt x="271" y="206"/>
                  </a:cubicBezTo>
                  <a:cubicBezTo>
                    <a:pt x="270" y="205"/>
                    <a:pt x="270" y="203"/>
                    <a:pt x="270" y="201"/>
                  </a:cubicBezTo>
                  <a:cubicBezTo>
                    <a:pt x="271" y="200"/>
                    <a:pt x="270" y="198"/>
                    <a:pt x="269" y="197"/>
                  </a:cubicBezTo>
                  <a:cubicBezTo>
                    <a:pt x="268" y="196"/>
                    <a:pt x="267" y="195"/>
                    <a:pt x="267" y="195"/>
                  </a:cubicBezTo>
                  <a:cubicBezTo>
                    <a:pt x="267" y="195"/>
                    <a:pt x="268" y="196"/>
                    <a:pt x="269" y="197"/>
                  </a:cubicBezTo>
                  <a:cubicBezTo>
                    <a:pt x="269" y="197"/>
                    <a:pt x="271" y="196"/>
                    <a:pt x="273" y="194"/>
                  </a:cubicBezTo>
                  <a:cubicBezTo>
                    <a:pt x="276" y="192"/>
                    <a:pt x="279" y="189"/>
                    <a:pt x="280" y="188"/>
                  </a:cubicBezTo>
                  <a:cubicBezTo>
                    <a:pt x="282" y="187"/>
                    <a:pt x="284" y="184"/>
                    <a:pt x="284" y="182"/>
                  </a:cubicBezTo>
                  <a:cubicBezTo>
                    <a:pt x="285" y="180"/>
                    <a:pt x="284" y="177"/>
                    <a:pt x="282" y="175"/>
                  </a:cubicBezTo>
                  <a:cubicBezTo>
                    <a:pt x="281" y="173"/>
                    <a:pt x="278" y="171"/>
                    <a:pt x="276" y="171"/>
                  </a:cubicBezTo>
                  <a:cubicBezTo>
                    <a:pt x="275" y="170"/>
                    <a:pt x="273" y="168"/>
                    <a:pt x="272" y="166"/>
                  </a:cubicBezTo>
                  <a:cubicBezTo>
                    <a:pt x="271" y="165"/>
                    <a:pt x="270" y="163"/>
                    <a:pt x="270" y="163"/>
                  </a:cubicBezTo>
                  <a:cubicBezTo>
                    <a:pt x="270" y="163"/>
                    <a:pt x="267" y="163"/>
                    <a:pt x="263" y="163"/>
                  </a:cubicBezTo>
                  <a:cubicBezTo>
                    <a:pt x="259" y="163"/>
                    <a:pt x="254" y="164"/>
                    <a:pt x="252" y="165"/>
                  </a:cubicBezTo>
                  <a:cubicBezTo>
                    <a:pt x="250" y="166"/>
                    <a:pt x="245" y="166"/>
                    <a:pt x="241" y="165"/>
                  </a:cubicBezTo>
                  <a:cubicBezTo>
                    <a:pt x="237" y="164"/>
                    <a:pt x="231" y="163"/>
                    <a:pt x="228" y="163"/>
                  </a:cubicBezTo>
                  <a:cubicBezTo>
                    <a:pt x="224" y="163"/>
                    <a:pt x="220" y="162"/>
                    <a:pt x="219" y="161"/>
                  </a:cubicBezTo>
                  <a:cubicBezTo>
                    <a:pt x="217" y="159"/>
                    <a:pt x="215" y="157"/>
                    <a:pt x="214" y="154"/>
                  </a:cubicBezTo>
                  <a:cubicBezTo>
                    <a:pt x="213" y="152"/>
                    <a:pt x="211" y="149"/>
                    <a:pt x="210" y="147"/>
                  </a:cubicBezTo>
                  <a:cubicBezTo>
                    <a:pt x="209" y="145"/>
                    <a:pt x="206" y="144"/>
                    <a:pt x="203" y="143"/>
                  </a:cubicBezTo>
                  <a:cubicBezTo>
                    <a:pt x="200" y="143"/>
                    <a:pt x="197" y="144"/>
                    <a:pt x="198" y="146"/>
                  </a:cubicBezTo>
                  <a:cubicBezTo>
                    <a:pt x="198" y="147"/>
                    <a:pt x="193" y="147"/>
                    <a:pt x="186" y="145"/>
                  </a:cubicBezTo>
                  <a:cubicBezTo>
                    <a:pt x="180" y="143"/>
                    <a:pt x="173" y="140"/>
                    <a:pt x="171" y="139"/>
                  </a:cubicBezTo>
                  <a:cubicBezTo>
                    <a:pt x="169" y="138"/>
                    <a:pt x="166" y="136"/>
                    <a:pt x="165" y="134"/>
                  </a:cubicBezTo>
                  <a:cubicBezTo>
                    <a:pt x="164" y="132"/>
                    <a:pt x="164" y="130"/>
                    <a:pt x="165" y="129"/>
                  </a:cubicBezTo>
                  <a:cubicBezTo>
                    <a:pt x="166" y="127"/>
                    <a:pt x="168" y="125"/>
                    <a:pt x="169" y="123"/>
                  </a:cubicBezTo>
                  <a:cubicBezTo>
                    <a:pt x="170" y="122"/>
                    <a:pt x="170" y="119"/>
                    <a:pt x="169" y="117"/>
                  </a:cubicBezTo>
                  <a:cubicBezTo>
                    <a:pt x="168" y="116"/>
                    <a:pt x="166" y="113"/>
                    <a:pt x="165" y="111"/>
                  </a:cubicBezTo>
                  <a:cubicBezTo>
                    <a:pt x="164" y="109"/>
                    <a:pt x="162" y="108"/>
                    <a:pt x="161" y="109"/>
                  </a:cubicBezTo>
                  <a:cubicBezTo>
                    <a:pt x="159" y="111"/>
                    <a:pt x="158" y="108"/>
                    <a:pt x="159" y="104"/>
                  </a:cubicBezTo>
                  <a:cubicBezTo>
                    <a:pt x="159" y="100"/>
                    <a:pt x="160" y="97"/>
                    <a:pt x="160" y="97"/>
                  </a:cubicBezTo>
                  <a:cubicBezTo>
                    <a:pt x="160" y="97"/>
                    <a:pt x="157" y="98"/>
                    <a:pt x="154" y="99"/>
                  </a:cubicBezTo>
                  <a:cubicBezTo>
                    <a:pt x="151" y="100"/>
                    <a:pt x="148" y="102"/>
                    <a:pt x="146" y="103"/>
                  </a:cubicBezTo>
                  <a:cubicBezTo>
                    <a:pt x="144" y="104"/>
                    <a:pt x="141" y="104"/>
                    <a:pt x="139" y="104"/>
                  </a:cubicBezTo>
                  <a:cubicBezTo>
                    <a:pt x="137" y="104"/>
                    <a:pt x="135" y="104"/>
                    <a:pt x="134" y="103"/>
                  </a:cubicBezTo>
                  <a:cubicBezTo>
                    <a:pt x="133" y="102"/>
                    <a:pt x="132" y="98"/>
                    <a:pt x="131" y="94"/>
                  </a:cubicBezTo>
                  <a:cubicBezTo>
                    <a:pt x="130" y="90"/>
                    <a:pt x="130" y="85"/>
                    <a:pt x="130" y="84"/>
                  </a:cubicBezTo>
                  <a:cubicBezTo>
                    <a:pt x="131" y="82"/>
                    <a:pt x="131" y="78"/>
                    <a:pt x="130" y="74"/>
                  </a:cubicBezTo>
                  <a:cubicBezTo>
                    <a:pt x="129" y="71"/>
                    <a:pt x="129" y="67"/>
                    <a:pt x="129" y="65"/>
                  </a:cubicBezTo>
                  <a:cubicBezTo>
                    <a:pt x="130" y="64"/>
                    <a:pt x="129" y="61"/>
                    <a:pt x="128" y="58"/>
                  </a:cubicBezTo>
                  <a:cubicBezTo>
                    <a:pt x="128" y="55"/>
                    <a:pt x="126" y="51"/>
                    <a:pt x="124" y="49"/>
                  </a:cubicBezTo>
                  <a:cubicBezTo>
                    <a:pt x="122" y="47"/>
                    <a:pt x="120" y="43"/>
                    <a:pt x="120" y="41"/>
                  </a:cubicBezTo>
                  <a:cubicBezTo>
                    <a:pt x="120" y="38"/>
                    <a:pt x="120" y="32"/>
                    <a:pt x="120" y="27"/>
                  </a:cubicBezTo>
                  <a:cubicBezTo>
                    <a:pt x="119" y="22"/>
                    <a:pt x="116" y="14"/>
                    <a:pt x="113" y="9"/>
                  </a:cubicBezTo>
                  <a:cubicBezTo>
                    <a:pt x="110" y="4"/>
                    <a:pt x="107" y="0"/>
                    <a:pt x="107" y="0"/>
                  </a:cubicBezTo>
                  <a:cubicBezTo>
                    <a:pt x="107" y="0"/>
                    <a:pt x="106" y="2"/>
                    <a:pt x="105" y="3"/>
                  </a:cubicBezTo>
                  <a:cubicBezTo>
                    <a:pt x="103" y="5"/>
                    <a:pt x="101" y="7"/>
                    <a:pt x="100" y="7"/>
                  </a:cubicBezTo>
                  <a:cubicBezTo>
                    <a:pt x="98" y="7"/>
                    <a:pt x="95" y="11"/>
                    <a:pt x="92" y="16"/>
                  </a:cubicBezTo>
                  <a:cubicBezTo>
                    <a:pt x="89" y="20"/>
                    <a:pt x="86" y="27"/>
                    <a:pt x="84" y="30"/>
                  </a:cubicBezTo>
                  <a:cubicBezTo>
                    <a:pt x="82" y="34"/>
                    <a:pt x="78" y="39"/>
                    <a:pt x="76" y="40"/>
                  </a:cubicBezTo>
                  <a:cubicBezTo>
                    <a:pt x="73" y="42"/>
                    <a:pt x="67" y="47"/>
                    <a:pt x="63" y="52"/>
                  </a:cubicBezTo>
                  <a:cubicBezTo>
                    <a:pt x="58" y="57"/>
                    <a:pt x="52" y="62"/>
                    <a:pt x="48" y="64"/>
                  </a:cubicBezTo>
                  <a:cubicBezTo>
                    <a:pt x="45" y="66"/>
                    <a:pt x="39" y="71"/>
                    <a:pt x="34" y="75"/>
                  </a:cubicBezTo>
                  <a:cubicBezTo>
                    <a:pt x="29" y="79"/>
                    <a:pt x="24" y="84"/>
                    <a:pt x="22" y="87"/>
                  </a:cubicBezTo>
                  <a:cubicBezTo>
                    <a:pt x="20" y="90"/>
                    <a:pt x="17" y="92"/>
                    <a:pt x="15" y="92"/>
                  </a:cubicBezTo>
                  <a:cubicBezTo>
                    <a:pt x="14" y="92"/>
                    <a:pt x="12" y="91"/>
                    <a:pt x="11" y="90"/>
                  </a:cubicBezTo>
                  <a:cubicBezTo>
                    <a:pt x="11" y="89"/>
                    <a:pt x="9" y="89"/>
                    <a:pt x="7" y="90"/>
                  </a:cubicBezTo>
                  <a:cubicBezTo>
                    <a:pt x="6" y="91"/>
                    <a:pt x="3" y="94"/>
                    <a:pt x="1" y="97"/>
                  </a:cubicBezTo>
                  <a:cubicBezTo>
                    <a:pt x="0" y="100"/>
                    <a:pt x="0" y="105"/>
                    <a:pt x="1" y="107"/>
                  </a:cubicBezTo>
                  <a:cubicBezTo>
                    <a:pt x="2" y="110"/>
                    <a:pt x="3" y="114"/>
                    <a:pt x="3" y="116"/>
                  </a:cubicBezTo>
                  <a:cubicBezTo>
                    <a:pt x="3" y="119"/>
                    <a:pt x="3" y="122"/>
                    <a:pt x="3" y="125"/>
                  </a:cubicBezTo>
                  <a:cubicBezTo>
                    <a:pt x="4" y="127"/>
                    <a:pt x="6" y="132"/>
                    <a:pt x="9" y="135"/>
                  </a:cubicBezTo>
                  <a:cubicBezTo>
                    <a:pt x="12" y="138"/>
                    <a:pt x="16" y="141"/>
                    <a:pt x="18" y="143"/>
                  </a:cubicBezTo>
                  <a:cubicBezTo>
                    <a:pt x="20" y="144"/>
                    <a:pt x="23" y="147"/>
                    <a:pt x="25" y="149"/>
                  </a:cubicBezTo>
                  <a:cubicBezTo>
                    <a:pt x="26" y="151"/>
                    <a:pt x="29" y="155"/>
                    <a:pt x="31" y="158"/>
                  </a:cubicBezTo>
                  <a:cubicBezTo>
                    <a:pt x="33" y="161"/>
                    <a:pt x="37" y="163"/>
                    <a:pt x="40" y="162"/>
                  </a:cubicBezTo>
                  <a:cubicBezTo>
                    <a:pt x="43" y="161"/>
                    <a:pt x="47" y="158"/>
                    <a:pt x="48" y="156"/>
                  </a:cubicBezTo>
                  <a:cubicBezTo>
                    <a:pt x="49" y="154"/>
                    <a:pt x="51" y="152"/>
                    <a:pt x="54" y="151"/>
                  </a:cubicBezTo>
                  <a:cubicBezTo>
                    <a:pt x="56" y="150"/>
                    <a:pt x="60" y="150"/>
                    <a:pt x="63" y="151"/>
                  </a:cubicBezTo>
                  <a:cubicBezTo>
                    <a:pt x="66" y="152"/>
                    <a:pt x="69" y="155"/>
                    <a:pt x="69" y="158"/>
                  </a:cubicBezTo>
                  <a:cubicBezTo>
                    <a:pt x="70" y="161"/>
                    <a:pt x="69" y="165"/>
                    <a:pt x="67" y="166"/>
                  </a:cubicBezTo>
                  <a:cubicBezTo>
                    <a:pt x="66" y="167"/>
                    <a:pt x="65" y="169"/>
                    <a:pt x="66" y="171"/>
                  </a:cubicBezTo>
                  <a:cubicBezTo>
                    <a:pt x="67" y="173"/>
                    <a:pt x="68" y="178"/>
                    <a:pt x="69" y="181"/>
                  </a:cubicBezTo>
                  <a:cubicBezTo>
                    <a:pt x="69" y="184"/>
                    <a:pt x="69" y="189"/>
                    <a:pt x="68" y="191"/>
                  </a:cubicBezTo>
                  <a:cubicBezTo>
                    <a:pt x="68" y="193"/>
                    <a:pt x="66" y="196"/>
                    <a:pt x="64" y="199"/>
                  </a:cubicBezTo>
                  <a:cubicBezTo>
                    <a:pt x="61" y="201"/>
                    <a:pt x="58" y="205"/>
                    <a:pt x="56" y="207"/>
                  </a:cubicBezTo>
                  <a:cubicBezTo>
                    <a:pt x="55" y="209"/>
                    <a:pt x="53" y="210"/>
                    <a:pt x="53" y="210"/>
                  </a:cubicBezTo>
                  <a:cubicBezTo>
                    <a:pt x="53" y="210"/>
                    <a:pt x="55" y="211"/>
                    <a:pt x="57" y="211"/>
                  </a:cubicBezTo>
                  <a:cubicBezTo>
                    <a:pt x="59" y="211"/>
                    <a:pt x="62" y="211"/>
                    <a:pt x="64" y="20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8"/>
            <p:cNvSpPr>
              <a:spLocks/>
            </p:cNvSpPr>
            <p:nvPr/>
          </p:nvSpPr>
          <p:spPr bwMode="auto">
            <a:xfrm>
              <a:off x="4710113" y="4102100"/>
              <a:ext cx="415925" cy="495300"/>
            </a:xfrm>
            <a:custGeom>
              <a:avLst/>
              <a:gdLst/>
              <a:ahLst/>
              <a:cxnLst>
                <a:cxn ang="0">
                  <a:pos x="45" y="116"/>
                </a:cxn>
                <a:cxn ang="0">
                  <a:pos x="48" y="107"/>
                </a:cxn>
                <a:cxn ang="0">
                  <a:pos x="48" y="101"/>
                </a:cxn>
                <a:cxn ang="0">
                  <a:pos x="49" y="99"/>
                </a:cxn>
                <a:cxn ang="0">
                  <a:pos x="51" y="95"/>
                </a:cxn>
                <a:cxn ang="0">
                  <a:pos x="57" y="87"/>
                </a:cxn>
                <a:cxn ang="0">
                  <a:pos x="59" y="82"/>
                </a:cxn>
                <a:cxn ang="0">
                  <a:pos x="63" y="80"/>
                </a:cxn>
                <a:cxn ang="0">
                  <a:pos x="70" y="76"/>
                </a:cxn>
                <a:cxn ang="0">
                  <a:pos x="75" y="72"/>
                </a:cxn>
                <a:cxn ang="0">
                  <a:pos x="76" y="64"/>
                </a:cxn>
                <a:cxn ang="0">
                  <a:pos x="81" y="56"/>
                </a:cxn>
                <a:cxn ang="0">
                  <a:pos x="85" y="49"/>
                </a:cxn>
                <a:cxn ang="0">
                  <a:pos x="86" y="42"/>
                </a:cxn>
                <a:cxn ang="0">
                  <a:pos x="90" y="37"/>
                </a:cxn>
                <a:cxn ang="0">
                  <a:pos x="94" y="36"/>
                </a:cxn>
                <a:cxn ang="0">
                  <a:pos x="100" y="35"/>
                </a:cxn>
                <a:cxn ang="0">
                  <a:pos x="107" y="33"/>
                </a:cxn>
                <a:cxn ang="0">
                  <a:pos x="111" y="32"/>
                </a:cxn>
                <a:cxn ang="0">
                  <a:pos x="109" y="24"/>
                </a:cxn>
                <a:cxn ang="0">
                  <a:pos x="107" y="24"/>
                </a:cxn>
                <a:cxn ang="0">
                  <a:pos x="106" y="20"/>
                </a:cxn>
                <a:cxn ang="0">
                  <a:pos x="104" y="12"/>
                </a:cxn>
                <a:cxn ang="0">
                  <a:pos x="101" y="4"/>
                </a:cxn>
                <a:cxn ang="0">
                  <a:pos x="98" y="0"/>
                </a:cxn>
                <a:cxn ang="0">
                  <a:pos x="93" y="3"/>
                </a:cxn>
                <a:cxn ang="0">
                  <a:pos x="88" y="9"/>
                </a:cxn>
                <a:cxn ang="0">
                  <a:pos x="82" y="14"/>
                </a:cxn>
                <a:cxn ang="0">
                  <a:pos x="74" y="16"/>
                </a:cxn>
                <a:cxn ang="0">
                  <a:pos x="69" y="13"/>
                </a:cxn>
                <a:cxn ang="0">
                  <a:pos x="63" y="9"/>
                </a:cxn>
                <a:cxn ang="0">
                  <a:pos x="57" y="11"/>
                </a:cxn>
                <a:cxn ang="0">
                  <a:pos x="55" y="14"/>
                </a:cxn>
                <a:cxn ang="0">
                  <a:pos x="55" y="19"/>
                </a:cxn>
                <a:cxn ang="0">
                  <a:pos x="59" y="25"/>
                </a:cxn>
                <a:cxn ang="0">
                  <a:pos x="58" y="31"/>
                </a:cxn>
                <a:cxn ang="0">
                  <a:pos x="48" y="34"/>
                </a:cxn>
                <a:cxn ang="0">
                  <a:pos x="40" y="32"/>
                </a:cxn>
                <a:cxn ang="0">
                  <a:pos x="36" y="38"/>
                </a:cxn>
                <a:cxn ang="0">
                  <a:pos x="35" y="47"/>
                </a:cxn>
                <a:cxn ang="0">
                  <a:pos x="32" y="53"/>
                </a:cxn>
                <a:cxn ang="0">
                  <a:pos x="26" y="54"/>
                </a:cxn>
                <a:cxn ang="0">
                  <a:pos x="20" y="54"/>
                </a:cxn>
                <a:cxn ang="0">
                  <a:pos x="11" y="54"/>
                </a:cxn>
                <a:cxn ang="0">
                  <a:pos x="4" y="58"/>
                </a:cxn>
                <a:cxn ang="0">
                  <a:pos x="2" y="64"/>
                </a:cxn>
                <a:cxn ang="0">
                  <a:pos x="0" y="72"/>
                </a:cxn>
                <a:cxn ang="0">
                  <a:pos x="3" y="80"/>
                </a:cxn>
                <a:cxn ang="0">
                  <a:pos x="6" y="88"/>
                </a:cxn>
                <a:cxn ang="0">
                  <a:pos x="9" y="96"/>
                </a:cxn>
                <a:cxn ang="0">
                  <a:pos x="15" y="104"/>
                </a:cxn>
                <a:cxn ang="0">
                  <a:pos x="18" y="108"/>
                </a:cxn>
                <a:cxn ang="0">
                  <a:pos x="20" y="108"/>
                </a:cxn>
                <a:cxn ang="0">
                  <a:pos x="25" y="112"/>
                </a:cxn>
                <a:cxn ang="0">
                  <a:pos x="27" y="120"/>
                </a:cxn>
                <a:cxn ang="0">
                  <a:pos x="30" y="128"/>
                </a:cxn>
                <a:cxn ang="0">
                  <a:pos x="33" y="132"/>
                </a:cxn>
                <a:cxn ang="0">
                  <a:pos x="37" y="126"/>
                </a:cxn>
                <a:cxn ang="0">
                  <a:pos x="45" y="116"/>
                </a:cxn>
              </a:cxnLst>
              <a:rect l="0" t="0" r="r" b="b"/>
              <a:pathLst>
                <a:path w="111" h="132">
                  <a:moveTo>
                    <a:pt x="45" y="116"/>
                  </a:moveTo>
                  <a:cubicBezTo>
                    <a:pt x="47" y="113"/>
                    <a:pt x="48" y="110"/>
                    <a:pt x="48" y="107"/>
                  </a:cubicBezTo>
                  <a:cubicBezTo>
                    <a:pt x="47" y="105"/>
                    <a:pt x="47" y="102"/>
                    <a:pt x="48" y="101"/>
                  </a:cubicBezTo>
                  <a:cubicBezTo>
                    <a:pt x="48" y="100"/>
                    <a:pt x="49" y="99"/>
                    <a:pt x="49" y="99"/>
                  </a:cubicBezTo>
                  <a:cubicBezTo>
                    <a:pt x="49" y="99"/>
                    <a:pt x="50" y="97"/>
                    <a:pt x="51" y="95"/>
                  </a:cubicBezTo>
                  <a:cubicBezTo>
                    <a:pt x="53" y="93"/>
                    <a:pt x="55" y="89"/>
                    <a:pt x="57" y="87"/>
                  </a:cubicBezTo>
                  <a:cubicBezTo>
                    <a:pt x="58" y="84"/>
                    <a:pt x="59" y="82"/>
                    <a:pt x="59" y="82"/>
                  </a:cubicBezTo>
                  <a:cubicBezTo>
                    <a:pt x="59" y="82"/>
                    <a:pt x="61" y="81"/>
                    <a:pt x="63" y="80"/>
                  </a:cubicBezTo>
                  <a:cubicBezTo>
                    <a:pt x="65" y="79"/>
                    <a:pt x="68" y="77"/>
                    <a:pt x="70" y="76"/>
                  </a:cubicBezTo>
                  <a:cubicBezTo>
                    <a:pt x="72" y="76"/>
                    <a:pt x="74" y="74"/>
                    <a:pt x="75" y="72"/>
                  </a:cubicBezTo>
                  <a:cubicBezTo>
                    <a:pt x="75" y="70"/>
                    <a:pt x="76" y="67"/>
                    <a:pt x="76" y="64"/>
                  </a:cubicBezTo>
                  <a:cubicBezTo>
                    <a:pt x="77" y="61"/>
                    <a:pt x="78" y="57"/>
                    <a:pt x="81" y="56"/>
                  </a:cubicBezTo>
                  <a:cubicBezTo>
                    <a:pt x="83" y="55"/>
                    <a:pt x="85" y="52"/>
                    <a:pt x="85" y="49"/>
                  </a:cubicBezTo>
                  <a:cubicBezTo>
                    <a:pt x="85" y="47"/>
                    <a:pt x="85" y="44"/>
                    <a:pt x="86" y="42"/>
                  </a:cubicBezTo>
                  <a:cubicBezTo>
                    <a:pt x="87" y="40"/>
                    <a:pt x="89" y="38"/>
                    <a:pt x="90" y="37"/>
                  </a:cubicBezTo>
                  <a:cubicBezTo>
                    <a:pt x="91" y="36"/>
                    <a:pt x="93" y="36"/>
                    <a:pt x="94" y="36"/>
                  </a:cubicBezTo>
                  <a:cubicBezTo>
                    <a:pt x="96" y="37"/>
                    <a:pt x="99" y="36"/>
                    <a:pt x="100" y="35"/>
                  </a:cubicBezTo>
                  <a:cubicBezTo>
                    <a:pt x="101" y="34"/>
                    <a:pt x="104" y="33"/>
                    <a:pt x="107" y="33"/>
                  </a:cubicBezTo>
                  <a:cubicBezTo>
                    <a:pt x="109" y="33"/>
                    <a:pt x="111" y="32"/>
                    <a:pt x="111" y="32"/>
                  </a:cubicBezTo>
                  <a:cubicBezTo>
                    <a:pt x="109" y="24"/>
                    <a:pt x="109" y="24"/>
                    <a:pt x="109" y="24"/>
                  </a:cubicBezTo>
                  <a:cubicBezTo>
                    <a:pt x="109" y="24"/>
                    <a:pt x="108" y="24"/>
                    <a:pt x="107" y="24"/>
                  </a:cubicBezTo>
                  <a:cubicBezTo>
                    <a:pt x="106" y="24"/>
                    <a:pt x="105" y="22"/>
                    <a:pt x="106" y="20"/>
                  </a:cubicBezTo>
                  <a:cubicBezTo>
                    <a:pt x="106" y="18"/>
                    <a:pt x="105" y="15"/>
                    <a:pt x="104" y="12"/>
                  </a:cubicBezTo>
                  <a:cubicBezTo>
                    <a:pt x="103" y="10"/>
                    <a:pt x="102" y="7"/>
                    <a:pt x="101" y="4"/>
                  </a:cubicBezTo>
                  <a:cubicBezTo>
                    <a:pt x="100" y="2"/>
                    <a:pt x="99" y="0"/>
                    <a:pt x="98" y="0"/>
                  </a:cubicBezTo>
                  <a:cubicBezTo>
                    <a:pt x="96" y="0"/>
                    <a:pt x="94" y="1"/>
                    <a:pt x="93" y="3"/>
                  </a:cubicBezTo>
                  <a:cubicBezTo>
                    <a:pt x="92" y="4"/>
                    <a:pt x="89" y="7"/>
                    <a:pt x="88" y="9"/>
                  </a:cubicBezTo>
                  <a:cubicBezTo>
                    <a:pt x="87" y="11"/>
                    <a:pt x="84" y="14"/>
                    <a:pt x="82" y="14"/>
                  </a:cubicBezTo>
                  <a:cubicBezTo>
                    <a:pt x="80" y="15"/>
                    <a:pt x="76" y="16"/>
                    <a:pt x="74" y="16"/>
                  </a:cubicBezTo>
                  <a:cubicBezTo>
                    <a:pt x="72" y="16"/>
                    <a:pt x="70" y="15"/>
                    <a:pt x="69" y="13"/>
                  </a:cubicBezTo>
                  <a:cubicBezTo>
                    <a:pt x="68" y="12"/>
                    <a:pt x="65" y="10"/>
                    <a:pt x="63" y="9"/>
                  </a:cubicBezTo>
                  <a:cubicBezTo>
                    <a:pt x="60" y="8"/>
                    <a:pt x="58" y="9"/>
                    <a:pt x="57" y="11"/>
                  </a:cubicBezTo>
                  <a:cubicBezTo>
                    <a:pt x="56" y="13"/>
                    <a:pt x="55" y="14"/>
                    <a:pt x="55" y="14"/>
                  </a:cubicBezTo>
                  <a:cubicBezTo>
                    <a:pt x="55" y="14"/>
                    <a:pt x="55" y="16"/>
                    <a:pt x="55" y="19"/>
                  </a:cubicBezTo>
                  <a:cubicBezTo>
                    <a:pt x="55" y="21"/>
                    <a:pt x="57" y="24"/>
                    <a:pt x="59" y="25"/>
                  </a:cubicBezTo>
                  <a:cubicBezTo>
                    <a:pt x="61" y="27"/>
                    <a:pt x="60" y="29"/>
                    <a:pt x="58" y="31"/>
                  </a:cubicBezTo>
                  <a:cubicBezTo>
                    <a:pt x="55" y="33"/>
                    <a:pt x="51" y="34"/>
                    <a:pt x="48" y="34"/>
                  </a:cubicBezTo>
                  <a:cubicBezTo>
                    <a:pt x="46" y="33"/>
                    <a:pt x="42" y="32"/>
                    <a:pt x="40" y="32"/>
                  </a:cubicBezTo>
                  <a:cubicBezTo>
                    <a:pt x="38" y="32"/>
                    <a:pt x="36" y="35"/>
                    <a:pt x="36" y="38"/>
                  </a:cubicBezTo>
                  <a:cubicBezTo>
                    <a:pt x="35" y="41"/>
                    <a:pt x="35" y="45"/>
                    <a:pt x="35" y="47"/>
                  </a:cubicBezTo>
                  <a:cubicBezTo>
                    <a:pt x="35" y="49"/>
                    <a:pt x="34" y="52"/>
                    <a:pt x="32" y="53"/>
                  </a:cubicBezTo>
                  <a:cubicBezTo>
                    <a:pt x="31" y="54"/>
                    <a:pt x="28" y="55"/>
                    <a:pt x="26" y="54"/>
                  </a:cubicBezTo>
                  <a:cubicBezTo>
                    <a:pt x="24" y="53"/>
                    <a:pt x="21" y="53"/>
                    <a:pt x="20" y="54"/>
                  </a:cubicBezTo>
                  <a:cubicBezTo>
                    <a:pt x="18" y="54"/>
                    <a:pt x="14" y="55"/>
                    <a:pt x="11" y="54"/>
                  </a:cubicBezTo>
                  <a:cubicBezTo>
                    <a:pt x="7" y="54"/>
                    <a:pt x="5" y="55"/>
                    <a:pt x="4" y="58"/>
                  </a:cubicBezTo>
                  <a:cubicBezTo>
                    <a:pt x="4" y="60"/>
                    <a:pt x="3" y="63"/>
                    <a:pt x="2" y="64"/>
                  </a:cubicBezTo>
                  <a:cubicBezTo>
                    <a:pt x="1" y="66"/>
                    <a:pt x="0" y="69"/>
                    <a:pt x="0" y="72"/>
                  </a:cubicBezTo>
                  <a:cubicBezTo>
                    <a:pt x="1" y="74"/>
                    <a:pt x="2" y="78"/>
                    <a:pt x="3" y="80"/>
                  </a:cubicBezTo>
                  <a:cubicBezTo>
                    <a:pt x="5" y="82"/>
                    <a:pt x="6" y="85"/>
                    <a:pt x="6" y="88"/>
                  </a:cubicBezTo>
                  <a:cubicBezTo>
                    <a:pt x="6" y="91"/>
                    <a:pt x="7" y="95"/>
                    <a:pt x="9" y="96"/>
                  </a:cubicBezTo>
                  <a:cubicBezTo>
                    <a:pt x="11" y="98"/>
                    <a:pt x="13" y="101"/>
                    <a:pt x="15" y="104"/>
                  </a:cubicBezTo>
                  <a:cubicBezTo>
                    <a:pt x="17" y="106"/>
                    <a:pt x="18" y="108"/>
                    <a:pt x="18" y="108"/>
                  </a:cubicBezTo>
                  <a:cubicBezTo>
                    <a:pt x="18" y="108"/>
                    <a:pt x="19" y="108"/>
                    <a:pt x="20" y="108"/>
                  </a:cubicBezTo>
                  <a:cubicBezTo>
                    <a:pt x="22" y="108"/>
                    <a:pt x="24" y="110"/>
                    <a:pt x="25" y="112"/>
                  </a:cubicBezTo>
                  <a:cubicBezTo>
                    <a:pt x="26" y="114"/>
                    <a:pt x="27" y="118"/>
                    <a:pt x="27" y="120"/>
                  </a:cubicBezTo>
                  <a:cubicBezTo>
                    <a:pt x="27" y="123"/>
                    <a:pt x="29" y="127"/>
                    <a:pt x="30" y="128"/>
                  </a:cubicBezTo>
                  <a:cubicBezTo>
                    <a:pt x="31" y="130"/>
                    <a:pt x="33" y="132"/>
                    <a:pt x="33" y="132"/>
                  </a:cubicBezTo>
                  <a:cubicBezTo>
                    <a:pt x="33" y="132"/>
                    <a:pt x="34" y="129"/>
                    <a:pt x="37" y="126"/>
                  </a:cubicBezTo>
                  <a:cubicBezTo>
                    <a:pt x="39" y="122"/>
                    <a:pt x="42" y="118"/>
                    <a:pt x="45"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9"/>
            <p:cNvSpPr>
              <a:spLocks/>
            </p:cNvSpPr>
            <p:nvPr/>
          </p:nvSpPr>
          <p:spPr bwMode="auto">
            <a:xfrm>
              <a:off x="4291013" y="4027488"/>
              <a:ext cx="647700" cy="573088"/>
            </a:xfrm>
            <a:custGeom>
              <a:avLst/>
              <a:gdLst/>
              <a:ahLst/>
              <a:cxnLst>
                <a:cxn ang="0">
                  <a:pos x="118" y="108"/>
                </a:cxn>
                <a:cxn ang="0">
                  <a:pos x="112" y="92"/>
                </a:cxn>
                <a:cxn ang="0">
                  <a:pos x="116" y="78"/>
                </a:cxn>
                <a:cxn ang="0">
                  <a:pos x="132" y="74"/>
                </a:cxn>
                <a:cxn ang="0">
                  <a:pos x="144" y="73"/>
                </a:cxn>
                <a:cxn ang="0">
                  <a:pos x="148" y="58"/>
                </a:cxn>
                <a:cxn ang="0">
                  <a:pos x="160" y="54"/>
                </a:cxn>
                <a:cxn ang="0">
                  <a:pos x="171" y="45"/>
                </a:cxn>
                <a:cxn ang="0">
                  <a:pos x="167" y="34"/>
                </a:cxn>
                <a:cxn ang="0">
                  <a:pos x="153" y="28"/>
                </a:cxn>
                <a:cxn ang="0">
                  <a:pos x="134" y="20"/>
                </a:cxn>
                <a:cxn ang="0">
                  <a:pos x="119" y="17"/>
                </a:cxn>
                <a:cxn ang="0">
                  <a:pos x="113" y="28"/>
                </a:cxn>
                <a:cxn ang="0">
                  <a:pos x="99" y="25"/>
                </a:cxn>
                <a:cxn ang="0">
                  <a:pos x="85" y="14"/>
                </a:cxn>
                <a:cxn ang="0">
                  <a:pos x="67" y="8"/>
                </a:cxn>
                <a:cxn ang="0">
                  <a:pos x="57" y="1"/>
                </a:cxn>
                <a:cxn ang="0">
                  <a:pos x="44" y="3"/>
                </a:cxn>
                <a:cxn ang="0">
                  <a:pos x="38" y="6"/>
                </a:cxn>
                <a:cxn ang="0">
                  <a:pos x="37" y="20"/>
                </a:cxn>
                <a:cxn ang="0">
                  <a:pos x="35" y="31"/>
                </a:cxn>
                <a:cxn ang="0">
                  <a:pos x="35" y="43"/>
                </a:cxn>
                <a:cxn ang="0">
                  <a:pos x="24" y="52"/>
                </a:cxn>
                <a:cxn ang="0">
                  <a:pos x="3" y="78"/>
                </a:cxn>
                <a:cxn ang="0">
                  <a:pos x="4" y="93"/>
                </a:cxn>
                <a:cxn ang="0">
                  <a:pos x="3" y="112"/>
                </a:cxn>
                <a:cxn ang="0">
                  <a:pos x="4" y="118"/>
                </a:cxn>
                <a:cxn ang="0">
                  <a:pos x="11" y="126"/>
                </a:cxn>
                <a:cxn ang="0">
                  <a:pos x="27" y="129"/>
                </a:cxn>
                <a:cxn ang="0">
                  <a:pos x="39" y="121"/>
                </a:cxn>
                <a:cxn ang="0">
                  <a:pos x="47" y="122"/>
                </a:cxn>
                <a:cxn ang="0">
                  <a:pos x="49" y="133"/>
                </a:cxn>
                <a:cxn ang="0">
                  <a:pos x="61" y="143"/>
                </a:cxn>
                <a:cxn ang="0">
                  <a:pos x="74" y="138"/>
                </a:cxn>
                <a:cxn ang="0">
                  <a:pos x="78" y="145"/>
                </a:cxn>
                <a:cxn ang="0">
                  <a:pos x="87" y="150"/>
                </a:cxn>
                <a:cxn ang="0">
                  <a:pos x="99" y="153"/>
                </a:cxn>
                <a:cxn ang="0">
                  <a:pos x="117" y="151"/>
                </a:cxn>
                <a:cxn ang="0">
                  <a:pos x="127" y="141"/>
                </a:cxn>
                <a:cxn ang="0">
                  <a:pos x="130" y="128"/>
                </a:cxn>
                <a:cxn ang="0">
                  <a:pos x="121" y="116"/>
                </a:cxn>
              </a:cxnLst>
              <a:rect l="0" t="0" r="r" b="b"/>
              <a:pathLst>
                <a:path w="173" h="153">
                  <a:moveTo>
                    <a:pt x="121" y="116"/>
                  </a:moveTo>
                  <a:cubicBezTo>
                    <a:pt x="119" y="115"/>
                    <a:pt x="118" y="111"/>
                    <a:pt x="118" y="108"/>
                  </a:cubicBezTo>
                  <a:cubicBezTo>
                    <a:pt x="118" y="105"/>
                    <a:pt x="117" y="102"/>
                    <a:pt x="115" y="100"/>
                  </a:cubicBezTo>
                  <a:cubicBezTo>
                    <a:pt x="114" y="98"/>
                    <a:pt x="113" y="94"/>
                    <a:pt x="112" y="92"/>
                  </a:cubicBezTo>
                  <a:cubicBezTo>
                    <a:pt x="112" y="89"/>
                    <a:pt x="113" y="86"/>
                    <a:pt x="114" y="84"/>
                  </a:cubicBezTo>
                  <a:cubicBezTo>
                    <a:pt x="115" y="83"/>
                    <a:pt x="116" y="80"/>
                    <a:pt x="116" y="78"/>
                  </a:cubicBezTo>
                  <a:cubicBezTo>
                    <a:pt x="117" y="75"/>
                    <a:pt x="119" y="74"/>
                    <a:pt x="123" y="74"/>
                  </a:cubicBezTo>
                  <a:cubicBezTo>
                    <a:pt x="126" y="75"/>
                    <a:pt x="130" y="74"/>
                    <a:pt x="132" y="74"/>
                  </a:cubicBezTo>
                  <a:cubicBezTo>
                    <a:pt x="133" y="73"/>
                    <a:pt x="136" y="73"/>
                    <a:pt x="138" y="74"/>
                  </a:cubicBezTo>
                  <a:cubicBezTo>
                    <a:pt x="140" y="75"/>
                    <a:pt x="143" y="74"/>
                    <a:pt x="144" y="73"/>
                  </a:cubicBezTo>
                  <a:cubicBezTo>
                    <a:pt x="146" y="72"/>
                    <a:pt x="147" y="69"/>
                    <a:pt x="147" y="67"/>
                  </a:cubicBezTo>
                  <a:cubicBezTo>
                    <a:pt x="147" y="65"/>
                    <a:pt x="147" y="61"/>
                    <a:pt x="148" y="58"/>
                  </a:cubicBezTo>
                  <a:cubicBezTo>
                    <a:pt x="148" y="55"/>
                    <a:pt x="150" y="52"/>
                    <a:pt x="152" y="52"/>
                  </a:cubicBezTo>
                  <a:cubicBezTo>
                    <a:pt x="154" y="52"/>
                    <a:pt x="158" y="53"/>
                    <a:pt x="160" y="54"/>
                  </a:cubicBezTo>
                  <a:cubicBezTo>
                    <a:pt x="163" y="54"/>
                    <a:pt x="167" y="53"/>
                    <a:pt x="170" y="51"/>
                  </a:cubicBezTo>
                  <a:cubicBezTo>
                    <a:pt x="172" y="49"/>
                    <a:pt x="173" y="47"/>
                    <a:pt x="171" y="45"/>
                  </a:cubicBezTo>
                  <a:cubicBezTo>
                    <a:pt x="169" y="44"/>
                    <a:pt x="167" y="41"/>
                    <a:pt x="167" y="39"/>
                  </a:cubicBezTo>
                  <a:cubicBezTo>
                    <a:pt x="167" y="36"/>
                    <a:pt x="167" y="34"/>
                    <a:pt x="167" y="34"/>
                  </a:cubicBezTo>
                  <a:cubicBezTo>
                    <a:pt x="167" y="34"/>
                    <a:pt x="165" y="34"/>
                    <a:pt x="163" y="33"/>
                  </a:cubicBezTo>
                  <a:cubicBezTo>
                    <a:pt x="161" y="32"/>
                    <a:pt x="156" y="30"/>
                    <a:pt x="153" y="28"/>
                  </a:cubicBezTo>
                  <a:cubicBezTo>
                    <a:pt x="149" y="26"/>
                    <a:pt x="145" y="24"/>
                    <a:pt x="143" y="23"/>
                  </a:cubicBezTo>
                  <a:cubicBezTo>
                    <a:pt x="141" y="22"/>
                    <a:pt x="137" y="21"/>
                    <a:pt x="134" y="20"/>
                  </a:cubicBezTo>
                  <a:cubicBezTo>
                    <a:pt x="131" y="19"/>
                    <a:pt x="127" y="17"/>
                    <a:pt x="125" y="16"/>
                  </a:cubicBezTo>
                  <a:cubicBezTo>
                    <a:pt x="123" y="14"/>
                    <a:pt x="120" y="15"/>
                    <a:pt x="119" y="17"/>
                  </a:cubicBezTo>
                  <a:cubicBezTo>
                    <a:pt x="118" y="19"/>
                    <a:pt x="117" y="22"/>
                    <a:pt x="117" y="24"/>
                  </a:cubicBezTo>
                  <a:cubicBezTo>
                    <a:pt x="117" y="26"/>
                    <a:pt x="115" y="27"/>
                    <a:pt x="113" y="28"/>
                  </a:cubicBezTo>
                  <a:cubicBezTo>
                    <a:pt x="112" y="29"/>
                    <a:pt x="108" y="29"/>
                    <a:pt x="106" y="29"/>
                  </a:cubicBezTo>
                  <a:cubicBezTo>
                    <a:pt x="104" y="29"/>
                    <a:pt x="101" y="27"/>
                    <a:pt x="99" y="25"/>
                  </a:cubicBezTo>
                  <a:cubicBezTo>
                    <a:pt x="97" y="22"/>
                    <a:pt x="94" y="20"/>
                    <a:pt x="91" y="19"/>
                  </a:cubicBezTo>
                  <a:cubicBezTo>
                    <a:pt x="89" y="19"/>
                    <a:pt x="86" y="17"/>
                    <a:pt x="85" y="14"/>
                  </a:cubicBezTo>
                  <a:cubicBezTo>
                    <a:pt x="84" y="12"/>
                    <a:pt x="80" y="10"/>
                    <a:pt x="77" y="9"/>
                  </a:cubicBezTo>
                  <a:cubicBezTo>
                    <a:pt x="74" y="9"/>
                    <a:pt x="69" y="8"/>
                    <a:pt x="67" y="8"/>
                  </a:cubicBezTo>
                  <a:cubicBezTo>
                    <a:pt x="65" y="8"/>
                    <a:pt x="62" y="7"/>
                    <a:pt x="61" y="6"/>
                  </a:cubicBezTo>
                  <a:cubicBezTo>
                    <a:pt x="61" y="5"/>
                    <a:pt x="59" y="3"/>
                    <a:pt x="57" y="1"/>
                  </a:cubicBezTo>
                  <a:cubicBezTo>
                    <a:pt x="55" y="0"/>
                    <a:pt x="53" y="0"/>
                    <a:pt x="51" y="1"/>
                  </a:cubicBezTo>
                  <a:cubicBezTo>
                    <a:pt x="49" y="3"/>
                    <a:pt x="46" y="3"/>
                    <a:pt x="44" y="3"/>
                  </a:cubicBezTo>
                  <a:cubicBezTo>
                    <a:pt x="42" y="3"/>
                    <a:pt x="40" y="2"/>
                    <a:pt x="40" y="2"/>
                  </a:cubicBezTo>
                  <a:cubicBezTo>
                    <a:pt x="40" y="2"/>
                    <a:pt x="39" y="4"/>
                    <a:pt x="38" y="6"/>
                  </a:cubicBezTo>
                  <a:cubicBezTo>
                    <a:pt x="37" y="8"/>
                    <a:pt x="38" y="11"/>
                    <a:pt x="39" y="14"/>
                  </a:cubicBezTo>
                  <a:cubicBezTo>
                    <a:pt x="40" y="16"/>
                    <a:pt x="40" y="19"/>
                    <a:pt x="37" y="20"/>
                  </a:cubicBezTo>
                  <a:cubicBezTo>
                    <a:pt x="35" y="21"/>
                    <a:pt x="33" y="24"/>
                    <a:pt x="33" y="25"/>
                  </a:cubicBezTo>
                  <a:cubicBezTo>
                    <a:pt x="33" y="27"/>
                    <a:pt x="34" y="30"/>
                    <a:pt x="35" y="31"/>
                  </a:cubicBezTo>
                  <a:cubicBezTo>
                    <a:pt x="36" y="33"/>
                    <a:pt x="37" y="36"/>
                    <a:pt x="37" y="38"/>
                  </a:cubicBezTo>
                  <a:cubicBezTo>
                    <a:pt x="37" y="40"/>
                    <a:pt x="36" y="42"/>
                    <a:pt x="35" y="43"/>
                  </a:cubicBezTo>
                  <a:cubicBezTo>
                    <a:pt x="34" y="44"/>
                    <a:pt x="32" y="46"/>
                    <a:pt x="30" y="47"/>
                  </a:cubicBezTo>
                  <a:cubicBezTo>
                    <a:pt x="29" y="49"/>
                    <a:pt x="26" y="51"/>
                    <a:pt x="24" y="52"/>
                  </a:cubicBezTo>
                  <a:cubicBezTo>
                    <a:pt x="22" y="53"/>
                    <a:pt x="18" y="58"/>
                    <a:pt x="14" y="63"/>
                  </a:cubicBezTo>
                  <a:cubicBezTo>
                    <a:pt x="10" y="68"/>
                    <a:pt x="5" y="75"/>
                    <a:pt x="3" y="78"/>
                  </a:cubicBezTo>
                  <a:cubicBezTo>
                    <a:pt x="2" y="82"/>
                    <a:pt x="0" y="86"/>
                    <a:pt x="0" y="87"/>
                  </a:cubicBezTo>
                  <a:cubicBezTo>
                    <a:pt x="0" y="88"/>
                    <a:pt x="2" y="91"/>
                    <a:pt x="4" y="93"/>
                  </a:cubicBezTo>
                  <a:cubicBezTo>
                    <a:pt x="6" y="94"/>
                    <a:pt x="7" y="99"/>
                    <a:pt x="6" y="102"/>
                  </a:cubicBezTo>
                  <a:cubicBezTo>
                    <a:pt x="5" y="105"/>
                    <a:pt x="4" y="110"/>
                    <a:pt x="3" y="112"/>
                  </a:cubicBezTo>
                  <a:cubicBezTo>
                    <a:pt x="3" y="115"/>
                    <a:pt x="2" y="116"/>
                    <a:pt x="2" y="116"/>
                  </a:cubicBezTo>
                  <a:cubicBezTo>
                    <a:pt x="2" y="116"/>
                    <a:pt x="3" y="117"/>
                    <a:pt x="4" y="118"/>
                  </a:cubicBezTo>
                  <a:cubicBezTo>
                    <a:pt x="5" y="118"/>
                    <a:pt x="7" y="120"/>
                    <a:pt x="9" y="121"/>
                  </a:cubicBezTo>
                  <a:cubicBezTo>
                    <a:pt x="10" y="122"/>
                    <a:pt x="11" y="124"/>
                    <a:pt x="11" y="126"/>
                  </a:cubicBezTo>
                  <a:cubicBezTo>
                    <a:pt x="11" y="129"/>
                    <a:pt x="14" y="130"/>
                    <a:pt x="16" y="130"/>
                  </a:cubicBezTo>
                  <a:cubicBezTo>
                    <a:pt x="19" y="129"/>
                    <a:pt x="24" y="129"/>
                    <a:pt x="27" y="129"/>
                  </a:cubicBezTo>
                  <a:cubicBezTo>
                    <a:pt x="30" y="129"/>
                    <a:pt x="33" y="127"/>
                    <a:pt x="33" y="125"/>
                  </a:cubicBezTo>
                  <a:cubicBezTo>
                    <a:pt x="34" y="123"/>
                    <a:pt x="37" y="121"/>
                    <a:pt x="39" y="121"/>
                  </a:cubicBezTo>
                  <a:cubicBezTo>
                    <a:pt x="42" y="121"/>
                    <a:pt x="44" y="120"/>
                    <a:pt x="44" y="120"/>
                  </a:cubicBezTo>
                  <a:cubicBezTo>
                    <a:pt x="44" y="120"/>
                    <a:pt x="46" y="121"/>
                    <a:pt x="47" y="122"/>
                  </a:cubicBezTo>
                  <a:cubicBezTo>
                    <a:pt x="49" y="123"/>
                    <a:pt x="50" y="125"/>
                    <a:pt x="50" y="126"/>
                  </a:cubicBezTo>
                  <a:cubicBezTo>
                    <a:pt x="50" y="127"/>
                    <a:pt x="49" y="130"/>
                    <a:pt x="49" y="133"/>
                  </a:cubicBezTo>
                  <a:cubicBezTo>
                    <a:pt x="49" y="136"/>
                    <a:pt x="51" y="139"/>
                    <a:pt x="53" y="141"/>
                  </a:cubicBezTo>
                  <a:cubicBezTo>
                    <a:pt x="56" y="142"/>
                    <a:pt x="59" y="143"/>
                    <a:pt x="61" y="143"/>
                  </a:cubicBezTo>
                  <a:cubicBezTo>
                    <a:pt x="64" y="143"/>
                    <a:pt x="66" y="141"/>
                    <a:pt x="67" y="140"/>
                  </a:cubicBezTo>
                  <a:cubicBezTo>
                    <a:pt x="68" y="139"/>
                    <a:pt x="71" y="138"/>
                    <a:pt x="74" y="138"/>
                  </a:cubicBezTo>
                  <a:cubicBezTo>
                    <a:pt x="77" y="138"/>
                    <a:pt x="79" y="140"/>
                    <a:pt x="80" y="141"/>
                  </a:cubicBezTo>
                  <a:cubicBezTo>
                    <a:pt x="80" y="142"/>
                    <a:pt x="79" y="144"/>
                    <a:pt x="78" y="145"/>
                  </a:cubicBezTo>
                  <a:cubicBezTo>
                    <a:pt x="77" y="146"/>
                    <a:pt x="77" y="148"/>
                    <a:pt x="78" y="149"/>
                  </a:cubicBezTo>
                  <a:cubicBezTo>
                    <a:pt x="80" y="150"/>
                    <a:pt x="83" y="151"/>
                    <a:pt x="87" y="150"/>
                  </a:cubicBezTo>
                  <a:cubicBezTo>
                    <a:pt x="90" y="150"/>
                    <a:pt x="94" y="151"/>
                    <a:pt x="95" y="152"/>
                  </a:cubicBezTo>
                  <a:cubicBezTo>
                    <a:pt x="96" y="153"/>
                    <a:pt x="98" y="153"/>
                    <a:pt x="99" y="153"/>
                  </a:cubicBezTo>
                  <a:cubicBezTo>
                    <a:pt x="101" y="152"/>
                    <a:pt x="105" y="152"/>
                    <a:pt x="108" y="152"/>
                  </a:cubicBezTo>
                  <a:cubicBezTo>
                    <a:pt x="111" y="152"/>
                    <a:pt x="115" y="151"/>
                    <a:pt x="117" y="151"/>
                  </a:cubicBezTo>
                  <a:cubicBezTo>
                    <a:pt x="119" y="150"/>
                    <a:pt x="122" y="149"/>
                    <a:pt x="123" y="148"/>
                  </a:cubicBezTo>
                  <a:cubicBezTo>
                    <a:pt x="124" y="147"/>
                    <a:pt x="126" y="144"/>
                    <a:pt x="127" y="141"/>
                  </a:cubicBezTo>
                  <a:cubicBezTo>
                    <a:pt x="127" y="139"/>
                    <a:pt x="128" y="134"/>
                    <a:pt x="129" y="132"/>
                  </a:cubicBezTo>
                  <a:cubicBezTo>
                    <a:pt x="130" y="130"/>
                    <a:pt x="130" y="128"/>
                    <a:pt x="130" y="128"/>
                  </a:cubicBezTo>
                  <a:cubicBezTo>
                    <a:pt x="130" y="128"/>
                    <a:pt x="129" y="126"/>
                    <a:pt x="127" y="124"/>
                  </a:cubicBezTo>
                  <a:cubicBezTo>
                    <a:pt x="125" y="121"/>
                    <a:pt x="123" y="118"/>
                    <a:pt x="121" y="11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20"/>
            <p:cNvSpPr>
              <a:spLocks/>
            </p:cNvSpPr>
            <p:nvPr/>
          </p:nvSpPr>
          <p:spPr bwMode="auto">
            <a:xfrm>
              <a:off x="3686175" y="3067050"/>
              <a:ext cx="957263" cy="1192213"/>
            </a:xfrm>
            <a:custGeom>
              <a:avLst/>
              <a:gdLst/>
              <a:ahLst/>
              <a:cxnLst>
                <a:cxn ang="0">
                  <a:pos x="217" y="229"/>
                </a:cxn>
                <a:cxn ang="0">
                  <a:pos x="217" y="206"/>
                </a:cxn>
                <a:cxn ang="0">
                  <a:pos x="196" y="204"/>
                </a:cxn>
                <a:cxn ang="0">
                  <a:pos x="173" y="197"/>
                </a:cxn>
                <a:cxn ang="0">
                  <a:pos x="151" y="173"/>
                </a:cxn>
                <a:cxn ang="0">
                  <a:pos x="149" y="145"/>
                </a:cxn>
                <a:cxn ang="0">
                  <a:pos x="163" y="140"/>
                </a:cxn>
                <a:cxn ang="0">
                  <a:pos x="196" y="112"/>
                </a:cxn>
                <a:cxn ang="0">
                  <a:pos x="232" y="78"/>
                </a:cxn>
                <a:cxn ang="0">
                  <a:pos x="253" y="51"/>
                </a:cxn>
                <a:cxn ang="0">
                  <a:pos x="237" y="42"/>
                </a:cxn>
                <a:cxn ang="0">
                  <a:pos x="217" y="27"/>
                </a:cxn>
                <a:cxn ang="0">
                  <a:pos x="198" y="26"/>
                </a:cxn>
                <a:cxn ang="0">
                  <a:pos x="180" y="9"/>
                </a:cxn>
                <a:cxn ang="0">
                  <a:pos x="138" y="1"/>
                </a:cxn>
                <a:cxn ang="0">
                  <a:pos x="128" y="17"/>
                </a:cxn>
                <a:cxn ang="0">
                  <a:pos x="123" y="58"/>
                </a:cxn>
                <a:cxn ang="0">
                  <a:pos x="74" y="55"/>
                </a:cxn>
                <a:cxn ang="0">
                  <a:pos x="47" y="77"/>
                </a:cxn>
                <a:cxn ang="0">
                  <a:pos x="36" y="105"/>
                </a:cxn>
                <a:cxn ang="0">
                  <a:pos x="29" y="122"/>
                </a:cxn>
                <a:cxn ang="0">
                  <a:pos x="13" y="152"/>
                </a:cxn>
                <a:cxn ang="0">
                  <a:pos x="3" y="202"/>
                </a:cxn>
                <a:cxn ang="0">
                  <a:pos x="0" y="222"/>
                </a:cxn>
                <a:cxn ang="0">
                  <a:pos x="21" y="216"/>
                </a:cxn>
                <a:cxn ang="0">
                  <a:pos x="24" y="197"/>
                </a:cxn>
                <a:cxn ang="0">
                  <a:pos x="35" y="187"/>
                </a:cxn>
                <a:cxn ang="0">
                  <a:pos x="32" y="210"/>
                </a:cxn>
                <a:cxn ang="0">
                  <a:pos x="38" y="212"/>
                </a:cxn>
                <a:cxn ang="0">
                  <a:pos x="46" y="199"/>
                </a:cxn>
                <a:cxn ang="0">
                  <a:pos x="47" y="217"/>
                </a:cxn>
                <a:cxn ang="0">
                  <a:pos x="55" y="236"/>
                </a:cxn>
                <a:cxn ang="0">
                  <a:pos x="67" y="215"/>
                </a:cxn>
                <a:cxn ang="0">
                  <a:pos x="73" y="209"/>
                </a:cxn>
                <a:cxn ang="0">
                  <a:pos x="92" y="223"/>
                </a:cxn>
                <a:cxn ang="0">
                  <a:pos x="86" y="242"/>
                </a:cxn>
                <a:cxn ang="0">
                  <a:pos x="59" y="259"/>
                </a:cxn>
                <a:cxn ang="0">
                  <a:pos x="46" y="284"/>
                </a:cxn>
                <a:cxn ang="0">
                  <a:pos x="43" y="304"/>
                </a:cxn>
                <a:cxn ang="0">
                  <a:pos x="65" y="312"/>
                </a:cxn>
                <a:cxn ang="0">
                  <a:pos x="91" y="314"/>
                </a:cxn>
                <a:cxn ang="0">
                  <a:pos x="103" y="300"/>
                </a:cxn>
                <a:cxn ang="0">
                  <a:pos x="120" y="283"/>
                </a:cxn>
                <a:cxn ang="0">
                  <a:pos x="111" y="265"/>
                </a:cxn>
                <a:cxn ang="0">
                  <a:pos x="113" y="243"/>
                </a:cxn>
                <a:cxn ang="0">
                  <a:pos x="135" y="219"/>
                </a:cxn>
                <a:cxn ang="0">
                  <a:pos x="155" y="218"/>
                </a:cxn>
                <a:cxn ang="0">
                  <a:pos x="170" y="231"/>
                </a:cxn>
                <a:cxn ang="0">
                  <a:pos x="182" y="247"/>
                </a:cxn>
                <a:cxn ang="0">
                  <a:pos x="201" y="258"/>
                </a:cxn>
              </a:cxnLst>
              <a:rect l="0" t="0" r="r" b="b"/>
              <a:pathLst>
                <a:path w="255" h="318">
                  <a:moveTo>
                    <a:pt x="212" y="247"/>
                  </a:moveTo>
                  <a:cubicBezTo>
                    <a:pt x="214" y="244"/>
                    <a:pt x="216" y="241"/>
                    <a:pt x="216" y="239"/>
                  </a:cubicBezTo>
                  <a:cubicBezTo>
                    <a:pt x="217" y="237"/>
                    <a:pt x="217" y="232"/>
                    <a:pt x="217" y="229"/>
                  </a:cubicBezTo>
                  <a:cubicBezTo>
                    <a:pt x="216" y="226"/>
                    <a:pt x="215" y="221"/>
                    <a:pt x="214" y="219"/>
                  </a:cubicBezTo>
                  <a:cubicBezTo>
                    <a:pt x="213" y="217"/>
                    <a:pt x="214" y="215"/>
                    <a:pt x="215" y="214"/>
                  </a:cubicBezTo>
                  <a:cubicBezTo>
                    <a:pt x="217" y="213"/>
                    <a:pt x="218" y="209"/>
                    <a:pt x="217" y="206"/>
                  </a:cubicBezTo>
                  <a:cubicBezTo>
                    <a:pt x="217" y="203"/>
                    <a:pt x="214" y="200"/>
                    <a:pt x="211" y="199"/>
                  </a:cubicBezTo>
                  <a:cubicBezTo>
                    <a:pt x="208" y="198"/>
                    <a:pt x="204" y="198"/>
                    <a:pt x="202" y="199"/>
                  </a:cubicBezTo>
                  <a:cubicBezTo>
                    <a:pt x="199" y="200"/>
                    <a:pt x="197" y="202"/>
                    <a:pt x="196" y="204"/>
                  </a:cubicBezTo>
                  <a:cubicBezTo>
                    <a:pt x="195" y="206"/>
                    <a:pt x="191" y="209"/>
                    <a:pt x="188" y="210"/>
                  </a:cubicBezTo>
                  <a:cubicBezTo>
                    <a:pt x="185" y="211"/>
                    <a:pt x="181" y="209"/>
                    <a:pt x="179" y="206"/>
                  </a:cubicBezTo>
                  <a:cubicBezTo>
                    <a:pt x="177" y="203"/>
                    <a:pt x="174" y="199"/>
                    <a:pt x="173" y="197"/>
                  </a:cubicBezTo>
                  <a:cubicBezTo>
                    <a:pt x="171" y="195"/>
                    <a:pt x="168" y="192"/>
                    <a:pt x="166" y="191"/>
                  </a:cubicBezTo>
                  <a:cubicBezTo>
                    <a:pt x="164" y="189"/>
                    <a:pt x="160" y="186"/>
                    <a:pt x="157" y="183"/>
                  </a:cubicBezTo>
                  <a:cubicBezTo>
                    <a:pt x="154" y="180"/>
                    <a:pt x="152" y="175"/>
                    <a:pt x="151" y="173"/>
                  </a:cubicBezTo>
                  <a:cubicBezTo>
                    <a:pt x="151" y="170"/>
                    <a:pt x="151" y="167"/>
                    <a:pt x="151" y="164"/>
                  </a:cubicBezTo>
                  <a:cubicBezTo>
                    <a:pt x="151" y="162"/>
                    <a:pt x="150" y="158"/>
                    <a:pt x="149" y="155"/>
                  </a:cubicBezTo>
                  <a:cubicBezTo>
                    <a:pt x="148" y="153"/>
                    <a:pt x="148" y="148"/>
                    <a:pt x="149" y="145"/>
                  </a:cubicBezTo>
                  <a:cubicBezTo>
                    <a:pt x="151" y="142"/>
                    <a:pt x="154" y="139"/>
                    <a:pt x="155" y="138"/>
                  </a:cubicBezTo>
                  <a:cubicBezTo>
                    <a:pt x="157" y="137"/>
                    <a:pt x="159" y="137"/>
                    <a:pt x="159" y="138"/>
                  </a:cubicBezTo>
                  <a:cubicBezTo>
                    <a:pt x="160" y="139"/>
                    <a:pt x="162" y="140"/>
                    <a:pt x="163" y="140"/>
                  </a:cubicBezTo>
                  <a:cubicBezTo>
                    <a:pt x="165" y="140"/>
                    <a:pt x="168" y="138"/>
                    <a:pt x="170" y="135"/>
                  </a:cubicBezTo>
                  <a:cubicBezTo>
                    <a:pt x="172" y="132"/>
                    <a:pt x="177" y="127"/>
                    <a:pt x="182" y="123"/>
                  </a:cubicBezTo>
                  <a:cubicBezTo>
                    <a:pt x="187" y="119"/>
                    <a:pt x="193" y="114"/>
                    <a:pt x="196" y="112"/>
                  </a:cubicBezTo>
                  <a:cubicBezTo>
                    <a:pt x="200" y="110"/>
                    <a:pt x="206" y="105"/>
                    <a:pt x="211" y="100"/>
                  </a:cubicBezTo>
                  <a:cubicBezTo>
                    <a:pt x="215" y="95"/>
                    <a:pt x="221" y="90"/>
                    <a:pt x="224" y="88"/>
                  </a:cubicBezTo>
                  <a:cubicBezTo>
                    <a:pt x="226" y="87"/>
                    <a:pt x="230" y="82"/>
                    <a:pt x="232" y="78"/>
                  </a:cubicBezTo>
                  <a:cubicBezTo>
                    <a:pt x="234" y="75"/>
                    <a:pt x="237" y="68"/>
                    <a:pt x="240" y="64"/>
                  </a:cubicBezTo>
                  <a:cubicBezTo>
                    <a:pt x="243" y="59"/>
                    <a:pt x="246" y="55"/>
                    <a:pt x="248" y="55"/>
                  </a:cubicBezTo>
                  <a:cubicBezTo>
                    <a:pt x="249" y="55"/>
                    <a:pt x="251" y="53"/>
                    <a:pt x="253" y="51"/>
                  </a:cubicBezTo>
                  <a:cubicBezTo>
                    <a:pt x="254" y="50"/>
                    <a:pt x="255" y="48"/>
                    <a:pt x="255" y="48"/>
                  </a:cubicBezTo>
                  <a:cubicBezTo>
                    <a:pt x="255" y="48"/>
                    <a:pt x="252" y="47"/>
                    <a:pt x="249" y="46"/>
                  </a:cubicBezTo>
                  <a:cubicBezTo>
                    <a:pt x="245" y="44"/>
                    <a:pt x="240" y="42"/>
                    <a:pt x="237" y="42"/>
                  </a:cubicBezTo>
                  <a:cubicBezTo>
                    <a:pt x="234" y="41"/>
                    <a:pt x="230" y="38"/>
                    <a:pt x="230" y="35"/>
                  </a:cubicBezTo>
                  <a:cubicBezTo>
                    <a:pt x="229" y="32"/>
                    <a:pt x="227" y="29"/>
                    <a:pt x="225" y="27"/>
                  </a:cubicBezTo>
                  <a:cubicBezTo>
                    <a:pt x="223" y="26"/>
                    <a:pt x="219" y="26"/>
                    <a:pt x="217" y="27"/>
                  </a:cubicBezTo>
                  <a:cubicBezTo>
                    <a:pt x="215" y="28"/>
                    <a:pt x="211" y="29"/>
                    <a:pt x="208" y="30"/>
                  </a:cubicBezTo>
                  <a:cubicBezTo>
                    <a:pt x="206" y="31"/>
                    <a:pt x="202" y="32"/>
                    <a:pt x="201" y="32"/>
                  </a:cubicBezTo>
                  <a:cubicBezTo>
                    <a:pt x="199" y="31"/>
                    <a:pt x="198" y="29"/>
                    <a:pt x="198" y="26"/>
                  </a:cubicBezTo>
                  <a:cubicBezTo>
                    <a:pt x="199" y="24"/>
                    <a:pt x="197" y="21"/>
                    <a:pt x="194" y="20"/>
                  </a:cubicBezTo>
                  <a:cubicBezTo>
                    <a:pt x="192" y="19"/>
                    <a:pt x="188" y="17"/>
                    <a:pt x="186" y="16"/>
                  </a:cubicBezTo>
                  <a:cubicBezTo>
                    <a:pt x="184" y="15"/>
                    <a:pt x="181" y="12"/>
                    <a:pt x="180" y="9"/>
                  </a:cubicBezTo>
                  <a:cubicBezTo>
                    <a:pt x="179" y="6"/>
                    <a:pt x="176" y="4"/>
                    <a:pt x="174" y="4"/>
                  </a:cubicBezTo>
                  <a:cubicBezTo>
                    <a:pt x="172" y="4"/>
                    <a:pt x="166" y="3"/>
                    <a:pt x="162" y="2"/>
                  </a:cubicBezTo>
                  <a:cubicBezTo>
                    <a:pt x="158" y="0"/>
                    <a:pt x="148" y="0"/>
                    <a:pt x="138" y="1"/>
                  </a:cubicBezTo>
                  <a:cubicBezTo>
                    <a:pt x="129" y="2"/>
                    <a:pt x="122" y="5"/>
                    <a:pt x="122" y="7"/>
                  </a:cubicBezTo>
                  <a:cubicBezTo>
                    <a:pt x="123" y="9"/>
                    <a:pt x="123" y="10"/>
                    <a:pt x="123" y="10"/>
                  </a:cubicBezTo>
                  <a:cubicBezTo>
                    <a:pt x="123" y="10"/>
                    <a:pt x="125" y="13"/>
                    <a:pt x="128" y="17"/>
                  </a:cubicBezTo>
                  <a:cubicBezTo>
                    <a:pt x="131" y="21"/>
                    <a:pt x="134" y="31"/>
                    <a:pt x="134" y="40"/>
                  </a:cubicBezTo>
                  <a:cubicBezTo>
                    <a:pt x="134" y="48"/>
                    <a:pt x="132" y="56"/>
                    <a:pt x="131" y="56"/>
                  </a:cubicBezTo>
                  <a:cubicBezTo>
                    <a:pt x="129" y="56"/>
                    <a:pt x="125" y="57"/>
                    <a:pt x="123" y="58"/>
                  </a:cubicBezTo>
                  <a:cubicBezTo>
                    <a:pt x="120" y="59"/>
                    <a:pt x="112" y="59"/>
                    <a:pt x="105" y="57"/>
                  </a:cubicBezTo>
                  <a:cubicBezTo>
                    <a:pt x="98" y="56"/>
                    <a:pt x="89" y="54"/>
                    <a:pt x="86" y="53"/>
                  </a:cubicBezTo>
                  <a:cubicBezTo>
                    <a:pt x="83" y="52"/>
                    <a:pt x="78" y="53"/>
                    <a:pt x="74" y="55"/>
                  </a:cubicBezTo>
                  <a:cubicBezTo>
                    <a:pt x="70" y="57"/>
                    <a:pt x="65" y="61"/>
                    <a:pt x="62" y="63"/>
                  </a:cubicBezTo>
                  <a:cubicBezTo>
                    <a:pt x="60" y="65"/>
                    <a:pt x="57" y="69"/>
                    <a:pt x="54" y="71"/>
                  </a:cubicBezTo>
                  <a:cubicBezTo>
                    <a:pt x="52" y="74"/>
                    <a:pt x="49" y="77"/>
                    <a:pt x="47" y="77"/>
                  </a:cubicBezTo>
                  <a:cubicBezTo>
                    <a:pt x="46" y="78"/>
                    <a:pt x="43" y="79"/>
                    <a:pt x="41" y="81"/>
                  </a:cubicBezTo>
                  <a:cubicBezTo>
                    <a:pt x="39" y="82"/>
                    <a:pt x="37" y="86"/>
                    <a:pt x="36" y="90"/>
                  </a:cubicBezTo>
                  <a:cubicBezTo>
                    <a:pt x="35" y="94"/>
                    <a:pt x="35" y="101"/>
                    <a:pt x="36" y="105"/>
                  </a:cubicBezTo>
                  <a:cubicBezTo>
                    <a:pt x="37" y="110"/>
                    <a:pt x="36" y="114"/>
                    <a:pt x="36" y="116"/>
                  </a:cubicBezTo>
                  <a:cubicBezTo>
                    <a:pt x="35" y="117"/>
                    <a:pt x="34" y="118"/>
                    <a:pt x="33" y="118"/>
                  </a:cubicBezTo>
                  <a:cubicBezTo>
                    <a:pt x="32" y="118"/>
                    <a:pt x="30" y="120"/>
                    <a:pt x="29" y="122"/>
                  </a:cubicBezTo>
                  <a:cubicBezTo>
                    <a:pt x="27" y="124"/>
                    <a:pt x="24" y="127"/>
                    <a:pt x="21" y="129"/>
                  </a:cubicBezTo>
                  <a:cubicBezTo>
                    <a:pt x="18" y="131"/>
                    <a:pt x="15" y="135"/>
                    <a:pt x="15" y="139"/>
                  </a:cubicBezTo>
                  <a:cubicBezTo>
                    <a:pt x="15" y="143"/>
                    <a:pt x="14" y="149"/>
                    <a:pt x="13" y="152"/>
                  </a:cubicBezTo>
                  <a:cubicBezTo>
                    <a:pt x="11" y="155"/>
                    <a:pt x="10" y="161"/>
                    <a:pt x="9" y="166"/>
                  </a:cubicBezTo>
                  <a:cubicBezTo>
                    <a:pt x="9" y="171"/>
                    <a:pt x="8" y="180"/>
                    <a:pt x="8" y="186"/>
                  </a:cubicBezTo>
                  <a:cubicBezTo>
                    <a:pt x="7" y="192"/>
                    <a:pt x="5" y="199"/>
                    <a:pt x="3" y="202"/>
                  </a:cubicBezTo>
                  <a:cubicBezTo>
                    <a:pt x="1" y="205"/>
                    <a:pt x="0" y="208"/>
                    <a:pt x="1" y="209"/>
                  </a:cubicBezTo>
                  <a:cubicBezTo>
                    <a:pt x="2" y="210"/>
                    <a:pt x="2" y="213"/>
                    <a:pt x="1" y="216"/>
                  </a:cubicBezTo>
                  <a:cubicBezTo>
                    <a:pt x="0" y="219"/>
                    <a:pt x="0" y="222"/>
                    <a:pt x="0" y="222"/>
                  </a:cubicBezTo>
                  <a:cubicBezTo>
                    <a:pt x="0" y="222"/>
                    <a:pt x="1" y="221"/>
                    <a:pt x="3" y="221"/>
                  </a:cubicBezTo>
                  <a:cubicBezTo>
                    <a:pt x="4" y="220"/>
                    <a:pt x="8" y="219"/>
                    <a:pt x="11" y="218"/>
                  </a:cubicBezTo>
                  <a:cubicBezTo>
                    <a:pt x="14" y="217"/>
                    <a:pt x="18" y="216"/>
                    <a:pt x="21" y="216"/>
                  </a:cubicBezTo>
                  <a:cubicBezTo>
                    <a:pt x="23" y="216"/>
                    <a:pt x="26" y="214"/>
                    <a:pt x="26" y="212"/>
                  </a:cubicBezTo>
                  <a:cubicBezTo>
                    <a:pt x="27" y="209"/>
                    <a:pt x="27" y="206"/>
                    <a:pt x="26" y="204"/>
                  </a:cubicBezTo>
                  <a:cubicBezTo>
                    <a:pt x="25" y="203"/>
                    <a:pt x="24" y="199"/>
                    <a:pt x="24" y="197"/>
                  </a:cubicBezTo>
                  <a:cubicBezTo>
                    <a:pt x="24" y="194"/>
                    <a:pt x="25" y="191"/>
                    <a:pt x="26" y="189"/>
                  </a:cubicBezTo>
                  <a:cubicBezTo>
                    <a:pt x="27" y="188"/>
                    <a:pt x="29" y="187"/>
                    <a:pt x="30" y="187"/>
                  </a:cubicBezTo>
                  <a:cubicBezTo>
                    <a:pt x="31" y="186"/>
                    <a:pt x="33" y="186"/>
                    <a:pt x="35" y="187"/>
                  </a:cubicBezTo>
                  <a:cubicBezTo>
                    <a:pt x="37" y="187"/>
                    <a:pt x="39" y="189"/>
                    <a:pt x="38" y="192"/>
                  </a:cubicBezTo>
                  <a:cubicBezTo>
                    <a:pt x="37" y="195"/>
                    <a:pt x="36" y="199"/>
                    <a:pt x="35" y="202"/>
                  </a:cubicBezTo>
                  <a:cubicBezTo>
                    <a:pt x="34" y="204"/>
                    <a:pt x="33" y="208"/>
                    <a:pt x="32" y="210"/>
                  </a:cubicBezTo>
                  <a:cubicBezTo>
                    <a:pt x="31" y="212"/>
                    <a:pt x="31" y="218"/>
                    <a:pt x="31" y="222"/>
                  </a:cubicBezTo>
                  <a:cubicBezTo>
                    <a:pt x="31" y="226"/>
                    <a:pt x="32" y="226"/>
                    <a:pt x="34" y="223"/>
                  </a:cubicBezTo>
                  <a:cubicBezTo>
                    <a:pt x="35" y="220"/>
                    <a:pt x="37" y="215"/>
                    <a:pt x="38" y="212"/>
                  </a:cubicBezTo>
                  <a:cubicBezTo>
                    <a:pt x="38" y="210"/>
                    <a:pt x="40" y="206"/>
                    <a:pt x="41" y="204"/>
                  </a:cubicBezTo>
                  <a:cubicBezTo>
                    <a:pt x="42" y="202"/>
                    <a:pt x="43" y="200"/>
                    <a:pt x="43" y="200"/>
                  </a:cubicBezTo>
                  <a:cubicBezTo>
                    <a:pt x="44" y="199"/>
                    <a:pt x="45" y="199"/>
                    <a:pt x="46" y="199"/>
                  </a:cubicBezTo>
                  <a:cubicBezTo>
                    <a:pt x="47" y="199"/>
                    <a:pt x="49" y="201"/>
                    <a:pt x="49" y="203"/>
                  </a:cubicBezTo>
                  <a:cubicBezTo>
                    <a:pt x="50" y="205"/>
                    <a:pt x="50" y="208"/>
                    <a:pt x="49" y="210"/>
                  </a:cubicBezTo>
                  <a:cubicBezTo>
                    <a:pt x="48" y="212"/>
                    <a:pt x="47" y="215"/>
                    <a:pt x="47" y="217"/>
                  </a:cubicBezTo>
                  <a:cubicBezTo>
                    <a:pt x="47" y="220"/>
                    <a:pt x="47" y="223"/>
                    <a:pt x="47" y="226"/>
                  </a:cubicBezTo>
                  <a:cubicBezTo>
                    <a:pt x="48" y="228"/>
                    <a:pt x="49" y="231"/>
                    <a:pt x="50" y="234"/>
                  </a:cubicBezTo>
                  <a:cubicBezTo>
                    <a:pt x="52" y="236"/>
                    <a:pt x="54" y="237"/>
                    <a:pt x="55" y="236"/>
                  </a:cubicBezTo>
                  <a:cubicBezTo>
                    <a:pt x="56" y="236"/>
                    <a:pt x="58" y="234"/>
                    <a:pt x="60" y="232"/>
                  </a:cubicBezTo>
                  <a:cubicBezTo>
                    <a:pt x="62" y="230"/>
                    <a:pt x="64" y="226"/>
                    <a:pt x="66" y="224"/>
                  </a:cubicBezTo>
                  <a:cubicBezTo>
                    <a:pt x="67" y="221"/>
                    <a:pt x="68" y="217"/>
                    <a:pt x="67" y="215"/>
                  </a:cubicBezTo>
                  <a:cubicBezTo>
                    <a:pt x="67" y="213"/>
                    <a:pt x="66" y="210"/>
                    <a:pt x="67" y="209"/>
                  </a:cubicBezTo>
                  <a:cubicBezTo>
                    <a:pt x="67" y="208"/>
                    <a:pt x="68" y="206"/>
                    <a:pt x="69" y="206"/>
                  </a:cubicBezTo>
                  <a:cubicBezTo>
                    <a:pt x="70" y="206"/>
                    <a:pt x="72" y="208"/>
                    <a:pt x="73" y="209"/>
                  </a:cubicBezTo>
                  <a:cubicBezTo>
                    <a:pt x="75" y="210"/>
                    <a:pt x="77" y="213"/>
                    <a:pt x="79" y="215"/>
                  </a:cubicBezTo>
                  <a:cubicBezTo>
                    <a:pt x="80" y="216"/>
                    <a:pt x="84" y="218"/>
                    <a:pt x="87" y="219"/>
                  </a:cubicBezTo>
                  <a:cubicBezTo>
                    <a:pt x="90" y="220"/>
                    <a:pt x="92" y="222"/>
                    <a:pt x="92" y="223"/>
                  </a:cubicBezTo>
                  <a:cubicBezTo>
                    <a:pt x="92" y="224"/>
                    <a:pt x="91" y="228"/>
                    <a:pt x="90" y="230"/>
                  </a:cubicBezTo>
                  <a:cubicBezTo>
                    <a:pt x="88" y="232"/>
                    <a:pt x="88" y="235"/>
                    <a:pt x="89" y="235"/>
                  </a:cubicBezTo>
                  <a:cubicBezTo>
                    <a:pt x="90" y="236"/>
                    <a:pt x="88" y="239"/>
                    <a:pt x="86" y="242"/>
                  </a:cubicBezTo>
                  <a:cubicBezTo>
                    <a:pt x="84" y="245"/>
                    <a:pt x="80" y="247"/>
                    <a:pt x="78" y="247"/>
                  </a:cubicBezTo>
                  <a:cubicBezTo>
                    <a:pt x="76" y="248"/>
                    <a:pt x="72" y="249"/>
                    <a:pt x="69" y="251"/>
                  </a:cubicBezTo>
                  <a:cubicBezTo>
                    <a:pt x="66" y="252"/>
                    <a:pt x="61" y="256"/>
                    <a:pt x="59" y="259"/>
                  </a:cubicBezTo>
                  <a:cubicBezTo>
                    <a:pt x="57" y="262"/>
                    <a:pt x="56" y="267"/>
                    <a:pt x="56" y="269"/>
                  </a:cubicBezTo>
                  <a:cubicBezTo>
                    <a:pt x="57" y="272"/>
                    <a:pt x="56" y="276"/>
                    <a:pt x="54" y="278"/>
                  </a:cubicBezTo>
                  <a:cubicBezTo>
                    <a:pt x="52" y="280"/>
                    <a:pt x="49" y="283"/>
                    <a:pt x="46" y="284"/>
                  </a:cubicBezTo>
                  <a:cubicBezTo>
                    <a:pt x="44" y="286"/>
                    <a:pt x="41" y="288"/>
                    <a:pt x="40" y="289"/>
                  </a:cubicBezTo>
                  <a:cubicBezTo>
                    <a:pt x="40" y="291"/>
                    <a:pt x="39" y="295"/>
                    <a:pt x="39" y="299"/>
                  </a:cubicBezTo>
                  <a:cubicBezTo>
                    <a:pt x="39" y="303"/>
                    <a:pt x="41" y="305"/>
                    <a:pt x="43" y="304"/>
                  </a:cubicBezTo>
                  <a:cubicBezTo>
                    <a:pt x="45" y="303"/>
                    <a:pt x="47" y="303"/>
                    <a:pt x="48" y="304"/>
                  </a:cubicBezTo>
                  <a:cubicBezTo>
                    <a:pt x="49" y="306"/>
                    <a:pt x="52" y="307"/>
                    <a:pt x="55" y="308"/>
                  </a:cubicBezTo>
                  <a:cubicBezTo>
                    <a:pt x="57" y="309"/>
                    <a:pt x="62" y="310"/>
                    <a:pt x="65" y="312"/>
                  </a:cubicBezTo>
                  <a:cubicBezTo>
                    <a:pt x="68" y="313"/>
                    <a:pt x="74" y="315"/>
                    <a:pt x="78" y="316"/>
                  </a:cubicBezTo>
                  <a:cubicBezTo>
                    <a:pt x="82" y="317"/>
                    <a:pt x="86" y="318"/>
                    <a:pt x="88" y="318"/>
                  </a:cubicBezTo>
                  <a:cubicBezTo>
                    <a:pt x="89" y="318"/>
                    <a:pt x="91" y="316"/>
                    <a:pt x="91" y="314"/>
                  </a:cubicBezTo>
                  <a:cubicBezTo>
                    <a:pt x="92" y="311"/>
                    <a:pt x="92" y="308"/>
                    <a:pt x="92" y="305"/>
                  </a:cubicBezTo>
                  <a:cubicBezTo>
                    <a:pt x="92" y="303"/>
                    <a:pt x="94" y="301"/>
                    <a:pt x="95" y="301"/>
                  </a:cubicBezTo>
                  <a:cubicBezTo>
                    <a:pt x="96" y="300"/>
                    <a:pt x="100" y="300"/>
                    <a:pt x="103" y="300"/>
                  </a:cubicBezTo>
                  <a:cubicBezTo>
                    <a:pt x="106" y="300"/>
                    <a:pt x="110" y="299"/>
                    <a:pt x="112" y="297"/>
                  </a:cubicBezTo>
                  <a:cubicBezTo>
                    <a:pt x="114" y="295"/>
                    <a:pt x="116" y="292"/>
                    <a:pt x="117" y="290"/>
                  </a:cubicBezTo>
                  <a:cubicBezTo>
                    <a:pt x="119" y="288"/>
                    <a:pt x="120" y="285"/>
                    <a:pt x="120" y="283"/>
                  </a:cubicBezTo>
                  <a:cubicBezTo>
                    <a:pt x="121" y="281"/>
                    <a:pt x="119" y="279"/>
                    <a:pt x="116" y="277"/>
                  </a:cubicBezTo>
                  <a:cubicBezTo>
                    <a:pt x="113" y="276"/>
                    <a:pt x="111" y="273"/>
                    <a:pt x="111" y="270"/>
                  </a:cubicBezTo>
                  <a:cubicBezTo>
                    <a:pt x="111" y="267"/>
                    <a:pt x="111" y="265"/>
                    <a:pt x="111" y="265"/>
                  </a:cubicBezTo>
                  <a:cubicBezTo>
                    <a:pt x="111" y="265"/>
                    <a:pt x="110" y="264"/>
                    <a:pt x="108" y="263"/>
                  </a:cubicBezTo>
                  <a:cubicBezTo>
                    <a:pt x="107" y="261"/>
                    <a:pt x="106" y="258"/>
                    <a:pt x="107" y="255"/>
                  </a:cubicBezTo>
                  <a:cubicBezTo>
                    <a:pt x="107" y="252"/>
                    <a:pt x="110" y="247"/>
                    <a:pt x="113" y="243"/>
                  </a:cubicBezTo>
                  <a:cubicBezTo>
                    <a:pt x="116" y="239"/>
                    <a:pt x="120" y="233"/>
                    <a:pt x="122" y="229"/>
                  </a:cubicBezTo>
                  <a:cubicBezTo>
                    <a:pt x="123" y="226"/>
                    <a:pt x="126" y="223"/>
                    <a:pt x="128" y="222"/>
                  </a:cubicBezTo>
                  <a:cubicBezTo>
                    <a:pt x="130" y="222"/>
                    <a:pt x="133" y="220"/>
                    <a:pt x="135" y="219"/>
                  </a:cubicBezTo>
                  <a:cubicBezTo>
                    <a:pt x="137" y="217"/>
                    <a:pt x="140" y="215"/>
                    <a:pt x="142" y="213"/>
                  </a:cubicBezTo>
                  <a:cubicBezTo>
                    <a:pt x="145" y="212"/>
                    <a:pt x="148" y="212"/>
                    <a:pt x="149" y="214"/>
                  </a:cubicBezTo>
                  <a:cubicBezTo>
                    <a:pt x="150" y="215"/>
                    <a:pt x="153" y="217"/>
                    <a:pt x="155" y="218"/>
                  </a:cubicBezTo>
                  <a:cubicBezTo>
                    <a:pt x="157" y="219"/>
                    <a:pt x="160" y="221"/>
                    <a:pt x="162" y="222"/>
                  </a:cubicBezTo>
                  <a:cubicBezTo>
                    <a:pt x="164" y="223"/>
                    <a:pt x="166" y="224"/>
                    <a:pt x="167" y="224"/>
                  </a:cubicBezTo>
                  <a:cubicBezTo>
                    <a:pt x="168" y="225"/>
                    <a:pt x="170" y="228"/>
                    <a:pt x="170" y="231"/>
                  </a:cubicBezTo>
                  <a:cubicBezTo>
                    <a:pt x="171" y="234"/>
                    <a:pt x="173" y="239"/>
                    <a:pt x="175" y="241"/>
                  </a:cubicBezTo>
                  <a:cubicBezTo>
                    <a:pt x="177" y="244"/>
                    <a:pt x="178" y="246"/>
                    <a:pt x="178" y="246"/>
                  </a:cubicBezTo>
                  <a:cubicBezTo>
                    <a:pt x="178" y="246"/>
                    <a:pt x="180" y="246"/>
                    <a:pt x="182" y="247"/>
                  </a:cubicBezTo>
                  <a:cubicBezTo>
                    <a:pt x="184" y="248"/>
                    <a:pt x="187" y="249"/>
                    <a:pt x="189" y="249"/>
                  </a:cubicBezTo>
                  <a:cubicBezTo>
                    <a:pt x="191" y="249"/>
                    <a:pt x="195" y="251"/>
                    <a:pt x="197" y="254"/>
                  </a:cubicBezTo>
                  <a:cubicBezTo>
                    <a:pt x="199" y="256"/>
                    <a:pt x="201" y="258"/>
                    <a:pt x="201" y="258"/>
                  </a:cubicBezTo>
                  <a:cubicBezTo>
                    <a:pt x="201" y="258"/>
                    <a:pt x="203" y="257"/>
                    <a:pt x="204" y="255"/>
                  </a:cubicBezTo>
                  <a:cubicBezTo>
                    <a:pt x="206" y="253"/>
                    <a:pt x="209" y="249"/>
                    <a:pt x="212" y="2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21"/>
            <p:cNvSpPr>
              <a:spLocks/>
            </p:cNvSpPr>
            <p:nvPr/>
          </p:nvSpPr>
          <p:spPr bwMode="auto">
            <a:xfrm>
              <a:off x="5235575" y="3843338"/>
              <a:ext cx="1495425" cy="1508125"/>
            </a:xfrm>
            <a:custGeom>
              <a:avLst/>
              <a:gdLst/>
              <a:ahLst/>
              <a:cxnLst>
                <a:cxn ang="0">
                  <a:pos x="24" y="4"/>
                </a:cxn>
                <a:cxn ang="0">
                  <a:pos x="7" y="7"/>
                </a:cxn>
                <a:cxn ang="0">
                  <a:pos x="15" y="29"/>
                </a:cxn>
                <a:cxn ang="0">
                  <a:pos x="6" y="47"/>
                </a:cxn>
                <a:cxn ang="0">
                  <a:pos x="0" y="62"/>
                </a:cxn>
                <a:cxn ang="0">
                  <a:pos x="9" y="83"/>
                </a:cxn>
                <a:cxn ang="0">
                  <a:pos x="23" y="99"/>
                </a:cxn>
                <a:cxn ang="0">
                  <a:pos x="31" y="123"/>
                </a:cxn>
                <a:cxn ang="0">
                  <a:pos x="15" y="131"/>
                </a:cxn>
                <a:cxn ang="0">
                  <a:pos x="10" y="158"/>
                </a:cxn>
                <a:cxn ang="0">
                  <a:pos x="23" y="157"/>
                </a:cxn>
                <a:cxn ang="0">
                  <a:pos x="49" y="143"/>
                </a:cxn>
                <a:cxn ang="0">
                  <a:pos x="59" y="128"/>
                </a:cxn>
                <a:cxn ang="0">
                  <a:pos x="70" y="142"/>
                </a:cxn>
                <a:cxn ang="0">
                  <a:pos x="74" y="156"/>
                </a:cxn>
                <a:cxn ang="0">
                  <a:pos x="78" y="178"/>
                </a:cxn>
                <a:cxn ang="0">
                  <a:pos x="109" y="177"/>
                </a:cxn>
                <a:cxn ang="0">
                  <a:pos x="102" y="201"/>
                </a:cxn>
                <a:cxn ang="0">
                  <a:pos x="99" y="226"/>
                </a:cxn>
                <a:cxn ang="0">
                  <a:pos x="106" y="240"/>
                </a:cxn>
                <a:cxn ang="0">
                  <a:pos x="116" y="254"/>
                </a:cxn>
                <a:cxn ang="0">
                  <a:pos x="106" y="279"/>
                </a:cxn>
                <a:cxn ang="0">
                  <a:pos x="117" y="297"/>
                </a:cxn>
                <a:cxn ang="0">
                  <a:pos x="139" y="303"/>
                </a:cxn>
                <a:cxn ang="0">
                  <a:pos x="163" y="301"/>
                </a:cxn>
                <a:cxn ang="0">
                  <a:pos x="187" y="326"/>
                </a:cxn>
                <a:cxn ang="0">
                  <a:pos x="214" y="331"/>
                </a:cxn>
                <a:cxn ang="0">
                  <a:pos x="214" y="368"/>
                </a:cxn>
                <a:cxn ang="0">
                  <a:pos x="245" y="372"/>
                </a:cxn>
                <a:cxn ang="0">
                  <a:pos x="279" y="389"/>
                </a:cxn>
                <a:cxn ang="0">
                  <a:pos x="340" y="402"/>
                </a:cxn>
                <a:cxn ang="0">
                  <a:pos x="375" y="397"/>
                </a:cxn>
                <a:cxn ang="0">
                  <a:pos x="390" y="388"/>
                </a:cxn>
                <a:cxn ang="0">
                  <a:pos x="395" y="376"/>
                </a:cxn>
                <a:cxn ang="0">
                  <a:pos x="378" y="362"/>
                </a:cxn>
                <a:cxn ang="0">
                  <a:pos x="350" y="342"/>
                </a:cxn>
                <a:cxn ang="0">
                  <a:pos x="337" y="319"/>
                </a:cxn>
                <a:cxn ang="0">
                  <a:pos x="303" y="312"/>
                </a:cxn>
                <a:cxn ang="0">
                  <a:pos x="281" y="294"/>
                </a:cxn>
                <a:cxn ang="0">
                  <a:pos x="241" y="283"/>
                </a:cxn>
                <a:cxn ang="0">
                  <a:pos x="210" y="292"/>
                </a:cxn>
                <a:cxn ang="0">
                  <a:pos x="202" y="298"/>
                </a:cxn>
                <a:cxn ang="0">
                  <a:pos x="207" y="279"/>
                </a:cxn>
                <a:cxn ang="0">
                  <a:pos x="198" y="259"/>
                </a:cxn>
                <a:cxn ang="0">
                  <a:pos x="178" y="238"/>
                </a:cxn>
                <a:cxn ang="0">
                  <a:pos x="166" y="202"/>
                </a:cxn>
                <a:cxn ang="0">
                  <a:pos x="140" y="168"/>
                </a:cxn>
                <a:cxn ang="0">
                  <a:pos x="107" y="131"/>
                </a:cxn>
                <a:cxn ang="0">
                  <a:pos x="86" y="86"/>
                </a:cxn>
                <a:cxn ang="0">
                  <a:pos x="70" y="62"/>
                </a:cxn>
                <a:cxn ang="0">
                  <a:pos x="63" y="31"/>
                </a:cxn>
                <a:cxn ang="0">
                  <a:pos x="41" y="7"/>
                </a:cxn>
              </a:cxnLst>
              <a:rect l="0" t="0" r="r" b="b"/>
              <a:pathLst>
                <a:path w="399" h="402">
                  <a:moveTo>
                    <a:pt x="41" y="7"/>
                  </a:moveTo>
                  <a:cubicBezTo>
                    <a:pt x="38" y="6"/>
                    <a:pt x="34" y="4"/>
                    <a:pt x="33" y="2"/>
                  </a:cubicBezTo>
                  <a:cubicBezTo>
                    <a:pt x="32" y="1"/>
                    <a:pt x="29" y="0"/>
                    <a:pt x="28" y="0"/>
                  </a:cubicBezTo>
                  <a:cubicBezTo>
                    <a:pt x="26" y="1"/>
                    <a:pt x="24" y="2"/>
                    <a:pt x="24" y="4"/>
                  </a:cubicBezTo>
                  <a:cubicBezTo>
                    <a:pt x="23" y="5"/>
                    <a:pt x="20" y="5"/>
                    <a:pt x="17" y="4"/>
                  </a:cubicBezTo>
                  <a:cubicBezTo>
                    <a:pt x="13" y="3"/>
                    <a:pt x="9" y="3"/>
                    <a:pt x="8" y="3"/>
                  </a:cubicBezTo>
                  <a:cubicBezTo>
                    <a:pt x="7" y="4"/>
                    <a:pt x="5" y="4"/>
                    <a:pt x="5" y="4"/>
                  </a:cubicBezTo>
                  <a:cubicBezTo>
                    <a:pt x="5" y="4"/>
                    <a:pt x="6" y="6"/>
                    <a:pt x="7" y="7"/>
                  </a:cubicBezTo>
                  <a:cubicBezTo>
                    <a:pt x="8" y="9"/>
                    <a:pt x="10" y="11"/>
                    <a:pt x="11" y="12"/>
                  </a:cubicBezTo>
                  <a:cubicBezTo>
                    <a:pt x="13" y="12"/>
                    <a:pt x="16" y="14"/>
                    <a:pt x="17" y="16"/>
                  </a:cubicBezTo>
                  <a:cubicBezTo>
                    <a:pt x="19" y="18"/>
                    <a:pt x="20" y="21"/>
                    <a:pt x="19" y="23"/>
                  </a:cubicBezTo>
                  <a:cubicBezTo>
                    <a:pt x="19" y="25"/>
                    <a:pt x="17" y="28"/>
                    <a:pt x="15" y="29"/>
                  </a:cubicBezTo>
                  <a:cubicBezTo>
                    <a:pt x="14" y="30"/>
                    <a:pt x="11" y="33"/>
                    <a:pt x="8" y="35"/>
                  </a:cubicBezTo>
                  <a:cubicBezTo>
                    <a:pt x="6" y="37"/>
                    <a:pt x="4" y="38"/>
                    <a:pt x="4" y="38"/>
                  </a:cubicBezTo>
                  <a:cubicBezTo>
                    <a:pt x="5" y="39"/>
                    <a:pt x="6" y="41"/>
                    <a:pt x="5" y="42"/>
                  </a:cubicBezTo>
                  <a:cubicBezTo>
                    <a:pt x="5" y="44"/>
                    <a:pt x="5" y="46"/>
                    <a:pt x="6" y="47"/>
                  </a:cubicBezTo>
                  <a:cubicBezTo>
                    <a:pt x="7" y="48"/>
                    <a:pt x="9" y="51"/>
                    <a:pt x="10" y="52"/>
                  </a:cubicBezTo>
                  <a:cubicBezTo>
                    <a:pt x="11" y="54"/>
                    <a:pt x="11" y="56"/>
                    <a:pt x="9" y="57"/>
                  </a:cubicBezTo>
                  <a:cubicBezTo>
                    <a:pt x="7" y="58"/>
                    <a:pt x="4" y="59"/>
                    <a:pt x="3" y="60"/>
                  </a:cubicBezTo>
                  <a:cubicBezTo>
                    <a:pt x="1" y="61"/>
                    <a:pt x="0" y="62"/>
                    <a:pt x="0" y="62"/>
                  </a:cubicBezTo>
                  <a:cubicBezTo>
                    <a:pt x="0" y="62"/>
                    <a:pt x="0" y="64"/>
                    <a:pt x="0" y="66"/>
                  </a:cubicBezTo>
                  <a:cubicBezTo>
                    <a:pt x="1" y="68"/>
                    <a:pt x="2" y="70"/>
                    <a:pt x="5" y="71"/>
                  </a:cubicBezTo>
                  <a:cubicBezTo>
                    <a:pt x="7" y="72"/>
                    <a:pt x="9" y="76"/>
                    <a:pt x="9" y="78"/>
                  </a:cubicBezTo>
                  <a:cubicBezTo>
                    <a:pt x="9" y="81"/>
                    <a:pt x="9" y="83"/>
                    <a:pt x="9" y="83"/>
                  </a:cubicBezTo>
                  <a:cubicBezTo>
                    <a:pt x="9" y="83"/>
                    <a:pt x="10" y="84"/>
                    <a:pt x="11" y="86"/>
                  </a:cubicBezTo>
                  <a:cubicBezTo>
                    <a:pt x="12" y="87"/>
                    <a:pt x="12" y="90"/>
                    <a:pt x="12" y="91"/>
                  </a:cubicBezTo>
                  <a:cubicBezTo>
                    <a:pt x="12" y="93"/>
                    <a:pt x="13" y="96"/>
                    <a:pt x="15" y="98"/>
                  </a:cubicBezTo>
                  <a:cubicBezTo>
                    <a:pt x="17" y="100"/>
                    <a:pt x="20" y="101"/>
                    <a:pt x="23" y="99"/>
                  </a:cubicBezTo>
                  <a:cubicBezTo>
                    <a:pt x="25" y="97"/>
                    <a:pt x="27" y="98"/>
                    <a:pt x="27" y="100"/>
                  </a:cubicBezTo>
                  <a:cubicBezTo>
                    <a:pt x="27" y="103"/>
                    <a:pt x="30" y="105"/>
                    <a:pt x="32" y="106"/>
                  </a:cubicBezTo>
                  <a:cubicBezTo>
                    <a:pt x="35" y="106"/>
                    <a:pt x="36" y="109"/>
                    <a:pt x="34" y="112"/>
                  </a:cubicBezTo>
                  <a:cubicBezTo>
                    <a:pt x="32" y="116"/>
                    <a:pt x="31" y="121"/>
                    <a:pt x="31" y="123"/>
                  </a:cubicBezTo>
                  <a:cubicBezTo>
                    <a:pt x="31" y="125"/>
                    <a:pt x="29" y="127"/>
                    <a:pt x="28" y="127"/>
                  </a:cubicBezTo>
                  <a:cubicBezTo>
                    <a:pt x="27" y="127"/>
                    <a:pt x="24" y="126"/>
                    <a:pt x="22" y="125"/>
                  </a:cubicBezTo>
                  <a:cubicBezTo>
                    <a:pt x="21" y="125"/>
                    <a:pt x="19" y="125"/>
                    <a:pt x="18" y="127"/>
                  </a:cubicBezTo>
                  <a:cubicBezTo>
                    <a:pt x="18" y="129"/>
                    <a:pt x="16" y="130"/>
                    <a:pt x="15" y="131"/>
                  </a:cubicBezTo>
                  <a:cubicBezTo>
                    <a:pt x="14" y="132"/>
                    <a:pt x="14" y="133"/>
                    <a:pt x="15" y="134"/>
                  </a:cubicBezTo>
                  <a:cubicBezTo>
                    <a:pt x="16" y="136"/>
                    <a:pt x="15" y="138"/>
                    <a:pt x="13" y="141"/>
                  </a:cubicBezTo>
                  <a:cubicBezTo>
                    <a:pt x="12" y="143"/>
                    <a:pt x="10" y="147"/>
                    <a:pt x="9" y="150"/>
                  </a:cubicBezTo>
                  <a:cubicBezTo>
                    <a:pt x="9" y="152"/>
                    <a:pt x="9" y="156"/>
                    <a:pt x="10" y="158"/>
                  </a:cubicBezTo>
                  <a:cubicBezTo>
                    <a:pt x="10" y="160"/>
                    <a:pt x="11" y="162"/>
                    <a:pt x="11" y="164"/>
                  </a:cubicBezTo>
                  <a:cubicBezTo>
                    <a:pt x="12" y="165"/>
                    <a:pt x="13" y="165"/>
                    <a:pt x="15" y="164"/>
                  </a:cubicBezTo>
                  <a:cubicBezTo>
                    <a:pt x="16" y="163"/>
                    <a:pt x="18" y="161"/>
                    <a:pt x="19" y="159"/>
                  </a:cubicBezTo>
                  <a:cubicBezTo>
                    <a:pt x="19" y="158"/>
                    <a:pt x="21" y="157"/>
                    <a:pt x="23" y="157"/>
                  </a:cubicBezTo>
                  <a:cubicBezTo>
                    <a:pt x="24" y="157"/>
                    <a:pt x="27" y="155"/>
                    <a:pt x="29" y="152"/>
                  </a:cubicBezTo>
                  <a:cubicBezTo>
                    <a:pt x="31" y="149"/>
                    <a:pt x="33" y="145"/>
                    <a:pt x="35" y="144"/>
                  </a:cubicBezTo>
                  <a:cubicBezTo>
                    <a:pt x="37" y="143"/>
                    <a:pt x="40" y="142"/>
                    <a:pt x="42" y="142"/>
                  </a:cubicBezTo>
                  <a:cubicBezTo>
                    <a:pt x="44" y="142"/>
                    <a:pt x="47" y="143"/>
                    <a:pt x="49" y="143"/>
                  </a:cubicBezTo>
                  <a:cubicBezTo>
                    <a:pt x="51" y="143"/>
                    <a:pt x="52" y="143"/>
                    <a:pt x="52" y="143"/>
                  </a:cubicBezTo>
                  <a:cubicBezTo>
                    <a:pt x="52" y="143"/>
                    <a:pt x="52" y="141"/>
                    <a:pt x="53" y="139"/>
                  </a:cubicBezTo>
                  <a:cubicBezTo>
                    <a:pt x="53" y="137"/>
                    <a:pt x="54" y="133"/>
                    <a:pt x="55" y="132"/>
                  </a:cubicBezTo>
                  <a:cubicBezTo>
                    <a:pt x="56" y="130"/>
                    <a:pt x="58" y="129"/>
                    <a:pt x="59" y="128"/>
                  </a:cubicBezTo>
                  <a:cubicBezTo>
                    <a:pt x="60" y="128"/>
                    <a:pt x="63" y="128"/>
                    <a:pt x="64" y="128"/>
                  </a:cubicBezTo>
                  <a:cubicBezTo>
                    <a:pt x="65" y="129"/>
                    <a:pt x="67" y="130"/>
                    <a:pt x="67" y="133"/>
                  </a:cubicBezTo>
                  <a:cubicBezTo>
                    <a:pt x="68" y="135"/>
                    <a:pt x="68" y="137"/>
                    <a:pt x="69" y="138"/>
                  </a:cubicBezTo>
                  <a:cubicBezTo>
                    <a:pt x="70" y="139"/>
                    <a:pt x="70" y="141"/>
                    <a:pt x="70" y="142"/>
                  </a:cubicBezTo>
                  <a:cubicBezTo>
                    <a:pt x="70" y="143"/>
                    <a:pt x="72" y="143"/>
                    <a:pt x="73" y="143"/>
                  </a:cubicBezTo>
                  <a:cubicBezTo>
                    <a:pt x="75" y="143"/>
                    <a:pt x="77" y="145"/>
                    <a:pt x="78" y="146"/>
                  </a:cubicBezTo>
                  <a:cubicBezTo>
                    <a:pt x="79" y="148"/>
                    <a:pt x="79" y="151"/>
                    <a:pt x="79" y="153"/>
                  </a:cubicBezTo>
                  <a:cubicBezTo>
                    <a:pt x="78" y="155"/>
                    <a:pt x="76" y="156"/>
                    <a:pt x="74" y="156"/>
                  </a:cubicBezTo>
                  <a:cubicBezTo>
                    <a:pt x="73" y="156"/>
                    <a:pt x="70" y="156"/>
                    <a:pt x="69" y="156"/>
                  </a:cubicBezTo>
                  <a:cubicBezTo>
                    <a:pt x="67" y="157"/>
                    <a:pt x="66" y="160"/>
                    <a:pt x="66" y="164"/>
                  </a:cubicBezTo>
                  <a:cubicBezTo>
                    <a:pt x="66" y="167"/>
                    <a:pt x="67" y="171"/>
                    <a:pt x="69" y="173"/>
                  </a:cubicBezTo>
                  <a:cubicBezTo>
                    <a:pt x="71" y="175"/>
                    <a:pt x="75" y="177"/>
                    <a:pt x="78" y="178"/>
                  </a:cubicBezTo>
                  <a:cubicBezTo>
                    <a:pt x="81" y="180"/>
                    <a:pt x="85" y="179"/>
                    <a:pt x="86" y="176"/>
                  </a:cubicBezTo>
                  <a:cubicBezTo>
                    <a:pt x="88" y="173"/>
                    <a:pt x="90" y="171"/>
                    <a:pt x="92" y="171"/>
                  </a:cubicBezTo>
                  <a:cubicBezTo>
                    <a:pt x="93" y="171"/>
                    <a:pt x="97" y="172"/>
                    <a:pt x="100" y="173"/>
                  </a:cubicBezTo>
                  <a:cubicBezTo>
                    <a:pt x="103" y="175"/>
                    <a:pt x="107" y="176"/>
                    <a:pt x="109" y="177"/>
                  </a:cubicBezTo>
                  <a:cubicBezTo>
                    <a:pt x="111" y="178"/>
                    <a:pt x="112" y="179"/>
                    <a:pt x="112" y="181"/>
                  </a:cubicBezTo>
                  <a:cubicBezTo>
                    <a:pt x="111" y="182"/>
                    <a:pt x="110" y="185"/>
                    <a:pt x="109" y="187"/>
                  </a:cubicBezTo>
                  <a:cubicBezTo>
                    <a:pt x="108" y="189"/>
                    <a:pt x="106" y="192"/>
                    <a:pt x="104" y="194"/>
                  </a:cubicBezTo>
                  <a:cubicBezTo>
                    <a:pt x="102" y="196"/>
                    <a:pt x="101" y="199"/>
                    <a:pt x="102" y="201"/>
                  </a:cubicBezTo>
                  <a:cubicBezTo>
                    <a:pt x="102" y="203"/>
                    <a:pt x="103" y="206"/>
                    <a:pt x="103" y="208"/>
                  </a:cubicBezTo>
                  <a:cubicBezTo>
                    <a:pt x="103" y="210"/>
                    <a:pt x="101" y="212"/>
                    <a:pt x="100" y="213"/>
                  </a:cubicBezTo>
                  <a:cubicBezTo>
                    <a:pt x="99" y="213"/>
                    <a:pt x="97" y="216"/>
                    <a:pt x="96" y="218"/>
                  </a:cubicBezTo>
                  <a:cubicBezTo>
                    <a:pt x="95" y="220"/>
                    <a:pt x="96" y="223"/>
                    <a:pt x="99" y="226"/>
                  </a:cubicBezTo>
                  <a:cubicBezTo>
                    <a:pt x="101" y="229"/>
                    <a:pt x="101" y="231"/>
                    <a:pt x="99" y="232"/>
                  </a:cubicBezTo>
                  <a:cubicBezTo>
                    <a:pt x="98" y="233"/>
                    <a:pt x="96" y="234"/>
                    <a:pt x="96" y="234"/>
                  </a:cubicBezTo>
                  <a:cubicBezTo>
                    <a:pt x="96" y="234"/>
                    <a:pt x="98" y="235"/>
                    <a:pt x="100" y="236"/>
                  </a:cubicBezTo>
                  <a:cubicBezTo>
                    <a:pt x="102" y="237"/>
                    <a:pt x="105" y="239"/>
                    <a:pt x="106" y="240"/>
                  </a:cubicBezTo>
                  <a:cubicBezTo>
                    <a:pt x="107" y="241"/>
                    <a:pt x="111" y="242"/>
                    <a:pt x="115" y="243"/>
                  </a:cubicBezTo>
                  <a:cubicBezTo>
                    <a:pt x="118" y="244"/>
                    <a:pt x="122" y="246"/>
                    <a:pt x="123" y="247"/>
                  </a:cubicBezTo>
                  <a:cubicBezTo>
                    <a:pt x="124" y="247"/>
                    <a:pt x="124" y="249"/>
                    <a:pt x="123" y="251"/>
                  </a:cubicBezTo>
                  <a:cubicBezTo>
                    <a:pt x="121" y="252"/>
                    <a:pt x="118" y="253"/>
                    <a:pt x="116" y="254"/>
                  </a:cubicBezTo>
                  <a:cubicBezTo>
                    <a:pt x="114" y="254"/>
                    <a:pt x="111" y="255"/>
                    <a:pt x="110" y="256"/>
                  </a:cubicBezTo>
                  <a:cubicBezTo>
                    <a:pt x="108" y="258"/>
                    <a:pt x="107" y="261"/>
                    <a:pt x="107" y="264"/>
                  </a:cubicBezTo>
                  <a:cubicBezTo>
                    <a:pt x="107" y="266"/>
                    <a:pt x="107" y="270"/>
                    <a:pt x="108" y="273"/>
                  </a:cubicBezTo>
                  <a:cubicBezTo>
                    <a:pt x="109" y="275"/>
                    <a:pt x="108" y="278"/>
                    <a:pt x="106" y="279"/>
                  </a:cubicBezTo>
                  <a:cubicBezTo>
                    <a:pt x="104" y="280"/>
                    <a:pt x="103" y="283"/>
                    <a:pt x="102" y="285"/>
                  </a:cubicBezTo>
                  <a:cubicBezTo>
                    <a:pt x="102" y="287"/>
                    <a:pt x="103" y="290"/>
                    <a:pt x="103" y="292"/>
                  </a:cubicBezTo>
                  <a:cubicBezTo>
                    <a:pt x="104" y="294"/>
                    <a:pt x="107" y="295"/>
                    <a:pt x="109" y="295"/>
                  </a:cubicBezTo>
                  <a:cubicBezTo>
                    <a:pt x="111" y="295"/>
                    <a:pt x="115" y="296"/>
                    <a:pt x="117" y="297"/>
                  </a:cubicBezTo>
                  <a:cubicBezTo>
                    <a:pt x="119" y="297"/>
                    <a:pt x="120" y="300"/>
                    <a:pt x="120" y="302"/>
                  </a:cubicBezTo>
                  <a:cubicBezTo>
                    <a:pt x="121" y="304"/>
                    <a:pt x="121" y="306"/>
                    <a:pt x="122" y="307"/>
                  </a:cubicBezTo>
                  <a:cubicBezTo>
                    <a:pt x="123" y="308"/>
                    <a:pt x="126" y="308"/>
                    <a:pt x="128" y="306"/>
                  </a:cubicBezTo>
                  <a:cubicBezTo>
                    <a:pt x="131" y="305"/>
                    <a:pt x="136" y="303"/>
                    <a:pt x="139" y="303"/>
                  </a:cubicBezTo>
                  <a:cubicBezTo>
                    <a:pt x="142" y="303"/>
                    <a:pt x="146" y="301"/>
                    <a:pt x="148" y="299"/>
                  </a:cubicBezTo>
                  <a:cubicBezTo>
                    <a:pt x="150" y="297"/>
                    <a:pt x="153" y="296"/>
                    <a:pt x="154" y="298"/>
                  </a:cubicBezTo>
                  <a:cubicBezTo>
                    <a:pt x="156" y="300"/>
                    <a:pt x="157" y="302"/>
                    <a:pt x="157" y="302"/>
                  </a:cubicBezTo>
                  <a:cubicBezTo>
                    <a:pt x="157" y="302"/>
                    <a:pt x="160" y="302"/>
                    <a:pt x="163" y="301"/>
                  </a:cubicBezTo>
                  <a:cubicBezTo>
                    <a:pt x="167" y="300"/>
                    <a:pt x="170" y="302"/>
                    <a:pt x="172" y="305"/>
                  </a:cubicBezTo>
                  <a:cubicBezTo>
                    <a:pt x="173" y="307"/>
                    <a:pt x="175" y="311"/>
                    <a:pt x="177" y="314"/>
                  </a:cubicBezTo>
                  <a:cubicBezTo>
                    <a:pt x="179" y="316"/>
                    <a:pt x="181" y="319"/>
                    <a:pt x="183" y="321"/>
                  </a:cubicBezTo>
                  <a:cubicBezTo>
                    <a:pt x="184" y="322"/>
                    <a:pt x="186" y="325"/>
                    <a:pt x="187" y="326"/>
                  </a:cubicBezTo>
                  <a:cubicBezTo>
                    <a:pt x="188" y="328"/>
                    <a:pt x="190" y="329"/>
                    <a:pt x="192" y="329"/>
                  </a:cubicBezTo>
                  <a:cubicBezTo>
                    <a:pt x="194" y="329"/>
                    <a:pt x="198" y="330"/>
                    <a:pt x="201" y="331"/>
                  </a:cubicBezTo>
                  <a:cubicBezTo>
                    <a:pt x="204" y="332"/>
                    <a:pt x="207" y="333"/>
                    <a:pt x="208" y="332"/>
                  </a:cubicBezTo>
                  <a:cubicBezTo>
                    <a:pt x="210" y="331"/>
                    <a:pt x="212" y="331"/>
                    <a:pt x="214" y="331"/>
                  </a:cubicBezTo>
                  <a:cubicBezTo>
                    <a:pt x="215" y="332"/>
                    <a:pt x="217" y="335"/>
                    <a:pt x="218" y="339"/>
                  </a:cubicBezTo>
                  <a:cubicBezTo>
                    <a:pt x="219" y="343"/>
                    <a:pt x="219" y="348"/>
                    <a:pt x="217" y="350"/>
                  </a:cubicBezTo>
                  <a:cubicBezTo>
                    <a:pt x="215" y="353"/>
                    <a:pt x="214" y="357"/>
                    <a:pt x="213" y="360"/>
                  </a:cubicBezTo>
                  <a:cubicBezTo>
                    <a:pt x="213" y="362"/>
                    <a:pt x="213" y="366"/>
                    <a:pt x="214" y="368"/>
                  </a:cubicBezTo>
                  <a:cubicBezTo>
                    <a:pt x="215" y="370"/>
                    <a:pt x="217" y="374"/>
                    <a:pt x="220" y="377"/>
                  </a:cubicBezTo>
                  <a:cubicBezTo>
                    <a:pt x="223" y="379"/>
                    <a:pt x="227" y="381"/>
                    <a:pt x="230" y="380"/>
                  </a:cubicBezTo>
                  <a:cubicBezTo>
                    <a:pt x="233" y="380"/>
                    <a:pt x="238" y="378"/>
                    <a:pt x="240" y="376"/>
                  </a:cubicBezTo>
                  <a:cubicBezTo>
                    <a:pt x="242" y="375"/>
                    <a:pt x="244" y="373"/>
                    <a:pt x="245" y="372"/>
                  </a:cubicBezTo>
                  <a:cubicBezTo>
                    <a:pt x="246" y="372"/>
                    <a:pt x="250" y="370"/>
                    <a:pt x="252" y="369"/>
                  </a:cubicBezTo>
                  <a:cubicBezTo>
                    <a:pt x="255" y="367"/>
                    <a:pt x="259" y="368"/>
                    <a:pt x="260" y="370"/>
                  </a:cubicBezTo>
                  <a:cubicBezTo>
                    <a:pt x="261" y="373"/>
                    <a:pt x="266" y="377"/>
                    <a:pt x="270" y="381"/>
                  </a:cubicBezTo>
                  <a:cubicBezTo>
                    <a:pt x="274" y="384"/>
                    <a:pt x="278" y="388"/>
                    <a:pt x="279" y="389"/>
                  </a:cubicBezTo>
                  <a:cubicBezTo>
                    <a:pt x="281" y="390"/>
                    <a:pt x="282" y="392"/>
                    <a:pt x="283" y="394"/>
                  </a:cubicBezTo>
                  <a:cubicBezTo>
                    <a:pt x="283" y="395"/>
                    <a:pt x="284" y="398"/>
                    <a:pt x="285" y="399"/>
                  </a:cubicBezTo>
                  <a:cubicBezTo>
                    <a:pt x="286" y="400"/>
                    <a:pt x="294" y="401"/>
                    <a:pt x="304" y="402"/>
                  </a:cubicBezTo>
                  <a:cubicBezTo>
                    <a:pt x="314" y="402"/>
                    <a:pt x="330" y="402"/>
                    <a:pt x="340" y="402"/>
                  </a:cubicBezTo>
                  <a:cubicBezTo>
                    <a:pt x="351" y="401"/>
                    <a:pt x="361" y="401"/>
                    <a:pt x="364" y="402"/>
                  </a:cubicBezTo>
                  <a:cubicBezTo>
                    <a:pt x="367" y="402"/>
                    <a:pt x="369" y="402"/>
                    <a:pt x="369" y="402"/>
                  </a:cubicBezTo>
                  <a:cubicBezTo>
                    <a:pt x="369" y="402"/>
                    <a:pt x="370" y="401"/>
                    <a:pt x="371" y="400"/>
                  </a:cubicBezTo>
                  <a:cubicBezTo>
                    <a:pt x="372" y="399"/>
                    <a:pt x="374" y="398"/>
                    <a:pt x="375" y="397"/>
                  </a:cubicBezTo>
                  <a:cubicBezTo>
                    <a:pt x="376" y="396"/>
                    <a:pt x="379" y="395"/>
                    <a:pt x="382" y="395"/>
                  </a:cubicBezTo>
                  <a:cubicBezTo>
                    <a:pt x="385" y="396"/>
                    <a:pt x="387" y="396"/>
                    <a:pt x="387" y="396"/>
                  </a:cubicBezTo>
                  <a:cubicBezTo>
                    <a:pt x="387" y="396"/>
                    <a:pt x="388" y="395"/>
                    <a:pt x="389" y="393"/>
                  </a:cubicBezTo>
                  <a:cubicBezTo>
                    <a:pt x="391" y="392"/>
                    <a:pt x="391" y="389"/>
                    <a:pt x="390" y="388"/>
                  </a:cubicBezTo>
                  <a:cubicBezTo>
                    <a:pt x="389" y="386"/>
                    <a:pt x="389" y="384"/>
                    <a:pt x="390" y="383"/>
                  </a:cubicBezTo>
                  <a:cubicBezTo>
                    <a:pt x="391" y="382"/>
                    <a:pt x="394" y="381"/>
                    <a:pt x="395" y="382"/>
                  </a:cubicBezTo>
                  <a:cubicBezTo>
                    <a:pt x="397" y="382"/>
                    <a:pt x="399" y="382"/>
                    <a:pt x="399" y="381"/>
                  </a:cubicBezTo>
                  <a:cubicBezTo>
                    <a:pt x="399" y="380"/>
                    <a:pt x="397" y="378"/>
                    <a:pt x="395" y="376"/>
                  </a:cubicBezTo>
                  <a:cubicBezTo>
                    <a:pt x="394" y="375"/>
                    <a:pt x="392" y="374"/>
                    <a:pt x="392" y="374"/>
                  </a:cubicBezTo>
                  <a:cubicBezTo>
                    <a:pt x="392" y="374"/>
                    <a:pt x="391" y="374"/>
                    <a:pt x="389" y="373"/>
                  </a:cubicBezTo>
                  <a:cubicBezTo>
                    <a:pt x="387" y="373"/>
                    <a:pt x="385" y="371"/>
                    <a:pt x="385" y="369"/>
                  </a:cubicBezTo>
                  <a:cubicBezTo>
                    <a:pt x="384" y="367"/>
                    <a:pt x="381" y="364"/>
                    <a:pt x="378" y="362"/>
                  </a:cubicBezTo>
                  <a:cubicBezTo>
                    <a:pt x="375" y="361"/>
                    <a:pt x="370" y="359"/>
                    <a:pt x="368" y="358"/>
                  </a:cubicBezTo>
                  <a:cubicBezTo>
                    <a:pt x="365" y="357"/>
                    <a:pt x="361" y="355"/>
                    <a:pt x="360" y="353"/>
                  </a:cubicBezTo>
                  <a:cubicBezTo>
                    <a:pt x="359" y="351"/>
                    <a:pt x="356" y="348"/>
                    <a:pt x="353" y="347"/>
                  </a:cubicBezTo>
                  <a:cubicBezTo>
                    <a:pt x="351" y="346"/>
                    <a:pt x="350" y="344"/>
                    <a:pt x="350" y="342"/>
                  </a:cubicBezTo>
                  <a:cubicBezTo>
                    <a:pt x="350" y="340"/>
                    <a:pt x="350" y="337"/>
                    <a:pt x="350" y="336"/>
                  </a:cubicBezTo>
                  <a:cubicBezTo>
                    <a:pt x="350" y="334"/>
                    <a:pt x="349" y="332"/>
                    <a:pt x="349" y="330"/>
                  </a:cubicBezTo>
                  <a:cubicBezTo>
                    <a:pt x="348" y="328"/>
                    <a:pt x="346" y="324"/>
                    <a:pt x="343" y="322"/>
                  </a:cubicBezTo>
                  <a:cubicBezTo>
                    <a:pt x="340" y="320"/>
                    <a:pt x="337" y="319"/>
                    <a:pt x="337" y="319"/>
                  </a:cubicBezTo>
                  <a:cubicBezTo>
                    <a:pt x="334" y="320"/>
                    <a:pt x="328" y="322"/>
                    <a:pt x="325" y="323"/>
                  </a:cubicBezTo>
                  <a:cubicBezTo>
                    <a:pt x="322" y="324"/>
                    <a:pt x="317" y="324"/>
                    <a:pt x="314" y="323"/>
                  </a:cubicBezTo>
                  <a:cubicBezTo>
                    <a:pt x="311" y="322"/>
                    <a:pt x="308" y="320"/>
                    <a:pt x="307" y="317"/>
                  </a:cubicBezTo>
                  <a:cubicBezTo>
                    <a:pt x="307" y="315"/>
                    <a:pt x="305" y="313"/>
                    <a:pt x="303" y="312"/>
                  </a:cubicBezTo>
                  <a:cubicBezTo>
                    <a:pt x="301" y="311"/>
                    <a:pt x="299" y="309"/>
                    <a:pt x="298" y="308"/>
                  </a:cubicBezTo>
                  <a:cubicBezTo>
                    <a:pt x="297" y="306"/>
                    <a:pt x="295" y="303"/>
                    <a:pt x="294" y="301"/>
                  </a:cubicBezTo>
                  <a:cubicBezTo>
                    <a:pt x="293" y="299"/>
                    <a:pt x="290" y="297"/>
                    <a:pt x="288" y="296"/>
                  </a:cubicBezTo>
                  <a:cubicBezTo>
                    <a:pt x="286" y="295"/>
                    <a:pt x="283" y="294"/>
                    <a:pt x="281" y="294"/>
                  </a:cubicBezTo>
                  <a:cubicBezTo>
                    <a:pt x="278" y="294"/>
                    <a:pt x="275" y="293"/>
                    <a:pt x="273" y="291"/>
                  </a:cubicBezTo>
                  <a:cubicBezTo>
                    <a:pt x="270" y="290"/>
                    <a:pt x="267" y="287"/>
                    <a:pt x="264" y="285"/>
                  </a:cubicBezTo>
                  <a:cubicBezTo>
                    <a:pt x="262" y="283"/>
                    <a:pt x="257" y="282"/>
                    <a:pt x="254" y="282"/>
                  </a:cubicBezTo>
                  <a:cubicBezTo>
                    <a:pt x="251" y="282"/>
                    <a:pt x="245" y="283"/>
                    <a:pt x="241" y="283"/>
                  </a:cubicBezTo>
                  <a:cubicBezTo>
                    <a:pt x="237" y="284"/>
                    <a:pt x="231" y="283"/>
                    <a:pt x="228" y="282"/>
                  </a:cubicBezTo>
                  <a:cubicBezTo>
                    <a:pt x="225" y="281"/>
                    <a:pt x="221" y="281"/>
                    <a:pt x="219" y="282"/>
                  </a:cubicBezTo>
                  <a:cubicBezTo>
                    <a:pt x="217" y="282"/>
                    <a:pt x="214" y="284"/>
                    <a:pt x="212" y="285"/>
                  </a:cubicBezTo>
                  <a:cubicBezTo>
                    <a:pt x="211" y="286"/>
                    <a:pt x="210" y="289"/>
                    <a:pt x="210" y="292"/>
                  </a:cubicBezTo>
                  <a:cubicBezTo>
                    <a:pt x="210" y="294"/>
                    <a:pt x="209" y="297"/>
                    <a:pt x="208" y="297"/>
                  </a:cubicBezTo>
                  <a:cubicBezTo>
                    <a:pt x="206" y="298"/>
                    <a:pt x="204" y="299"/>
                    <a:pt x="202" y="301"/>
                  </a:cubicBezTo>
                  <a:cubicBezTo>
                    <a:pt x="201" y="303"/>
                    <a:pt x="199" y="303"/>
                    <a:pt x="199" y="303"/>
                  </a:cubicBezTo>
                  <a:cubicBezTo>
                    <a:pt x="198" y="302"/>
                    <a:pt x="199" y="300"/>
                    <a:pt x="202" y="298"/>
                  </a:cubicBezTo>
                  <a:cubicBezTo>
                    <a:pt x="204" y="296"/>
                    <a:pt x="206" y="293"/>
                    <a:pt x="206" y="292"/>
                  </a:cubicBezTo>
                  <a:cubicBezTo>
                    <a:pt x="206" y="290"/>
                    <a:pt x="207" y="288"/>
                    <a:pt x="207" y="287"/>
                  </a:cubicBezTo>
                  <a:cubicBezTo>
                    <a:pt x="208" y="285"/>
                    <a:pt x="209" y="283"/>
                    <a:pt x="209" y="282"/>
                  </a:cubicBezTo>
                  <a:cubicBezTo>
                    <a:pt x="209" y="281"/>
                    <a:pt x="208" y="280"/>
                    <a:pt x="207" y="279"/>
                  </a:cubicBezTo>
                  <a:cubicBezTo>
                    <a:pt x="206" y="278"/>
                    <a:pt x="203" y="276"/>
                    <a:pt x="201" y="276"/>
                  </a:cubicBezTo>
                  <a:cubicBezTo>
                    <a:pt x="200" y="276"/>
                    <a:pt x="199" y="274"/>
                    <a:pt x="200" y="271"/>
                  </a:cubicBezTo>
                  <a:cubicBezTo>
                    <a:pt x="201" y="269"/>
                    <a:pt x="202" y="266"/>
                    <a:pt x="201" y="264"/>
                  </a:cubicBezTo>
                  <a:cubicBezTo>
                    <a:pt x="200" y="263"/>
                    <a:pt x="199" y="260"/>
                    <a:pt x="198" y="259"/>
                  </a:cubicBezTo>
                  <a:cubicBezTo>
                    <a:pt x="197" y="258"/>
                    <a:pt x="195" y="255"/>
                    <a:pt x="193" y="254"/>
                  </a:cubicBezTo>
                  <a:cubicBezTo>
                    <a:pt x="192" y="253"/>
                    <a:pt x="190" y="250"/>
                    <a:pt x="190" y="249"/>
                  </a:cubicBezTo>
                  <a:cubicBezTo>
                    <a:pt x="189" y="247"/>
                    <a:pt x="187" y="245"/>
                    <a:pt x="185" y="243"/>
                  </a:cubicBezTo>
                  <a:cubicBezTo>
                    <a:pt x="182" y="241"/>
                    <a:pt x="180" y="239"/>
                    <a:pt x="178" y="238"/>
                  </a:cubicBezTo>
                  <a:cubicBezTo>
                    <a:pt x="177" y="236"/>
                    <a:pt x="176" y="234"/>
                    <a:pt x="175" y="231"/>
                  </a:cubicBezTo>
                  <a:cubicBezTo>
                    <a:pt x="175" y="229"/>
                    <a:pt x="174" y="226"/>
                    <a:pt x="173" y="224"/>
                  </a:cubicBezTo>
                  <a:cubicBezTo>
                    <a:pt x="173" y="222"/>
                    <a:pt x="171" y="217"/>
                    <a:pt x="170" y="213"/>
                  </a:cubicBezTo>
                  <a:cubicBezTo>
                    <a:pt x="168" y="209"/>
                    <a:pt x="167" y="204"/>
                    <a:pt x="166" y="202"/>
                  </a:cubicBezTo>
                  <a:cubicBezTo>
                    <a:pt x="165" y="200"/>
                    <a:pt x="163" y="196"/>
                    <a:pt x="161" y="193"/>
                  </a:cubicBezTo>
                  <a:cubicBezTo>
                    <a:pt x="159" y="191"/>
                    <a:pt x="156" y="187"/>
                    <a:pt x="154" y="185"/>
                  </a:cubicBezTo>
                  <a:cubicBezTo>
                    <a:pt x="152" y="182"/>
                    <a:pt x="149" y="179"/>
                    <a:pt x="147" y="176"/>
                  </a:cubicBezTo>
                  <a:cubicBezTo>
                    <a:pt x="145" y="174"/>
                    <a:pt x="142" y="170"/>
                    <a:pt x="140" y="168"/>
                  </a:cubicBezTo>
                  <a:cubicBezTo>
                    <a:pt x="139" y="165"/>
                    <a:pt x="135" y="161"/>
                    <a:pt x="132" y="158"/>
                  </a:cubicBezTo>
                  <a:cubicBezTo>
                    <a:pt x="130" y="155"/>
                    <a:pt x="126" y="152"/>
                    <a:pt x="124" y="151"/>
                  </a:cubicBezTo>
                  <a:cubicBezTo>
                    <a:pt x="122" y="151"/>
                    <a:pt x="117" y="147"/>
                    <a:pt x="114" y="142"/>
                  </a:cubicBezTo>
                  <a:cubicBezTo>
                    <a:pt x="111" y="138"/>
                    <a:pt x="108" y="133"/>
                    <a:pt x="107" y="131"/>
                  </a:cubicBezTo>
                  <a:cubicBezTo>
                    <a:pt x="106" y="128"/>
                    <a:pt x="105" y="124"/>
                    <a:pt x="103" y="122"/>
                  </a:cubicBezTo>
                  <a:cubicBezTo>
                    <a:pt x="102" y="119"/>
                    <a:pt x="99" y="113"/>
                    <a:pt x="96" y="108"/>
                  </a:cubicBezTo>
                  <a:cubicBezTo>
                    <a:pt x="93" y="103"/>
                    <a:pt x="91" y="98"/>
                    <a:pt x="90" y="95"/>
                  </a:cubicBezTo>
                  <a:cubicBezTo>
                    <a:pt x="90" y="93"/>
                    <a:pt x="88" y="89"/>
                    <a:pt x="86" y="86"/>
                  </a:cubicBezTo>
                  <a:cubicBezTo>
                    <a:pt x="84" y="83"/>
                    <a:pt x="82" y="79"/>
                    <a:pt x="82" y="77"/>
                  </a:cubicBezTo>
                  <a:cubicBezTo>
                    <a:pt x="82" y="76"/>
                    <a:pt x="81" y="74"/>
                    <a:pt x="81" y="74"/>
                  </a:cubicBezTo>
                  <a:cubicBezTo>
                    <a:pt x="80" y="74"/>
                    <a:pt x="78" y="72"/>
                    <a:pt x="76" y="70"/>
                  </a:cubicBezTo>
                  <a:cubicBezTo>
                    <a:pt x="74" y="68"/>
                    <a:pt x="71" y="65"/>
                    <a:pt x="70" y="62"/>
                  </a:cubicBezTo>
                  <a:cubicBezTo>
                    <a:pt x="69" y="59"/>
                    <a:pt x="67" y="56"/>
                    <a:pt x="67" y="53"/>
                  </a:cubicBezTo>
                  <a:cubicBezTo>
                    <a:pt x="67" y="51"/>
                    <a:pt x="67" y="49"/>
                    <a:pt x="66" y="48"/>
                  </a:cubicBezTo>
                  <a:cubicBezTo>
                    <a:pt x="66" y="47"/>
                    <a:pt x="65" y="45"/>
                    <a:pt x="65" y="42"/>
                  </a:cubicBezTo>
                  <a:cubicBezTo>
                    <a:pt x="65" y="40"/>
                    <a:pt x="64" y="35"/>
                    <a:pt x="63" y="31"/>
                  </a:cubicBezTo>
                  <a:cubicBezTo>
                    <a:pt x="62" y="28"/>
                    <a:pt x="60" y="22"/>
                    <a:pt x="60" y="20"/>
                  </a:cubicBezTo>
                  <a:cubicBezTo>
                    <a:pt x="60" y="17"/>
                    <a:pt x="59" y="15"/>
                    <a:pt x="59" y="15"/>
                  </a:cubicBezTo>
                  <a:cubicBezTo>
                    <a:pt x="59" y="15"/>
                    <a:pt x="56" y="13"/>
                    <a:pt x="53" y="11"/>
                  </a:cubicBezTo>
                  <a:cubicBezTo>
                    <a:pt x="49" y="10"/>
                    <a:pt x="44" y="7"/>
                    <a:pt x="41" y="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22"/>
            <p:cNvSpPr>
              <a:spLocks/>
            </p:cNvSpPr>
            <p:nvPr/>
          </p:nvSpPr>
          <p:spPr bwMode="auto">
            <a:xfrm>
              <a:off x="5138738" y="4324350"/>
              <a:ext cx="685800" cy="846138"/>
            </a:xfrm>
            <a:custGeom>
              <a:avLst/>
              <a:gdLst/>
              <a:ahLst/>
              <a:cxnLst>
                <a:cxn ang="0">
                  <a:pos x="154" y="178"/>
                </a:cxn>
                <a:cxn ang="0">
                  <a:pos x="143" y="169"/>
                </a:cxn>
                <a:cxn ang="0">
                  <a:pos x="128" y="157"/>
                </a:cxn>
                <a:cxn ang="0">
                  <a:pos x="133" y="136"/>
                </a:cxn>
                <a:cxn ang="0">
                  <a:pos x="149" y="123"/>
                </a:cxn>
                <a:cxn ang="0">
                  <a:pos x="132" y="112"/>
                </a:cxn>
                <a:cxn ang="0">
                  <a:pos x="125" y="104"/>
                </a:cxn>
                <a:cxn ang="0">
                  <a:pos x="126" y="85"/>
                </a:cxn>
                <a:cxn ang="0">
                  <a:pos x="130" y="66"/>
                </a:cxn>
                <a:cxn ang="0">
                  <a:pos x="135" y="49"/>
                </a:cxn>
                <a:cxn ang="0">
                  <a:pos x="112" y="48"/>
                </a:cxn>
                <a:cxn ang="0">
                  <a:pos x="92" y="36"/>
                </a:cxn>
                <a:cxn ang="0">
                  <a:pos x="105" y="25"/>
                </a:cxn>
                <a:cxn ang="0">
                  <a:pos x="96" y="14"/>
                </a:cxn>
                <a:cxn ang="0">
                  <a:pos x="90" y="0"/>
                </a:cxn>
                <a:cxn ang="0">
                  <a:pos x="79" y="11"/>
                </a:cxn>
                <a:cxn ang="0">
                  <a:pos x="73" y="28"/>
                </a:cxn>
                <a:cxn ang="0">
                  <a:pos x="57" y="46"/>
                </a:cxn>
                <a:cxn ang="0">
                  <a:pos x="66" y="58"/>
                </a:cxn>
                <a:cxn ang="0">
                  <a:pos x="57" y="87"/>
                </a:cxn>
                <a:cxn ang="0">
                  <a:pos x="74" y="88"/>
                </a:cxn>
                <a:cxn ang="0">
                  <a:pos x="91" y="104"/>
                </a:cxn>
                <a:cxn ang="0">
                  <a:pos x="96" y="119"/>
                </a:cxn>
                <a:cxn ang="0">
                  <a:pos x="75" y="128"/>
                </a:cxn>
                <a:cxn ang="0">
                  <a:pos x="45" y="119"/>
                </a:cxn>
                <a:cxn ang="0">
                  <a:pos x="28" y="115"/>
                </a:cxn>
                <a:cxn ang="0">
                  <a:pos x="29" y="144"/>
                </a:cxn>
                <a:cxn ang="0">
                  <a:pos x="25" y="159"/>
                </a:cxn>
                <a:cxn ang="0">
                  <a:pos x="23" y="171"/>
                </a:cxn>
                <a:cxn ang="0">
                  <a:pos x="25" y="187"/>
                </a:cxn>
                <a:cxn ang="0">
                  <a:pos x="1" y="189"/>
                </a:cxn>
                <a:cxn ang="0">
                  <a:pos x="7" y="206"/>
                </a:cxn>
                <a:cxn ang="0">
                  <a:pos x="37" y="225"/>
                </a:cxn>
                <a:cxn ang="0">
                  <a:pos x="67" y="221"/>
                </a:cxn>
                <a:cxn ang="0">
                  <a:pos x="87" y="222"/>
                </a:cxn>
                <a:cxn ang="0">
                  <a:pos x="98" y="213"/>
                </a:cxn>
                <a:cxn ang="0">
                  <a:pos x="106" y="192"/>
                </a:cxn>
                <a:cxn ang="0">
                  <a:pos x="109" y="208"/>
                </a:cxn>
                <a:cxn ang="0">
                  <a:pos x="123" y="218"/>
                </a:cxn>
                <a:cxn ang="0">
                  <a:pos x="145" y="206"/>
                </a:cxn>
                <a:cxn ang="0">
                  <a:pos x="167" y="197"/>
                </a:cxn>
                <a:cxn ang="0">
                  <a:pos x="183" y="174"/>
                </a:cxn>
              </a:cxnLst>
              <a:rect l="0" t="0" r="r" b="b"/>
              <a:pathLst>
                <a:path w="183" h="226">
                  <a:moveTo>
                    <a:pt x="174" y="171"/>
                  </a:moveTo>
                  <a:cubicBezTo>
                    <a:pt x="172" y="173"/>
                    <a:pt x="168" y="175"/>
                    <a:pt x="165" y="175"/>
                  </a:cubicBezTo>
                  <a:cubicBezTo>
                    <a:pt x="162" y="175"/>
                    <a:pt x="157" y="177"/>
                    <a:pt x="154" y="178"/>
                  </a:cubicBezTo>
                  <a:cubicBezTo>
                    <a:pt x="152" y="180"/>
                    <a:pt x="149" y="180"/>
                    <a:pt x="148" y="179"/>
                  </a:cubicBezTo>
                  <a:cubicBezTo>
                    <a:pt x="147" y="178"/>
                    <a:pt x="147" y="176"/>
                    <a:pt x="146" y="174"/>
                  </a:cubicBezTo>
                  <a:cubicBezTo>
                    <a:pt x="146" y="172"/>
                    <a:pt x="145" y="169"/>
                    <a:pt x="143" y="169"/>
                  </a:cubicBezTo>
                  <a:cubicBezTo>
                    <a:pt x="141" y="168"/>
                    <a:pt x="137" y="167"/>
                    <a:pt x="135" y="167"/>
                  </a:cubicBezTo>
                  <a:cubicBezTo>
                    <a:pt x="133" y="167"/>
                    <a:pt x="130" y="166"/>
                    <a:pt x="129" y="164"/>
                  </a:cubicBezTo>
                  <a:cubicBezTo>
                    <a:pt x="129" y="162"/>
                    <a:pt x="128" y="159"/>
                    <a:pt x="128" y="157"/>
                  </a:cubicBezTo>
                  <a:cubicBezTo>
                    <a:pt x="129" y="155"/>
                    <a:pt x="130" y="152"/>
                    <a:pt x="132" y="151"/>
                  </a:cubicBezTo>
                  <a:cubicBezTo>
                    <a:pt x="134" y="150"/>
                    <a:pt x="135" y="147"/>
                    <a:pt x="134" y="145"/>
                  </a:cubicBezTo>
                  <a:cubicBezTo>
                    <a:pt x="133" y="142"/>
                    <a:pt x="133" y="138"/>
                    <a:pt x="133" y="136"/>
                  </a:cubicBezTo>
                  <a:cubicBezTo>
                    <a:pt x="133" y="133"/>
                    <a:pt x="134" y="130"/>
                    <a:pt x="136" y="128"/>
                  </a:cubicBezTo>
                  <a:cubicBezTo>
                    <a:pt x="137" y="127"/>
                    <a:pt x="140" y="126"/>
                    <a:pt x="142" y="126"/>
                  </a:cubicBezTo>
                  <a:cubicBezTo>
                    <a:pt x="144" y="125"/>
                    <a:pt x="147" y="124"/>
                    <a:pt x="149" y="123"/>
                  </a:cubicBezTo>
                  <a:cubicBezTo>
                    <a:pt x="150" y="121"/>
                    <a:pt x="150" y="119"/>
                    <a:pt x="149" y="119"/>
                  </a:cubicBezTo>
                  <a:cubicBezTo>
                    <a:pt x="148" y="118"/>
                    <a:pt x="144" y="116"/>
                    <a:pt x="141" y="115"/>
                  </a:cubicBezTo>
                  <a:cubicBezTo>
                    <a:pt x="137" y="114"/>
                    <a:pt x="133" y="113"/>
                    <a:pt x="132" y="112"/>
                  </a:cubicBezTo>
                  <a:cubicBezTo>
                    <a:pt x="131" y="111"/>
                    <a:pt x="128" y="109"/>
                    <a:pt x="126" y="108"/>
                  </a:cubicBezTo>
                  <a:cubicBezTo>
                    <a:pt x="124" y="107"/>
                    <a:pt x="122" y="106"/>
                    <a:pt x="122" y="106"/>
                  </a:cubicBezTo>
                  <a:cubicBezTo>
                    <a:pt x="122" y="106"/>
                    <a:pt x="124" y="105"/>
                    <a:pt x="125" y="104"/>
                  </a:cubicBezTo>
                  <a:cubicBezTo>
                    <a:pt x="127" y="103"/>
                    <a:pt x="127" y="101"/>
                    <a:pt x="125" y="98"/>
                  </a:cubicBezTo>
                  <a:cubicBezTo>
                    <a:pt x="122" y="95"/>
                    <a:pt x="121" y="92"/>
                    <a:pt x="122" y="90"/>
                  </a:cubicBezTo>
                  <a:cubicBezTo>
                    <a:pt x="123" y="88"/>
                    <a:pt x="125" y="85"/>
                    <a:pt x="126" y="85"/>
                  </a:cubicBezTo>
                  <a:cubicBezTo>
                    <a:pt x="127" y="84"/>
                    <a:pt x="129" y="82"/>
                    <a:pt x="129" y="80"/>
                  </a:cubicBezTo>
                  <a:cubicBezTo>
                    <a:pt x="129" y="78"/>
                    <a:pt x="128" y="75"/>
                    <a:pt x="128" y="73"/>
                  </a:cubicBezTo>
                  <a:cubicBezTo>
                    <a:pt x="127" y="71"/>
                    <a:pt x="128" y="68"/>
                    <a:pt x="130" y="66"/>
                  </a:cubicBezTo>
                  <a:cubicBezTo>
                    <a:pt x="132" y="64"/>
                    <a:pt x="134" y="61"/>
                    <a:pt x="135" y="59"/>
                  </a:cubicBezTo>
                  <a:cubicBezTo>
                    <a:pt x="136" y="57"/>
                    <a:pt x="137" y="54"/>
                    <a:pt x="138" y="53"/>
                  </a:cubicBezTo>
                  <a:cubicBezTo>
                    <a:pt x="138" y="51"/>
                    <a:pt x="137" y="50"/>
                    <a:pt x="135" y="49"/>
                  </a:cubicBezTo>
                  <a:cubicBezTo>
                    <a:pt x="133" y="48"/>
                    <a:pt x="129" y="47"/>
                    <a:pt x="126" y="45"/>
                  </a:cubicBezTo>
                  <a:cubicBezTo>
                    <a:pt x="123" y="44"/>
                    <a:pt x="119" y="43"/>
                    <a:pt x="118" y="43"/>
                  </a:cubicBezTo>
                  <a:cubicBezTo>
                    <a:pt x="116" y="43"/>
                    <a:pt x="114" y="45"/>
                    <a:pt x="112" y="48"/>
                  </a:cubicBezTo>
                  <a:cubicBezTo>
                    <a:pt x="111" y="51"/>
                    <a:pt x="107" y="52"/>
                    <a:pt x="104" y="50"/>
                  </a:cubicBezTo>
                  <a:cubicBezTo>
                    <a:pt x="101" y="49"/>
                    <a:pt x="97" y="47"/>
                    <a:pt x="95" y="45"/>
                  </a:cubicBezTo>
                  <a:cubicBezTo>
                    <a:pt x="93" y="43"/>
                    <a:pt x="92" y="39"/>
                    <a:pt x="92" y="36"/>
                  </a:cubicBezTo>
                  <a:cubicBezTo>
                    <a:pt x="92" y="32"/>
                    <a:pt x="93" y="29"/>
                    <a:pt x="95" y="28"/>
                  </a:cubicBezTo>
                  <a:cubicBezTo>
                    <a:pt x="96" y="28"/>
                    <a:pt x="99" y="28"/>
                    <a:pt x="100" y="28"/>
                  </a:cubicBezTo>
                  <a:cubicBezTo>
                    <a:pt x="102" y="28"/>
                    <a:pt x="104" y="27"/>
                    <a:pt x="105" y="25"/>
                  </a:cubicBezTo>
                  <a:cubicBezTo>
                    <a:pt x="105" y="23"/>
                    <a:pt x="105" y="20"/>
                    <a:pt x="104" y="18"/>
                  </a:cubicBezTo>
                  <a:cubicBezTo>
                    <a:pt x="103" y="17"/>
                    <a:pt x="101" y="15"/>
                    <a:pt x="99" y="15"/>
                  </a:cubicBezTo>
                  <a:cubicBezTo>
                    <a:pt x="98" y="15"/>
                    <a:pt x="96" y="15"/>
                    <a:pt x="96" y="14"/>
                  </a:cubicBezTo>
                  <a:cubicBezTo>
                    <a:pt x="96" y="13"/>
                    <a:pt x="96" y="11"/>
                    <a:pt x="95" y="10"/>
                  </a:cubicBezTo>
                  <a:cubicBezTo>
                    <a:pt x="94" y="9"/>
                    <a:pt x="94" y="7"/>
                    <a:pt x="93" y="5"/>
                  </a:cubicBezTo>
                  <a:cubicBezTo>
                    <a:pt x="93" y="2"/>
                    <a:pt x="91" y="1"/>
                    <a:pt x="90" y="0"/>
                  </a:cubicBezTo>
                  <a:cubicBezTo>
                    <a:pt x="89" y="0"/>
                    <a:pt x="86" y="0"/>
                    <a:pt x="85" y="0"/>
                  </a:cubicBezTo>
                  <a:cubicBezTo>
                    <a:pt x="84" y="1"/>
                    <a:pt x="82" y="2"/>
                    <a:pt x="81" y="4"/>
                  </a:cubicBezTo>
                  <a:cubicBezTo>
                    <a:pt x="80" y="5"/>
                    <a:pt x="79" y="9"/>
                    <a:pt x="79" y="11"/>
                  </a:cubicBezTo>
                  <a:cubicBezTo>
                    <a:pt x="78" y="13"/>
                    <a:pt x="78" y="15"/>
                    <a:pt x="78" y="15"/>
                  </a:cubicBezTo>
                  <a:cubicBezTo>
                    <a:pt x="78" y="15"/>
                    <a:pt x="77" y="18"/>
                    <a:pt x="77" y="21"/>
                  </a:cubicBezTo>
                  <a:cubicBezTo>
                    <a:pt x="76" y="24"/>
                    <a:pt x="74" y="27"/>
                    <a:pt x="73" y="28"/>
                  </a:cubicBezTo>
                  <a:cubicBezTo>
                    <a:pt x="71" y="30"/>
                    <a:pt x="68" y="32"/>
                    <a:pt x="65" y="35"/>
                  </a:cubicBezTo>
                  <a:cubicBezTo>
                    <a:pt x="63" y="37"/>
                    <a:pt x="60" y="40"/>
                    <a:pt x="59" y="41"/>
                  </a:cubicBezTo>
                  <a:cubicBezTo>
                    <a:pt x="58" y="42"/>
                    <a:pt x="57" y="45"/>
                    <a:pt x="57" y="46"/>
                  </a:cubicBezTo>
                  <a:cubicBezTo>
                    <a:pt x="57" y="47"/>
                    <a:pt x="58" y="48"/>
                    <a:pt x="60" y="48"/>
                  </a:cubicBezTo>
                  <a:cubicBezTo>
                    <a:pt x="62" y="47"/>
                    <a:pt x="65" y="49"/>
                    <a:pt x="66" y="51"/>
                  </a:cubicBezTo>
                  <a:cubicBezTo>
                    <a:pt x="67" y="54"/>
                    <a:pt x="67" y="57"/>
                    <a:pt x="66" y="58"/>
                  </a:cubicBezTo>
                  <a:cubicBezTo>
                    <a:pt x="65" y="60"/>
                    <a:pt x="63" y="64"/>
                    <a:pt x="61" y="68"/>
                  </a:cubicBezTo>
                  <a:cubicBezTo>
                    <a:pt x="59" y="73"/>
                    <a:pt x="57" y="79"/>
                    <a:pt x="57" y="82"/>
                  </a:cubicBezTo>
                  <a:cubicBezTo>
                    <a:pt x="57" y="85"/>
                    <a:pt x="57" y="87"/>
                    <a:pt x="57" y="87"/>
                  </a:cubicBezTo>
                  <a:cubicBezTo>
                    <a:pt x="57" y="87"/>
                    <a:pt x="59" y="88"/>
                    <a:pt x="62" y="89"/>
                  </a:cubicBezTo>
                  <a:cubicBezTo>
                    <a:pt x="65" y="89"/>
                    <a:pt x="68" y="89"/>
                    <a:pt x="70" y="87"/>
                  </a:cubicBezTo>
                  <a:cubicBezTo>
                    <a:pt x="71" y="85"/>
                    <a:pt x="73" y="86"/>
                    <a:pt x="74" y="88"/>
                  </a:cubicBezTo>
                  <a:cubicBezTo>
                    <a:pt x="74" y="91"/>
                    <a:pt x="76" y="93"/>
                    <a:pt x="77" y="94"/>
                  </a:cubicBezTo>
                  <a:cubicBezTo>
                    <a:pt x="79" y="94"/>
                    <a:pt x="82" y="96"/>
                    <a:pt x="83" y="97"/>
                  </a:cubicBezTo>
                  <a:cubicBezTo>
                    <a:pt x="85" y="98"/>
                    <a:pt x="89" y="101"/>
                    <a:pt x="91" y="104"/>
                  </a:cubicBezTo>
                  <a:cubicBezTo>
                    <a:pt x="94" y="107"/>
                    <a:pt x="98" y="112"/>
                    <a:pt x="99" y="114"/>
                  </a:cubicBezTo>
                  <a:cubicBezTo>
                    <a:pt x="101" y="117"/>
                    <a:pt x="103" y="119"/>
                    <a:pt x="103" y="119"/>
                  </a:cubicBezTo>
                  <a:cubicBezTo>
                    <a:pt x="103" y="119"/>
                    <a:pt x="100" y="119"/>
                    <a:pt x="96" y="119"/>
                  </a:cubicBezTo>
                  <a:cubicBezTo>
                    <a:pt x="92" y="119"/>
                    <a:pt x="89" y="120"/>
                    <a:pt x="89" y="122"/>
                  </a:cubicBezTo>
                  <a:cubicBezTo>
                    <a:pt x="89" y="123"/>
                    <a:pt x="87" y="125"/>
                    <a:pt x="84" y="125"/>
                  </a:cubicBezTo>
                  <a:cubicBezTo>
                    <a:pt x="82" y="126"/>
                    <a:pt x="77" y="127"/>
                    <a:pt x="75" y="128"/>
                  </a:cubicBezTo>
                  <a:cubicBezTo>
                    <a:pt x="72" y="129"/>
                    <a:pt x="68" y="129"/>
                    <a:pt x="66" y="129"/>
                  </a:cubicBezTo>
                  <a:cubicBezTo>
                    <a:pt x="64" y="129"/>
                    <a:pt x="59" y="128"/>
                    <a:pt x="56" y="127"/>
                  </a:cubicBezTo>
                  <a:cubicBezTo>
                    <a:pt x="53" y="125"/>
                    <a:pt x="48" y="122"/>
                    <a:pt x="45" y="119"/>
                  </a:cubicBezTo>
                  <a:cubicBezTo>
                    <a:pt x="42" y="117"/>
                    <a:pt x="37" y="114"/>
                    <a:pt x="33" y="113"/>
                  </a:cubicBezTo>
                  <a:cubicBezTo>
                    <a:pt x="30" y="112"/>
                    <a:pt x="27" y="111"/>
                    <a:pt x="27" y="111"/>
                  </a:cubicBezTo>
                  <a:cubicBezTo>
                    <a:pt x="27" y="111"/>
                    <a:pt x="27" y="113"/>
                    <a:pt x="28" y="115"/>
                  </a:cubicBezTo>
                  <a:cubicBezTo>
                    <a:pt x="28" y="118"/>
                    <a:pt x="28" y="122"/>
                    <a:pt x="29" y="126"/>
                  </a:cubicBezTo>
                  <a:cubicBezTo>
                    <a:pt x="29" y="129"/>
                    <a:pt x="29" y="135"/>
                    <a:pt x="29" y="138"/>
                  </a:cubicBezTo>
                  <a:cubicBezTo>
                    <a:pt x="29" y="141"/>
                    <a:pt x="29" y="144"/>
                    <a:pt x="29" y="144"/>
                  </a:cubicBezTo>
                  <a:cubicBezTo>
                    <a:pt x="29" y="144"/>
                    <a:pt x="29" y="146"/>
                    <a:pt x="28" y="148"/>
                  </a:cubicBezTo>
                  <a:cubicBezTo>
                    <a:pt x="28" y="150"/>
                    <a:pt x="27" y="152"/>
                    <a:pt x="26" y="153"/>
                  </a:cubicBezTo>
                  <a:cubicBezTo>
                    <a:pt x="25" y="154"/>
                    <a:pt x="25" y="157"/>
                    <a:pt x="25" y="159"/>
                  </a:cubicBezTo>
                  <a:cubicBezTo>
                    <a:pt x="26" y="162"/>
                    <a:pt x="26" y="164"/>
                    <a:pt x="27" y="165"/>
                  </a:cubicBezTo>
                  <a:cubicBezTo>
                    <a:pt x="27" y="165"/>
                    <a:pt x="26" y="166"/>
                    <a:pt x="25" y="167"/>
                  </a:cubicBezTo>
                  <a:cubicBezTo>
                    <a:pt x="23" y="168"/>
                    <a:pt x="22" y="169"/>
                    <a:pt x="23" y="171"/>
                  </a:cubicBezTo>
                  <a:cubicBezTo>
                    <a:pt x="23" y="173"/>
                    <a:pt x="24" y="175"/>
                    <a:pt x="25" y="177"/>
                  </a:cubicBezTo>
                  <a:cubicBezTo>
                    <a:pt x="26" y="178"/>
                    <a:pt x="27" y="181"/>
                    <a:pt x="27" y="184"/>
                  </a:cubicBezTo>
                  <a:cubicBezTo>
                    <a:pt x="27" y="186"/>
                    <a:pt x="26" y="188"/>
                    <a:pt x="25" y="187"/>
                  </a:cubicBezTo>
                  <a:cubicBezTo>
                    <a:pt x="23" y="186"/>
                    <a:pt x="20" y="185"/>
                    <a:pt x="17" y="185"/>
                  </a:cubicBezTo>
                  <a:cubicBezTo>
                    <a:pt x="14" y="184"/>
                    <a:pt x="9" y="185"/>
                    <a:pt x="6" y="186"/>
                  </a:cubicBezTo>
                  <a:cubicBezTo>
                    <a:pt x="3" y="188"/>
                    <a:pt x="1" y="189"/>
                    <a:pt x="1" y="189"/>
                  </a:cubicBezTo>
                  <a:cubicBezTo>
                    <a:pt x="1" y="189"/>
                    <a:pt x="1" y="192"/>
                    <a:pt x="0" y="194"/>
                  </a:cubicBezTo>
                  <a:cubicBezTo>
                    <a:pt x="0" y="197"/>
                    <a:pt x="1" y="201"/>
                    <a:pt x="2" y="202"/>
                  </a:cubicBezTo>
                  <a:cubicBezTo>
                    <a:pt x="3" y="204"/>
                    <a:pt x="5" y="206"/>
                    <a:pt x="7" y="206"/>
                  </a:cubicBezTo>
                  <a:cubicBezTo>
                    <a:pt x="8" y="207"/>
                    <a:pt x="11" y="209"/>
                    <a:pt x="13" y="212"/>
                  </a:cubicBezTo>
                  <a:cubicBezTo>
                    <a:pt x="15" y="214"/>
                    <a:pt x="20" y="218"/>
                    <a:pt x="24" y="220"/>
                  </a:cubicBezTo>
                  <a:cubicBezTo>
                    <a:pt x="28" y="222"/>
                    <a:pt x="34" y="224"/>
                    <a:pt x="37" y="225"/>
                  </a:cubicBezTo>
                  <a:cubicBezTo>
                    <a:pt x="41" y="226"/>
                    <a:pt x="48" y="226"/>
                    <a:pt x="54" y="225"/>
                  </a:cubicBezTo>
                  <a:cubicBezTo>
                    <a:pt x="59" y="224"/>
                    <a:pt x="63" y="224"/>
                    <a:pt x="63" y="224"/>
                  </a:cubicBezTo>
                  <a:cubicBezTo>
                    <a:pt x="63" y="224"/>
                    <a:pt x="65" y="223"/>
                    <a:pt x="67" y="221"/>
                  </a:cubicBezTo>
                  <a:cubicBezTo>
                    <a:pt x="69" y="219"/>
                    <a:pt x="72" y="218"/>
                    <a:pt x="73" y="218"/>
                  </a:cubicBezTo>
                  <a:cubicBezTo>
                    <a:pt x="75" y="218"/>
                    <a:pt x="78" y="218"/>
                    <a:pt x="81" y="218"/>
                  </a:cubicBezTo>
                  <a:cubicBezTo>
                    <a:pt x="83" y="218"/>
                    <a:pt x="86" y="220"/>
                    <a:pt x="87" y="222"/>
                  </a:cubicBezTo>
                  <a:cubicBezTo>
                    <a:pt x="88" y="225"/>
                    <a:pt x="90" y="226"/>
                    <a:pt x="92" y="224"/>
                  </a:cubicBezTo>
                  <a:cubicBezTo>
                    <a:pt x="93" y="223"/>
                    <a:pt x="96" y="221"/>
                    <a:pt x="98" y="219"/>
                  </a:cubicBezTo>
                  <a:cubicBezTo>
                    <a:pt x="99" y="218"/>
                    <a:pt x="99" y="215"/>
                    <a:pt x="98" y="213"/>
                  </a:cubicBezTo>
                  <a:cubicBezTo>
                    <a:pt x="96" y="210"/>
                    <a:pt x="95" y="207"/>
                    <a:pt x="96" y="204"/>
                  </a:cubicBezTo>
                  <a:cubicBezTo>
                    <a:pt x="97" y="202"/>
                    <a:pt x="99" y="198"/>
                    <a:pt x="101" y="196"/>
                  </a:cubicBezTo>
                  <a:cubicBezTo>
                    <a:pt x="103" y="194"/>
                    <a:pt x="105" y="192"/>
                    <a:pt x="106" y="192"/>
                  </a:cubicBezTo>
                  <a:cubicBezTo>
                    <a:pt x="107" y="191"/>
                    <a:pt x="108" y="194"/>
                    <a:pt x="107" y="196"/>
                  </a:cubicBezTo>
                  <a:cubicBezTo>
                    <a:pt x="107" y="199"/>
                    <a:pt x="106" y="202"/>
                    <a:pt x="106" y="204"/>
                  </a:cubicBezTo>
                  <a:cubicBezTo>
                    <a:pt x="106" y="205"/>
                    <a:pt x="107" y="207"/>
                    <a:pt x="109" y="208"/>
                  </a:cubicBezTo>
                  <a:cubicBezTo>
                    <a:pt x="112" y="210"/>
                    <a:pt x="114" y="212"/>
                    <a:pt x="114" y="213"/>
                  </a:cubicBezTo>
                  <a:cubicBezTo>
                    <a:pt x="115" y="214"/>
                    <a:pt x="117" y="216"/>
                    <a:pt x="118" y="217"/>
                  </a:cubicBezTo>
                  <a:cubicBezTo>
                    <a:pt x="119" y="219"/>
                    <a:pt x="122" y="219"/>
                    <a:pt x="123" y="218"/>
                  </a:cubicBezTo>
                  <a:cubicBezTo>
                    <a:pt x="125" y="217"/>
                    <a:pt x="127" y="214"/>
                    <a:pt x="128" y="212"/>
                  </a:cubicBezTo>
                  <a:cubicBezTo>
                    <a:pt x="130" y="209"/>
                    <a:pt x="133" y="207"/>
                    <a:pt x="135" y="206"/>
                  </a:cubicBezTo>
                  <a:cubicBezTo>
                    <a:pt x="137" y="206"/>
                    <a:pt x="142" y="206"/>
                    <a:pt x="145" y="206"/>
                  </a:cubicBezTo>
                  <a:cubicBezTo>
                    <a:pt x="148" y="207"/>
                    <a:pt x="151" y="208"/>
                    <a:pt x="153" y="208"/>
                  </a:cubicBezTo>
                  <a:cubicBezTo>
                    <a:pt x="155" y="208"/>
                    <a:pt x="158" y="207"/>
                    <a:pt x="159" y="204"/>
                  </a:cubicBezTo>
                  <a:cubicBezTo>
                    <a:pt x="161" y="201"/>
                    <a:pt x="165" y="198"/>
                    <a:pt x="167" y="197"/>
                  </a:cubicBezTo>
                  <a:cubicBezTo>
                    <a:pt x="169" y="196"/>
                    <a:pt x="173" y="192"/>
                    <a:pt x="174" y="189"/>
                  </a:cubicBezTo>
                  <a:cubicBezTo>
                    <a:pt x="175" y="186"/>
                    <a:pt x="178" y="181"/>
                    <a:pt x="180" y="179"/>
                  </a:cubicBezTo>
                  <a:cubicBezTo>
                    <a:pt x="182" y="176"/>
                    <a:pt x="183" y="174"/>
                    <a:pt x="183" y="174"/>
                  </a:cubicBezTo>
                  <a:cubicBezTo>
                    <a:pt x="183" y="174"/>
                    <a:pt x="182" y="172"/>
                    <a:pt x="180" y="170"/>
                  </a:cubicBezTo>
                  <a:cubicBezTo>
                    <a:pt x="179" y="168"/>
                    <a:pt x="176" y="169"/>
                    <a:pt x="174" y="17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23"/>
            <p:cNvSpPr>
              <a:spLocks/>
            </p:cNvSpPr>
            <p:nvPr/>
          </p:nvSpPr>
          <p:spPr bwMode="auto">
            <a:xfrm>
              <a:off x="5006975" y="4826000"/>
              <a:ext cx="239713" cy="206375"/>
            </a:xfrm>
            <a:custGeom>
              <a:avLst/>
              <a:gdLst/>
              <a:ahLst/>
              <a:cxnLst>
                <a:cxn ang="0">
                  <a:pos x="52" y="51"/>
                </a:cxn>
                <a:cxn ang="0">
                  <a:pos x="60" y="53"/>
                </a:cxn>
                <a:cxn ang="0">
                  <a:pos x="62" y="50"/>
                </a:cxn>
                <a:cxn ang="0">
                  <a:pos x="60" y="43"/>
                </a:cxn>
                <a:cxn ang="0">
                  <a:pos x="58" y="37"/>
                </a:cxn>
                <a:cxn ang="0">
                  <a:pos x="60" y="33"/>
                </a:cxn>
                <a:cxn ang="0">
                  <a:pos x="62" y="31"/>
                </a:cxn>
                <a:cxn ang="0">
                  <a:pos x="60" y="25"/>
                </a:cxn>
                <a:cxn ang="0">
                  <a:pos x="61" y="19"/>
                </a:cxn>
                <a:cxn ang="0">
                  <a:pos x="63" y="14"/>
                </a:cxn>
                <a:cxn ang="0">
                  <a:pos x="64" y="10"/>
                </a:cxn>
                <a:cxn ang="0">
                  <a:pos x="61" y="10"/>
                </a:cxn>
                <a:cxn ang="0">
                  <a:pos x="57" y="11"/>
                </a:cxn>
                <a:cxn ang="0">
                  <a:pos x="53" y="12"/>
                </a:cxn>
                <a:cxn ang="0">
                  <a:pos x="51" y="7"/>
                </a:cxn>
                <a:cxn ang="0">
                  <a:pos x="46" y="3"/>
                </a:cxn>
                <a:cxn ang="0">
                  <a:pos x="42" y="2"/>
                </a:cxn>
                <a:cxn ang="0">
                  <a:pos x="39" y="3"/>
                </a:cxn>
                <a:cxn ang="0">
                  <a:pos x="34" y="3"/>
                </a:cxn>
                <a:cxn ang="0">
                  <a:pos x="27" y="1"/>
                </a:cxn>
                <a:cxn ang="0">
                  <a:pos x="22" y="0"/>
                </a:cxn>
                <a:cxn ang="0">
                  <a:pos x="18" y="2"/>
                </a:cxn>
                <a:cxn ang="0">
                  <a:pos x="14" y="8"/>
                </a:cxn>
                <a:cxn ang="0">
                  <a:pos x="14" y="14"/>
                </a:cxn>
                <a:cxn ang="0">
                  <a:pos x="10" y="19"/>
                </a:cxn>
                <a:cxn ang="0">
                  <a:pos x="5" y="24"/>
                </a:cxn>
                <a:cxn ang="0">
                  <a:pos x="1" y="33"/>
                </a:cxn>
                <a:cxn ang="0">
                  <a:pos x="0" y="39"/>
                </a:cxn>
                <a:cxn ang="0">
                  <a:pos x="3" y="42"/>
                </a:cxn>
                <a:cxn ang="0">
                  <a:pos x="9" y="48"/>
                </a:cxn>
                <a:cxn ang="0">
                  <a:pos x="16" y="52"/>
                </a:cxn>
                <a:cxn ang="0">
                  <a:pos x="21" y="48"/>
                </a:cxn>
                <a:cxn ang="0">
                  <a:pos x="25" y="43"/>
                </a:cxn>
                <a:cxn ang="0">
                  <a:pos x="29" y="48"/>
                </a:cxn>
                <a:cxn ang="0">
                  <a:pos x="33" y="54"/>
                </a:cxn>
                <a:cxn ang="0">
                  <a:pos x="36" y="55"/>
                </a:cxn>
                <a:cxn ang="0">
                  <a:pos x="41" y="52"/>
                </a:cxn>
                <a:cxn ang="0">
                  <a:pos x="52" y="51"/>
                </a:cxn>
              </a:cxnLst>
              <a:rect l="0" t="0" r="r" b="b"/>
              <a:pathLst>
                <a:path w="64" h="55">
                  <a:moveTo>
                    <a:pt x="52" y="51"/>
                  </a:moveTo>
                  <a:cubicBezTo>
                    <a:pt x="55" y="51"/>
                    <a:pt x="58" y="52"/>
                    <a:pt x="60" y="53"/>
                  </a:cubicBezTo>
                  <a:cubicBezTo>
                    <a:pt x="61" y="54"/>
                    <a:pt x="62" y="52"/>
                    <a:pt x="62" y="50"/>
                  </a:cubicBezTo>
                  <a:cubicBezTo>
                    <a:pt x="62" y="47"/>
                    <a:pt x="61" y="44"/>
                    <a:pt x="60" y="43"/>
                  </a:cubicBezTo>
                  <a:cubicBezTo>
                    <a:pt x="59" y="41"/>
                    <a:pt x="58" y="39"/>
                    <a:pt x="58" y="37"/>
                  </a:cubicBezTo>
                  <a:cubicBezTo>
                    <a:pt x="57" y="35"/>
                    <a:pt x="58" y="34"/>
                    <a:pt x="60" y="33"/>
                  </a:cubicBezTo>
                  <a:cubicBezTo>
                    <a:pt x="61" y="32"/>
                    <a:pt x="62" y="31"/>
                    <a:pt x="62" y="31"/>
                  </a:cubicBezTo>
                  <a:cubicBezTo>
                    <a:pt x="61" y="30"/>
                    <a:pt x="61" y="28"/>
                    <a:pt x="60" y="25"/>
                  </a:cubicBezTo>
                  <a:cubicBezTo>
                    <a:pt x="60" y="23"/>
                    <a:pt x="60" y="20"/>
                    <a:pt x="61" y="19"/>
                  </a:cubicBezTo>
                  <a:cubicBezTo>
                    <a:pt x="62" y="18"/>
                    <a:pt x="63" y="16"/>
                    <a:pt x="63" y="14"/>
                  </a:cubicBezTo>
                  <a:cubicBezTo>
                    <a:pt x="64" y="12"/>
                    <a:pt x="64" y="10"/>
                    <a:pt x="64" y="10"/>
                  </a:cubicBezTo>
                  <a:cubicBezTo>
                    <a:pt x="64" y="10"/>
                    <a:pt x="63" y="10"/>
                    <a:pt x="61" y="10"/>
                  </a:cubicBezTo>
                  <a:cubicBezTo>
                    <a:pt x="60" y="9"/>
                    <a:pt x="58" y="10"/>
                    <a:pt x="57" y="11"/>
                  </a:cubicBezTo>
                  <a:cubicBezTo>
                    <a:pt x="56" y="12"/>
                    <a:pt x="54" y="13"/>
                    <a:pt x="53" y="12"/>
                  </a:cubicBezTo>
                  <a:cubicBezTo>
                    <a:pt x="52" y="11"/>
                    <a:pt x="51" y="9"/>
                    <a:pt x="51" y="7"/>
                  </a:cubicBezTo>
                  <a:cubicBezTo>
                    <a:pt x="50" y="6"/>
                    <a:pt x="49" y="4"/>
                    <a:pt x="46" y="3"/>
                  </a:cubicBezTo>
                  <a:cubicBezTo>
                    <a:pt x="44" y="3"/>
                    <a:pt x="42" y="2"/>
                    <a:pt x="42" y="2"/>
                  </a:cubicBezTo>
                  <a:cubicBezTo>
                    <a:pt x="42" y="2"/>
                    <a:pt x="41" y="2"/>
                    <a:pt x="39" y="3"/>
                  </a:cubicBezTo>
                  <a:cubicBezTo>
                    <a:pt x="38" y="4"/>
                    <a:pt x="35" y="4"/>
                    <a:pt x="34" y="3"/>
                  </a:cubicBezTo>
                  <a:cubicBezTo>
                    <a:pt x="33" y="3"/>
                    <a:pt x="29" y="2"/>
                    <a:pt x="27" y="1"/>
                  </a:cubicBezTo>
                  <a:cubicBezTo>
                    <a:pt x="24" y="1"/>
                    <a:pt x="22" y="0"/>
                    <a:pt x="22" y="0"/>
                  </a:cubicBezTo>
                  <a:cubicBezTo>
                    <a:pt x="22" y="0"/>
                    <a:pt x="20" y="1"/>
                    <a:pt x="18" y="2"/>
                  </a:cubicBezTo>
                  <a:cubicBezTo>
                    <a:pt x="16" y="4"/>
                    <a:pt x="14" y="6"/>
                    <a:pt x="14" y="8"/>
                  </a:cubicBezTo>
                  <a:cubicBezTo>
                    <a:pt x="14" y="10"/>
                    <a:pt x="14" y="13"/>
                    <a:pt x="14" y="14"/>
                  </a:cubicBezTo>
                  <a:cubicBezTo>
                    <a:pt x="13" y="15"/>
                    <a:pt x="12" y="18"/>
                    <a:pt x="10" y="19"/>
                  </a:cubicBezTo>
                  <a:cubicBezTo>
                    <a:pt x="8" y="20"/>
                    <a:pt x="6" y="23"/>
                    <a:pt x="5" y="24"/>
                  </a:cubicBezTo>
                  <a:cubicBezTo>
                    <a:pt x="4" y="25"/>
                    <a:pt x="2" y="29"/>
                    <a:pt x="1" y="33"/>
                  </a:cubicBezTo>
                  <a:cubicBezTo>
                    <a:pt x="0" y="36"/>
                    <a:pt x="0" y="39"/>
                    <a:pt x="0" y="39"/>
                  </a:cubicBezTo>
                  <a:cubicBezTo>
                    <a:pt x="0" y="39"/>
                    <a:pt x="1" y="40"/>
                    <a:pt x="3" y="42"/>
                  </a:cubicBezTo>
                  <a:cubicBezTo>
                    <a:pt x="4" y="43"/>
                    <a:pt x="7" y="46"/>
                    <a:pt x="9" y="48"/>
                  </a:cubicBezTo>
                  <a:cubicBezTo>
                    <a:pt x="11" y="50"/>
                    <a:pt x="14" y="52"/>
                    <a:pt x="16" y="52"/>
                  </a:cubicBezTo>
                  <a:cubicBezTo>
                    <a:pt x="17" y="52"/>
                    <a:pt x="19" y="50"/>
                    <a:pt x="21" y="48"/>
                  </a:cubicBezTo>
                  <a:cubicBezTo>
                    <a:pt x="22" y="45"/>
                    <a:pt x="24" y="43"/>
                    <a:pt x="25" y="43"/>
                  </a:cubicBezTo>
                  <a:cubicBezTo>
                    <a:pt x="27" y="44"/>
                    <a:pt x="28" y="46"/>
                    <a:pt x="29" y="48"/>
                  </a:cubicBezTo>
                  <a:cubicBezTo>
                    <a:pt x="29" y="50"/>
                    <a:pt x="31" y="53"/>
                    <a:pt x="33" y="54"/>
                  </a:cubicBezTo>
                  <a:cubicBezTo>
                    <a:pt x="34" y="55"/>
                    <a:pt x="36" y="55"/>
                    <a:pt x="36" y="55"/>
                  </a:cubicBezTo>
                  <a:cubicBezTo>
                    <a:pt x="36" y="55"/>
                    <a:pt x="38" y="54"/>
                    <a:pt x="41" y="52"/>
                  </a:cubicBezTo>
                  <a:cubicBezTo>
                    <a:pt x="44" y="51"/>
                    <a:pt x="49" y="50"/>
                    <a:pt x="52" y="5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24"/>
            <p:cNvSpPr>
              <a:spLocks/>
            </p:cNvSpPr>
            <p:nvPr/>
          </p:nvSpPr>
          <p:spPr bwMode="auto">
            <a:xfrm>
              <a:off x="4699000" y="4473575"/>
              <a:ext cx="641350" cy="561975"/>
            </a:xfrm>
            <a:custGeom>
              <a:avLst/>
              <a:gdLst/>
              <a:ahLst/>
              <a:cxnLst>
                <a:cxn ang="0">
                  <a:pos x="92" y="113"/>
                </a:cxn>
                <a:cxn ang="0">
                  <a:pos x="96" y="102"/>
                </a:cxn>
                <a:cxn ang="0">
                  <a:pos x="104" y="94"/>
                </a:cxn>
                <a:cxn ang="0">
                  <a:pos x="103" y="81"/>
                </a:cxn>
                <a:cxn ang="0">
                  <a:pos x="105" y="63"/>
                </a:cxn>
                <a:cxn ang="0">
                  <a:pos x="116" y="67"/>
                </a:cxn>
                <a:cxn ang="0">
                  <a:pos x="122" y="84"/>
                </a:cxn>
                <a:cxn ang="0">
                  <a:pos x="124" y="93"/>
                </a:cxn>
                <a:cxn ang="0">
                  <a:pos x="128" y="97"/>
                </a:cxn>
                <a:cxn ang="0">
                  <a:pos x="135" y="106"/>
                </a:cxn>
                <a:cxn ang="0">
                  <a:pos x="143" y="104"/>
                </a:cxn>
                <a:cxn ang="0">
                  <a:pos x="146" y="98"/>
                </a:cxn>
                <a:cxn ang="0">
                  <a:pos x="145" y="75"/>
                </a:cxn>
                <a:cxn ang="0">
                  <a:pos x="145" y="67"/>
                </a:cxn>
                <a:cxn ang="0">
                  <a:pos x="145" y="58"/>
                </a:cxn>
                <a:cxn ang="0">
                  <a:pos x="165" y="55"/>
                </a:cxn>
                <a:cxn ang="0">
                  <a:pos x="164" y="52"/>
                </a:cxn>
                <a:cxn ang="0">
                  <a:pos x="139" y="37"/>
                </a:cxn>
                <a:cxn ang="0">
                  <a:pos x="120" y="23"/>
                </a:cxn>
                <a:cxn ang="0">
                  <a:pos x="104" y="29"/>
                </a:cxn>
                <a:cxn ang="0">
                  <a:pos x="95" y="40"/>
                </a:cxn>
                <a:cxn ang="0">
                  <a:pos x="82" y="26"/>
                </a:cxn>
                <a:cxn ang="0">
                  <a:pos x="72" y="13"/>
                </a:cxn>
                <a:cxn ang="0">
                  <a:pos x="55" y="3"/>
                </a:cxn>
                <a:cxn ang="0">
                  <a:pos x="51" y="2"/>
                </a:cxn>
                <a:cxn ang="0">
                  <a:pos x="48" y="17"/>
                </a:cxn>
                <a:cxn ang="0">
                  <a:pos x="36" y="33"/>
                </a:cxn>
                <a:cxn ang="0">
                  <a:pos x="31" y="52"/>
                </a:cxn>
                <a:cxn ang="0">
                  <a:pos x="28" y="74"/>
                </a:cxn>
                <a:cxn ang="0">
                  <a:pos x="19" y="89"/>
                </a:cxn>
                <a:cxn ang="0">
                  <a:pos x="5" y="108"/>
                </a:cxn>
                <a:cxn ang="0">
                  <a:pos x="4" y="115"/>
                </a:cxn>
                <a:cxn ang="0">
                  <a:pos x="13" y="122"/>
                </a:cxn>
                <a:cxn ang="0">
                  <a:pos x="16" y="135"/>
                </a:cxn>
                <a:cxn ang="0">
                  <a:pos x="22" y="148"/>
                </a:cxn>
                <a:cxn ang="0">
                  <a:pos x="37" y="141"/>
                </a:cxn>
                <a:cxn ang="0">
                  <a:pos x="50" y="133"/>
                </a:cxn>
                <a:cxn ang="0">
                  <a:pos x="65" y="130"/>
                </a:cxn>
                <a:cxn ang="0">
                  <a:pos x="78" y="128"/>
                </a:cxn>
                <a:cxn ang="0">
                  <a:pos x="83" y="127"/>
                </a:cxn>
              </a:cxnLst>
              <a:rect l="0" t="0" r="r" b="b"/>
              <a:pathLst>
                <a:path w="171" h="150">
                  <a:moveTo>
                    <a:pt x="87" y="118"/>
                  </a:moveTo>
                  <a:cubicBezTo>
                    <a:pt x="88" y="117"/>
                    <a:pt x="90" y="114"/>
                    <a:pt x="92" y="113"/>
                  </a:cubicBezTo>
                  <a:cubicBezTo>
                    <a:pt x="94" y="112"/>
                    <a:pt x="95" y="109"/>
                    <a:pt x="96" y="108"/>
                  </a:cubicBezTo>
                  <a:cubicBezTo>
                    <a:pt x="96" y="107"/>
                    <a:pt x="96" y="104"/>
                    <a:pt x="96" y="102"/>
                  </a:cubicBezTo>
                  <a:cubicBezTo>
                    <a:pt x="96" y="100"/>
                    <a:pt x="98" y="98"/>
                    <a:pt x="100" y="96"/>
                  </a:cubicBezTo>
                  <a:cubicBezTo>
                    <a:pt x="102" y="95"/>
                    <a:pt x="104" y="94"/>
                    <a:pt x="104" y="94"/>
                  </a:cubicBezTo>
                  <a:cubicBezTo>
                    <a:pt x="104" y="94"/>
                    <a:pt x="104" y="92"/>
                    <a:pt x="104" y="89"/>
                  </a:cubicBezTo>
                  <a:cubicBezTo>
                    <a:pt x="104" y="87"/>
                    <a:pt x="104" y="83"/>
                    <a:pt x="103" y="81"/>
                  </a:cubicBezTo>
                  <a:cubicBezTo>
                    <a:pt x="102" y="79"/>
                    <a:pt x="101" y="75"/>
                    <a:pt x="101" y="73"/>
                  </a:cubicBezTo>
                  <a:cubicBezTo>
                    <a:pt x="102" y="70"/>
                    <a:pt x="103" y="66"/>
                    <a:pt x="105" y="63"/>
                  </a:cubicBezTo>
                  <a:cubicBezTo>
                    <a:pt x="107" y="60"/>
                    <a:pt x="110" y="59"/>
                    <a:pt x="112" y="60"/>
                  </a:cubicBezTo>
                  <a:cubicBezTo>
                    <a:pt x="114" y="61"/>
                    <a:pt x="115" y="65"/>
                    <a:pt x="116" y="67"/>
                  </a:cubicBezTo>
                  <a:cubicBezTo>
                    <a:pt x="117" y="69"/>
                    <a:pt x="118" y="73"/>
                    <a:pt x="120" y="76"/>
                  </a:cubicBezTo>
                  <a:cubicBezTo>
                    <a:pt x="121" y="79"/>
                    <a:pt x="122" y="82"/>
                    <a:pt x="122" y="84"/>
                  </a:cubicBezTo>
                  <a:cubicBezTo>
                    <a:pt x="121" y="86"/>
                    <a:pt x="122" y="88"/>
                    <a:pt x="122" y="89"/>
                  </a:cubicBezTo>
                  <a:cubicBezTo>
                    <a:pt x="123" y="89"/>
                    <a:pt x="124" y="91"/>
                    <a:pt x="124" y="93"/>
                  </a:cubicBezTo>
                  <a:cubicBezTo>
                    <a:pt x="124" y="95"/>
                    <a:pt x="124" y="96"/>
                    <a:pt x="124" y="96"/>
                  </a:cubicBezTo>
                  <a:cubicBezTo>
                    <a:pt x="124" y="96"/>
                    <a:pt x="126" y="97"/>
                    <a:pt x="128" y="97"/>
                  </a:cubicBezTo>
                  <a:cubicBezTo>
                    <a:pt x="131" y="98"/>
                    <a:pt x="132" y="100"/>
                    <a:pt x="133" y="101"/>
                  </a:cubicBezTo>
                  <a:cubicBezTo>
                    <a:pt x="133" y="103"/>
                    <a:pt x="134" y="105"/>
                    <a:pt x="135" y="106"/>
                  </a:cubicBezTo>
                  <a:cubicBezTo>
                    <a:pt x="136" y="107"/>
                    <a:pt x="138" y="106"/>
                    <a:pt x="139" y="105"/>
                  </a:cubicBezTo>
                  <a:cubicBezTo>
                    <a:pt x="140" y="104"/>
                    <a:pt x="142" y="103"/>
                    <a:pt x="143" y="104"/>
                  </a:cubicBezTo>
                  <a:cubicBezTo>
                    <a:pt x="145" y="104"/>
                    <a:pt x="146" y="104"/>
                    <a:pt x="146" y="104"/>
                  </a:cubicBezTo>
                  <a:cubicBezTo>
                    <a:pt x="146" y="104"/>
                    <a:pt x="146" y="101"/>
                    <a:pt x="146" y="98"/>
                  </a:cubicBezTo>
                  <a:cubicBezTo>
                    <a:pt x="146" y="95"/>
                    <a:pt x="146" y="89"/>
                    <a:pt x="146" y="86"/>
                  </a:cubicBezTo>
                  <a:cubicBezTo>
                    <a:pt x="145" y="82"/>
                    <a:pt x="145" y="78"/>
                    <a:pt x="145" y="75"/>
                  </a:cubicBezTo>
                  <a:cubicBezTo>
                    <a:pt x="144" y="73"/>
                    <a:pt x="144" y="71"/>
                    <a:pt x="144" y="71"/>
                  </a:cubicBezTo>
                  <a:cubicBezTo>
                    <a:pt x="144" y="71"/>
                    <a:pt x="145" y="70"/>
                    <a:pt x="145" y="67"/>
                  </a:cubicBezTo>
                  <a:cubicBezTo>
                    <a:pt x="145" y="65"/>
                    <a:pt x="145" y="63"/>
                    <a:pt x="143" y="62"/>
                  </a:cubicBezTo>
                  <a:cubicBezTo>
                    <a:pt x="142" y="61"/>
                    <a:pt x="143" y="59"/>
                    <a:pt x="145" y="58"/>
                  </a:cubicBezTo>
                  <a:cubicBezTo>
                    <a:pt x="147" y="56"/>
                    <a:pt x="151" y="55"/>
                    <a:pt x="154" y="54"/>
                  </a:cubicBezTo>
                  <a:cubicBezTo>
                    <a:pt x="157" y="54"/>
                    <a:pt x="162" y="54"/>
                    <a:pt x="165" y="55"/>
                  </a:cubicBezTo>
                  <a:cubicBezTo>
                    <a:pt x="168" y="55"/>
                    <a:pt x="171" y="55"/>
                    <a:pt x="171" y="55"/>
                  </a:cubicBezTo>
                  <a:cubicBezTo>
                    <a:pt x="171" y="55"/>
                    <a:pt x="168" y="54"/>
                    <a:pt x="164" y="52"/>
                  </a:cubicBezTo>
                  <a:cubicBezTo>
                    <a:pt x="160" y="50"/>
                    <a:pt x="155" y="46"/>
                    <a:pt x="152" y="43"/>
                  </a:cubicBezTo>
                  <a:cubicBezTo>
                    <a:pt x="149" y="41"/>
                    <a:pt x="143" y="38"/>
                    <a:pt x="139" y="37"/>
                  </a:cubicBezTo>
                  <a:cubicBezTo>
                    <a:pt x="134" y="36"/>
                    <a:pt x="130" y="32"/>
                    <a:pt x="128" y="29"/>
                  </a:cubicBezTo>
                  <a:cubicBezTo>
                    <a:pt x="126" y="26"/>
                    <a:pt x="123" y="24"/>
                    <a:pt x="120" y="23"/>
                  </a:cubicBezTo>
                  <a:cubicBezTo>
                    <a:pt x="118" y="23"/>
                    <a:pt x="114" y="24"/>
                    <a:pt x="111" y="25"/>
                  </a:cubicBezTo>
                  <a:cubicBezTo>
                    <a:pt x="109" y="26"/>
                    <a:pt x="105" y="28"/>
                    <a:pt x="104" y="29"/>
                  </a:cubicBezTo>
                  <a:cubicBezTo>
                    <a:pt x="102" y="31"/>
                    <a:pt x="100" y="34"/>
                    <a:pt x="100" y="36"/>
                  </a:cubicBezTo>
                  <a:cubicBezTo>
                    <a:pt x="99" y="38"/>
                    <a:pt x="97" y="40"/>
                    <a:pt x="95" y="40"/>
                  </a:cubicBezTo>
                  <a:cubicBezTo>
                    <a:pt x="93" y="41"/>
                    <a:pt x="89" y="39"/>
                    <a:pt x="86" y="36"/>
                  </a:cubicBezTo>
                  <a:cubicBezTo>
                    <a:pt x="83" y="33"/>
                    <a:pt x="81" y="29"/>
                    <a:pt x="82" y="26"/>
                  </a:cubicBezTo>
                  <a:cubicBezTo>
                    <a:pt x="83" y="24"/>
                    <a:pt x="82" y="20"/>
                    <a:pt x="80" y="17"/>
                  </a:cubicBezTo>
                  <a:cubicBezTo>
                    <a:pt x="78" y="14"/>
                    <a:pt x="75" y="12"/>
                    <a:pt x="72" y="13"/>
                  </a:cubicBezTo>
                  <a:cubicBezTo>
                    <a:pt x="70" y="14"/>
                    <a:pt x="66" y="13"/>
                    <a:pt x="63" y="10"/>
                  </a:cubicBezTo>
                  <a:cubicBezTo>
                    <a:pt x="61" y="8"/>
                    <a:pt x="57" y="4"/>
                    <a:pt x="55" y="3"/>
                  </a:cubicBezTo>
                  <a:cubicBezTo>
                    <a:pt x="53" y="1"/>
                    <a:pt x="52" y="0"/>
                    <a:pt x="52" y="0"/>
                  </a:cubicBezTo>
                  <a:cubicBezTo>
                    <a:pt x="52" y="0"/>
                    <a:pt x="51" y="1"/>
                    <a:pt x="51" y="2"/>
                  </a:cubicBezTo>
                  <a:cubicBezTo>
                    <a:pt x="50" y="3"/>
                    <a:pt x="50" y="6"/>
                    <a:pt x="51" y="8"/>
                  </a:cubicBezTo>
                  <a:cubicBezTo>
                    <a:pt x="51" y="11"/>
                    <a:pt x="50" y="14"/>
                    <a:pt x="48" y="17"/>
                  </a:cubicBezTo>
                  <a:cubicBezTo>
                    <a:pt x="45" y="19"/>
                    <a:pt x="42" y="23"/>
                    <a:pt x="40" y="27"/>
                  </a:cubicBezTo>
                  <a:cubicBezTo>
                    <a:pt x="37" y="30"/>
                    <a:pt x="36" y="33"/>
                    <a:pt x="36" y="33"/>
                  </a:cubicBezTo>
                  <a:cubicBezTo>
                    <a:pt x="36" y="33"/>
                    <a:pt x="35" y="35"/>
                    <a:pt x="34" y="38"/>
                  </a:cubicBezTo>
                  <a:cubicBezTo>
                    <a:pt x="34" y="41"/>
                    <a:pt x="32" y="47"/>
                    <a:pt x="31" y="52"/>
                  </a:cubicBezTo>
                  <a:cubicBezTo>
                    <a:pt x="30" y="56"/>
                    <a:pt x="31" y="62"/>
                    <a:pt x="32" y="65"/>
                  </a:cubicBezTo>
                  <a:cubicBezTo>
                    <a:pt x="33" y="68"/>
                    <a:pt x="31" y="72"/>
                    <a:pt x="28" y="74"/>
                  </a:cubicBezTo>
                  <a:cubicBezTo>
                    <a:pt x="24" y="76"/>
                    <a:pt x="21" y="79"/>
                    <a:pt x="21" y="81"/>
                  </a:cubicBezTo>
                  <a:cubicBezTo>
                    <a:pt x="21" y="84"/>
                    <a:pt x="20" y="87"/>
                    <a:pt x="19" y="89"/>
                  </a:cubicBezTo>
                  <a:cubicBezTo>
                    <a:pt x="18" y="91"/>
                    <a:pt x="16" y="94"/>
                    <a:pt x="14" y="97"/>
                  </a:cubicBezTo>
                  <a:cubicBezTo>
                    <a:pt x="12" y="99"/>
                    <a:pt x="8" y="104"/>
                    <a:pt x="5" y="108"/>
                  </a:cubicBezTo>
                  <a:cubicBezTo>
                    <a:pt x="2" y="112"/>
                    <a:pt x="0" y="115"/>
                    <a:pt x="0" y="115"/>
                  </a:cubicBezTo>
                  <a:cubicBezTo>
                    <a:pt x="0" y="115"/>
                    <a:pt x="1" y="115"/>
                    <a:pt x="4" y="115"/>
                  </a:cubicBezTo>
                  <a:cubicBezTo>
                    <a:pt x="6" y="116"/>
                    <a:pt x="9" y="117"/>
                    <a:pt x="11" y="118"/>
                  </a:cubicBezTo>
                  <a:cubicBezTo>
                    <a:pt x="12" y="119"/>
                    <a:pt x="13" y="121"/>
                    <a:pt x="13" y="122"/>
                  </a:cubicBezTo>
                  <a:cubicBezTo>
                    <a:pt x="13" y="124"/>
                    <a:pt x="12" y="126"/>
                    <a:pt x="12" y="128"/>
                  </a:cubicBezTo>
                  <a:cubicBezTo>
                    <a:pt x="12" y="130"/>
                    <a:pt x="14" y="133"/>
                    <a:pt x="16" y="135"/>
                  </a:cubicBezTo>
                  <a:cubicBezTo>
                    <a:pt x="18" y="136"/>
                    <a:pt x="20" y="139"/>
                    <a:pt x="19" y="141"/>
                  </a:cubicBezTo>
                  <a:cubicBezTo>
                    <a:pt x="19" y="143"/>
                    <a:pt x="20" y="146"/>
                    <a:pt x="22" y="148"/>
                  </a:cubicBezTo>
                  <a:cubicBezTo>
                    <a:pt x="24" y="150"/>
                    <a:pt x="27" y="150"/>
                    <a:pt x="30" y="148"/>
                  </a:cubicBezTo>
                  <a:cubicBezTo>
                    <a:pt x="33" y="146"/>
                    <a:pt x="36" y="143"/>
                    <a:pt x="37" y="141"/>
                  </a:cubicBezTo>
                  <a:cubicBezTo>
                    <a:pt x="39" y="139"/>
                    <a:pt x="41" y="137"/>
                    <a:pt x="42" y="136"/>
                  </a:cubicBezTo>
                  <a:cubicBezTo>
                    <a:pt x="43" y="136"/>
                    <a:pt x="47" y="134"/>
                    <a:pt x="50" y="133"/>
                  </a:cubicBezTo>
                  <a:cubicBezTo>
                    <a:pt x="53" y="132"/>
                    <a:pt x="57" y="131"/>
                    <a:pt x="59" y="132"/>
                  </a:cubicBezTo>
                  <a:cubicBezTo>
                    <a:pt x="61" y="133"/>
                    <a:pt x="64" y="132"/>
                    <a:pt x="65" y="130"/>
                  </a:cubicBezTo>
                  <a:cubicBezTo>
                    <a:pt x="66" y="128"/>
                    <a:pt x="68" y="126"/>
                    <a:pt x="70" y="125"/>
                  </a:cubicBezTo>
                  <a:cubicBezTo>
                    <a:pt x="72" y="124"/>
                    <a:pt x="75" y="125"/>
                    <a:pt x="78" y="128"/>
                  </a:cubicBezTo>
                  <a:cubicBezTo>
                    <a:pt x="80" y="130"/>
                    <a:pt x="82" y="133"/>
                    <a:pt x="82" y="133"/>
                  </a:cubicBezTo>
                  <a:cubicBezTo>
                    <a:pt x="82" y="133"/>
                    <a:pt x="82" y="130"/>
                    <a:pt x="83" y="127"/>
                  </a:cubicBezTo>
                  <a:cubicBezTo>
                    <a:pt x="84" y="123"/>
                    <a:pt x="86" y="119"/>
                    <a:pt x="87" y="11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25"/>
            <p:cNvSpPr>
              <a:spLocks/>
            </p:cNvSpPr>
            <p:nvPr/>
          </p:nvSpPr>
          <p:spPr bwMode="auto">
            <a:xfrm>
              <a:off x="5232400" y="4641850"/>
              <a:ext cx="292100" cy="165100"/>
            </a:xfrm>
            <a:custGeom>
              <a:avLst/>
              <a:gdLst/>
              <a:ahLst/>
              <a:cxnLst>
                <a:cxn ang="0">
                  <a:pos x="23" y="10"/>
                </a:cxn>
                <a:cxn ang="0">
                  <a:pos x="12" y="9"/>
                </a:cxn>
                <a:cxn ang="0">
                  <a:pos x="3" y="13"/>
                </a:cxn>
                <a:cxn ang="0">
                  <a:pos x="1" y="17"/>
                </a:cxn>
                <a:cxn ang="0">
                  <a:pos x="3" y="22"/>
                </a:cxn>
                <a:cxn ang="0">
                  <a:pos x="2" y="26"/>
                </a:cxn>
                <a:cxn ang="0">
                  <a:pos x="8" y="28"/>
                </a:cxn>
                <a:cxn ang="0">
                  <a:pos x="20" y="34"/>
                </a:cxn>
                <a:cxn ang="0">
                  <a:pos x="31" y="42"/>
                </a:cxn>
                <a:cxn ang="0">
                  <a:pos x="41" y="44"/>
                </a:cxn>
                <a:cxn ang="0">
                  <a:pos x="50" y="43"/>
                </a:cxn>
                <a:cxn ang="0">
                  <a:pos x="59" y="40"/>
                </a:cxn>
                <a:cxn ang="0">
                  <a:pos x="64" y="37"/>
                </a:cxn>
                <a:cxn ang="0">
                  <a:pos x="71" y="34"/>
                </a:cxn>
                <a:cxn ang="0">
                  <a:pos x="78" y="34"/>
                </a:cxn>
                <a:cxn ang="0">
                  <a:pos x="74" y="29"/>
                </a:cxn>
                <a:cxn ang="0">
                  <a:pos x="66" y="19"/>
                </a:cxn>
                <a:cxn ang="0">
                  <a:pos x="58" y="12"/>
                </a:cxn>
                <a:cxn ang="0">
                  <a:pos x="52" y="9"/>
                </a:cxn>
                <a:cxn ang="0">
                  <a:pos x="49" y="3"/>
                </a:cxn>
                <a:cxn ang="0">
                  <a:pos x="45" y="2"/>
                </a:cxn>
                <a:cxn ang="0">
                  <a:pos x="37" y="4"/>
                </a:cxn>
                <a:cxn ang="0">
                  <a:pos x="32" y="2"/>
                </a:cxn>
                <a:cxn ang="0">
                  <a:pos x="29" y="10"/>
                </a:cxn>
                <a:cxn ang="0">
                  <a:pos x="23" y="10"/>
                </a:cxn>
              </a:cxnLst>
              <a:rect l="0" t="0" r="r" b="b"/>
              <a:pathLst>
                <a:path w="78" h="44">
                  <a:moveTo>
                    <a:pt x="23" y="10"/>
                  </a:moveTo>
                  <a:cubicBezTo>
                    <a:pt x="20" y="9"/>
                    <a:pt x="15" y="9"/>
                    <a:pt x="12" y="9"/>
                  </a:cubicBezTo>
                  <a:cubicBezTo>
                    <a:pt x="9" y="10"/>
                    <a:pt x="5" y="11"/>
                    <a:pt x="3" y="13"/>
                  </a:cubicBezTo>
                  <a:cubicBezTo>
                    <a:pt x="1" y="14"/>
                    <a:pt x="0" y="16"/>
                    <a:pt x="1" y="17"/>
                  </a:cubicBezTo>
                  <a:cubicBezTo>
                    <a:pt x="3" y="18"/>
                    <a:pt x="3" y="20"/>
                    <a:pt x="3" y="22"/>
                  </a:cubicBezTo>
                  <a:cubicBezTo>
                    <a:pt x="3" y="25"/>
                    <a:pt x="2" y="26"/>
                    <a:pt x="2" y="26"/>
                  </a:cubicBezTo>
                  <a:cubicBezTo>
                    <a:pt x="2" y="26"/>
                    <a:pt x="5" y="27"/>
                    <a:pt x="8" y="28"/>
                  </a:cubicBezTo>
                  <a:cubicBezTo>
                    <a:pt x="12" y="29"/>
                    <a:pt x="17" y="32"/>
                    <a:pt x="20" y="34"/>
                  </a:cubicBezTo>
                  <a:cubicBezTo>
                    <a:pt x="23" y="37"/>
                    <a:pt x="28" y="40"/>
                    <a:pt x="31" y="42"/>
                  </a:cubicBezTo>
                  <a:cubicBezTo>
                    <a:pt x="34" y="43"/>
                    <a:pt x="39" y="44"/>
                    <a:pt x="41" y="44"/>
                  </a:cubicBezTo>
                  <a:cubicBezTo>
                    <a:pt x="43" y="44"/>
                    <a:pt x="47" y="44"/>
                    <a:pt x="50" y="43"/>
                  </a:cubicBezTo>
                  <a:cubicBezTo>
                    <a:pt x="52" y="42"/>
                    <a:pt x="57" y="41"/>
                    <a:pt x="59" y="40"/>
                  </a:cubicBezTo>
                  <a:cubicBezTo>
                    <a:pt x="62" y="40"/>
                    <a:pt x="64" y="38"/>
                    <a:pt x="64" y="37"/>
                  </a:cubicBezTo>
                  <a:cubicBezTo>
                    <a:pt x="64" y="35"/>
                    <a:pt x="67" y="34"/>
                    <a:pt x="71" y="34"/>
                  </a:cubicBezTo>
                  <a:cubicBezTo>
                    <a:pt x="75" y="34"/>
                    <a:pt x="78" y="34"/>
                    <a:pt x="78" y="34"/>
                  </a:cubicBezTo>
                  <a:cubicBezTo>
                    <a:pt x="78" y="34"/>
                    <a:pt x="76" y="32"/>
                    <a:pt x="74" y="29"/>
                  </a:cubicBezTo>
                  <a:cubicBezTo>
                    <a:pt x="73" y="27"/>
                    <a:pt x="69" y="22"/>
                    <a:pt x="66" y="19"/>
                  </a:cubicBezTo>
                  <a:cubicBezTo>
                    <a:pt x="64" y="16"/>
                    <a:pt x="60" y="13"/>
                    <a:pt x="58" y="12"/>
                  </a:cubicBezTo>
                  <a:cubicBezTo>
                    <a:pt x="57" y="11"/>
                    <a:pt x="54" y="9"/>
                    <a:pt x="52" y="9"/>
                  </a:cubicBezTo>
                  <a:cubicBezTo>
                    <a:pt x="51" y="8"/>
                    <a:pt x="49" y="6"/>
                    <a:pt x="49" y="3"/>
                  </a:cubicBezTo>
                  <a:cubicBezTo>
                    <a:pt x="48" y="1"/>
                    <a:pt x="46" y="0"/>
                    <a:pt x="45" y="2"/>
                  </a:cubicBezTo>
                  <a:cubicBezTo>
                    <a:pt x="43" y="4"/>
                    <a:pt x="40" y="4"/>
                    <a:pt x="37" y="4"/>
                  </a:cubicBezTo>
                  <a:cubicBezTo>
                    <a:pt x="34" y="3"/>
                    <a:pt x="32" y="2"/>
                    <a:pt x="32" y="2"/>
                  </a:cubicBezTo>
                  <a:cubicBezTo>
                    <a:pt x="29" y="10"/>
                    <a:pt x="29" y="10"/>
                    <a:pt x="29" y="10"/>
                  </a:cubicBezTo>
                  <a:cubicBezTo>
                    <a:pt x="29" y="10"/>
                    <a:pt x="26" y="10"/>
                    <a:pt x="23" y="1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26"/>
            <p:cNvSpPr>
              <a:spLocks/>
            </p:cNvSpPr>
            <p:nvPr/>
          </p:nvSpPr>
          <p:spPr bwMode="auto">
            <a:xfrm>
              <a:off x="5078413" y="4694238"/>
              <a:ext cx="85725" cy="147638"/>
            </a:xfrm>
            <a:custGeom>
              <a:avLst/>
              <a:gdLst/>
              <a:ahLst/>
              <a:cxnLst>
                <a:cxn ang="0">
                  <a:pos x="21" y="30"/>
                </a:cxn>
                <a:cxn ang="0">
                  <a:pos x="21" y="25"/>
                </a:cxn>
                <a:cxn ang="0">
                  <a:pos x="19" y="17"/>
                </a:cxn>
                <a:cxn ang="0">
                  <a:pos x="15" y="8"/>
                </a:cxn>
                <a:cxn ang="0">
                  <a:pos x="11" y="1"/>
                </a:cxn>
                <a:cxn ang="0">
                  <a:pos x="4" y="4"/>
                </a:cxn>
                <a:cxn ang="0">
                  <a:pos x="0" y="14"/>
                </a:cxn>
                <a:cxn ang="0">
                  <a:pos x="2" y="22"/>
                </a:cxn>
                <a:cxn ang="0">
                  <a:pos x="3" y="30"/>
                </a:cxn>
                <a:cxn ang="0">
                  <a:pos x="3" y="35"/>
                </a:cxn>
                <a:cxn ang="0">
                  <a:pos x="8" y="36"/>
                </a:cxn>
                <a:cxn ang="0">
                  <a:pos x="15" y="38"/>
                </a:cxn>
                <a:cxn ang="0">
                  <a:pos x="20" y="38"/>
                </a:cxn>
                <a:cxn ang="0">
                  <a:pos x="23" y="37"/>
                </a:cxn>
                <a:cxn ang="0">
                  <a:pos x="23" y="34"/>
                </a:cxn>
                <a:cxn ang="0">
                  <a:pos x="21" y="30"/>
                </a:cxn>
              </a:cxnLst>
              <a:rect l="0" t="0" r="r" b="b"/>
              <a:pathLst>
                <a:path w="23" h="39">
                  <a:moveTo>
                    <a:pt x="21" y="30"/>
                  </a:moveTo>
                  <a:cubicBezTo>
                    <a:pt x="21" y="29"/>
                    <a:pt x="20" y="27"/>
                    <a:pt x="21" y="25"/>
                  </a:cubicBezTo>
                  <a:cubicBezTo>
                    <a:pt x="21" y="23"/>
                    <a:pt x="20" y="20"/>
                    <a:pt x="19" y="17"/>
                  </a:cubicBezTo>
                  <a:cubicBezTo>
                    <a:pt x="17" y="14"/>
                    <a:pt x="16" y="10"/>
                    <a:pt x="15" y="8"/>
                  </a:cubicBezTo>
                  <a:cubicBezTo>
                    <a:pt x="14" y="6"/>
                    <a:pt x="13" y="2"/>
                    <a:pt x="11" y="1"/>
                  </a:cubicBezTo>
                  <a:cubicBezTo>
                    <a:pt x="9" y="0"/>
                    <a:pt x="6" y="1"/>
                    <a:pt x="4" y="4"/>
                  </a:cubicBezTo>
                  <a:cubicBezTo>
                    <a:pt x="2" y="7"/>
                    <a:pt x="1" y="11"/>
                    <a:pt x="0" y="14"/>
                  </a:cubicBezTo>
                  <a:cubicBezTo>
                    <a:pt x="0" y="16"/>
                    <a:pt x="1" y="20"/>
                    <a:pt x="2" y="22"/>
                  </a:cubicBezTo>
                  <a:cubicBezTo>
                    <a:pt x="3" y="24"/>
                    <a:pt x="3" y="28"/>
                    <a:pt x="3" y="30"/>
                  </a:cubicBezTo>
                  <a:cubicBezTo>
                    <a:pt x="3" y="33"/>
                    <a:pt x="3" y="35"/>
                    <a:pt x="3" y="35"/>
                  </a:cubicBezTo>
                  <a:cubicBezTo>
                    <a:pt x="3" y="35"/>
                    <a:pt x="5" y="36"/>
                    <a:pt x="8" y="36"/>
                  </a:cubicBezTo>
                  <a:cubicBezTo>
                    <a:pt x="10" y="37"/>
                    <a:pt x="14" y="38"/>
                    <a:pt x="15" y="38"/>
                  </a:cubicBezTo>
                  <a:cubicBezTo>
                    <a:pt x="16" y="39"/>
                    <a:pt x="19" y="39"/>
                    <a:pt x="20" y="38"/>
                  </a:cubicBezTo>
                  <a:cubicBezTo>
                    <a:pt x="22" y="37"/>
                    <a:pt x="23" y="37"/>
                    <a:pt x="23" y="37"/>
                  </a:cubicBezTo>
                  <a:cubicBezTo>
                    <a:pt x="23" y="37"/>
                    <a:pt x="23" y="36"/>
                    <a:pt x="23" y="34"/>
                  </a:cubicBezTo>
                  <a:cubicBezTo>
                    <a:pt x="23" y="32"/>
                    <a:pt x="22" y="30"/>
                    <a:pt x="21" y="3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27"/>
            <p:cNvSpPr>
              <a:spLocks/>
            </p:cNvSpPr>
            <p:nvPr/>
          </p:nvSpPr>
          <p:spPr bwMode="auto">
            <a:xfrm>
              <a:off x="4084638" y="3862388"/>
              <a:ext cx="269875" cy="217488"/>
            </a:xfrm>
            <a:custGeom>
              <a:avLst/>
              <a:gdLst/>
              <a:ahLst/>
              <a:cxnLst>
                <a:cxn ang="0">
                  <a:pos x="64" y="19"/>
                </a:cxn>
                <a:cxn ang="0">
                  <a:pos x="61" y="12"/>
                </a:cxn>
                <a:cxn ang="0">
                  <a:pos x="56" y="10"/>
                </a:cxn>
                <a:cxn ang="0">
                  <a:pos x="49" y="6"/>
                </a:cxn>
                <a:cxn ang="0">
                  <a:pos x="43" y="2"/>
                </a:cxn>
                <a:cxn ang="0">
                  <a:pos x="36" y="1"/>
                </a:cxn>
                <a:cxn ang="0">
                  <a:pos x="29" y="7"/>
                </a:cxn>
                <a:cxn ang="0">
                  <a:pos x="22" y="10"/>
                </a:cxn>
                <a:cxn ang="0">
                  <a:pos x="16" y="17"/>
                </a:cxn>
                <a:cxn ang="0">
                  <a:pos x="7" y="31"/>
                </a:cxn>
                <a:cxn ang="0">
                  <a:pos x="1" y="43"/>
                </a:cxn>
                <a:cxn ang="0">
                  <a:pos x="2" y="51"/>
                </a:cxn>
                <a:cxn ang="0">
                  <a:pos x="5" y="53"/>
                </a:cxn>
                <a:cxn ang="0">
                  <a:pos x="11" y="53"/>
                </a:cxn>
                <a:cxn ang="0">
                  <a:pos x="21" y="56"/>
                </a:cxn>
                <a:cxn ang="0">
                  <a:pos x="29" y="58"/>
                </a:cxn>
                <a:cxn ang="0">
                  <a:pos x="38" y="58"/>
                </a:cxn>
                <a:cxn ang="0">
                  <a:pos x="46" y="57"/>
                </a:cxn>
                <a:cxn ang="0">
                  <a:pos x="53" y="53"/>
                </a:cxn>
                <a:cxn ang="0">
                  <a:pos x="57" y="48"/>
                </a:cxn>
                <a:cxn ang="0">
                  <a:pos x="64" y="41"/>
                </a:cxn>
                <a:cxn ang="0">
                  <a:pos x="71" y="36"/>
                </a:cxn>
                <a:cxn ang="0">
                  <a:pos x="72" y="34"/>
                </a:cxn>
                <a:cxn ang="0">
                  <a:pos x="69" y="29"/>
                </a:cxn>
                <a:cxn ang="0">
                  <a:pos x="64" y="19"/>
                </a:cxn>
              </a:cxnLst>
              <a:rect l="0" t="0" r="r" b="b"/>
              <a:pathLst>
                <a:path w="72" h="58">
                  <a:moveTo>
                    <a:pt x="64" y="19"/>
                  </a:moveTo>
                  <a:cubicBezTo>
                    <a:pt x="64" y="16"/>
                    <a:pt x="62" y="13"/>
                    <a:pt x="61" y="12"/>
                  </a:cubicBezTo>
                  <a:cubicBezTo>
                    <a:pt x="60" y="12"/>
                    <a:pt x="58" y="11"/>
                    <a:pt x="56" y="10"/>
                  </a:cubicBezTo>
                  <a:cubicBezTo>
                    <a:pt x="54" y="9"/>
                    <a:pt x="51" y="7"/>
                    <a:pt x="49" y="6"/>
                  </a:cubicBezTo>
                  <a:cubicBezTo>
                    <a:pt x="47" y="5"/>
                    <a:pt x="44" y="3"/>
                    <a:pt x="43" y="2"/>
                  </a:cubicBezTo>
                  <a:cubicBezTo>
                    <a:pt x="42" y="0"/>
                    <a:pt x="39" y="0"/>
                    <a:pt x="36" y="1"/>
                  </a:cubicBezTo>
                  <a:cubicBezTo>
                    <a:pt x="34" y="3"/>
                    <a:pt x="31" y="5"/>
                    <a:pt x="29" y="7"/>
                  </a:cubicBezTo>
                  <a:cubicBezTo>
                    <a:pt x="27" y="8"/>
                    <a:pt x="24" y="10"/>
                    <a:pt x="22" y="10"/>
                  </a:cubicBezTo>
                  <a:cubicBezTo>
                    <a:pt x="20" y="11"/>
                    <a:pt x="17" y="14"/>
                    <a:pt x="16" y="17"/>
                  </a:cubicBezTo>
                  <a:cubicBezTo>
                    <a:pt x="14" y="21"/>
                    <a:pt x="10" y="27"/>
                    <a:pt x="7" y="31"/>
                  </a:cubicBezTo>
                  <a:cubicBezTo>
                    <a:pt x="4" y="35"/>
                    <a:pt x="1" y="40"/>
                    <a:pt x="1" y="43"/>
                  </a:cubicBezTo>
                  <a:cubicBezTo>
                    <a:pt x="0" y="46"/>
                    <a:pt x="1" y="49"/>
                    <a:pt x="2" y="51"/>
                  </a:cubicBezTo>
                  <a:cubicBezTo>
                    <a:pt x="4" y="52"/>
                    <a:pt x="5" y="53"/>
                    <a:pt x="5" y="53"/>
                  </a:cubicBezTo>
                  <a:cubicBezTo>
                    <a:pt x="5" y="53"/>
                    <a:pt x="8" y="53"/>
                    <a:pt x="11" y="53"/>
                  </a:cubicBezTo>
                  <a:cubicBezTo>
                    <a:pt x="15" y="53"/>
                    <a:pt x="19" y="54"/>
                    <a:pt x="21" y="56"/>
                  </a:cubicBezTo>
                  <a:cubicBezTo>
                    <a:pt x="23" y="57"/>
                    <a:pt x="27" y="58"/>
                    <a:pt x="29" y="58"/>
                  </a:cubicBezTo>
                  <a:cubicBezTo>
                    <a:pt x="32" y="58"/>
                    <a:pt x="36" y="58"/>
                    <a:pt x="38" y="58"/>
                  </a:cubicBezTo>
                  <a:cubicBezTo>
                    <a:pt x="41" y="58"/>
                    <a:pt x="45" y="58"/>
                    <a:pt x="46" y="57"/>
                  </a:cubicBezTo>
                  <a:cubicBezTo>
                    <a:pt x="48" y="56"/>
                    <a:pt x="51" y="54"/>
                    <a:pt x="53" y="53"/>
                  </a:cubicBezTo>
                  <a:cubicBezTo>
                    <a:pt x="54" y="52"/>
                    <a:pt x="56" y="50"/>
                    <a:pt x="57" y="48"/>
                  </a:cubicBezTo>
                  <a:cubicBezTo>
                    <a:pt x="58" y="47"/>
                    <a:pt x="61" y="43"/>
                    <a:pt x="64" y="41"/>
                  </a:cubicBezTo>
                  <a:cubicBezTo>
                    <a:pt x="68" y="39"/>
                    <a:pt x="71" y="37"/>
                    <a:pt x="71" y="36"/>
                  </a:cubicBezTo>
                  <a:cubicBezTo>
                    <a:pt x="72" y="35"/>
                    <a:pt x="72" y="34"/>
                    <a:pt x="72" y="34"/>
                  </a:cubicBezTo>
                  <a:cubicBezTo>
                    <a:pt x="72" y="34"/>
                    <a:pt x="71" y="32"/>
                    <a:pt x="69" y="29"/>
                  </a:cubicBezTo>
                  <a:cubicBezTo>
                    <a:pt x="67" y="27"/>
                    <a:pt x="65" y="22"/>
                    <a:pt x="64" y="1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28"/>
            <p:cNvSpPr>
              <a:spLocks/>
            </p:cNvSpPr>
            <p:nvPr/>
          </p:nvSpPr>
          <p:spPr bwMode="auto">
            <a:xfrm>
              <a:off x="4894263" y="4154488"/>
              <a:ext cx="536575" cy="525463"/>
            </a:xfrm>
            <a:custGeom>
              <a:avLst/>
              <a:gdLst/>
              <a:ahLst/>
              <a:cxnLst>
                <a:cxn ang="0">
                  <a:pos x="90" y="17"/>
                </a:cxn>
                <a:cxn ang="0">
                  <a:pos x="76" y="17"/>
                </a:cxn>
                <a:cxn ang="0">
                  <a:pos x="64" y="9"/>
                </a:cxn>
                <a:cxn ang="0">
                  <a:pos x="62" y="18"/>
                </a:cxn>
                <a:cxn ang="0">
                  <a:pos x="51" y="21"/>
                </a:cxn>
                <a:cxn ang="0">
                  <a:pos x="41" y="23"/>
                </a:cxn>
                <a:cxn ang="0">
                  <a:pos x="36" y="35"/>
                </a:cxn>
                <a:cxn ang="0">
                  <a:pos x="27" y="50"/>
                </a:cxn>
                <a:cxn ang="0">
                  <a:pos x="21" y="62"/>
                </a:cxn>
                <a:cxn ang="0">
                  <a:pos x="10" y="68"/>
                </a:cxn>
                <a:cxn ang="0">
                  <a:pos x="2" y="81"/>
                </a:cxn>
                <a:cxn ang="0">
                  <a:pos x="3" y="88"/>
                </a:cxn>
                <a:cxn ang="0">
                  <a:pos x="20" y="98"/>
                </a:cxn>
                <a:cxn ang="0">
                  <a:pos x="30" y="111"/>
                </a:cxn>
                <a:cxn ang="0">
                  <a:pos x="43" y="125"/>
                </a:cxn>
                <a:cxn ang="0">
                  <a:pos x="52" y="114"/>
                </a:cxn>
                <a:cxn ang="0">
                  <a:pos x="68" y="108"/>
                </a:cxn>
                <a:cxn ang="0">
                  <a:pos x="87" y="122"/>
                </a:cxn>
                <a:cxn ang="0">
                  <a:pos x="112" y="137"/>
                </a:cxn>
                <a:cxn ang="0">
                  <a:pos x="122" y="132"/>
                </a:cxn>
                <a:cxn ang="0">
                  <a:pos x="126" y="113"/>
                </a:cxn>
                <a:cxn ang="0">
                  <a:pos x="131" y="96"/>
                </a:cxn>
                <a:cxn ang="0">
                  <a:pos x="122" y="91"/>
                </a:cxn>
                <a:cxn ang="0">
                  <a:pos x="130" y="80"/>
                </a:cxn>
                <a:cxn ang="0">
                  <a:pos x="142" y="66"/>
                </a:cxn>
                <a:cxn ang="0">
                  <a:pos x="140" y="60"/>
                </a:cxn>
                <a:cxn ang="0">
                  <a:pos x="126" y="61"/>
                </a:cxn>
                <a:cxn ang="0">
                  <a:pos x="114" y="74"/>
                </a:cxn>
                <a:cxn ang="0">
                  <a:pos x="106" y="81"/>
                </a:cxn>
                <a:cxn ang="0">
                  <a:pos x="101" y="75"/>
                </a:cxn>
                <a:cxn ang="0">
                  <a:pos x="104" y="58"/>
                </a:cxn>
                <a:cxn ang="0">
                  <a:pos x="106" y="48"/>
                </a:cxn>
                <a:cxn ang="0">
                  <a:pos x="113" y="42"/>
                </a:cxn>
                <a:cxn ang="0">
                  <a:pos x="122" y="40"/>
                </a:cxn>
                <a:cxn ang="0">
                  <a:pos x="123" y="23"/>
                </a:cxn>
                <a:cxn ang="0">
                  <a:pos x="114" y="16"/>
                </a:cxn>
                <a:cxn ang="0">
                  <a:pos x="103" y="8"/>
                </a:cxn>
                <a:cxn ang="0">
                  <a:pos x="100" y="0"/>
                </a:cxn>
                <a:cxn ang="0">
                  <a:pos x="94" y="12"/>
                </a:cxn>
              </a:cxnLst>
              <a:rect l="0" t="0" r="r" b="b"/>
              <a:pathLst>
                <a:path w="143" h="140">
                  <a:moveTo>
                    <a:pt x="94" y="12"/>
                  </a:moveTo>
                  <a:cubicBezTo>
                    <a:pt x="94" y="15"/>
                    <a:pt x="92" y="17"/>
                    <a:pt x="90" y="17"/>
                  </a:cubicBezTo>
                  <a:cubicBezTo>
                    <a:pt x="88" y="17"/>
                    <a:pt x="85" y="18"/>
                    <a:pt x="83" y="18"/>
                  </a:cubicBezTo>
                  <a:cubicBezTo>
                    <a:pt x="81" y="19"/>
                    <a:pt x="78" y="19"/>
                    <a:pt x="76" y="17"/>
                  </a:cubicBezTo>
                  <a:cubicBezTo>
                    <a:pt x="74" y="16"/>
                    <a:pt x="72" y="14"/>
                    <a:pt x="70" y="12"/>
                  </a:cubicBezTo>
                  <a:cubicBezTo>
                    <a:pt x="69" y="10"/>
                    <a:pt x="66" y="9"/>
                    <a:pt x="64" y="9"/>
                  </a:cubicBezTo>
                  <a:cubicBezTo>
                    <a:pt x="62" y="9"/>
                    <a:pt x="60" y="10"/>
                    <a:pt x="60" y="10"/>
                  </a:cubicBezTo>
                  <a:cubicBezTo>
                    <a:pt x="62" y="18"/>
                    <a:pt x="62" y="18"/>
                    <a:pt x="62" y="18"/>
                  </a:cubicBezTo>
                  <a:cubicBezTo>
                    <a:pt x="62" y="18"/>
                    <a:pt x="60" y="19"/>
                    <a:pt x="58" y="19"/>
                  </a:cubicBezTo>
                  <a:cubicBezTo>
                    <a:pt x="55" y="19"/>
                    <a:pt x="52" y="20"/>
                    <a:pt x="51" y="21"/>
                  </a:cubicBezTo>
                  <a:cubicBezTo>
                    <a:pt x="50" y="22"/>
                    <a:pt x="47" y="23"/>
                    <a:pt x="45" y="22"/>
                  </a:cubicBezTo>
                  <a:cubicBezTo>
                    <a:pt x="44" y="22"/>
                    <a:pt x="42" y="22"/>
                    <a:pt x="41" y="23"/>
                  </a:cubicBezTo>
                  <a:cubicBezTo>
                    <a:pt x="40" y="24"/>
                    <a:pt x="38" y="26"/>
                    <a:pt x="37" y="28"/>
                  </a:cubicBezTo>
                  <a:cubicBezTo>
                    <a:pt x="36" y="30"/>
                    <a:pt x="36" y="33"/>
                    <a:pt x="36" y="35"/>
                  </a:cubicBezTo>
                  <a:cubicBezTo>
                    <a:pt x="36" y="38"/>
                    <a:pt x="34" y="41"/>
                    <a:pt x="32" y="42"/>
                  </a:cubicBezTo>
                  <a:cubicBezTo>
                    <a:pt x="29" y="43"/>
                    <a:pt x="28" y="47"/>
                    <a:pt x="27" y="50"/>
                  </a:cubicBezTo>
                  <a:cubicBezTo>
                    <a:pt x="27" y="53"/>
                    <a:pt x="26" y="56"/>
                    <a:pt x="26" y="58"/>
                  </a:cubicBezTo>
                  <a:cubicBezTo>
                    <a:pt x="25" y="60"/>
                    <a:pt x="23" y="62"/>
                    <a:pt x="21" y="62"/>
                  </a:cubicBezTo>
                  <a:cubicBezTo>
                    <a:pt x="19" y="63"/>
                    <a:pt x="16" y="65"/>
                    <a:pt x="14" y="66"/>
                  </a:cubicBezTo>
                  <a:cubicBezTo>
                    <a:pt x="12" y="67"/>
                    <a:pt x="10" y="68"/>
                    <a:pt x="10" y="68"/>
                  </a:cubicBezTo>
                  <a:cubicBezTo>
                    <a:pt x="10" y="68"/>
                    <a:pt x="9" y="70"/>
                    <a:pt x="8" y="73"/>
                  </a:cubicBezTo>
                  <a:cubicBezTo>
                    <a:pt x="6" y="75"/>
                    <a:pt x="4" y="79"/>
                    <a:pt x="2" y="81"/>
                  </a:cubicBezTo>
                  <a:cubicBezTo>
                    <a:pt x="1" y="83"/>
                    <a:pt x="0" y="85"/>
                    <a:pt x="0" y="85"/>
                  </a:cubicBezTo>
                  <a:cubicBezTo>
                    <a:pt x="0" y="85"/>
                    <a:pt x="1" y="86"/>
                    <a:pt x="3" y="88"/>
                  </a:cubicBezTo>
                  <a:cubicBezTo>
                    <a:pt x="5" y="89"/>
                    <a:pt x="9" y="93"/>
                    <a:pt x="11" y="95"/>
                  </a:cubicBezTo>
                  <a:cubicBezTo>
                    <a:pt x="14" y="98"/>
                    <a:pt x="18" y="99"/>
                    <a:pt x="20" y="98"/>
                  </a:cubicBezTo>
                  <a:cubicBezTo>
                    <a:pt x="23" y="97"/>
                    <a:pt x="26" y="99"/>
                    <a:pt x="28" y="102"/>
                  </a:cubicBezTo>
                  <a:cubicBezTo>
                    <a:pt x="30" y="105"/>
                    <a:pt x="31" y="109"/>
                    <a:pt x="30" y="111"/>
                  </a:cubicBezTo>
                  <a:cubicBezTo>
                    <a:pt x="29" y="114"/>
                    <a:pt x="31" y="118"/>
                    <a:pt x="34" y="121"/>
                  </a:cubicBezTo>
                  <a:cubicBezTo>
                    <a:pt x="37" y="124"/>
                    <a:pt x="41" y="126"/>
                    <a:pt x="43" y="125"/>
                  </a:cubicBezTo>
                  <a:cubicBezTo>
                    <a:pt x="45" y="125"/>
                    <a:pt x="47" y="123"/>
                    <a:pt x="48" y="121"/>
                  </a:cubicBezTo>
                  <a:cubicBezTo>
                    <a:pt x="48" y="119"/>
                    <a:pt x="50" y="116"/>
                    <a:pt x="52" y="114"/>
                  </a:cubicBezTo>
                  <a:cubicBezTo>
                    <a:pt x="53" y="113"/>
                    <a:pt x="57" y="111"/>
                    <a:pt x="59" y="110"/>
                  </a:cubicBezTo>
                  <a:cubicBezTo>
                    <a:pt x="62" y="109"/>
                    <a:pt x="66" y="108"/>
                    <a:pt x="68" y="108"/>
                  </a:cubicBezTo>
                  <a:cubicBezTo>
                    <a:pt x="71" y="109"/>
                    <a:pt x="74" y="111"/>
                    <a:pt x="76" y="114"/>
                  </a:cubicBezTo>
                  <a:cubicBezTo>
                    <a:pt x="78" y="117"/>
                    <a:pt x="82" y="121"/>
                    <a:pt x="87" y="122"/>
                  </a:cubicBezTo>
                  <a:cubicBezTo>
                    <a:pt x="91" y="123"/>
                    <a:pt x="97" y="126"/>
                    <a:pt x="100" y="128"/>
                  </a:cubicBezTo>
                  <a:cubicBezTo>
                    <a:pt x="103" y="131"/>
                    <a:pt x="108" y="135"/>
                    <a:pt x="112" y="137"/>
                  </a:cubicBezTo>
                  <a:cubicBezTo>
                    <a:pt x="116" y="139"/>
                    <a:pt x="119" y="140"/>
                    <a:pt x="119" y="140"/>
                  </a:cubicBezTo>
                  <a:cubicBezTo>
                    <a:pt x="122" y="132"/>
                    <a:pt x="122" y="132"/>
                    <a:pt x="122" y="132"/>
                  </a:cubicBezTo>
                  <a:cubicBezTo>
                    <a:pt x="122" y="132"/>
                    <a:pt x="122" y="130"/>
                    <a:pt x="122" y="127"/>
                  </a:cubicBezTo>
                  <a:cubicBezTo>
                    <a:pt x="122" y="124"/>
                    <a:pt x="124" y="118"/>
                    <a:pt x="126" y="113"/>
                  </a:cubicBezTo>
                  <a:cubicBezTo>
                    <a:pt x="128" y="109"/>
                    <a:pt x="130" y="105"/>
                    <a:pt x="131" y="103"/>
                  </a:cubicBezTo>
                  <a:cubicBezTo>
                    <a:pt x="132" y="102"/>
                    <a:pt x="132" y="99"/>
                    <a:pt x="131" y="96"/>
                  </a:cubicBezTo>
                  <a:cubicBezTo>
                    <a:pt x="130" y="94"/>
                    <a:pt x="127" y="92"/>
                    <a:pt x="125" y="93"/>
                  </a:cubicBezTo>
                  <a:cubicBezTo>
                    <a:pt x="123" y="93"/>
                    <a:pt x="122" y="92"/>
                    <a:pt x="122" y="91"/>
                  </a:cubicBezTo>
                  <a:cubicBezTo>
                    <a:pt x="122" y="90"/>
                    <a:pt x="123" y="87"/>
                    <a:pt x="124" y="86"/>
                  </a:cubicBezTo>
                  <a:cubicBezTo>
                    <a:pt x="125" y="85"/>
                    <a:pt x="128" y="82"/>
                    <a:pt x="130" y="80"/>
                  </a:cubicBezTo>
                  <a:cubicBezTo>
                    <a:pt x="133" y="77"/>
                    <a:pt x="136" y="75"/>
                    <a:pt x="138" y="73"/>
                  </a:cubicBezTo>
                  <a:cubicBezTo>
                    <a:pt x="139" y="72"/>
                    <a:pt x="141" y="69"/>
                    <a:pt x="142" y="66"/>
                  </a:cubicBezTo>
                  <a:cubicBezTo>
                    <a:pt x="142" y="63"/>
                    <a:pt x="143" y="60"/>
                    <a:pt x="143" y="60"/>
                  </a:cubicBezTo>
                  <a:cubicBezTo>
                    <a:pt x="143" y="60"/>
                    <a:pt x="142" y="60"/>
                    <a:pt x="140" y="60"/>
                  </a:cubicBezTo>
                  <a:cubicBezTo>
                    <a:pt x="138" y="60"/>
                    <a:pt x="135" y="59"/>
                    <a:pt x="133" y="59"/>
                  </a:cubicBezTo>
                  <a:cubicBezTo>
                    <a:pt x="131" y="59"/>
                    <a:pt x="128" y="60"/>
                    <a:pt x="126" y="61"/>
                  </a:cubicBezTo>
                  <a:cubicBezTo>
                    <a:pt x="124" y="62"/>
                    <a:pt x="122" y="66"/>
                    <a:pt x="120" y="69"/>
                  </a:cubicBezTo>
                  <a:cubicBezTo>
                    <a:pt x="118" y="72"/>
                    <a:pt x="115" y="74"/>
                    <a:pt x="114" y="74"/>
                  </a:cubicBezTo>
                  <a:cubicBezTo>
                    <a:pt x="112" y="74"/>
                    <a:pt x="110" y="75"/>
                    <a:pt x="110" y="76"/>
                  </a:cubicBezTo>
                  <a:cubicBezTo>
                    <a:pt x="109" y="78"/>
                    <a:pt x="107" y="80"/>
                    <a:pt x="106" y="81"/>
                  </a:cubicBezTo>
                  <a:cubicBezTo>
                    <a:pt x="104" y="82"/>
                    <a:pt x="103" y="82"/>
                    <a:pt x="102" y="81"/>
                  </a:cubicBezTo>
                  <a:cubicBezTo>
                    <a:pt x="102" y="79"/>
                    <a:pt x="101" y="77"/>
                    <a:pt x="101" y="75"/>
                  </a:cubicBezTo>
                  <a:cubicBezTo>
                    <a:pt x="100" y="73"/>
                    <a:pt x="100" y="69"/>
                    <a:pt x="100" y="67"/>
                  </a:cubicBezTo>
                  <a:cubicBezTo>
                    <a:pt x="101" y="64"/>
                    <a:pt x="103" y="60"/>
                    <a:pt x="104" y="58"/>
                  </a:cubicBezTo>
                  <a:cubicBezTo>
                    <a:pt x="106" y="55"/>
                    <a:pt x="107" y="53"/>
                    <a:pt x="106" y="51"/>
                  </a:cubicBezTo>
                  <a:cubicBezTo>
                    <a:pt x="105" y="50"/>
                    <a:pt x="105" y="49"/>
                    <a:pt x="106" y="48"/>
                  </a:cubicBezTo>
                  <a:cubicBezTo>
                    <a:pt x="107" y="47"/>
                    <a:pt x="109" y="46"/>
                    <a:pt x="109" y="44"/>
                  </a:cubicBezTo>
                  <a:cubicBezTo>
                    <a:pt x="110" y="42"/>
                    <a:pt x="112" y="42"/>
                    <a:pt x="113" y="42"/>
                  </a:cubicBezTo>
                  <a:cubicBezTo>
                    <a:pt x="115" y="43"/>
                    <a:pt x="118" y="44"/>
                    <a:pt x="119" y="44"/>
                  </a:cubicBezTo>
                  <a:cubicBezTo>
                    <a:pt x="120" y="44"/>
                    <a:pt x="122" y="42"/>
                    <a:pt x="122" y="40"/>
                  </a:cubicBezTo>
                  <a:cubicBezTo>
                    <a:pt x="122" y="38"/>
                    <a:pt x="123" y="33"/>
                    <a:pt x="125" y="29"/>
                  </a:cubicBezTo>
                  <a:cubicBezTo>
                    <a:pt x="127" y="26"/>
                    <a:pt x="126" y="23"/>
                    <a:pt x="123" y="23"/>
                  </a:cubicBezTo>
                  <a:cubicBezTo>
                    <a:pt x="121" y="22"/>
                    <a:pt x="118" y="20"/>
                    <a:pt x="118" y="17"/>
                  </a:cubicBezTo>
                  <a:cubicBezTo>
                    <a:pt x="118" y="15"/>
                    <a:pt x="116" y="14"/>
                    <a:pt x="114" y="16"/>
                  </a:cubicBezTo>
                  <a:cubicBezTo>
                    <a:pt x="111" y="18"/>
                    <a:pt x="108" y="17"/>
                    <a:pt x="106" y="15"/>
                  </a:cubicBezTo>
                  <a:cubicBezTo>
                    <a:pt x="104" y="13"/>
                    <a:pt x="103" y="10"/>
                    <a:pt x="103" y="8"/>
                  </a:cubicBezTo>
                  <a:cubicBezTo>
                    <a:pt x="103" y="7"/>
                    <a:pt x="103" y="4"/>
                    <a:pt x="102" y="3"/>
                  </a:cubicBezTo>
                  <a:cubicBezTo>
                    <a:pt x="101" y="1"/>
                    <a:pt x="100" y="0"/>
                    <a:pt x="100" y="0"/>
                  </a:cubicBezTo>
                  <a:cubicBezTo>
                    <a:pt x="100" y="0"/>
                    <a:pt x="98" y="2"/>
                    <a:pt x="97" y="3"/>
                  </a:cubicBezTo>
                  <a:cubicBezTo>
                    <a:pt x="96" y="5"/>
                    <a:pt x="94" y="9"/>
                    <a:pt x="94" y="1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29"/>
            <p:cNvSpPr>
              <a:spLocks/>
            </p:cNvSpPr>
            <p:nvPr/>
          </p:nvSpPr>
          <p:spPr bwMode="auto">
            <a:xfrm>
              <a:off x="7807325" y="3895725"/>
              <a:ext cx="682625" cy="1166813"/>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30"/>
            <p:cNvSpPr>
              <a:spLocks/>
            </p:cNvSpPr>
            <p:nvPr/>
          </p:nvSpPr>
          <p:spPr bwMode="auto">
            <a:xfrm>
              <a:off x="7493000" y="3925888"/>
              <a:ext cx="798513" cy="603250"/>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31"/>
            <p:cNvSpPr>
              <a:spLocks/>
            </p:cNvSpPr>
            <p:nvPr/>
          </p:nvSpPr>
          <p:spPr bwMode="auto">
            <a:xfrm>
              <a:off x="3589338" y="4706938"/>
              <a:ext cx="307975" cy="242888"/>
            </a:xfrm>
            <a:custGeom>
              <a:avLst/>
              <a:gdLst/>
              <a:ahLst/>
              <a:cxnLst>
                <a:cxn ang="0">
                  <a:pos x="69" y="57"/>
                </a:cxn>
                <a:cxn ang="0">
                  <a:pos x="73" y="53"/>
                </a:cxn>
                <a:cxn ang="0">
                  <a:pos x="78" y="48"/>
                </a:cxn>
                <a:cxn ang="0">
                  <a:pos x="82" y="46"/>
                </a:cxn>
                <a:cxn ang="0">
                  <a:pos x="81" y="39"/>
                </a:cxn>
                <a:cxn ang="0">
                  <a:pos x="81" y="26"/>
                </a:cxn>
                <a:cxn ang="0">
                  <a:pos x="80" y="16"/>
                </a:cxn>
                <a:cxn ang="0">
                  <a:pos x="74" y="8"/>
                </a:cxn>
                <a:cxn ang="0">
                  <a:pos x="64" y="8"/>
                </a:cxn>
                <a:cxn ang="0">
                  <a:pos x="54" y="10"/>
                </a:cxn>
                <a:cxn ang="0">
                  <a:pos x="46" y="4"/>
                </a:cxn>
                <a:cxn ang="0">
                  <a:pos x="38" y="3"/>
                </a:cxn>
                <a:cxn ang="0">
                  <a:pos x="32" y="10"/>
                </a:cxn>
                <a:cxn ang="0">
                  <a:pos x="25" y="16"/>
                </a:cxn>
                <a:cxn ang="0">
                  <a:pos x="12" y="19"/>
                </a:cxn>
                <a:cxn ang="0">
                  <a:pos x="2" y="23"/>
                </a:cxn>
                <a:cxn ang="0">
                  <a:pos x="0" y="27"/>
                </a:cxn>
                <a:cxn ang="0">
                  <a:pos x="4" y="28"/>
                </a:cxn>
                <a:cxn ang="0">
                  <a:pos x="14" y="31"/>
                </a:cxn>
                <a:cxn ang="0">
                  <a:pos x="19" y="34"/>
                </a:cxn>
                <a:cxn ang="0">
                  <a:pos x="20" y="38"/>
                </a:cxn>
                <a:cxn ang="0">
                  <a:pos x="24" y="41"/>
                </a:cxn>
                <a:cxn ang="0">
                  <a:pos x="32" y="44"/>
                </a:cxn>
                <a:cxn ang="0">
                  <a:pos x="42" y="48"/>
                </a:cxn>
                <a:cxn ang="0">
                  <a:pos x="52" y="56"/>
                </a:cxn>
                <a:cxn ang="0">
                  <a:pos x="60" y="63"/>
                </a:cxn>
                <a:cxn ang="0">
                  <a:pos x="63" y="65"/>
                </a:cxn>
                <a:cxn ang="0">
                  <a:pos x="65" y="62"/>
                </a:cxn>
                <a:cxn ang="0">
                  <a:pos x="69" y="57"/>
                </a:cxn>
              </a:cxnLst>
              <a:rect l="0" t="0" r="r" b="b"/>
              <a:pathLst>
                <a:path w="82" h="65">
                  <a:moveTo>
                    <a:pt x="69" y="57"/>
                  </a:moveTo>
                  <a:cubicBezTo>
                    <a:pt x="70" y="57"/>
                    <a:pt x="72" y="55"/>
                    <a:pt x="73" y="53"/>
                  </a:cubicBezTo>
                  <a:cubicBezTo>
                    <a:pt x="74" y="51"/>
                    <a:pt x="76" y="49"/>
                    <a:pt x="78" y="48"/>
                  </a:cubicBezTo>
                  <a:cubicBezTo>
                    <a:pt x="80" y="47"/>
                    <a:pt x="82" y="46"/>
                    <a:pt x="82" y="46"/>
                  </a:cubicBezTo>
                  <a:cubicBezTo>
                    <a:pt x="82" y="46"/>
                    <a:pt x="81" y="43"/>
                    <a:pt x="81" y="39"/>
                  </a:cubicBezTo>
                  <a:cubicBezTo>
                    <a:pt x="81" y="35"/>
                    <a:pt x="81" y="29"/>
                    <a:pt x="81" y="26"/>
                  </a:cubicBezTo>
                  <a:cubicBezTo>
                    <a:pt x="81" y="23"/>
                    <a:pt x="81" y="18"/>
                    <a:pt x="80" y="16"/>
                  </a:cubicBezTo>
                  <a:cubicBezTo>
                    <a:pt x="79" y="14"/>
                    <a:pt x="76" y="11"/>
                    <a:pt x="74" y="8"/>
                  </a:cubicBezTo>
                  <a:cubicBezTo>
                    <a:pt x="71" y="5"/>
                    <a:pt x="67" y="5"/>
                    <a:pt x="64" y="8"/>
                  </a:cubicBezTo>
                  <a:cubicBezTo>
                    <a:pt x="60" y="10"/>
                    <a:pt x="56" y="11"/>
                    <a:pt x="54" y="10"/>
                  </a:cubicBezTo>
                  <a:cubicBezTo>
                    <a:pt x="52" y="9"/>
                    <a:pt x="48" y="6"/>
                    <a:pt x="46" y="4"/>
                  </a:cubicBezTo>
                  <a:cubicBezTo>
                    <a:pt x="43" y="1"/>
                    <a:pt x="40" y="0"/>
                    <a:pt x="38" y="3"/>
                  </a:cubicBezTo>
                  <a:cubicBezTo>
                    <a:pt x="36" y="5"/>
                    <a:pt x="34" y="8"/>
                    <a:pt x="32" y="10"/>
                  </a:cubicBezTo>
                  <a:cubicBezTo>
                    <a:pt x="31" y="12"/>
                    <a:pt x="27" y="15"/>
                    <a:pt x="25" y="16"/>
                  </a:cubicBezTo>
                  <a:cubicBezTo>
                    <a:pt x="22" y="18"/>
                    <a:pt x="16" y="19"/>
                    <a:pt x="12" y="19"/>
                  </a:cubicBezTo>
                  <a:cubicBezTo>
                    <a:pt x="8" y="20"/>
                    <a:pt x="3" y="22"/>
                    <a:pt x="2" y="23"/>
                  </a:cubicBezTo>
                  <a:cubicBezTo>
                    <a:pt x="1" y="25"/>
                    <a:pt x="0" y="27"/>
                    <a:pt x="0" y="27"/>
                  </a:cubicBezTo>
                  <a:cubicBezTo>
                    <a:pt x="0" y="27"/>
                    <a:pt x="2" y="27"/>
                    <a:pt x="4" y="28"/>
                  </a:cubicBezTo>
                  <a:cubicBezTo>
                    <a:pt x="6" y="29"/>
                    <a:pt x="11" y="30"/>
                    <a:pt x="14" y="31"/>
                  </a:cubicBezTo>
                  <a:cubicBezTo>
                    <a:pt x="17" y="32"/>
                    <a:pt x="19" y="33"/>
                    <a:pt x="19" y="34"/>
                  </a:cubicBezTo>
                  <a:cubicBezTo>
                    <a:pt x="18" y="36"/>
                    <a:pt x="19" y="37"/>
                    <a:pt x="20" y="38"/>
                  </a:cubicBezTo>
                  <a:cubicBezTo>
                    <a:pt x="21" y="39"/>
                    <a:pt x="23" y="40"/>
                    <a:pt x="24" y="41"/>
                  </a:cubicBezTo>
                  <a:cubicBezTo>
                    <a:pt x="26" y="42"/>
                    <a:pt x="29" y="43"/>
                    <a:pt x="32" y="44"/>
                  </a:cubicBezTo>
                  <a:cubicBezTo>
                    <a:pt x="34" y="44"/>
                    <a:pt x="39" y="46"/>
                    <a:pt x="42" y="48"/>
                  </a:cubicBezTo>
                  <a:cubicBezTo>
                    <a:pt x="45" y="49"/>
                    <a:pt x="49" y="53"/>
                    <a:pt x="52" y="56"/>
                  </a:cubicBezTo>
                  <a:cubicBezTo>
                    <a:pt x="55" y="58"/>
                    <a:pt x="58" y="62"/>
                    <a:pt x="60" y="63"/>
                  </a:cubicBezTo>
                  <a:cubicBezTo>
                    <a:pt x="62" y="64"/>
                    <a:pt x="63" y="65"/>
                    <a:pt x="63" y="65"/>
                  </a:cubicBezTo>
                  <a:cubicBezTo>
                    <a:pt x="63" y="65"/>
                    <a:pt x="64" y="64"/>
                    <a:pt x="65" y="62"/>
                  </a:cubicBezTo>
                  <a:cubicBezTo>
                    <a:pt x="67" y="60"/>
                    <a:pt x="68" y="58"/>
                    <a:pt x="69"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32"/>
            <p:cNvSpPr>
              <a:spLocks/>
            </p:cNvSpPr>
            <p:nvPr/>
          </p:nvSpPr>
          <p:spPr bwMode="auto">
            <a:xfrm>
              <a:off x="6964363" y="4200525"/>
              <a:ext cx="884238" cy="900113"/>
            </a:xfrm>
            <a:custGeom>
              <a:avLst/>
              <a:gdLst/>
              <a:ahLst/>
              <a:cxnLst>
                <a:cxn ang="0">
                  <a:pos x="167" y="29"/>
                </a:cxn>
                <a:cxn ang="0">
                  <a:pos x="154" y="23"/>
                </a:cxn>
                <a:cxn ang="0">
                  <a:pos x="146" y="0"/>
                </a:cxn>
                <a:cxn ang="0">
                  <a:pos x="140" y="13"/>
                </a:cxn>
                <a:cxn ang="0">
                  <a:pos x="139" y="27"/>
                </a:cxn>
                <a:cxn ang="0">
                  <a:pos x="140" y="40"/>
                </a:cxn>
                <a:cxn ang="0">
                  <a:pos x="140" y="50"/>
                </a:cxn>
                <a:cxn ang="0">
                  <a:pos x="140" y="58"/>
                </a:cxn>
                <a:cxn ang="0">
                  <a:pos x="143" y="67"/>
                </a:cxn>
                <a:cxn ang="0">
                  <a:pos x="136" y="79"/>
                </a:cxn>
                <a:cxn ang="0">
                  <a:pos x="129" y="88"/>
                </a:cxn>
                <a:cxn ang="0">
                  <a:pos x="128" y="111"/>
                </a:cxn>
                <a:cxn ang="0">
                  <a:pos x="122" y="123"/>
                </a:cxn>
                <a:cxn ang="0">
                  <a:pos x="111" y="134"/>
                </a:cxn>
                <a:cxn ang="0">
                  <a:pos x="94" y="147"/>
                </a:cxn>
                <a:cxn ang="0">
                  <a:pos x="77" y="159"/>
                </a:cxn>
                <a:cxn ang="0">
                  <a:pos x="80" y="161"/>
                </a:cxn>
                <a:cxn ang="0">
                  <a:pos x="89" y="156"/>
                </a:cxn>
                <a:cxn ang="0">
                  <a:pos x="82" y="162"/>
                </a:cxn>
                <a:cxn ang="0">
                  <a:pos x="86" y="166"/>
                </a:cxn>
                <a:cxn ang="0">
                  <a:pos x="91" y="168"/>
                </a:cxn>
                <a:cxn ang="0">
                  <a:pos x="92" y="174"/>
                </a:cxn>
                <a:cxn ang="0">
                  <a:pos x="92" y="178"/>
                </a:cxn>
                <a:cxn ang="0">
                  <a:pos x="85" y="183"/>
                </a:cxn>
                <a:cxn ang="0">
                  <a:pos x="76" y="191"/>
                </a:cxn>
                <a:cxn ang="0">
                  <a:pos x="63" y="193"/>
                </a:cxn>
                <a:cxn ang="0">
                  <a:pos x="54" y="196"/>
                </a:cxn>
                <a:cxn ang="0">
                  <a:pos x="50" y="193"/>
                </a:cxn>
                <a:cxn ang="0">
                  <a:pos x="46" y="188"/>
                </a:cxn>
                <a:cxn ang="0">
                  <a:pos x="42" y="186"/>
                </a:cxn>
                <a:cxn ang="0">
                  <a:pos x="37" y="186"/>
                </a:cxn>
                <a:cxn ang="0">
                  <a:pos x="39" y="181"/>
                </a:cxn>
                <a:cxn ang="0">
                  <a:pos x="46" y="182"/>
                </a:cxn>
                <a:cxn ang="0">
                  <a:pos x="46" y="179"/>
                </a:cxn>
                <a:cxn ang="0">
                  <a:pos x="33" y="174"/>
                </a:cxn>
                <a:cxn ang="0">
                  <a:pos x="13" y="179"/>
                </a:cxn>
                <a:cxn ang="0">
                  <a:pos x="0" y="180"/>
                </a:cxn>
                <a:cxn ang="0">
                  <a:pos x="7" y="189"/>
                </a:cxn>
                <a:cxn ang="0">
                  <a:pos x="15" y="197"/>
                </a:cxn>
                <a:cxn ang="0">
                  <a:pos x="23" y="197"/>
                </a:cxn>
                <a:cxn ang="0">
                  <a:pos x="30" y="214"/>
                </a:cxn>
                <a:cxn ang="0">
                  <a:pos x="45" y="230"/>
                </a:cxn>
                <a:cxn ang="0">
                  <a:pos x="66" y="232"/>
                </a:cxn>
                <a:cxn ang="0">
                  <a:pos x="74" y="232"/>
                </a:cxn>
                <a:cxn ang="0">
                  <a:pos x="82" y="222"/>
                </a:cxn>
                <a:cxn ang="0">
                  <a:pos x="94" y="226"/>
                </a:cxn>
                <a:cxn ang="0">
                  <a:pos x="112" y="229"/>
                </a:cxn>
                <a:cxn ang="0">
                  <a:pos x="120" y="240"/>
                </a:cxn>
                <a:cxn ang="0">
                  <a:pos x="225" y="88"/>
                </a:cxn>
              </a:cxnLst>
              <a:rect l="0" t="0" r="r" b="b"/>
              <a:pathLst>
                <a:path w="236" h="240">
                  <a:moveTo>
                    <a:pt x="175" y="27"/>
                  </a:moveTo>
                  <a:cubicBezTo>
                    <a:pt x="175" y="27"/>
                    <a:pt x="171" y="28"/>
                    <a:pt x="167" y="29"/>
                  </a:cubicBezTo>
                  <a:cubicBezTo>
                    <a:pt x="162" y="29"/>
                    <a:pt x="159" y="28"/>
                    <a:pt x="159" y="27"/>
                  </a:cubicBezTo>
                  <a:cubicBezTo>
                    <a:pt x="159" y="25"/>
                    <a:pt x="157" y="24"/>
                    <a:pt x="154" y="23"/>
                  </a:cubicBezTo>
                  <a:cubicBezTo>
                    <a:pt x="151" y="23"/>
                    <a:pt x="148" y="23"/>
                    <a:pt x="148" y="23"/>
                  </a:cubicBezTo>
                  <a:cubicBezTo>
                    <a:pt x="146" y="0"/>
                    <a:pt x="146" y="0"/>
                    <a:pt x="146" y="0"/>
                  </a:cubicBezTo>
                  <a:cubicBezTo>
                    <a:pt x="146" y="0"/>
                    <a:pt x="144" y="2"/>
                    <a:pt x="143" y="4"/>
                  </a:cubicBezTo>
                  <a:cubicBezTo>
                    <a:pt x="141" y="7"/>
                    <a:pt x="140" y="10"/>
                    <a:pt x="140" y="13"/>
                  </a:cubicBezTo>
                  <a:cubicBezTo>
                    <a:pt x="140" y="15"/>
                    <a:pt x="139" y="18"/>
                    <a:pt x="138" y="20"/>
                  </a:cubicBezTo>
                  <a:cubicBezTo>
                    <a:pt x="138" y="22"/>
                    <a:pt x="138" y="25"/>
                    <a:pt x="139" y="27"/>
                  </a:cubicBezTo>
                  <a:cubicBezTo>
                    <a:pt x="140" y="30"/>
                    <a:pt x="140" y="33"/>
                    <a:pt x="140" y="35"/>
                  </a:cubicBezTo>
                  <a:cubicBezTo>
                    <a:pt x="140" y="36"/>
                    <a:pt x="140" y="39"/>
                    <a:pt x="140" y="40"/>
                  </a:cubicBezTo>
                  <a:cubicBezTo>
                    <a:pt x="139" y="42"/>
                    <a:pt x="139" y="44"/>
                    <a:pt x="139" y="46"/>
                  </a:cubicBezTo>
                  <a:cubicBezTo>
                    <a:pt x="140" y="47"/>
                    <a:pt x="140" y="49"/>
                    <a:pt x="140" y="50"/>
                  </a:cubicBezTo>
                  <a:cubicBezTo>
                    <a:pt x="140" y="50"/>
                    <a:pt x="140" y="52"/>
                    <a:pt x="140" y="53"/>
                  </a:cubicBezTo>
                  <a:cubicBezTo>
                    <a:pt x="141" y="55"/>
                    <a:pt x="141" y="57"/>
                    <a:pt x="140" y="58"/>
                  </a:cubicBezTo>
                  <a:cubicBezTo>
                    <a:pt x="140" y="59"/>
                    <a:pt x="140" y="61"/>
                    <a:pt x="141" y="63"/>
                  </a:cubicBezTo>
                  <a:cubicBezTo>
                    <a:pt x="142" y="64"/>
                    <a:pt x="142" y="66"/>
                    <a:pt x="143" y="67"/>
                  </a:cubicBezTo>
                  <a:cubicBezTo>
                    <a:pt x="143" y="69"/>
                    <a:pt x="142" y="71"/>
                    <a:pt x="141" y="73"/>
                  </a:cubicBezTo>
                  <a:cubicBezTo>
                    <a:pt x="140" y="75"/>
                    <a:pt x="138" y="78"/>
                    <a:pt x="136" y="79"/>
                  </a:cubicBezTo>
                  <a:cubicBezTo>
                    <a:pt x="135" y="81"/>
                    <a:pt x="133" y="82"/>
                    <a:pt x="132" y="83"/>
                  </a:cubicBezTo>
                  <a:cubicBezTo>
                    <a:pt x="131" y="84"/>
                    <a:pt x="129" y="86"/>
                    <a:pt x="129" y="88"/>
                  </a:cubicBezTo>
                  <a:cubicBezTo>
                    <a:pt x="128" y="89"/>
                    <a:pt x="128" y="93"/>
                    <a:pt x="128" y="97"/>
                  </a:cubicBezTo>
                  <a:cubicBezTo>
                    <a:pt x="128" y="101"/>
                    <a:pt x="128" y="107"/>
                    <a:pt x="128" y="111"/>
                  </a:cubicBezTo>
                  <a:cubicBezTo>
                    <a:pt x="128" y="115"/>
                    <a:pt x="127" y="119"/>
                    <a:pt x="126" y="120"/>
                  </a:cubicBezTo>
                  <a:cubicBezTo>
                    <a:pt x="126" y="120"/>
                    <a:pt x="124" y="122"/>
                    <a:pt x="122" y="123"/>
                  </a:cubicBezTo>
                  <a:cubicBezTo>
                    <a:pt x="121" y="125"/>
                    <a:pt x="118" y="127"/>
                    <a:pt x="117" y="129"/>
                  </a:cubicBezTo>
                  <a:cubicBezTo>
                    <a:pt x="116" y="130"/>
                    <a:pt x="113" y="133"/>
                    <a:pt x="111" y="134"/>
                  </a:cubicBezTo>
                  <a:cubicBezTo>
                    <a:pt x="110" y="135"/>
                    <a:pt x="106" y="138"/>
                    <a:pt x="103" y="141"/>
                  </a:cubicBezTo>
                  <a:cubicBezTo>
                    <a:pt x="101" y="143"/>
                    <a:pt x="96" y="146"/>
                    <a:pt x="94" y="147"/>
                  </a:cubicBezTo>
                  <a:cubicBezTo>
                    <a:pt x="92" y="149"/>
                    <a:pt x="87" y="151"/>
                    <a:pt x="84" y="153"/>
                  </a:cubicBezTo>
                  <a:cubicBezTo>
                    <a:pt x="81" y="154"/>
                    <a:pt x="78" y="157"/>
                    <a:pt x="77" y="159"/>
                  </a:cubicBezTo>
                  <a:cubicBezTo>
                    <a:pt x="76" y="160"/>
                    <a:pt x="76" y="162"/>
                    <a:pt x="76" y="163"/>
                  </a:cubicBezTo>
                  <a:cubicBezTo>
                    <a:pt x="77" y="163"/>
                    <a:pt x="79" y="162"/>
                    <a:pt x="80" y="161"/>
                  </a:cubicBezTo>
                  <a:cubicBezTo>
                    <a:pt x="82" y="159"/>
                    <a:pt x="85" y="157"/>
                    <a:pt x="87" y="155"/>
                  </a:cubicBezTo>
                  <a:cubicBezTo>
                    <a:pt x="89" y="154"/>
                    <a:pt x="90" y="154"/>
                    <a:pt x="89" y="156"/>
                  </a:cubicBezTo>
                  <a:cubicBezTo>
                    <a:pt x="88" y="157"/>
                    <a:pt x="86" y="159"/>
                    <a:pt x="84" y="160"/>
                  </a:cubicBezTo>
                  <a:cubicBezTo>
                    <a:pt x="83" y="160"/>
                    <a:pt x="82" y="161"/>
                    <a:pt x="82" y="162"/>
                  </a:cubicBezTo>
                  <a:cubicBezTo>
                    <a:pt x="82" y="163"/>
                    <a:pt x="83" y="164"/>
                    <a:pt x="83" y="164"/>
                  </a:cubicBezTo>
                  <a:cubicBezTo>
                    <a:pt x="84" y="165"/>
                    <a:pt x="85" y="166"/>
                    <a:pt x="86" y="166"/>
                  </a:cubicBezTo>
                  <a:cubicBezTo>
                    <a:pt x="86" y="166"/>
                    <a:pt x="87" y="166"/>
                    <a:pt x="88" y="166"/>
                  </a:cubicBezTo>
                  <a:cubicBezTo>
                    <a:pt x="89" y="166"/>
                    <a:pt x="90" y="167"/>
                    <a:pt x="91" y="168"/>
                  </a:cubicBezTo>
                  <a:cubicBezTo>
                    <a:pt x="92" y="168"/>
                    <a:pt x="92" y="170"/>
                    <a:pt x="92" y="171"/>
                  </a:cubicBezTo>
                  <a:cubicBezTo>
                    <a:pt x="92" y="172"/>
                    <a:pt x="92" y="174"/>
                    <a:pt x="92" y="174"/>
                  </a:cubicBezTo>
                  <a:cubicBezTo>
                    <a:pt x="92" y="175"/>
                    <a:pt x="93" y="176"/>
                    <a:pt x="94" y="176"/>
                  </a:cubicBezTo>
                  <a:cubicBezTo>
                    <a:pt x="94" y="177"/>
                    <a:pt x="94" y="177"/>
                    <a:pt x="92" y="178"/>
                  </a:cubicBezTo>
                  <a:cubicBezTo>
                    <a:pt x="90" y="179"/>
                    <a:pt x="88" y="180"/>
                    <a:pt x="88" y="181"/>
                  </a:cubicBezTo>
                  <a:cubicBezTo>
                    <a:pt x="87" y="182"/>
                    <a:pt x="86" y="183"/>
                    <a:pt x="85" y="183"/>
                  </a:cubicBezTo>
                  <a:cubicBezTo>
                    <a:pt x="84" y="184"/>
                    <a:pt x="82" y="185"/>
                    <a:pt x="80" y="187"/>
                  </a:cubicBezTo>
                  <a:cubicBezTo>
                    <a:pt x="78" y="188"/>
                    <a:pt x="76" y="190"/>
                    <a:pt x="76" y="191"/>
                  </a:cubicBezTo>
                  <a:cubicBezTo>
                    <a:pt x="75" y="192"/>
                    <a:pt x="73" y="193"/>
                    <a:pt x="71" y="193"/>
                  </a:cubicBezTo>
                  <a:cubicBezTo>
                    <a:pt x="68" y="193"/>
                    <a:pt x="65" y="193"/>
                    <a:pt x="63" y="193"/>
                  </a:cubicBezTo>
                  <a:cubicBezTo>
                    <a:pt x="61" y="192"/>
                    <a:pt x="58" y="192"/>
                    <a:pt x="57" y="193"/>
                  </a:cubicBezTo>
                  <a:cubicBezTo>
                    <a:pt x="56" y="193"/>
                    <a:pt x="55" y="194"/>
                    <a:pt x="54" y="196"/>
                  </a:cubicBezTo>
                  <a:cubicBezTo>
                    <a:pt x="54" y="198"/>
                    <a:pt x="52" y="198"/>
                    <a:pt x="52" y="197"/>
                  </a:cubicBezTo>
                  <a:cubicBezTo>
                    <a:pt x="51" y="196"/>
                    <a:pt x="50" y="195"/>
                    <a:pt x="50" y="193"/>
                  </a:cubicBezTo>
                  <a:cubicBezTo>
                    <a:pt x="50" y="192"/>
                    <a:pt x="50" y="191"/>
                    <a:pt x="49" y="190"/>
                  </a:cubicBezTo>
                  <a:cubicBezTo>
                    <a:pt x="48" y="189"/>
                    <a:pt x="47" y="188"/>
                    <a:pt x="46" y="188"/>
                  </a:cubicBezTo>
                  <a:cubicBezTo>
                    <a:pt x="46" y="187"/>
                    <a:pt x="45" y="186"/>
                    <a:pt x="44" y="185"/>
                  </a:cubicBezTo>
                  <a:cubicBezTo>
                    <a:pt x="43" y="185"/>
                    <a:pt x="42" y="185"/>
                    <a:pt x="42" y="186"/>
                  </a:cubicBezTo>
                  <a:cubicBezTo>
                    <a:pt x="42" y="186"/>
                    <a:pt x="41" y="187"/>
                    <a:pt x="40" y="187"/>
                  </a:cubicBezTo>
                  <a:cubicBezTo>
                    <a:pt x="39" y="187"/>
                    <a:pt x="37" y="187"/>
                    <a:pt x="37" y="186"/>
                  </a:cubicBezTo>
                  <a:cubicBezTo>
                    <a:pt x="36" y="186"/>
                    <a:pt x="36" y="185"/>
                    <a:pt x="37" y="184"/>
                  </a:cubicBezTo>
                  <a:cubicBezTo>
                    <a:pt x="37" y="183"/>
                    <a:pt x="38" y="181"/>
                    <a:pt x="39" y="181"/>
                  </a:cubicBezTo>
                  <a:cubicBezTo>
                    <a:pt x="40" y="180"/>
                    <a:pt x="42" y="180"/>
                    <a:pt x="43" y="181"/>
                  </a:cubicBezTo>
                  <a:cubicBezTo>
                    <a:pt x="44" y="182"/>
                    <a:pt x="45" y="182"/>
                    <a:pt x="46" y="182"/>
                  </a:cubicBezTo>
                  <a:cubicBezTo>
                    <a:pt x="47" y="182"/>
                    <a:pt x="48" y="182"/>
                    <a:pt x="48" y="181"/>
                  </a:cubicBezTo>
                  <a:cubicBezTo>
                    <a:pt x="48" y="180"/>
                    <a:pt x="47" y="179"/>
                    <a:pt x="46" y="179"/>
                  </a:cubicBezTo>
                  <a:cubicBezTo>
                    <a:pt x="44" y="178"/>
                    <a:pt x="42" y="177"/>
                    <a:pt x="40" y="175"/>
                  </a:cubicBezTo>
                  <a:cubicBezTo>
                    <a:pt x="39" y="174"/>
                    <a:pt x="36" y="173"/>
                    <a:pt x="33" y="174"/>
                  </a:cubicBezTo>
                  <a:cubicBezTo>
                    <a:pt x="30" y="175"/>
                    <a:pt x="26" y="176"/>
                    <a:pt x="23" y="177"/>
                  </a:cubicBezTo>
                  <a:cubicBezTo>
                    <a:pt x="20" y="178"/>
                    <a:pt x="16" y="178"/>
                    <a:pt x="13" y="179"/>
                  </a:cubicBezTo>
                  <a:cubicBezTo>
                    <a:pt x="10" y="179"/>
                    <a:pt x="7" y="179"/>
                    <a:pt x="4" y="180"/>
                  </a:cubicBezTo>
                  <a:cubicBezTo>
                    <a:pt x="2" y="180"/>
                    <a:pt x="0" y="180"/>
                    <a:pt x="0" y="180"/>
                  </a:cubicBezTo>
                  <a:cubicBezTo>
                    <a:pt x="0" y="180"/>
                    <a:pt x="1" y="182"/>
                    <a:pt x="2" y="183"/>
                  </a:cubicBezTo>
                  <a:cubicBezTo>
                    <a:pt x="3" y="184"/>
                    <a:pt x="5" y="187"/>
                    <a:pt x="7" y="189"/>
                  </a:cubicBezTo>
                  <a:cubicBezTo>
                    <a:pt x="8" y="191"/>
                    <a:pt x="10" y="193"/>
                    <a:pt x="11" y="195"/>
                  </a:cubicBezTo>
                  <a:cubicBezTo>
                    <a:pt x="12" y="196"/>
                    <a:pt x="14" y="197"/>
                    <a:pt x="15" y="197"/>
                  </a:cubicBezTo>
                  <a:cubicBezTo>
                    <a:pt x="17" y="197"/>
                    <a:pt x="18" y="197"/>
                    <a:pt x="18" y="197"/>
                  </a:cubicBezTo>
                  <a:cubicBezTo>
                    <a:pt x="18" y="197"/>
                    <a:pt x="21" y="197"/>
                    <a:pt x="23" y="197"/>
                  </a:cubicBezTo>
                  <a:cubicBezTo>
                    <a:pt x="26" y="197"/>
                    <a:pt x="28" y="200"/>
                    <a:pt x="28" y="203"/>
                  </a:cubicBezTo>
                  <a:cubicBezTo>
                    <a:pt x="28" y="206"/>
                    <a:pt x="29" y="211"/>
                    <a:pt x="30" y="214"/>
                  </a:cubicBezTo>
                  <a:cubicBezTo>
                    <a:pt x="31" y="218"/>
                    <a:pt x="34" y="222"/>
                    <a:pt x="37" y="224"/>
                  </a:cubicBezTo>
                  <a:cubicBezTo>
                    <a:pt x="40" y="227"/>
                    <a:pt x="43" y="229"/>
                    <a:pt x="45" y="230"/>
                  </a:cubicBezTo>
                  <a:cubicBezTo>
                    <a:pt x="46" y="230"/>
                    <a:pt x="49" y="232"/>
                    <a:pt x="52" y="233"/>
                  </a:cubicBezTo>
                  <a:cubicBezTo>
                    <a:pt x="55" y="234"/>
                    <a:pt x="61" y="234"/>
                    <a:pt x="66" y="232"/>
                  </a:cubicBezTo>
                  <a:cubicBezTo>
                    <a:pt x="66" y="232"/>
                    <a:pt x="66" y="232"/>
                    <a:pt x="70" y="232"/>
                  </a:cubicBezTo>
                  <a:cubicBezTo>
                    <a:pt x="74" y="232"/>
                    <a:pt x="74" y="232"/>
                    <a:pt x="74" y="232"/>
                  </a:cubicBezTo>
                  <a:cubicBezTo>
                    <a:pt x="73" y="228"/>
                    <a:pt x="74" y="223"/>
                    <a:pt x="76" y="222"/>
                  </a:cubicBezTo>
                  <a:cubicBezTo>
                    <a:pt x="77" y="221"/>
                    <a:pt x="80" y="221"/>
                    <a:pt x="82" y="222"/>
                  </a:cubicBezTo>
                  <a:cubicBezTo>
                    <a:pt x="84" y="223"/>
                    <a:pt x="87" y="224"/>
                    <a:pt x="89" y="224"/>
                  </a:cubicBezTo>
                  <a:cubicBezTo>
                    <a:pt x="91" y="224"/>
                    <a:pt x="93" y="225"/>
                    <a:pt x="94" y="226"/>
                  </a:cubicBezTo>
                  <a:cubicBezTo>
                    <a:pt x="95" y="227"/>
                    <a:pt x="98" y="228"/>
                    <a:pt x="100" y="228"/>
                  </a:cubicBezTo>
                  <a:cubicBezTo>
                    <a:pt x="102" y="229"/>
                    <a:pt x="108" y="229"/>
                    <a:pt x="112" y="229"/>
                  </a:cubicBezTo>
                  <a:cubicBezTo>
                    <a:pt x="116" y="230"/>
                    <a:pt x="119" y="232"/>
                    <a:pt x="120" y="235"/>
                  </a:cubicBezTo>
                  <a:cubicBezTo>
                    <a:pt x="120" y="237"/>
                    <a:pt x="120" y="240"/>
                    <a:pt x="120" y="240"/>
                  </a:cubicBezTo>
                  <a:cubicBezTo>
                    <a:pt x="236" y="230"/>
                    <a:pt x="236" y="230"/>
                    <a:pt x="236" y="230"/>
                  </a:cubicBezTo>
                  <a:cubicBezTo>
                    <a:pt x="225" y="88"/>
                    <a:pt x="225" y="88"/>
                    <a:pt x="225" y="88"/>
                  </a:cubicBezTo>
                  <a:lnTo>
                    <a:pt x="175" y="27"/>
                  </a:ln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33"/>
            <p:cNvSpPr>
              <a:spLocks/>
            </p:cNvSpPr>
            <p:nvPr/>
          </p:nvSpPr>
          <p:spPr bwMode="auto">
            <a:xfrm>
              <a:off x="3825875" y="4462463"/>
              <a:ext cx="1008063" cy="704850"/>
            </a:xfrm>
            <a:custGeom>
              <a:avLst/>
              <a:gdLst/>
              <a:ahLst/>
              <a:cxnLst>
                <a:cxn ang="0">
                  <a:pos x="122" y="172"/>
                </a:cxn>
                <a:cxn ang="0">
                  <a:pos x="137" y="165"/>
                </a:cxn>
                <a:cxn ang="0">
                  <a:pos x="136" y="147"/>
                </a:cxn>
                <a:cxn ang="0">
                  <a:pos x="149" y="137"/>
                </a:cxn>
                <a:cxn ang="0">
                  <a:pos x="163" y="147"/>
                </a:cxn>
                <a:cxn ang="0">
                  <a:pos x="179" y="147"/>
                </a:cxn>
                <a:cxn ang="0">
                  <a:pos x="195" y="144"/>
                </a:cxn>
                <a:cxn ang="0">
                  <a:pos x="209" y="149"/>
                </a:cxn>
                <a:cxn ang="0">
                  <a:pos x="227" y="154"/>
                </a:cxn>
                <a:cxn ang="0">
                  <a:pos x="229" y="150"/>
                </a:cxn>
                <a:cxn ang="0">
                  <a:pos x="222" y="131"/>
                </a:cxn>
                <a:cxn ang="0">
                  <a:pos x="223" y="121"/>
                </a:cxn>
                <a:cxn ang="0">
                  <a:pos x="231" y="120"/>
                </a:cxn>
                <a:cxn ang="0">
                  <a:pos x="238" y="111"/>
                </a:cxn>
                <a:cxn ang="0">
                  <a:pos x="252" y="92"/>
                </a:cxn>
                <a:cxn ang="0">
                  <a:pos x="261" y="77"/>
                </a:cxn>
                <a:cxn ang="0">
                  <a:pos x="264" y="55"/>
                </a:cxn>
                <a:cxn ang="0">
                  <a:pos x="269" y="36"/>
                </a:cxn>
                <a:cxn ang="0">
                  <a:pos x="263" y="24"/>
                </a:cxn>
                <a:cxn ang="0">
                  <a:pos x="256" y="12"/>
                </a:cxn>
                <a:cxn ang="0">
                  <a:pos x="253" y="16"/>
                </a:cxn>
                <a:cxn ang="0">
                  <a:pos x="247" y="32"/>
                </a:cxn>
                <a:cxn ang="0">
                  <a:pos x="232" y="36"/>
                </a:cxn>
                <a:cxn ang="0">
                  <a:pos x="219" y="36"/>
                </a:cxn>
                <a:cxn ang="0">
                  <a:pos x="202" y="33"/>
                </a:cxn>
                <a:cxn ang="0">
                  <a:pos x="204" y="25"/>
                </a:cxn>
                <a:cxn ang="0">
                  <a:pos x="191" y="24"/>
                </a:cxn>
                <a:cxn ang="0">
                  <a:pos x="177" y="25"/>
                </a:cxn>
                <a:cxn ang="0">
                  <a:pos x="174" y="10"/>
                </a:cxn>
                <a:cxn ang="0">
                  <a:pos x="168" y="4"/>
                </a:cxn>
                <a:cxn ang="0">
                  <a:pos x="157" y="9"/>
                </a:cxn>
                <a:cxn ang="0">
                  <a:pos x="140" y="14"/>
                </a:cxn>
                <a:cxn ang="0">
                  <a:pos x="133" y="5"/>
                </a:cxn>
                <a:cxn ang="0">
                  <a:pos x="126" y="0"/>
                </a:cxn>
                <a:cxn ang="0">
                  <a:pos x="119" y="0"/>
                </a:cxn>
                <a:cxn ang="0">
                  <a:pos x="102" y="2"/>
                </a:cxn>
                <a:cxn ang="0">
                  <a:pos x="87" y="9"/>
                </a:cxn>
                <a:cxn ang="0">
                  <a:pos x="76" y="14"/>
                </a:cxn>
                <a:cxn ang="0">
                  <a:pos x="57" y="19"/>
                </a:cxn>
                <a:cxn ang="0">
                  <a:pos x="58" y="31"/>
                </a:cxn>
                <a:cxn ang="0">
                  <a:pos x="70" y="33"/>
                </a:cxn>
                <a:cxn ang="0">
                  <a:pos x="74" y="43"/>
                </a:cxn>
                <a:cxn ang="0">
                  <a:pos x="73" y="56"/>
                </a:cxn>
                <a:cxn ang="0">
                  <a:pos x="81" y="70"/>
                </a:cxn>
                <a:cxn ang="0">
                  <a:pos x="88" y="77"/>
                </a:cxn>
                <a:cxn ang="0">
                  <a:pos x="76" y="89"/>
                </a:cxn>
                <a:cxn ang="0">
                  <a:pos x="59" y="98"/>
                </a:cxn>
                <a:cxn ang="0">
                  <a:pos x="40" y="106"/>
                </a:cxn>
                <a:cxn ang="0">
                  <a:pos x="24" y="110"/>
                </a:cxn>
                <a:cxn ang="0">
                  <a:pos x="15" y="113"/>
                </a:cxn>
                <a:cxn ang="0">
                  <a:pos x="6" y="122"/>
                </a:cxn>
                <a:cxn ang="0">
                  <a:pos x="0" y="130"/>
                </a:cxn>
                <a:cxn ang="0">
                  <a:pos x="2" y="136"/>
                </a:cxn>
                <a:cxn ang="0">
                  <a:pos x="9" y="143"/>
                </a:cxn>
                <a:cxn ang="0">
                  <a:pos x="14" y="152"/>
                </a:cxn>
                <a:cxn ang="0">
                  <a:pos x="28" y="162"/>
                </a:cxn>
                <a:cxn ang="0">
                  <a:pos x="47" y="167"/>
                </a:cxn>
                <a:cxn ang="0">
                  <a:pos x="67" y="175"/>
                </a:cxn>
                <a:cxn ang="0">
                  <a:pos x="93" y="183"/>
                </a:cxn>
                <a:cxn ang="0">
                  <a:pos x="111" y="188"/>
                </a:cxn>
                <a:cxn ang="0">
                  <a:pos x="116" y="175"/>
                </a:cxn>
              </a:cxnLst>
              <a:rect l="0" t="0" r="r" b="b"/>
              <a:pathLst>
                <a:path w="269" h="188">
                  <a:moveTo>
                    <a:pt x="116" y="175"/>
                  </a:moveTo>
                  <a:cubicBezTo>
                    <a:pt x="116" y="174"/>
                    <a:pt x="119" y="172"/>
                    <a:pt x="122" y="172"/>
                  </a:cubicBezTo>
                  <a:cubicBezTo>
                    <a:pt x="124" y="171"/>
                    <a:pt x="128" y="170"/>
                    <a:pt x="131" y="170"/>
                  </a:cubicBezTo>
                  <a:cubicBezTo>
                    <a:pt x="133" y="170"/>
                    <a:pt x="136" y="168"/>
                    <a:pt x="137" y="165"/>
                  </a:cubicBezTo>
                  <a:cubicBezTo>
                    <a:pt x="138" y="162"/>
                    <a:pt x="139" y="158"/>
                    <a:pt x="138" y="156"/>
                  </a:cubicBezTo>
                  <a:cubicBezTo>
                    <a:pt x="138" y="154"/>
                    <a:pt x="137" y="150"/>
                    <a:pt x="136" y="147"/>
                  </a:cubicBezTo>
                  <a:cubicBezTo>
                    <a:pt x="136" y="144"/>
                    <a:pt x="138" y="141"/>
                    <a:pt x="140" y="139"/>
                  </a:cubicBezTo>
                  <a:cubicBezTo>
                    <a:pt x="143" y="138"/>
                    <a:pt x="147" y="136"/>
                    <a:pt x="149" y="137"/>
                  </a:cubicBezTo>
                  <a:cubicBezTo>
                    <a:pt x="151" y="137"/>
                    <a:pt x="154" y="139"/>
                    <a:pt x="156" y="141"/>
                  </a:cubicBezTo>
                  <a:cubicBezTo>
                    <a:pt x="158" y="143"/>
                    <a:pt x="161" y="145"/>
                    <a:pt x="163" y="147"/>
                  </a:cubicBezTo>
                  <a:cubicBezTo>
                    <a:pt x="165" y="148"/>
                    <a:pt x="168" y="149"/>
                    <a:pt x="170" y="149"/>
                  </a:cubicBezTo>
                  <a:cubicBezTo>
                    <a:pt x="173" y="149"/>
                    <a:pt x="176" y="148"/>
                    <a:pt x="179" y="147"/>
                  </a:cubicBezTo>
                  <a:cubicBezTo>
                    <a:pt x="181" y="145"/>
                    <a:pt x="184" y="144"/>
                    <a:pt x="186" y="144"/>
                  </a:cubicBezTo>
                  <a:cubicBezTo>
                    <a:pt x="188" y="144"/>
                    <a:pt x="192" y="144"/>
                    <a:pt x="195" y="144"/>
                  </a:cubicBezTo>
                  <a:cubicBezTo>
                    <a:pt x="198" y="144"/>
                    <a:pt x="202" y="146"/>
                    <a:pt x="203" y="148"/>
                  </a:cubicBezTo>
                  <a:cubicBezTo>
                    <a:pt x="205" y="150"/>
                    <a:pt x="208" y="151"/>
                    <a:pt x="209" y="149"/>
                  </a:cubicBezTo>
                  <a:cubicBezTo>
                    <a:pt x="211" y="148"/>
                    <a:pt x="214" y="148"/>
                    <a:pt x="217" y="149"/>
                  </a:cubicBezTo>
                  <a:cubicBezTo>
                    <a:pt x="220" y="151"/>
                    <a:pt x="224" y="153"/>
                    <a:pt x="227" y="154"/>
                  </a:cubicBezTo>
                  <a:cubicBezTo>
                    <a:pt x="230" y="156"/>
                    <a:pt x="232" y="157"/>
                    <a:pt x="232" y="157"/>
                  </a:cubicBezTo>
                  <a:cubicBezTo>
                    <a:pt x="232" y="157"/>
                    <a:pt x="231" y="154"/>
                    <a:pt x="229" y="150"/>
                  </a:cubicBezTo>
                  <a:cubicBezTo>
                    <a:pt x="227" y="146"/>
                    <a:pt x="224" y="141"/>
                    <a:pt x="223" y="138"/>
                  </a:cubicBezTo>
                  <a:cubicBezTo>
                    <a:pt x="222" y="136"/>
                    <a:pt x="222" y="133"/>
                    <a:pt x="222" y="131"/>
                  </a:cubicBezTo>
                  <a:cubicBezTo>
                    <a:pt x="222" y="130"/>
                    <a:pt x="222" y="128"/>
                    <a:pt x="222" y="126"/>
                  </a:cubicBezTo>
                  <a:cubicBezTo>
                    <a:pt x="222" y="125"/>
                    <a:pt x="222" y="122"/>
                    <a:pt x="223" y="121"/>
                  </a:cubicBezTo>
                  <a:cubicBezTo>
                    <a:pt x="223" y="120"/>
                    <a:pt x="225" y="119"/>
                    <a:pt x="226" y="121"/>
                  </a:cubicBezTo>
                  <a:cubicBezTo>
                    <a:pt x="228" y="122"/>
                    <a:pt x="230" y="122"/>
                    <a:pt x="231" y="120"/>
                  </a:cubicBezTo>
                  <a:cubicBezTo>
                    <a:pt x="232" y="119"/>
                    <a:pt x="233" y="118"/>
                    <a:pt x="233" y="118"/>
                  </a:cubicBezTo>
                  <a:cubicBezTo>
                    <a:pt x="233" y="118"/>
                    <a:pt x="235" y="115"/>
                    <a:pt x="238" y="111"/>
                  </a:cubicBezTo>
                  <a:cubicBezTo>
                    <a:pt x="241" y="107"/>
                    <a:pt x="245" y="102"/>
                    <a:pt x="247" y="100"/>
                  </a:cubicBezTo>
                  <a:cubicBezTo>
                    <a:pt x="249" y="97"/>
                    <a:pt x="251" y="94"/>
                    <a:pt x="252" y="92"/>
                  </a:cubicBezTo>
                  <a:cubicBezTo>
                    <a:pt x="253" y="90"/>
                    <a:pt x="254" y="87"/>
                    <a:pt x="254" y="84"/>
                  </a:cubicBezTo>
                  <a:cubicBezTo>
                    <a:pt x="254" y="82"/>
                    <a:pt x="257" y="79"/>
                    <a:pt x="261" y="77"/>
                  </a:cubicBezTo>
                  <a:cubicBezTo>
                    <a:pt x="264" y="75"/>
                    <a:pt x="266" y="71"/>
                    <a:pt x="265" y="68"/>
                  </a:cubicBezTo>
                  <a:cubicBezTo>
                    <a:pt x="264" y="65"/>
                    <a:pt x="263" y="59"/>
                    <a:pt x="264" y="55"/>
                  </a:cubicBezTo>
                  <a:cubicBezTo>
                    <a:pt x="265" y="50"/>
                    <a:pt x="267" y="44"/>
                    <a:pt x="267" y="41"/>
                  </a:cubicBezTo>
                  <a:cubicBezTo>
                    <a:pt x="268" y="38"/>
                    <a:pt x="269" y="36"/>
                    <a:pt x="269" y="36"/>
                  </a:cubicBezTo>
                  <a:cubicBezTo>
                    <a:pt x="269" y="36"/>
                    <a:pt x="267" y="34"/>
                    <a:pt x="266" y="32"/>
                  </a:cubicBezTo>
                  <a:cubicBezTo>
                    <a:pt x="265" y="31"/>
                    <a:pt x="263" y="27"/>
                    <a:pt x="263" y="24"/>
                  </a:cubicBezTo>
                  <a:cubicBezTo>
                    <a:pt x="263" y="22"/>
                    <a:pt x="262" y="18"/>
                    <a:pt x="261" y="16"/>
                  </a:cubicBezTo>
                  <a:cubicBezTo>
                    <a:pt x="260" y="14"/>
                    <a:pt x="258" y="12"/>
                    <a:pt x="256" y="12"/>
                  </a:cubicBezTo>
                  <a:cubicBezTo>
                    <a:pt x="255" y="12"/>
                    <a:pt x="254" y="12"/>
                    <a:pt x="254" y="12"/>
                  </a:cubicBezTo>
                  <a:cubicBezTo>
                    <a:pt x="254" y="12"/>
                    <a:pt x="254" y="14"/>
                    <a:pt x="253" y="16"/>
                  </a:cubicBezTo>
                  <a:cubicBezTo>
                    <a:pt x="252" y="18"/>
                    <a:pt x="251" y="23"/>
                    <a:pt x="251" y="25"/>
                  </a:cubicBezTo>
                  <a:cubicBezTo>
                    <a:pt x="250" y="28"/>
                    <a:pt x="248" y="31"/>
                    <a:pt x="247" y="32"/>
                  </a:cubicBezTo>
                  <a:cubicBezTo>
                    <a:pt x="246" y="33"/>
                    <a:pt x="243" y="34"/>
                    <a:pt x="241" y="35"/>
                  </a:cubicBezTo>
                  <a:cubicBezTo>
                    <a:pt x="239" y="35"/>
                    <a:pt x="235" y="36"/>
                    <a:pt x="232" y="36"/>
                  </a:cubicBezTo>
                  <a:cubicBezTo>
                    <a:pt x="229" y="36"/>
                    <a:pt x="225" y="36"/>
                    <a:pt x="223" y="37"/>
                  </a:cubicBezTo>
                  <a:cubicBezTo>
                    <a:pt x="222" y="37"/>
                    <a:pt x="220" y="37"/>
                    <a:pt x="219" y="36"/>
                  </a:cubicBezTo>
                  <a:cubicBezTo>
                    <a:pt x="218" y="35"/>
                    <a:pt x="214" y="34"/>
                    <a:pt x="211" y="34"/>
                  </a:cubicBezTo>
                  <a:cubicBezTo>
                    <a:pt x="207" y="35"/>
                    <a:pt x="204" y="34"/>
                    <a:pt x="202" y="33"/>
                  </a:cubicBezTo>
                  <a:cubicBezTo>
                    <a:pt x="201" y="32"/>
                    <a:pt x="201" y="30"/>
                    <a:pt x="202" y="29"/>
                  </a:cubicBezTo>
                  <a:cubicBezTo>
                    <a:pt x="203" y="28"/>
                    <a:pt x="204" y="26"/>
                    <a:pt x="204" y="25"/>
                  </a:cubicBezTo>
                  <a:cubicBezTo>
                    <a:pt x="203" y="24"/>
                    <a:pt x="201" y="22"/>
                    <a:pt x="198" y="22"/>
                  </a:cubicBezTo>
                  <a:cubicBezTo>
                    <a:pt x="195" y="22"/>
                    <a:pt x="192" y="23"/>
                    <a:pt x="191" y="24"/>
                  </a:cubicBezTo>
                  <a:cubicBezTo>
                    <a:pt x="190" y="25"/>
                    <a:pt x="188" y="27"/>
                    <a:pt x="185" y="27"/>
                  </a:cubicBezTo>
                  <a:cubicBezTo>
                    <a:pt x="183" y="27"/>
                    <a:pt x="180" y="26"/>
                    <a:pt x="177" y="25"/>
                  </a:cubicBezTo>
                  <a:cubicBezTo>
                    <a:pt x="175" y="23"/>
                    <a:pt x="173" y="20"/>
                    <a:pt x="173" y="17"/>
                  </a:cubicBezTo>
                  <a:cubicBezTo>
                    <a:pt x="173" y="14"/>
                    <a:pt x="174" y="11"/>
                    <a:pt x="174" y="10"/>
                  </a:cubicBezTo>
                  <a:cubicBezTo>
                    <a:pt x="174" y="9"/>
                    <a:pt x="173" y="7"/>
                    <a:pt x="171" y="6"/>
                  </a:cubicBezTo>
                  <a:cubicBezTo>
                    <a:pt x="170" y="5"/>
                    <a:pt x="168" y="4"/>
                    <a:pt x="168" y="4"/>
                  </a:cubicBezTo>
                  <a:cubicBezTo>
                    <a:pt x="168" y="4"/>
                    <a:pt x="166" y="5"/>
                    <a:pt x="163" y="5"/>
                  </a:cubicBezTo>
                  <a:cubicBezTo>
                    <a:pt x="161" y="5"/>
                    <a:pt x="158" y="7"/>
                    <a:pt x="157" y="9"/>
                  </a:cubicBezTo>
                  <a:cubicBezTo>
                    <a:pt x="157" y="11"/>
                    <a:pt x="154" y="13"/>
                    <a:pt x="151" y="13"/>
                  </a:cubicBezTo>
                  <a:cubicBezTo>
                    <a:pt x="148" y="13"/>
                    <a:pt x="143" y="13"/>
                    <a:pt x="140" y="14"/>
                  </a:cubicBezTo>
                  <a:cubicBezTo>
                    <a:pt x="138" y="14"/>
                    <a:pt x="135" y="13"/>
                    <a:pt x="135" y="10"/>
                  </a:cubicBezTo>
                  <a:cubicBezTo>
                    <a:pt x="135" y="8"/>
                    <a:pt x="134" y="6"/>
                    <a:pt x="133" y="5"/>
                  </a:cubicBezTo>
                  <a:cubicBezTo>
                    <a:pt x="131" y="4"/>
                    <a:pt x="129" y="2"/>
                    <a:pt x="128" y="2"/>
                  </a:cubicBezTo>
                  <a:cubicBezTo>
                    <a:pt x="127" y="1"/>
                    <a:pt x="126" y="0"/>
                    <a:pt x="126" y="0"/>
                  </a:cubicBezTo>
                  <a:cubicBezTo>
                    <a:pt x="126" y="0"/>
                    <a:pt x="125" y="0"/>
                    <a:pt x="124" y="0"/>
                  </a:cubicBezTo>
                  <a:cubicBezTo>
                    <a:pt x="123" y="0"/>
                    <a:pt x="121" y="0"/>
                    <a:pt x="119" y="0"/>
                  </a:cubicBezTo>
                  <a:cubicBezTo>
                    <a:pt x="117" y="1"/>
                    <a:pt x="113" y="1"/>
                    <a:pt x="111" y="1"/>
                  </a:cubicBezTo>
                  <a:cubicBezTo>
                    <a:pt x="109" y="2"/>
                    <a:pt x="105" y="2"/>
                    <a:pt x="102" y="2"/>
                  </a:cubicBezTo>
                  <a:cubicBezTo>
                    <a:pt x="100" y="2"/>
                    <a:pt x="96" y="3"/>
                    <a:pt x="94" y="4"/>
                  </a:cubicBezTo>
                  <a:cubicBezTo>
                    <a:pt x="92" y="5"/>
                    <a:pt x="89" y="8"/>
                    <a:pt x="87" y="9"/>
                  </a:cubicBezTo>
                  <a:cubicBezTo>
                    <a:pt x="85" y="10"/>
                    <a:pt x="82" y="12"/>
                    <a:pt x="80" y="13"/>
                  </a:cubicBezTo>
                  <a:cubicBezTo>
                    <a:pt x="78" y="13"/>
                    <a:pt x="76" y="14"/>
                    <a:pt x="76" y="14"/>
                  </a:cubicBezTo>
                  <a:cubicBezTo>
                    <a:pt x="76" y="14"/>
                    <a:pt x="73" y="14"/>
                    <a:pt x="70" y="15"/>
                  </a:cubicBezTo>
                  <a:cubicBezTo>
                    <a:pt x="66" y="16"/>
                    <a:pt x="60" y="17"/>
                    <a:pt x="57" y="19"/>
                  </a:cubicBezTo>
                  <a:cubicBezTo>
                    <a:pt x="53" y="20"/>
                    <a:pt x="51" y="23"/>
                    <a:pt x="52" y="26"/>
                  </a:cubicBezTo>
                  <a:cubicBezTo>
                    <a:pt x="53" y="29"/>
                    <a:pt x="56" y="31"/>
                    <a:pt x="58" y="31"/>
                  </a:cubicBezTo>
                  <a:cubicBezTo>
                    <a:pt x="60" y="30"/>
                    <a:pt x="63" y="31"/>
                    <a:pt x="64" y="31"/>
                  </a:cubicBezTo>
                  <a:cubicBezTo>
                    <a:pt x="65" y="31"/>
                    <a:pt x="68" y="32"/>
                    <a:pt x="70" y="33"/>
                  </a:cubicBezTo>
                  <a:cubicBezTo>
                    <a:pt x="71" y="34"/>
                    <a:pt x="74" y="36"/>
                    <a:pt x="75" y="38"/>
                  </a:cubicBezTo>
                  <a:cubicBezTo>
                    <a:pt x="77" y="41"/>
                    <a:pt x="76" y="43"/>
                    <a:pt x="74" y="43"/>
                  </a:cubicBezTo>
                  <a:cubicBezTo>
                    <a:pt x="72" y="44"/>
                    <a:pt x="70" y="46"/>
                    <a:pt x="70" y="48"/>
                  </a:cubicBezTo>
                  <a:cubicBezTo>
                    <a:pt x="70" y="51"/>
                    <a:pt x="71" y="54"/>
                    <a:pt x="73" y="56"/>
                  </a:cubicBezTo>
                  <a:cubicBezTo>
                    <a:pt x="75" y="58"/>
                    <a:pt x="76" y="62"/>
                    <a:pt x="77" y="65"/>
                  </a:cubicBezTo>
                  <a:cubicBezTo>
                    <a:pt x="77" y="67"/>
                    <a:pt x="79" y="70"/>
                    <a:pt x="81" y="70"/>
                  </a:cubicBezTo>
                  <a:cubicBezTo>
                    <a:pt x="84" y="70"/>
                    <a:pt x="86" y="71"/>
                    <a:pt x="87" y="73"/>
                  </a:cubicBezTo>
                  <a:cubicBezTo>
                    <a:pt x="88" y="74"/>
                    <a:pt x="89" y="76"/>
                    <a:pt x="88" y="77"/>
                  </a:cubicBezTo>
                  <a:cubicBezTo>
                    <a:pt x="88" y="78"/>
                    <a:pt x="86" y="82"/>
                    <a:pt x="84" y="85"/>
                  </a:cubicBezTo>
                  <a:cubicBezTo>
                    <a:pt x="82" y="88"/>
                    <a:pt x="79" y="90"/>
                    <a:pt x="76" y="89"/>
                  </a:cubicBezTo>
                  <a:cubicBezTo>
                    <a:pt x="74" y="88"/>
                    <a:pt x="70" y="89"/>
                    <a:pt x="67" y="91"/>
                  </a:cubicBezTo>
                  <a:cubicBezTo>
                    <a:pt x="65" y="92"/>
                    <a:pt x="61" y="95"/>
                    <a:pt x="59" y="98"/>
                  </a:cubicBezTo>
                  <a:cubicBezTo>
                    <a:pt x="58" y="100"/>
                    <a:pt x="53" y="103"/>
                    <a:pt x="50" y="106"/>
                  </a:cubicBezTo>
                  <a:cubicBezTo>
                    <a:pt x="47" y="108"/>
                    <a:pt x="42" y="108"/>
                    <a:pt x="40" y="106"/>
                  </a:cubicBezTo>
                  <a:cubicBezTo>
                    <a:pt x="37" y="103"/>
                    <a:pt x="34" y="103"/>
                    <a:pt x="32" y="106"/>
                  </a:cubicBezTo>
                  <a:cubicBezTo>
                    <a:pt x="31" y="108"/>
                    <a:pt x="27" y="110"/>
                    <a:pt x="24" y="110"/>
                  </a:cubicBezTo>
                  <a:cubicBezTo>
                    <a:pt x="21" y="111"/>
                    <a:pt x="19" y="111"/>
                    <a:pt x="19" y="111"/>
                  </a:cubicBezTo>
                  <a:cubicBezTo>
                    <a:pt x="19" y="111"/>
                    <a:pt x="17" y="112"/>
                    <a:pt x="15" y="113"/>
                  </a:cubicBezTo>
                  <a:cubicBezTo>
                    <a:pt x="13" y="114"/>
                    <a:pt x="11" y="116"/>
                    <a:pt x="10" y="118"/>
                  </a:cubicBezTo>
                  <a:cubicBezTo>
                    <a:pt x="9" y="120"/>
                    <a:pt x="7" y="122"/>
                    <a:pt x="6" y="122"/>
                  </a:cubicBezTo>
                  <a:cubicBezTo>
                    <a:pt x="5" y="123"/>
                    <a:pt x="4" y="125"/>
                    <a:pt x="2" y="127"/>
                  </a:cubicBezTo>
                  <a:cubicBezTo>
                    <a:pt x="1" y="129"/>
                    <a:pt x="0" y="130"/>
                    <a:pt x="0" y="130"/>
                  </a:cubicBezTo>
                  <a:cubicBezTo>
                    <a:pt x="0" y="130"/>
                    <a:pt x="0" y="131"/>
                    <a:pt x="1" y="132"/>
                  </a:cubicBezTo>
                  <a:cubicBezTo>
                    <a:pt x="2" y="133"/>
                    <a:pt x="2" y="135"/>
                    <a:pt x="2" y="136"/>
                  </a:cubicBezTo>
                  <a:cubicBezTo>
                    <a:pt x="3" y="137"/>
                    <a:pt x="4" y="139"/>
                    <a:pt x="5" y="140"/>
                  </a:cubicBezTo>
                  <a:cubicBezTo>
                    <a:pt x="6" y="140"/>
                    <a:pt x="8" y="142"/>
                    <a:pt x="9" y="143"/>
                  </a:cubicBezTo>
                  <a:cubicBezTo>
                    <a:pt x="10" y="144"/>
                    <a:pt x="11" y="146"/>
                    <a:pt x="12" y="147"/>
                  </a:cubicBezTo>
                  <a:cubicBezTo>
                    <a:pt x="12" y="148"/>
                    <a:pt x="13" y="150"/>
                    <a:pt x="14" y="152"/>
                  </a:cubicBezTo>
                  <a:cubicBezTo>
                    <a:pt x="15" y="154"/>
                    <a:pt x="18" y="156"/>
                    <a:pt x="20" y="158"/>
                  </a:cubicBezTo>
                  <a:cubicBezTo>
                    <a:pt x="23" y="160"/>
                    <a:pt x="26" y="161"/>
                    <a:pt x="28" y="162"/>
                  </a:cubicBezTo>
                  <a:cubicBezTo>
                    <a:pt x="29" y="162"/>
                    <a:pt x="34" y="163"/>
                    <a:pt x="37" y="164"/>
                  </a:cubicBezTo>
                  <a:cubicBezTo>
                    <a:pt x="40" y="165"/>
                    <a:pt x="45" y="167"/>
                    <a:pt x="47" y="167"/>
                  </a:cubicBezTo>
                  <a:cubicBezTo>
                    <a:pt x="49" y="167"/>
                    <a:pt x="52" y="169"/>
                    <a:pt x="54" y="170"/>
                  </a:cubicBezTo>
                  <a:cubicBezTo>
                    <a:pt x="57" y="171"/>
                    <a:pt x="62" y="173"/>
                    <a:pt x="67" y="175"/>
                  </a:cubicBezTo>
                  <a:cubicBezTo>
                    <a:pt x="71" y="177"/>
                    <a:pt x="78" y="179"/>
                    <a:pt x="81" y="180"/>
                  </a:cubicBezTo>
                  <a:cubicBezTo>
                    <a:pt x="84" y="180"/>
                    <a:pt x="90" y="182"/>
                    <a:pt x="93" y="183"/>
                  </a:cubicBezTo>
                  <a:cubicBezTo>
                    <a:pt x="97" y="184"/>
                    <a:pt x="102" y="185"/>
                    <a:pt x="105" y="186"/>
                  </a:cubicBezTo>
                  <a:cubicBezTo>
                    <a:pt x="109" y="187"/>
                    <a:pt x="111" y="188"/>
                    <a:pt x="111" y="188"/>
                  </a:cubicBezTo>
                  <a:cubicBezTo>
                    <a:pt x="111" y="188"/>
                    <a:pt x="112" y="186"/>
                    <a:pt x="113" y="183"/>
                  </a:cubicBezTo>
                  <a:cubicBezTo>
                    <a:pt x="114" y="180"/>
                    <a:pt x="115" y="176"/>
                    <a:pt x="116" y="17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34"/>
            <p:cNvSpPr>
              <a:spLocks/>
            </p:cNvSpPr>
            <p:nvPr/>
          </p:nvSpPr>
          <p:spPr bwMode="auto">
            <a:xfrm>
              <a:off x="6499225" y="4875213"/>
              <a:ext cx="914400" cy="396875"/>
            </a:xfrm>
            <a:custGeom>
              <a:avLst/>
              <a:gdLst/>
              <a:ahLst/>
              <a:cxnLst>
                <a:cxn ang="0">
                  <a:pos x="224" y="48"/>
                </a:cxn>
                <a:cxn ang="0">
                  <a:pos x="213" y="44"/>
                </a:cxn>
                <a:cxn ang="0">
                  <a:pos x="200" y="42"/>
                </a:cxn>
                <a:cxn ang="0">
                  <a:pos x="194" y="52"/>
                </a:cxn>
                <a:cxn ang="0">
                  <a:pos x="176" y="53"/>
                </a:cxn>
                <a:cxn ang="0">
                  <a:pos x="161" y="44"/>
                </a:cxn>
                <a:cxn ang="0">
                  <a:pos x="152" y="23"/>
                </a:cxn>
                <a:cxn ang="0">
                  <a:pos x="142" y="17"/>
                </a:cxn>
                <a:cxn ang="0">
                  <a:pos x="135" y="15"/>
                </a:cxn>
                <a:cxn ang="0">
                  <a:pos x="126" y="3"/>
                </a:cxn>
                <a:cxn ang="0">
                  <a:pos x="122" y="2"/>
                </a:cxn>
                <a:cxn ang="0">
                  <a:pos x="110" y="7"/>
                </a:cxn>
                <a:cxn ang="0">
                  <a:pos x="101" y="16"/>
                </a:cxn>
                <a:cxn ang="0">
                  <a:pos x="85" y="20"/>
                </a:cxn>
                <a:cxn ang="0">
                  <a:pos x="78" y="25"/>
                </a:cxn>
                <a:cxn ang="0">
                  <a:pos x="72" y="21"/>
                </a:cxn>
                <a:cxn ang="0">
                  <a:pos x="52" y="23"/>
                </a:cxn>
                <a:cxn ang="0">
                  <a:pos x="32" y="33"/>
                </a:cxn>
                <a:cxn ang="0">
                  <a:pos x="42" y="32"/>
                </a:cxn>
                <a:cxn ang="0">
                  <a:pos x="25" y="39"/>
                </a:cxn>
                <a:cxn ang="0">
                  <a:pos x="21" y="36"/>
                </a:cxn>
                <a:cxn ang="0">
                  <a:pos x="0" y="44"/>
                </a:cxn>
                <a:cxn ang="0">
                  <a:pos x="12" y="55"/>
                </a:cxn>
                <a:cxn ang="0">
                  <a:pos x="13" y="67"/>
                </a:cxn>
                <a:cxn ang="0">
                  <a:pos x="23" y="78"/>
                </a:cxn>
                <a:cxn ang="0">
                  <a:pos x="41" y="87"/>
                </a:cxn>
                <a:cxn ang="0">
                  <a:pos x="52" y="98"/>
                </a:cxn>
                <a:cxn ang="0">
                  <a:pos x="55" y="95"/>
                </a:cxn>
                <a:cxn ang="0">
                  <a:pos x="60" y="85"/>
                </a:cxn>
                <a:cxn ang="0">
                  <a:pos x="61" y="79"/>
                </a:cxn>
                <a:cxn ang="0">
                  <a:pos x="62" y="71"/>
                </a:cxn>
                <a:cxn ang="0">
                  <a:pos x="68" y="60"/>
                </a:cxn>
                <a:cxn ang="0">
                  <a:pos x="82" y="60"/>
                </a:cxn>
                <a:cxn ang="0">
                  <a:pos x="91" y="61"/>
                </a:cxn>
                <a:cxn ang="0">
                  <a:pos x="93" y="72"/>
                </a:cxn>
                <a:cxn ang="0">
                  <a:pos x="98" y="93"/>
                </a:cxn>
                <a:cxn ang="0">
                  <a:pos x="124" y="97"/>
                </a:cxn>
                <a:cxn ang="0">
                  <a:pos x="137" y="87"/>
                </a:cxn>
                <a:cxn ang="0">
                  <a:pos x="147" y="75"/>
                </a:cxn>
                <a:cxn ang="0">
                  <a:pos x="163" y="68"/>
                </a:cxn>
                <a:cxn ang="0">
                  <a:pos x="168" y="60"/>
                </a:cxn>
                <a:cxn ang="0">
                  <a:pos x="170" y="61"/>
                </a:cxn>
                <a:cxn ang="0">
                  <a:pos x="179" y="61"/>
                </a:cxn>
                <a:cxn ang="0">
                  <a:pos x="186" y="69"/>
                </a:cxn>
                <a:cxn ang="0">
                  <a:pos x="194" y="76"/>
                </a:cxn>
                <a:cxn ang="0">
                  <a:pos x="201" y="89"/>
                </a:cxn>
                <a:cxn ang="0">
                  <a:pos x="208" y="91"/>
                </a:cxn>
                <a:cxn ang="0">
                  <a:pos x="212" y="97"/>
                </a:cxn>
                <a:cxn ang="0">
                  <a:pos x="215" y="106"/>
                </a:cxn>
                <a:cxn ang="0">
                  <a:pos x="244" y="60"/>
                </a:cxn>
                <a:cxn ang="0">
                  <a:pos x="236" y="49"/>
                </a:cxn>
              </a:cxnLst>
              <a:rect l="0" t="0" r="r" b="b"/>
              <a:pathLst>
                <a:path w="244" h="106">
                  <a:moveTo>
                    <a:pt x="236" y="49"/>
                  </a:moveTo>
                  <a:cubicBezTo>
                    <a:pt x="232" y="49"/>
                    <a:pt x="226" y="49"/>
                    <a:pt x="224" y="48"/>
                  </a:cubicBezTo>
                  <a:cubicBezTo>
                    <a:pt x="222" y="48"/>
                    <a:pt x="219" y="47"/>
                    <a:pt x="218" y="46"/>
                  </a:cubicBezTo>
                  <a:cubicBezTo>
                    <a:pt x="217" y="45"/>
                    <a:pt x="215" y="44"/>
                    <a:pt x="213" y="44"/>
                  </a:cubicBezTo>
                  <a:cubicBezTo>
                    <a:pt x="211" y="44"/>
                    <a:pt x="208" y="43"/>
                    <a:pt x="206" y="42"/>
                  </a:cubicBezTo>
                  <a:cubicBezTo>
                    <a:pt x="204" y="41"/>
                    <a:pt x="201" y="41"/>
                    <a:pt x="200" y="42"/>
                  </a:cubicBezTo>
                  <a:cubicBezTo>
                    <a:pt x="198" y="43"/>
                    <a:pt x="197" y="48"/>
                    <a:pt x="198" y="52"/>
                  </a:cubicBezTo>
                  <a:cubicBezTo>
                    <a:pt x="198" y="52"/>
                    <a:pt x="198" y="52"/>
                    <a:pt x="194" y="52"/>
                  </a:cubicBezTo>
                  <a:cubicBezTo>
                    <a:pt x="190" y="52"/>
                    <a:pt x="190" y="52"/>
                    <a:pt x="190" y="52"/>
                  </a:cubicBezTo>
                  <a:cubicBezTo>
                    <a:pt x="185" y="54"/>
                    <a:pt x="179" y="54"/>
                    <a:pt x="176" y="53"/>
                  </a:cubicBezTo>
                  <a:cubicBezTo>
                    <a:pt x="173" y="52"/>
                    <a:pt x="170" y="50"/>
                    <a:pt x="169" y="50"/>
                  </a:cubicBezTo>
                  <a:cubicBezTo>
                    <a:pt x="167" y="49"/>
                    <a:pt x="164" y="47"/>
                    <a:pt x="161" y="44"/>
                  </a:cubicBezTo>
                  <a:cubicBezTo>
                    <a:pt x="158" y="42"/>
                    <a:pt x="155" y="38"/>
                    <a:pt x="154" y="34"/>
                  </a:cubicBezTo>
                  <a:cubicBezTo>
                    <a:pt x="153" y="31"/>
                    <a:pt x="152" y="26"/>
                    <a:pt x="152" y="23"/>
                  </a:cubicBezTo>
                  <a:cubicBezTo>
                    <a:pt x="152" y="20"/>
                    <a:pt x="150" y="17"/>
                    <a:pt x="147" y="17"/>
                  </a:cubicBezTo>
                  <a:cubicBezTo>
                    <a:pt x="145" y="17"/>
                    <a:pt x="142" y="17"/>
                    <a:pt x="142" y="17"/>
                  </a:cubicBezTo>
                  <a:cubicBezTo>
                    <a:pt x="142" y="17"/>
                    <a:pt x="141" y="17"/>
                    <a:pt x="139" y="17"/>
                  </a:cubicBezTo>
                  <a:cubicBezTo>
                    <a:pt x="138" y="17"/>
                    <a:pt x="136" y="16"/>
                    <a:pt x="135" y="15"/>
                  </a:cubicBezTo>
                  <a:cubicBezTo>
                    <a:pt x="134" y="13"/>
                    <a:pt x="132" y="11"/>
                    <a:pt x="131" y="9"/>
                  </a:cubicBezTo>
                  <a:cubicBezTo>
                    <a:pt x="129" y="7"/>
                    <a:pt x="127" y="4"/>
                    <a:pt x="126" y="3"/>
                  </a:cubicBezTo>
                  <a:cubicBezTo>
                    <a:pt x="125" y="2"/>
                    <a:pt x="124" y="0"/>
                    <a:pt x="124" y="0"/>
                  </a:cubicBezTo>
                  <a:cubicBezTo>
                    <a:pt x="124" y="0"/>
                    <a:pt x="123" y="1"/>
                    <a:pt x="122" y="2"/>
                  </a:cubicBezTo>
                  <a:cubicBezTo>
                    <a:pt x="120" y="3"/>
                    <a:pt x="117" y="4"/>
                    <a:pt x="115" y="5"/>
                  </a:cubicBezTo>
                  <a:cubicBezTo>
                    <a:pt x="112" y="6"/>
                    <a:pt x="110" y="7"/>
                    <a:pt x="110" y="7"/>
                  </a:cubicBezTo>
                  <a:cubicBezTo>
                    <a:pt x="110" y="7"/>
                    <a:pt x="109" y="9"/>
                    <a:pt x="107" y="11"/>
                  </a:cubicBezTo>
                  <a:cubicBezTo>
                    <a:pt x="106" y="13"/>
                    <a:pt x="103" y="15"/>
                    <a:pt x="101" y="16"/>
                  </a:cubicBezTo>
                  <a:cubicBezTo>
                    <a:pt x="99" y="16"/>
                    <a:pt x="96" y="18"/>
                    <a:pt x="94" y="18"/>
                  </a:cubicBezTo>
                  <a:cubicBezTo>
                    <a:pt x="91" y="19"/>
                    <a:pt x="87" y="20"/>
                    <a:pt x="85" y="20"/>
                  </a:cubicBezTo>
                  <a:cubicBezTo>
                    <a:pt x="82" y="20"/>
                    <a:pt x="80" y="21"/>
                    <a:pt x="80" y="23"/>
                  </a:cubicBezTo>
                  <a:cubicBezTo>
                    <a:pt x="81" y="24"/>
                    <a:pt x="80" y="25"/>
                    <a:pt x="78" y="25"/>
                  </a:cubicBezTo>
                  <a:cubicBezTo>
                    <a:pt x="76" y="25"/>
                    <a:pt x="75" y="24"/>
                    <a:pt x="75" y="23"/>
                  </a:cubicBezTo>
                  <a:cubicBezTo>
                    <a:pt x="75" y="22"/>
                    <a:pt x="74" y="21"/>
                    <a:pt x="72" y="21"/>
                  </a:cubicBezTo>
                  <a:cubicBezTo>
                    <a:pt x="70" y="21"/>
                    <a:pt x="65" y="21"/>
                    <a:pt x="62" y="21"/>
                  </a:cubicBezTo>
                  <a:cubicBezTo>
                    <a:pt x="59" y="22"/>
                    <a:pt x="54" y="22"/>
                    <a:pt x="52" y="23"/>
                  </a:cubicBezTo>
                  <a:cubicBezTo>
                    <a:pt x="49" y="24"/>
                    <a:pt x="43" y="27"/>
                    <a:pt x="37" y="29"/>
                  </a:cubicBezTo>
                  <a:cubicBezTo>
                    <a:pt x="31" y="32"/>
                    <a:pt x="29" y="34"/>
                    <a:pt x="32" y="33"/>
                  </a:cubicBezTo>
                  <a:cubicBezTo>
                    <a:pt x="35" y="32"/>
                    <a:pt x="39" y="31"/>
                    <a:pt x="42" y="31"/>
                  </a:cubicBezTo>
                  <a:cubicBezTo>
                    <a:pt x="45" y="30"/>
                    <a:pt x="45" y="31"/>
                    <a:pt x="42" y="32"/>
                  </a:cubicBezTo>
                  <a:cubicBezTo>
                    <a:pt x="40" y="33"/>
                    <a:pt x="36" y="35"/>
                    <a:pt x="33" y="36"/>
                  </a:cubicBezTo>
                  <a:cubicBezTo>
                    <a:pt x="30" y="37"/>
                    <a:pt x="27" y="38"/>
                    <a:pt x="25" y="39"/>
                  </a:cubicBezTo>
                  <a:cubicBezTo>
                    <a:pt x="24" y="39"/>
                    <a:pt x="22" y="38"/>
                    <a:pt x="22" y="37"/>
                  </a:cubicBezTo>
                  <a:cubicBezTo>
                    <a:pt x="22" y="36"/>
                    <a:pt x="22" y="36"/>
                    <a:pt x="21" y="36"/>
                  </a:cubicBezTo>
                  <a:cubicBezTo>
                    <a:pt x="20" y="36"/>
                    <a:pt x="17" y="37"/>
                    <a:pt x="13" y="39"/>
                  </a:cubicBezTo>
                  <a:cubicBezTo>
                    <a:pt x="10" y="40"/>
                    <a:pt x="4" y="43"/>
                    <a:pt x="0" y="44"/>
                  </a:cubicBezTo>
                  <a:cubicBezTo>
                    <a:pt x="0" y="44"/>
                    <a:pt x="3" y="45"/>
                    <a:pt x="6" y="47"/>
                  </a:cubicBezTo>
                  <a:cubicBezTo>
                    <a:pt x="9" y="49"/>
                    <a:pt x="11" y="53"/>
                    <a:pt x="12" y="55"/>
                  </a:cubicBezTo>
                  <a:cubicBezTo>
                    <a:pt x="12" y="57"/>
                    <a:pt x="13" y="59"/>
                    <a:pt x="13" y="61"/>
                  </a:cubicBezTo>
                  <a:cubicBezTo>
                    <a:pt x="13" y="62"/>
                    <a:pt x="13" y="65"/>
                    <a:pt x="13" y="67"/>
                  </a:cubicBezTo>
                  <a:cubicBezTo>
                    <a:pt x="13" y="69"/>
                    <a:pt x="14" y="71"/>
                    <a:pt x="16" y="72"/>
                  </a:cubicBezTo>
                  <a:cubicBezTo>
                    <a:pt x="19" y="73"/>
                    <a:pt x="22" y="76"/>
                    <a:pt x="23" y="78"/>
                  </a:cubicBezTo>
                  <a:cubicBezTo>
                    <a:pt x="24" y="80"/>
                    <a:pt x="28" y="82"/>
                    <a:pt x="31" y="83"/>
                  </a:cubicBezTo>
                  <a:cubicBezTo>
                    <a:pt x="33" y="84"/>
                    <a:pt x="38" y="86"/>
                    <a:pt x="41" y="87"/>
                  </a:cubicBezTo>
                  <a:cubicBezTo>
                    <a:pt x="44" y="89"/>
                    <a:pt x="47" y="92"/>
                    <a:pt x="48" y="94"/>
                  </a:cubicBezTo>
                  <a:cubicBezTo>
                    <a:pt x="48" y="96"/>
                    <a:pt x="50" y="98"/>
                    <a:pt x="52" y="98"/>
                  </a:cubicBezTo>
                  <a:cubicBezTo>
                    <a:pt x="54" y="99"/>
                    <a:pt x="55" y="99"/>
                    <a:pt x="55" y="99"/>
                  </a:cubicBezTo>
                  <a:cubicBezTo>
                    <a:pt x="55" y="99"/>
                    <a:pt x="55" y="97"/>
                    <a:pt x="55" y="95"/>
                  </a:cubicBezTo>
                  <a:cubicBezTo>
                    <a:pt x="54" y="93"/>
                    <a:pt x="55" y="90"/>
                    <a:pt x="57" y="89"/>
                  </a:cubicBezTo>
                  <a:cubicBezTo>
                    <a:pt x="58" y="88"/>
                    <a:pt x="60" y="86"/>
                    <a:pt x="60" y="85"/>
                  </a:cubicBezTo>
                  <a:cubicBezTo>
                    <a:pt x="61" y="84"/>
                    <a:pt x="62" y="83"/>
                    <a:pt x="61" y="82"/>
                  </a:cubicBezTo>
                  <a:cubicBezTo>
                    <a:pt x="61" y="81"/>
                    <a:pt x="61" y="80"/>
                    <a:pt x="61" y="79"/>
                  </a:cubicBezTo>
                  <a:cubicBezTo>
                    <a:pt x="61" y="78"/>
                    <a:pt x="61" y="76"/>
                    <a:pt x="61" y="75"/>
                  </a:cubicBezTo>
                  <a:cubicBezTo>
                    <a:pt x="60" y="74"/>
                    <a:pt x="61" y="73"/>
                    <a:pt x="62" y="71"/>
                  </a:cubicBezTo>
                  <a:cubicBezTo>
                    <a:pt x="63" y="70"/>
                    <a:pt x="64" y="67"/>
                    <a:pt x="64" y="65"/>
                  </a:cubicBezTo>
                  <a:cubicBezTo>
                    <a:pt x="64" y="63"/>
                    <a:pt x="66" y="61"/>
                    <a:pt x="68" y="60"/>
                  </a:cubicBezTo>
                  <a:cubicBezTo>
                    <a:pt x="71" y="59"/>
                    <a:pt x="74" y="58"/>
                    <a:pt x="76" y="58"/>
                  </a:cubicBezTo>
                  <a:cubicBezTo>
                    <a:pt x="78" y="57"/>
                    <a:pt x="81" y="59"/>
                    <a:pt x="82" y="60"/>
                  </a:cubicBezTo>
                  <a:cubicBezTo>
                    <a:pt x="84" y="62"/>
                    <a:pt x="86" y="63"/>
                    <a:pt x="88" y="62"/>
                  </a:cubicBezTo>
                  <a:cubicBezTo>
                    <a:pt x="90" y="62"/>
                    <a:pt x="91" y="61"/>
                    <a:pt x="91" y="61"/>
                  </a:cubicBezTo>
                  <a:cubicBezTo>
                    <a:pt x="91" y="61"/>
                    <a:pt x="91" y="63"/>
                    <a:pt x="92" y="65"/>
                  </a:cubicBezTo>
                  <a:cubicBezTo>
                    <a:pt x="93" y="67"/>
                    <a:pt x="93" y="71"/>
                    <a:pt x="93" y="72"/>
                  </a:cubicBezTo>
                  <a:cubicBezTo>
                    <a:pt x="92" y="74"/>
                    <a:pt x="93" y="79"/>
                    <a:pt x="94" y="83"/>
                  </a:cubicBezTo>
                  <a:cubicBezTo>
                    <a:pt x="95" y="87"/>
                    <a:pt x="97" y="92"/>
                    <a:pt x="98" y="93"/>
                  </a:cubicBezTo>
                  <a:cubicBezTo>
                    <a:pt x="100" y="94"/>
                    <a:pt x="105" y="97"/>
                    <a:pt x="110" y="100"/>
                  </a:cubicBezTo>
                  <a:cubicBezTo>
                    <a:pt x="114" y="102"/>
                    <a:pt x="121" y="101"/>
                    <a:pt x="124" y="97"/>
                  </a:cubicBezTo>
                  <a:cubicBezTo>
                    <a:pt x="127" y="94"/>
                    <a:pt x="130" y="90"/>
                    <a:pt x="132" y="89"/>
                  </a:cubicBezTo>
                  <a:cubicBezTo>
                    <a:pt x="133" y="88"/>
                    <a:pt x="135" y="87"/>
                    <a:pt x="137" y="87"/>
                  </a:cubicBezTo>
                  <a:cubicBezTo>
                    <a:pt x="138" y="87"/>
                    <a:pt x="140" y="85"/>
                    <a:pt x="141" y="82"/>
                  </a:cubicBezTo>
                  <a:cubicBezTo>
                    <a:pt x="142" y="79"/>
                    <a:pt x="145" y="76"/>
                    <a:pt x="147" y="75"/>
                  </a:cubicBezTo>
                  <a:cubicBezTo>
                    <a:pt x="149" y="74"/>
                    <a:pt x="153" y="72"/>
                    <a:pt x="157" y="72"/>
                  </a:cubicBezTo>
                  <a:cubicBezTo>
                    <a:pt x="161" y="71"/>
                    <a:pt x="164" y="69"/>
                    <a:pt x="163" y="68"/>
                  </a:cubicBezTo>
                  <a:cubicBezTo>
                    <a:pt x="163" y="67"/>
                    <a:pt x="164" y="65"/>
                    <a:pt x="165" y="64"/>
                  </a:cubicBezTo>
                  <a:cubicBezTo>
                    <a:pt x="166" y="63"/>
                    <a:pt x="167" y="61"/>
                    <a:pt x="168" y="60"/>
                  </a:cubicBezTo>
                  <a:cubicBezTo>
                    <a:pt x="168" y="60"/>
                    <a:pt x="169" y="59"/>
                    <a:pt x="169" y="59"/>
                  </a:cubicBezTo>
                  <a:cubicBezTo>
                    <a:pt x="169" y="59"/>
                    <a:pt x="169" y="60"/>
                    <a:pt x="170" y="61"/>
                  </a:cubicBezTo>
                  <a:cubicBezTo>
                    <a:pt x="171" y="62"/>
                    <a:pt x="172" y="62"/>
                    <a:pt x="173" y="62"/>
                  </a:cubicBezTo>
                  <a:cubicBezTo>
                    <a:pt x="175" y="61"/>
                    <a:pt x="177" y="61"/>
                    <a:pt x="179" y="61"/>
                  </a:cubicBezTo>
                  <a:cubicBezTo>
                    <a:pt x="181" y="61"/>
                    <a:pt x="184" y="63"/>
                    <a:pt x="184" y="65"/>
                  </a:cubicBezTo>
                  <a:cubicBezTo>
                    <a:pt x="185" y="67"/>
                    <a:pt x="186" y="69"/>
                    <a:pt x="186" y="69"/>
                  </a:cubicBezTo>
                  <a:cubicBezTo>
                    <a:pt x="186" y="69"/>
                    <a:pt x="187" y="70"/>
                    <a:pt x="189" y="71"/>
                  </a:cubicBezTo>
                  <a:cubicBezTo>
                    <a:pt x="191" y="73"/>
                    <a:pt x="193" y="75"/>
                    <a:pt x="194" y="76"/>
                  </a:cubicBezTo>
                  <a:cubicBezTo>
                    <a:pt x="195" y="78"/>
                    <a:pt x="196" y="81"/>
                    <a:pt x="196" y="84"/>
                  </a:cubicBezTo>
                  <a:cubicBezTo>
                    <a:pt x="196" y="86"/>
                    <a:pt x="199" y="89"/>
                    <a:pt x="201" y="89"/>
                  </a:cubicBezTo>
                  <a:cubicBezTo>
                    <a:pt x="204" y="89"/>
                    <a:pt x="206" y="90"/>
                    <a:pt x="206" y="90"/>
                  </a:cubicBezTo>
                  <a:cubicBezTo>
                    <a:pt x="206" y="90"/>
                    <a:pt x="207" y="90"/>
                    <a:pt x="208" y="91"/>
                  </a:cubicBezTo>
                  <a:cubicBezTo>
                    <a:pt x="208" y="91"/>
                    <a:pt x="209" y="93"/>
                    <a:pt x="209" y="94"/>
                  </a:cubicBezTo>
                  <a:cubicBezTo>
                    <a:pt x="209" y="95"/>
                    <a:pt x="210" y="96"/>
                    <a:pt x="212" y="97"/>
                  </a:cubicBezTo>
                  <a:cubicBezTo>
                    <a:pt x="213" y="97"/>
                    <a:pt x="214" y="99"/>
                    <a:pt x="215" y="102"/>
                  </a:cubicBezTo>
                  <a:cubicBezTo>
                    <a:pt x="215" y="104"/>
                    <a:pt x="215" y="106"/>
                    <a:pt x="215" y="106"/>
                  </a:cubicBezTo>
                  <a:cubicBezTo>
                    <a:pt x="244" y="104"/>
                    <a:pt x="244" y="104"/>
                    <a:pt x="244" y="104"/>
                  </a:cubicBezTo>
                  <a:cubicBezTo>
                    <a:pt x="244" y="60"/>
                    <a:pt x="244" y="60"/>
                    <a:pt x="244" y="60"/>
                  </a:cubicBezTo>
                  <a:cubicBezTo>
                    <a:pt x="244" y="60"/>
                    <a:pt x="244" y="57"/>
                    <a:pt x="244" y="55"/>
                  </a:cubicBezTo>
                  <a:cubicBezTo>
                    <a:pt x="243" y="52"/>
                    <a:pt x="240" y="50"/>
                    <a:pt x="236" y="49"/>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35"/>
            <p:cNvSpPr>
              <a:spLocks/>
            </p:cNvSpPr>
            <p:nvPr/>
          </p:nvSpPr>
          <p:spPr bwMode="auto">
            <a:xfrm>
              <a:off x="6559550" y="5087938"/>
              <a:ext cx="1041400" cy="995363"/>
            </a:xfrm>
            <a:custGeom>
              <a:avLst/>
              <a:gdLst/>
              <a:ahLst/>
              <a:cxnLst>
                <a:cxn ang="0">
                  <a:pos x="193" y="37"/>
                </a:cxn>
                <a:cxn ang="0">
                  <a:pos x="190" y="33"/>
                </a:cxn>
                <a:cxn ang="0">
                  <a:pos x="180" y="27"/>
                </a:cxn>
                <a:cxn ang="0">
                  <a:pos x="173" y="14"/>
                </a:cxn>
                <a:cxn ang="0">
                  <a:pos x="168" y="8"/>
                </a:cxn>
                <a:cxn ang="0">
                  <a:pos x="157" y="5"/>
                </a:cxn>
                <a:cxn ang="0">
                  <a:pos x="153" y="2"/>
                </a:cxn>
                <a:cxn ang="0">
                  <a:pos x="149" y="7"/>
                </a:cxn>
                <a:cxn ang="0">
                  <a:pos x="141" y="15"/>
                </a:cxn>
                <a:cxn ang="0">
                  <a:pos x="125" y="25"/>
                </a:cxn>
                <a:cxn ang="0">
                  <a:pos x="116" y="32"/>
                </a:cxn>
                <a:cxn ang="0">
                  <a:pos x="94" y="43"/>
                </a:cxn>
                <a:cxn ang="0">
                  <a:pos x="78" y="26"/>
                </a:cxn>
                <a:cxn ang="0">
                  <a:pos x="76" y="8"/>
                </a:cxn>
                <a:cxn ang="0">
                  <a:pos x="72" y="5"/>
                </a:cxn>
                <a:cxn ang="0">
                  <a:pos x="60" y="1"/>
                </a:cxn>
                <a:cxn ang="0">
                  <a:pos x="48" y="8"/>
                </a:cxn>
                <a:cxn ang="0">
                  <a:pos x="45" y="18"/>
                </a:cxn>
                <a:cxn ang="0">
                  <a:pos x="45" y="25"/>
                </a:cxn>
                <a:cxn ang="0">
                  <a:pos x="41" y="32"/>
                </a:cxn>
                <a:cxn ang="0">
                  <a:pos x="39" y="42"/>
                </a:cxn>
                <a:cxn ang="0">
                  <a:pos x="46" y="49"/>
                </a:cxn>
                <a:cxn ang="0">
                  <a:pos x="37" y="51"/>
                </a:cxn>
                <a:cxn ang="0">
                  <a:pos x="36" y="61"/>
                </a:cxn>
                <a:cxn ang="0">
                  <a:pos x="29" y="63"/>
                </a:cxn>
                <a:cxn ang="0">
                  <a:pos x="18" y="68"/>
                </a:cxn>
                <a:cxn ang="0">
                  <a:pos x="15" y="74"/>
                </a:cxn>
                <a:cxn ang="0">
                  <a:pos x="13" y="87"/>
                </a:cxn>
                <a:cxn ang="0">
                  <a:pos x="5" y="101"/>
                </a:cxn>
                <a:cxn ang="0">
                  <a:pos x="1" y="115"/>
                </a:cxn>
                <a:cxn ang="0">
                  <a:pos x="5" y="137"/>
                </a:cxn>
                <a:cxn ang="0">
                  <a:pos x="4" y="149"/>
                </a:cxn>
                <a:cxn ang="0">
                  <a:pos x="13" y="150"/>
                </a:cxn>
                <a:cxn ang="0">
                  <a:pos x="18" y="157"/>
                </a:cxn>
                <a:cxn ang="0">
                  <a:pos x="34" y="169"/>
                </a:cxn>
                <a:cxn ang="0">
                  <a:pos x="55" y="184"/>
                </a:cxn>
                <a:cxn ang="0">
                  <a:pos x="75" y="200"/>
                </a:cxn>
                <a:cxn ang="0">
                  <a:pos x="93" y="213"/>
                </a:cxn>
                <a:cxn ang="0">
                  <a:pos x="108" y="220"/>
                </a:cxn>
                <a:cxn ang="0">
                  <a:pos x="105" y="224"/>
                </a:cxn>
                <a:cxn ang="0">
                  <a:pos x="126" y="244"/>
                </a:cxn>
                <a:cxn ang="0">
                  <a:pos x="148" y="263"/>
                </a:cxn>
                <a:cxn ang="0">
                  <a:pos x="153" y="261"/>
                </a:cxn>
                <a:cxn ang="0">
                  <a:pos x="154" y="240"/>
                </a:cxn>
                <a:cxn ang="0">
                  <a:pos x="157" y="227"/>
                </a:cxn>
                <a:cxn ang="0">
                  <a:pos x="149" y="208"/>
                </a:cxn>
                <a:cxn ang="0">
                  <a:pos x="261" y="137"/>
                </a:cxn>
                <a:cxn ang="0">
                  <a:pos x="275" y="135"/>
                </a:cxn>
                <a:cxn ang="0">
                  <a:pos x="277" y="119"/>
                </a:cxn>
                <a:cxn ang="0">
                  <a:pos x="276" y="108"/>
                </a:cxn>
                <a:cxn ang="0">
                  <a:pos x="264" y="103"/>
                </a:cxn>
                <a:cxn ang="0">
                  <a:pos x="253" y="89"/>
                </a:cxn>
                <a:cxn ang="0">
                  <a:pos x="236" y="76"/>
                </a:cxn>
                <a:cxn ang="0">
                  <a:pos x="225" y="66"/>
                </a:cxn>
                <a:cxn ang="0">
                  <a:pos x="218" y="66"/>
                </a:cxn>
                <a:cxn ang="0">
                  <a:pos x="202" y="52"/>
                </a:cxn>
                <a:cxn ang="0">
                  <a:pos x="199" y="45"/>
                </a:cxn>
              </a:cxnLst>
              <a:rect l="0" t="0" r="r" b="b"/>
              <a:pathLst>
                <a:path w="278" h="265">
                  <a:moveTo>
                    <a:pt x="196" y="40"/>
                  </a:moveTo>
                  <a:cubicBezTo>
                    <a:pt x="194" y="39"/>
                    <a:pt x="193" y="38"/>
                    <a:pt x="193" y="37"/>
                  </a:cubicBezTo>
                  <a:cubicBezTo>
                    <a:pt x="193" y="36"/>
                    <a:pt x="192" y="34"/>
                    <a:pt x="192" y="34"/>
                  </a:cubicBezTo>
                  <a:cubicBezTo>
                    <a:pt x="191" y="33"/>
                    <a:pt x="190" y="33"/>
                    <a:pt x="190" y="33"/>
                  </a:cubicBezTo>
                  <a:cubicBezTo>
                    <a:pt x="190" y="33"/>
                    <a:pt x="188" y="32"/>
                    <a:pt x="185" y="32"/>
                  </a:cubicBezTo>
                  <a:cubicBezTo>
                    <a:pt x="183" y="32"/>
                    <a:pt x="180" y="29"/>
                    <a:pt x="180" y="27"/>
                  </a:cubicBezTo>
                  <a:cubicBezTo>
                    <a:pt x="180" y="24"/>
                    <a:pt x="179" y="21"/>
                    <a:pt x="178" y="19"/>
                  </a:cubicBezTo>
                  <a:cubicBezTo>
                    <a:pt x="177" y="18"/>
                    <a:pt x="175" y="16"/>
                    <a:pt x="173" y="14"/>
                  </a:cubicBezTo>
                  <a:cubicBezTo>
                    <a:pt x="171" y="13"/>
                    <a:pt x="170" y="12"/>
                    <a:pt x="170" y="12"/>
                  </a:cubicBezTo>
                  <a:cubicBezTo>
                    <a:pt x="170" y="12"/>
                    <a:pt x="169" y="10"/>
                    <a:pt x="168" y="8"/>
                  </a:cubicBezTo>
                  <a:cubicBezTo>
                    <a:pt x="168" y="6"/>
                    <a:pt x="165" y="4"/>
                    <a:pt x="163" y="4"/>
                  </a:cubicBezTo>
                  <a:cubicBezTo>
                    <a:pt x="161" y="4"/>
                    <a:pt x="159" y="4"/>
                    <a:pt x="157" y="5"/>
                  </a:cubicBezTo>
                  <a:cubicBezTo>
                    <a:pt x="156" y="5"/>
                    <a:pt x="155" y="5"/>
                    <a:pt x="154" y="4"/>
                  </a:cubicBezTo>
                  <a:cubicBezTo>
                    <a:pt x="153" y="3"/>
                    <a:pt x="153" y="2"/>
                    <a:pt x="153" y="2"/>
                  </a:cubicBezTo>
                  <a:cubicBezTo>
                    <a:pt x="153" y="2"/>
                    <a:pt x="152" y="3"/>
                    <a:pt x="152" y="3"/>
                  </a:cubicBezTo>
                  <a:cubicBezTo>
                    <a:pt x="151" y="4"/>
                    <a:pt x="150" y="6"/>
                    <a:pt x="149" y="7"/>
                  </a:cubicBezTo>
                  <a:cubicBezTo>
                    <a:pt x="148" y="8"/>
                    <a:pt x="147" y="10"/>
                    <a:pt x="147" y="11"/>
                  </a:cubicBezTo>
                  <a:cubicBezTo>
                    <a:pt x="148" y="12"/>
                    <a:pt x="145" y="14"/>
                    <a:pt x="141" y="15"/>
                  </a:cubicBezTo>
                  <a:cubicBezTo>
                    <a:pt x="137" y="15"/>
                    <a:pt x="133" y="17"/>
                    <a:pt x="131" y="18"/>
                  </a:cubicBezTo>
                  <a:cubicBezTo>
                    <a:pt x="129" y="19"/>
                    <a:pt x="126" y="22"/>
                    <a:pt x="125" y="25"/>
                  </a:cubicBezTo>
                  <a:cubicBezTo>
                    <a:pt x="124" y="28"/>
                    <a:pt x="122" y="30"/>
                    <a:pt x="121" y="30"/>
                  </a:cubicBezTo>
                  <a:cubicBezTo>
                    <a:pt x="119" y="30"/>
                    <a:pt x="117" y="31"/>
                    <a:pt x="116" y="32"/>
                  </a:cubicBezTo>
                  <a:cubicBezTo>
                    <a:pt x="114" y="33"/>
                    <a:pt x="111" y="37"/>
                    <a:pt x="108" y="40"/>
                  </a:cubicBezTo>
                  <a:cubicBezTo>
                    <a:pt x="105" y="44"/>
                    <a:pt x="98" y="45"/>
                    <a:pt x="94" y="43"/>
                  </a:cubicBezTo>
                  <a:cubicBezTo>
                    <a:pt x="89" y="40"/>
                    <a:pt x="84" y="37"/>
                    <a:pt x="82" y="36"/>
                  </a:cubicBezTo>
                  <a:cubicBezTo>
                    <a:pt x="81" y="35"/>
                    <a:pt x="79" y="30"/>
                    <a:pt x="78" y="26"/>
                  </a:cubicBezTo>
                  <a:cubicBezTo>
                    <a:pt x="77" y="22"/>
                    <a:pt x="76" y="17"/>
                    <a:pt x="77" y="15"/>
                  </a:cubicBezTo>
                  <a:cubicBezTo>
                    <a:pt x="77" y="14"/>
                    <a:pt x="77" y="10"/>
                    <a:pt x="76" y="8"/>
                  </a:cubicBezTo>
                  <a:cubicBezTo>
                    <a:pt x="75" y="6"/>
                    <a:pt x="75" y="4"/>
                    <a:pt x="75" y="4"/>
                  </a:cubicBezTo>
                  <a:cubicBezTo>
                    <a:pt x="75" y="4"/>
                    <a:pt x="74" y="5"/>
                    <a:pt x="72" y="5"/>
                  </a:cubicBezTo>
                  <a:cubicBezTo>
                    <a:pt x="70" y="6"/>
                    <a:pt x="68" y="5"/>
                    <a:pt x="66" y="3"/>
                  </a:cubicBezTo>
                  <a:cubicBezTo>
                    <a:pt x="65" y="2"/>
                    <a:pt x="62" y="0"/>
                    <a:pt x="60" y="1"/>
                  </a:cubicBezTo>
                  <a:cubicBezTo>
                    <a:pt x="58" y="1"/>
                    <a:pt x="55" y="2"/>
                    <a:pt x="52" y="3"/>
                  </a:cubicBezTo>
                  <a:cubicBezTo>
                    <a:pt x="50" y="4"/>
                    <a:pt x="48" y="6"/>
                    <a:pt x="48" y="8"/>
                  </a:cubicBezTo>
                  <a:cubicBezTo>
                    <a:pt x="48" y="10"/>
                    <a:pt x="47" y="13"/>
                    <a:pt x="46" y="14"/>
                  </a:cubicBezTo>
                  <a:cubicBezTo>
                    <a:pt x="45" y="16"/>
                    <a:pt x="44" y="17"/>
                    <a:pt x="45" y="18"/>
                  </a:cubicBezTo>
                  <a:cubicBezTo>
                    <a:pt x="45" y="19"/>
                    <a:pt x="45" y="21"/>
                    <a:pt x="45" y="22"/>
                  </a:cubicBezTo>
                  <a:cubicBezTo>
                    <a:pt x="45" y="23"/>
                    <a:pt x="45" y="24"/>
                    <a:pt x="45" y="25"/>
                  </a:cubicBezTo>
                  <a:cubicBezTo>
                    <a:pt x="46" y="26"/>
                    <a:pt x="45" y="27"/>
                    <a:pt x="44" y="28"/>
                  </a:cubicBezTo>
                  <a:cubicBezTo>
                    <a:pt x="44" y="29"/>
                    <a:pt x="42" y="31"/>
                    <a:pt x="41" y="32"/>
                  </a:cubicBezTo>
                  <a:cubicBezTo>
                    <a:pt x="39" y="33"/>
                    <a:pt x="38" y="36"/>
                    <a:pt x="39" y="38"/>
                  </a:cubicBezTo>
                  <a:cubicBezTo>
                    <a:pt x="39" y="40"/>
                    <a:pt x="39" y="42"/>
                    <a:pt x="39" y="42"/>
                  </a:cubicBezTo>
                  <a:cubicBezTo>
                    <a:pt x="39" y="42"/>
                    <a:pt x="41" y="43"/>
                    <a:pt x="42" y="44"/>
                  </a:cubicBezTo>
                  <a:cubicBezTo>
                    <a:pt x="44" y="46"/>
                    <a:pt x="46" y="48"/>
                    <a:pt x="46" y="49"/>
                  </a:cubicBezTo>
                  <a:cubicBezTo>
                    <a:pt x="46" y="50"/>
                    <a:pt x="44" y="50"/>
                    <a:pt x="42" y="50"/>
                  </a:cubicBezTo>
                  <a:cubicBezTo>
                    <a:pt x="41" y="49"/>
                    <a:pt x="38" y="50"/>
                    <a:pt x="37" y="51"/>
                  </a:cubicBezTo>
                  <a:cubicBezTo>
                    <a:pt x="36" y="52"/>
                    <a:pt x="36" y="54"/>
                    <a:pt x="37" y="56"/>
                  </a:cubicBezTo>
                  <a:cubicBezTo>
                    <a:pt x="38" y="57"/>
                    <a:pt x="38" y="60"/>
                    <a:pt x="36" y="61"/>
                  </a:cubicBezTo>
                  <a:cubicBezTo>
                    <a:pt x="35" y="63"/>
                    <a:pt x="34" y="64"/>
                    <a:pt x="34" y="64"/>
                  </a:cubicBezTo>
                  <a:cubicBezTo>
                    <a:pt x="34" y="64"/>
                    <a:pt x="32" y="64"/>
                    <a:pt x="29" y="63"/>
                  </a:cubicBezTo>
                  <a:cubicBezTo>
                    <a:pt x="26" y="63"/>
                    <a:pt x="23" y="64"/>
                    <a:pt x="22" y="65"/>
                  </a:cubicBezTo>
                  <a:cubicBezTo>
                    <a:pt x="21" y="66"/>
                    <a:pt x="19" y="67"/>
                    <a:pt x="18" y="68"/>
                  </a:cubicBezTo>
                  <a:cubicBezTo>
                    <a:pt x="17" y="69"/>
                    <a:pt x="16" y="70"/>
                    <a:pt x="16" y="70"/>
                  </a:cubicBezTo>
                  <a:cubicBezTo>
                    <a:pt x="16" y="70"/>
                    <a:pt x="16" y="72"/>
                    <a:pt x="15" y="74"/>
                  </a:cubicBezTo>
                  <a:cubicBezTo>
                    <a:pt x="15" y="76"/>
                    <a:pt x="14" y="79"/>
                    <a:pt x="14" y="81"/>
                  </a:cubicBezTo>
                  <a:cubicBezTo>
                    <a:pt x="13" y="82"/>
                    <a:pt x="13" y="85"/>
                    <a:pt x="13" y="87"/>
                  </a:cubicBezTo>
                  <a:cubicBezTo>
                    <a:pt x="13" y="90"/>
                    <a:pt x="12" y="93"/>
                    <a:pt x="9" y="94"/>
                  </a:cubicBezTo>
                  <a:cubicBezTo>
                    <a:pt x="6" y="95"/>
                    <a:pt x="4" y="98"/>
                    <a:pt x="5" y="101"/>
                  </a:cubicBezTo>
                  <a:cubicBezTo>
                    <a:pt x="5" y="103"/>
                    <a:pt x="5" y="106"/>
                    <a:pt x="4" y="107"/>
                  </a:cubicBezTo>
                  <a:cubicBezTo>
                    <a:pt x="3" y="108"/>
                    <a:pt x="2" y="112"/>
                    <a:pt x="1" y="115"/>
                  </a:cubicBezTo>
                  <a:cubicBezTo>
                    <a:pt x="0" y="119"/>
                    <a:pt x="1" y="124"/>
                    <a:pt x="2" y="127"/>
                  </a:cubicBezTo>
                  <a:cubicBezTo>
                    <a:pt x="3" y="131"/>
                    <a:pt x="4" y="135"/>
                    <a:pt x="5" y="137"/>
                  </a:cubicBezTo>
                  <a:cubicBezTo>
                    <a:pt x="6" y="139"/>
                    <a:pt x="6" y="142"/>
                    <a:pt x="5" y="145"/>
                  </a:cubicBezTo>
                  <a:cubicBezTo>
                    <a:pt x="5" y="147"/>
                    <a:pt x="4" y="149"/>
                    <a:pt x="4" y="149"/>
                  </a:cubicBezTo>
                  <a:cubicBezTo>
                    <a:pt x="4" y="149"/>
                    <a:pt x="6" y="150"/>
                    <a:pt x="7" y="150"/>
                  </a:cubicBezTo>
                  <a:cubicBezTo>
                    <a:pt x="9" y="150"/>
                    <a:pt x="12" y="151"/>
                    <a:pt x="13" y="150"/>
                  </a:cubicBezTo>
                  <a:cubicBezTo>
                    <a:pt x="15" y="150"/>
                    <a:pt x="17" y="151"/>
                    <a:pt x="18" y="152"/>
                  </a:cubicBezTo>
                  <a:cubicBezTo>
                    <a:pt x="18" y="153"/>
                    <a:pt x="18" y="155"/>
                    <a:pt x="18" y="157"/>
                  </a:cubicBezTo>
                  <a:cubicBezTo>
                    <a:pt x="17" y="158"/>
                    <a:pt x="19" y="161"/>
                    <a:pt x="23" y="163"/>
                  </a:cubicBezTo>
                  <a:cubicBezTo>
                    <a:pt x="26" y="165"/>
                    <a:pt x="31" y="167"/>
                    <a:pt x="34" y="169"/>
                  </a:cubicBezTo>
                  <a:cubicBezTo>
                    <a:pt x="37" y="171"/>
                    <a:pt x="42" y="174"/>
                    <a:pt x="44" y="176"/>
                  </a:cubicBezTo>
                  <a:cubicBezTo>
                    <a:pt x="47" y="178"/>
                    <a:pt x="52" y="182"/>
                    <a:pt x="55" y="184"/>
                  </a:cubicBezTo>
                  <a:cubicBezTo>
                    <a:pt x="58" y="186"/>
                    <a:pt x="63" y="189"/>
                    <a:pt x="65" y="191"/>
                  </a:cubicBezTo>
                  <a:cubicBezTo>
                    <a:pt x="68" y="194"/>
                    <a:pt x="72" y="197"/>
                    <a:pt x="75" y="200"/>
                  </a:cubicBezTo>
                  <a:cubicBezTo>
                    <a:pt x="78" y="203"/>
                    <a:pt x="82" y="206"/>
                    <a:pt x="84" y="207"/>
                  </a:cubicBezTo>
                  <a:cubicBezTo>
                    <a:pt x="87" y="209"/>
                    <a:pt x="91" y="211"/>
                    <a:pt x="93" y="213"/>
                  </a:cubicBezTo>
                  <a:cubicBezTo>
                    <a:pt x="96" y="214"/>
                    <a:pt x="100" y="216"/>
                    <a:pt x="103" y="217"/>
                  </a:cubicBezTo>
                  <a:cubicBezTo>
                    <a:pt x="105" y="217"/>
                    <a:pt x="107" y="219"/>
                    <a:pt x="108" y="220"/>
                  </a:cubicBezTo>
                  <a:cubicBezTo>
                    <a:pt x="109" y="221"/>
                    <a:pt x="107" y="221"/>
                    <a:pt x="105" y="221"/>
                  </a:cubicBezTo>
                  <a:cubicBezTo>
                    <a:pt x="103" y="220"/>
                    <a:pt x="103" y="221"/>
                    <a:pt x="105" y="224"/>
                  </a:cubicBezTo>
                  <a:cubicBezTo>
                    <a:pt x="107" y="226"/>
                    <a:pt x="112" y="231"/>
                    <a:pt x="115" y="234"/>
                  </a:cubicBezTo>
                  <a:cubicBezTo>
                    <a:pt x="119" y="237"/>
                    <a:pt x="124" y="242"/>
                    <a:pt x="126" y="244"/>
                  </a:cubicBezTo>
                  <a:cubicBezTo>
                    <a:pt x="129" y="246"/>
                    <a:pt x="134" y="251"/>
                    <a:pt x="138" y="254"/>
                  </a:cubicBezTo>
                  <a:cubicBezTo>
                    <a:pt x="142" y="258"/>
                    <a:pt x="147" y="262"/>
                    <a:pt x="148" y="263"/>
                  </a:cubicBezTo>
                  <a:cubicBezTo>
                    <a:pt x="150" y="264"/>
                    <a:pt x="151" y="265"/>
                    <a:pt x="151" y="265"/>
                  </a:cubicBezTo>
                  <a:cubicBezTo>
                    <a:pt x="151" y="265"/>
                    <a:pt x="152" y="263"/>
                    <a:pt x="153" y="261"/>
                  </a:cubicBezTo>
                  <a:cubicBezTo>
                    <a:pt x="154" y="258"/>
                    <a:pt x="155" y="253"/>
                    <a:pt x="154" y="249"/>
                  </a:cubicBezTo>
                  <a:cubicBezTo>
                    <a:pt x="153" y="246"/>
                    <a:pt x="153" y="242"/>
                    <a:pt x="154" y="240"/>
                  </a:cubicBezTo>
                  <a:cubicBezTo>
                    <a:pt x="155" y="239"/>
                    <a:pt x="155" y="236"/>
                    <a:pt x="155" y="234"/>
                  </a:cubicBezTo>
                  <a:cubicBezTo>
                    <a:pt x="154" y="232"/>
                    <a:pt x="156" y="229"/>
                    <a:pt x="157" y="227"/>
                  </a:cubicBezTo>
                  <a:cubicBezTo>
                    <a:pt x="158" y="225"/>
                    <a:pt x="157" y="220"/>
                    <a:pt x="154" y="216"/>
                  </a:cubicBezTo>
                  <a:cubicBezTo>
                    <a:pt x="151" y="211"/>
                    <a:pt x="149" y="208"/>
                    <a:pt x="149" y="208"/>
                  </a:cubicBezTo>
                  <a:cubicBezTo>
                    <a:pt x="180" y="143"/>
                    <a:pt x="180" y="143"/>
                    <a:pt x="180" y="143"/>
                  </a:cubicBezTo>
                  <a:cubicBezTo>
                    <a:pt x="261" y="137"/>
                    <a:pt x="261" y="137"/>
                    <a:pt x="261" y="137"/>
                  </a:cubicBezTo>
                  <a:cubicBezTo>
                    <a:pt x="261" y="137"/>
                    <a:pt x="264" y="137"/>
                    <a:pt x="267" y="137"/>
                  </a:cubicBezTo>
                  <a:cubicBezTo>
                    <a:pt x="270" y="137"/>
                    <a:pt x="274" y="136"/>
                    <a:pt x="275" y="135"/>
                  </a:cubicBezTo>
                  <a:cubicBezTo>
                    <a:pt x="277" y="135"/>
                    <a:pt x="277" y="132"/>
                    <a:pt x="277" y="129"/>
                  </a:cubicBezTo>
                  <a:cubicBezTo>
                    <a:pt x="277" y="126"/>
                    <a:pt x="277" y="122"/>
                    <a:pt x="277" y="119"/>
                  </a:cubicBezTo>
                  <a:cubicBezTo>
                    <a:pt x="277" y="117"/>
                    <a:pt x="278" y="114"/>
                    <a:pt x="278" y="112"/>
                  </a:cubicBezTo>
                  <a:cubicBezTo>
                    <a:pt x="278" y="111"/>
                    <a:pt x="277" y="109"/>
                    <a:pt x="276" y="108"/>
                  </a:cubicBezTo>
                  <a:cubicBezTo>
                    <a:pt x="275" y="107"/>
                    <a:pt x="272" y="106"/>
                    <a:pt x="271" y="105"/>
                  </a:cubicBezTo>
                  <a:cubicBezTo>
                    <a:pt x="269" y="104"/>
                    <a:pt x="266" y="103"/>
                    <a:pt x="264" y="103"/>
                  </a:cubicBezTo>
                  <a:cubicBezTo>
                    <a:pt x="263" y="103"/>
                    <a:pt x="260" y="101"/>
                    <a:pt x="259" y="98"/>
                  </a:cubicBezTo>
                  <a:cubicBezTo>
                    <a:pt x="258" y="95"/>
                    <a:pt x="256" y="91"/>
                    <a:pt x="253" y="89"/>
                  </a:cubicBezTo>
                  <a:cubicBezTo>
                    <a:pt x="251" y="86"/>
                    <a:pt x="247" y="83"/>
                    <a:pt x="244" y="82"/>
                  </a:cubicBezTo>
                  <a:cubicBezTo>
                    <a:pt x="241" y="81"/>
                    <a:pt x="237" y="78"/>
                    <a:pt x="236" y="76"/>
                  </a:cubicBezTo>
                  <a:cubicBezTo>
                    <a:pt x="235" y="74"/>
                    <a:pt x="232" y="73"/>
                    <a:pt x="230" y="74"/>
                  </a:cubicBezTo>
                  <a:cubicBezTo>
                    <a:pt x="228" y="74"/>
                    <a:pt x="226" y="71"/>
                    <a:pt x="225" y="66"/>
                  </a:cubicBezTo>
                  <a:cubicBezTo>
                    <a:pt x="225" y="66"/>
                    <a:pt x="225" y="66"/>
                    <a:pt x="222" y="66"/>
                  </a:cubicBezTo>
                  <a:cubicBezTo>
                    <a:pt x="218" y="66"/>
                    <a:pt x="218" y="66"/>
                    <a:pt x="218" y="66"/>
                  </a:cubicBezTo>
                  <a:cubicBezTo>
                    <a:pt x="213" y="63"/>
                    <a:pt x="208" y="59"/>
                    <a:pt x="207" y="57"/>
                  </a:cubicBezTo>
                  <a:cubicBezTo>
                    <a:pt x="206" y="56"/>
                    <a:pt x="204" y="53"/>
                    <a:pt x="202" y="52"/>
                  </a:cubicBezTo>
                  <a:cubicBezTo>
                    <a:pt x="200" y="50"/>
                    <a:pt x="199" y="49"/>
                    <a:pt x="199" y="49"/>
                  </a:cubicBezTo>
                  <a:cubicBezTo>
                    <a:pt x="199" y="49"/>
                    <a:pt x="199" y="47"/>
                    <a:pt x="199" y="45"/>
                  </a:cubicBezTo>
                  <a:cubicBezTo>
                    <a:pt x="198" y="42"/>
                    <a:pt x="197" y="40"/>
                    <a:pt x="196" y="4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6"/>
            <p:cNvSpPr>
              <a:spLocks/>
            </p:cNvSpPr>
            <p:nvPr/>
          </p:nvSpPr>
          <p:spPr bwMode="auto">
            <a:xfrm>
              <a:off x="1092200" y="969963"/>
              <a:ext cx="25400" cy="19050"/>
            </a:xfrm>
            <a:custGeom>
              <a:avLst/>
              <a:gdLst/>
              <a:ahLst/>
              <a:cxnLst>
                <a:cxn ang="0">
                  <a:pos x="0" y="1"/>
                </a:cxn>
                <a:cxn ang="0">
                  <a:pos x="3" y="4"/>
                </a:cxn>
                <a:cxn ang="0">
                  <a:pos x="6" y="4"/>
                </a:cxn>
                <a:cxn ang="0">
                  <a:pos x="6" y="2"/>
                </a:cxn>
                <a:cxn ang="0">
                  <a:pos x="2" y="0"/>
                </a:cxn>
                <a:cxn ang="0">
                  <a:pos x="0" y="1"/>
                </a:cxn>
              </a:cxnLst>
              <a:rect l="0" t="0" r="r" b="b"/>
              <a:pathLst>
                <a:path w="7" h="5">
                  <a:moveTo>
                    <a:pt x="0" y="1"/>
                  </a:moveTo>
                  <a:cubicBezTo>
                    <a:pt x="1" y="2"/>
                    <a:pt x="2" y="4"/>
                    <a:pt x="3" y="4"/>
                  </a:cubicBezTo>
                  <a:cubicBezTo>
                    <a:pt x="5" y="5"/>
                    <a:pt x="6" y="5"/>
                    <a:pt x="6" y="4"/>
                  </a:cubicBezTo>
                  <a:cubicBezTo>
                    <a:pt x="7" y="4"/>
                    <a:pt x="6" y="3"/>
                    <a:pt x="6" y="2"/>
                  </a:cubicBezTo>
                  <a:cubicBezTo>
                    <a:pt x="5" y="1"/>
                    <a:pt x="3" y="0"/>
                    <a:pt x="2" y="0"/>
                  </a:cubicBezTo>
                  <a:cubicBezTo>
                    <a:pt x="1" y="0"/>
                    <a:pt x="0" y="0"/>
                    <a:pt x="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7"/>
            <p:cNvSpPr>
              <a:spLocks/>
            </p:cNvSpPr>
            <p:nvPr/>
          </p:nvSpPr>
          <p:spPr bwMode="auto">
            <a:xfrm>
              <a:off x="844550" y="1949450"/>
              <a:ext cx="52388" cy="96838"/>
            </a:xfrm>
            <a:custGeom>
              <a:avLst/>
              <a:gdLst/>
              <a:ahLst/>
              <a:cxnLst>
                <a:cxn ang="0">
                  <a:pos x="10" y="1"/>
                </a:cxn>
                <a:cxn ang="0">
                  <a:pos x="8" y="7"/>
                </a:cxn>
                <a:cxn ang="0">
                  <a:pos x="6" y="12"/>
                </a:cxn>
                <a:cxn ang="0">
                  <a:pos x="2" y="15"/>
                </a:cxn>
                <a:cxn ang="0">
                  <a:pos x="0" y="18"/>
                </a:cxn>
                <a:cxn ang="0">
                  <a:pos x="2" y="20"/>
                </a:cxn>
                <a:cxn ang="0">
                  <a:pos x="5" y="23"/>
                </a:cxn>
                <a:cxn ang="0">
                  <a:pos x="9" y="25"/>
                </a:cxn>
                <a:cxn ang="0">
                  <a:pos x="12" y="23"/>
                </a:cxn>
                <a:cxn ang="0">
                  <a:pos x="13" y="18"/>
                </a:cxn>
                <a:cxn ang="0">
                  <a:pos x="14" y="11"/>
                </a:cxn>
                <a:cxn ang="0">
                  <a:pos x="12" y="2"/>
                </a:cxn>
                <a:cxn ang="0">
                  <a:pos x="10" y="1"/>
                </a:cxn>
              </a:cxnLst>
              <a:rect l="0" t="0" r="r" b="b"/>
              <a:pathLst>
                <a:path w="14" h="26">
                  <a:moveTo>
                    <a:pt x="10" y="1"/>
                  </a:moveTo>
                  <a:cubicBezTo>
                    <a:pt x="9" y="3"/>
                    <a:pt x="8" y="5"/>
                    <a:pt x="8" y="7"/>
                  </a:cubicBezTo>
                  <a:cubicBezTo>
                    <a:pt x="8" y="8"/>
                    <a:pt x="7" y="11"/>
                    <a:pt x="6" y="12"/>
                  </a:cubicBezTo>
                  <a:cubicBezTo>
                    <a:pt x="5" y="13"/>
                    <a:pt x="3" y="14"/>
                    <a:pt x="2" y="15"/>
                  </a:cubicBezTo>
                  <a:cubicBezTo>
                    <a:pt x="1" y="15"/>
                    <a:pt x="0" y="17"/>
                    <a:pt x="0" y="18"/>
                  </a:cubicBezTo>
                  <a:cubicBezTo>
                    <a:pt x="0" y="19"/>
                    <a:pt x="1" y="20"/>
                    <a:pt x="2" y="20"/>
                  </a:cubicBezTo>
                  <a:cubicBezTo>
                    <a:pt x="2" y="20"/>
                    <a:pt x="4" y="22"/>
                    <a:pt x="5" y="23"/>
                  </a:cubicBezTo>
                  <a:cubicBezTo>
                    <a:pt x="6" y="24"/>
                    <a:pt x="8" y="26"/>
                    <a:pt x="9" y="25"/>
                  </a:cubicBezTo>
                  <a:cubicBezTo>
                    <a:pt x="11" y="25"/>
                    <a:pt x="12" y="24"/>
                    <a:pt x="12" y="23"/>
                  </a:cubicBezTo>
                  <a:cubicBezTo>
                    <a:pt x="12" y="21"/>
                    <a:pt x="13" y="19"/>
                    <a:pt x="13" y="18"/>
                  </a:cubicBezTo>
                  <a:cubicBezTo>
                    <a:pt x="13" y="17"/>
                    <a:pt x="14" y="13"/>
                    <a:pt x="14" y="11"/>
                  </a:cubicBezTo>
                  <a:cubicBezTo>
                    <a:pt x="14" y="8"/>
                    <a:pt x="13" y="4"/>
                    <a:pt x="12" y="2"/>
                  </a:cubicBezTo>
                  <a:cubicBezTo>
                    <a:pt x="12" y="1"/>
                    <a:pt x="10" y="0"/>
                    <a:pt x="10"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8"/>
            <p:cNvSpPr>
              <a:spLocks/>
            </p:cNvSpPr>
            <p:nvPr/>
          </p:nvSpPr>
          <p:spPr bwMode="auto">
            <a:xfrm>
              <a:off x="1331913" y="1627188"/>
              <a:ext cx="104775" cy="173038"/>
            </a:xfrm>
            <a:custGeom>
              <a:avLst/>
              <a:gdLst/>
              <a:ahLst/>
              <a:cxnLst>
                <a:cxn ang="0">
                  <a:pos x="11" y="8"/>
                </a:cxn>
                <a:cxn ang="0">
                  <a:pos x="2" y="0"/>
                </a:cxn>
                <a:cxn ang="0">
                  <a:pos x="2" y="2"/>
                </a:cxn>
                <a:cxn ang="0">
                  <a:pos x="2" y="4"/>
                </a:cxn>
                <a:cxn ang="0">
                  <a:pos x="0" y="11"/>
                </a:cxn>
                <a:cxn ang="0">
                  <a:pos x="2" y="19"/>
                </a:cxn>
                <a:cxn ang="0">
                  <a:pos x="7" y="25"/>
                </a:cxn>
                <a:cxn ang="0">
                  <a:pos x="13" y="32"/>
                </a:cxn>
                <a:cxn ang="0">
                  <a:pos x="20" y="41"/>
                </a:cxn>
                <a:cxn ang="0">
                  <a:pos x="25" y="45"/>
                </a:cxn>
                <a:cxn ang="0">
                  <a:pos x="28" y="45"/>
                </a:cxn>
                <a:cxn ang="0">
                  <a:pos x="27" y="41"/>
                </a:cxn>
                <a:cxn ang="0">
                  <a:pos x="26" y="32"/>
                </a:cxn>
                <a:cxn ang="0">
                  <a:pos x="24" y="25"/>
                </a:cxn>
                <a:cxn ang="0">
                  <a:pos x="17" y="24"/>
                </a:cxn>
                <a:cxn ang="0">
                  <a:pos x="14" y="21"/>
                </a:cxn>
                <a:cxn ang="0">
                  <a:pos x="14" y="14"/>
                </a:cxn>
                <a:cxn ang="0">
                  <a:pos x="11" y="8"/>
                </a:cxn>
              </a:cxnLst>
              <a:rect l="0" t="0" r="r" b="b"/>
              <a:pathLst>
                <a:path w="28" h="46">
                  <a:moveTo>
                    <a:pt x="11" y="8"/>
                  </a:moveTo>
                  <a:cubicBezTo>
                    <a:pt x="9" y="6"/>
                    <a:pt x="5" y="2"/>
                    <a:pt x="2" y="0"/>
                  </a:cubicBezTo>
                  <a:cubicBezTo>
                    <a:pt x="2" y="0"/>
                    <a:pt x="2" y="0"/>
                    <a:pt x="2" y="2"/>
                  </a:cubicBezTo>
                  <a:cubicBezTo>
                    <a:pt x="2" y="4"/>
                    <a:pt x="2" y="4"/>
                    <a:pt x="2" y="4"/>
                  </a:cubicBezTo>
                  <a:cubicBezTo>
                    <a:pt x="1" y="7"/>
                    <a:pt x="1" y="10"/>
                    <a:pt x="0" y="11"/>
                  </a:cubicBezTo>
                  <a:cubicBezTo>
                    <a:pt x="0" y="12"/>
                    <a:pt x="1" y="15"/>
                    <a:pt x="2" y="19"/>
                  </a:cubicBezTo>
                  <a:cubicBezTo>
                    <a:pt x="4" y="22"/>
                    <a:pt x="6" y="25"/>
                    <a:pt x="7" y="25"/>
                  </a:cubicBezTo>
                  <a:cubicBezTo>
                    <a:pt x="8" y="26"/>
                    <a:pt x="11" y="28"/>
                    <a:pt x="13" y="32"/>
                  </a:cubicBezTo>
                  <a:cubicBezTo>
                    <a:pt x="15" y="35"/>
                    <a:pt x="18" y="39"/>
                    <a:pt x="20" y="41"/>
                  </a:cubicBezTo>
                  <a:cubicBezTo>
                    <a:pt x="22" y="42"/>
                    <a:pt x="24" y="44"/>
                    <a:pt x="25" y="45"/>
                  </a:cubicBezTo>
                  <a:cubicBezTo>
                    <a:pt x="27" y="46"/>
                    <a:pt x="28" y="46"/>
                    <a:pt x="28" y="45"/>
                  </a:cubicBezTo>
                  <a:cubicBezTo>
                    <a:pt x="28" y="44"/>
                    <a:pt x="27" y="42"/>
                    <a:pt x="27" y="41"/>
                  </a:cubicBezTo>
                  <a:cubicBezTo>
                    <a:pt x="26" y="39"/>
                    <a:pt x="26" y="35"/>
                    <a:pt x="26" y="32"/>
                  </a:cubicBezTo>
                  <a:cubicBezTo>
                    <a:pt x="27" y="29"/>
                    <a:pt x="26" y="26"/>
                    <a:pt x="24" y="25"/>
                  </a:cubicBezTo>
                  <a:cubicBezTo>
                    <a:pt x="22" y="24"/>
                    <a:pt x="19" y="24"/>
                    <a:pt x="17" y="24"/>
                  </a:cubicBezTo>
                  <a:cubicBezTo>
                    <a:pt x="15" y="24"/>
                    <a:pt x="13" y="22"/>
                    <a:pt x="14" y="21"/>
                  </a:cubicBezTo>
                  <a:cubicBezTo>
                    <a:pt x="14" y="19"/>
                    <a:pt x="14" y="16"/>
                    <a:pt x="14" y="14"/>
                  </a:cubicBezTo>
                  <a:cubicBezTo>
                    <a:pt x="14" y="13"/>
                    <a:pt x="13" y="10"/>
                    <a:pt x="11" y="8"/>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39"/>
            <p:cNvSpPr>
              <a:spLocks/>
            </p:cNvSpPr>
            <p:nvPr/>
          </p:nvSpPr>
          <p:spPr bwMode="auto">
            <a:xfrm>
              <a:off x="1590675" y="1758950"/>
              <a:ext cx="85725" cy="138113"/>
            </a:xfrm>
            <a:custGeom>
              <a:avLst/>
              <a:gdLst/>
              <a:ahLst/>
              <a:cxnLst>
                <a:cxn ang="0">
                  <a:pos x="21" y="5"/>
                </a:cxn>
                <a:cxn ang="0">
                  <a:pos x="17" y="0"/>
                </a:cxn>
                <a:cxn ang="0">
                  <a:pos x="13" y="2"/>
                </a:cxn>
                <a:cxn ang="0">
                  <a:pos x="9" y="3"/>
                </a:cxn>
                <a:cxn ang="0">
                  <a:pos x="5" y="8"/>
                </a:cxn>
                <a:cxn ang="0">
                  <a:pos x="3" y="17"/>
                </a:cxn>
                <a:cxn ang="0">
                  <a:pos x="1" y="24"/>
                </a:cxn>
                <a:cxn ang="0">
                  <a:pos x="2" y="29"/>
                </a:cxn>
                <a:cxn ang="0">
                  <a:pos x="9" y="34"/>
                </a:cxn>
                <a:cxn ang="0">
                  <a:pos x="15" y="37"/>
                </a:cxn>
                <a:cxn ang="0">
                  <a:pos x="18" y="35"/>
                </a:cxn>
                <a:cxn ang="0">
                  <a:pos x="20" y="31"/>
                </a:cxn>
                <a:cxn ang="0">
                  <a:pos x="22" y="26"/>
                </a:cxn>
                <a:cxn ang="0">
                  <a:pos x="23" y="20"/>
                </a:cxn>
                <a:cxn ang="0">
                  <a:pos x="22" y="13"/>
                </a:cxn>
                <a:cxn ang="0">
                  <a:pos x="21" y="5"/>
                </a:cxn>
              </a:cxnLst>
              <a:rect l="0" t="0" r="r" b="b"/>
              <a:pathLst>
                <a:path w="23" h="37">
                  <a:moveTo>
                    <a:pt x="21" y="5"/>
                  </a:moveTo>
                  <a:cubicBezTo>
                    <a:pt x="21" y="2"/>
                    <a:pt x="19" y="0"/>
                    <a:pt x="17" y="0"/>
                  </a:cubicBezTo>
                  <a:cubicBezTo>
                    <a:pt x="16" y="1"/>
                    <a:pt x="13" y="2"/>
                    <a:pt x="13" y="2"/>
                  </a:cubicBezTo>
                  <a:cubicBezTo>
                    <a:pt x="12" y="2"/>
                    <a:pt x="10" y="3"/>
                    <a:pt x="9" y="3"/>
                  </a:cubicBezTo>
                  <a:cubicBezTo>
                    <a:pt x="8" y="3"/>
                    <a:pt x="6" y="5"/>
                    <a:pt x="5" y="8"/>
                  </a:cubicBezTo>
                  <a:cubicBezTo>
                    <a:pt x="4" y="10"/>
                    <a:pt x="3" y="15"/>
                    <a:pt x="3" y="17"/>
                  </a:cubicBezTo>
                  <a:cubicBezTo>
                    <a:pt x="3" y="20"/>
                    <a:pt x="2" y="23"/>
                    <a:pt x="1" y="24"/>
                  </a:cubicBezTo>
                  <a:cubicBezTo>
                    <a:pt x="0" y="25"/>
                    <a:pt x="1" y="27"/>
                    <a:pt x="2" y="29"/>
                  </a:cubicBezTo>
                  <a:cubicBezTo>
                    <a:pt x="4" y="31"/>
                    <a:pt x="7" y="33"/>
                    <a:pt x="9" y="34"/>
                  </a:cubicBezTo>
                  <a:cubicBezTo>
                    <a:pt x="11" y="36"/>
                    <a:pt x="14" y="37"/>
                    <a:pt x="15" y="37"/>
                  </a:cubicBezTo>
                  <a:cubicBezTo>
                    <a:pt x="17" y="37"/>
                    <a:pt x="18" y="36"/>
                    <a:pt x="18" y="35"/>
                  </a:cubicBezTo>
                  <a:cubicBezTo>
                    <a:pt x="19" y="34"/>
                    <a:pt x="19" y="32"/>
                    <a:pt x="20" y="31"/>
                  </a:cubicBezTo>
                  <a:cubicBezTo>
                    <a:pt x="20" y="30"/>
                    <a:pt x="21" y="28"/>
                    <a:pt x="22" y="26"/>
                  </a:cubicBezTo>
                  <a:cubicBezTo>
                    <a:pt x="23" y="25"/>
                    <a:pt x="23" y="22"/>
                    <a:pt x="23" y="20"/>
                  </a:cubicBezTo>
                  <a:cubicBezTo>
                    <a:pt x="23" y="18"/>
                    <a:pt x="23" y="15"/>
                    <a:pt x="22" y="13"/>
                  </a:cubicBezTo>
                  <a:cubicBezTo>
                    <a:pt x="21" y="12"/>
                    <a:pt x="21" y="8"/>
                    <a:pt x="21"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40"/>
            <p:cNvSpPr>
              <a:spLocks/>
            </p:cNvSpPr>
            <p:nvPr/>
          </p:nvSpPr>
          <p:spPr bwMode="auto">
            <a:xfrm>
              <a:off x="1639888" y="3138488"/>
              <a:ext cx="66675" cy="63500"/>
            </a:xfrm>
            <a:custGeom>
              <a:avLst/>
              <a:gdLst/>
              <a:ahLst/>
              <a:cxnLst>
                <a:cxn ang="0">
                  <a:pos x="11" y="4"/>
                </a:cxn>
                <a:cxn ang="0">
                  <a:pos x="7" y="1"/>
                </a:cxn>
                <a:cxn ang="0">
                  <a:pos x="2" y="0"/>
                </a:cxn>
                <a:cxn ang="0">
                  <a:pos x="4" y="4"/>
                </a:cxn>
                <a:cxn ang="0">
                  <a:pos x="13" y="13"/>
                </a:cxn>
                <a:cxn ang="0">
                  <a:pos x="17" y="16"/>
                </a:cxn>
                <a:cxn ang="0">
                  <a:pos x="18" y="13"/>
                </a:cxn>
                <a:cxn ang="0">
                  <a:pos x="16" y="8"/>
                </a:cxn>
                <a:cxn ang="0">
                  <a:pos x="11" y="4"/>
                </a:cxn>
              </a:cxnLst>
              <a:rect l="0" t="0" r="r" b="b"/>
              <a:pathLst>
                <a:path w="18" h="17">
                  <a:moveTo>
                    <a:pt x="11" y="4"/>
                  </a:moveTo>
                  <a:cubicBezTo>
                    <a:pt x="10" y="3"/>
                    <a:pt x="8" y="2"/>
                    <a:pt x="7" y="1"/>
                  </a:cubicBezTo>
                  <a:cubicBezTo>
                    <a:pt x="5" y="1"/>
                    <a:pt x="3" y="0"/>
                    <a:pt x="2" y="0"/>
                  </a:cubicBezTo>
                  <a:cubicBezTo>
                    <a:pt x="0" y="0"/>
                    <a:pt x="1" y="2"/>
                    <a:pt x="4" y="4"/>
                  </a:cubicBezTo>
                  <a:cubicBezTo>
                    <a:pt x="7" y="7"/>
                    <a:pt x="11" y="11"/>
                    <a:pt x="13" y="13"/>
                  </a:cubicBezTo>
                  <a:cubicBezTo>
                    <a:pt x="15" y="15"/>
                    <a:pt x="17" y="17"/>
                    <a:pt x="17" y="16"/>
                  </a:cubicBezTo>
                  <a:cubicBezTo>
                    <a:pt x="17" y="16"/>
                    <a:pt x="18" y="14"/>
                    <a:pt x="18" y="13"/>
                  </a:cubicBezTo>
                  <a:cubicBezTo>
                    <a:pt x="18" y="11"/>
                    <a:pt x="17" y="9"/>
                    <a:pt x="16" y="8"/>
                  </a:cubicBezTo>
                  <a:cubicBezTo>
                    <a:pt x="15" y="7"/>
                    <a:pt x="13" y="5"/>
                    <a:pt x="11" y="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41"/>
            <p:cNvSpPr>
              <a:spLocks/>
            </p:cNvSpPr>
            <p:nvPr/>
          </p:nvSpPr>
          <p:spPr bwMode="auto">
            <a:xfrm>
              <a:off x="1557338" y="2924175"/>
              <a:ext cx="60325" cy="200025"/>
            </a:xfrm>
            <a:custGeom>
              <a:avLst/>
              <a:gdLst/>
              <a:ahLst/>
              <a:cxnLst>
                <a:cxn ang="0">
                  <a:pos x="13" y="47"/>
                </a:cxn>
                <a:cxn ang="0">
                  <a:pos x="12" y="44"/>
                </a:cxn>
                <a:cxn ang="0">
                  <a:pos x="12" y="39"/>
                </a:cxn>
                <a:cxn ang="0">
                  <a:pos x="10" y="36"/>
                </a:cxn>
                <a:cxn ang="0">
                  <a:pos x="8" y="33"/>
                </a:cxn>
                <a:cxn ang="0">
                  <a:pos x="8" y="30"/>
                </a:cxn>
                <a:cxn ang="0">
                  <a:pos x="10" y="30"/>
                </a:cxn>
                <a:cxn ang="0">
                  <a:pos x="12" y="31"/>
                </a:cxn>
                <a:cxn ang="0">
                  <a:pos x="12" y="26"/>
                </a:cxn>
                <a:cxn ang="0">
                  <a:pos x="11" y="21"/>
                </a:cxn>
                <a:cxn ang="0">
                  <a:pos x="11" y="14"/>
                </a:cxn>
                <a:cxn ang="0">
                  <a:pos x="13" y="8"/>
                </a:cxn>
                <a:cxn ang="0">
                  <a:pos x="14" y="2"/>
                </a:cxn>
                <a:cxn ang="0">
                  <a:pos x="13" y="3"/>
                </a:cxn>
                <a:cxn ang="0">
                  <a:pos x="11" y="11"/>
                </a:cxn>
                <a:cxn ang="0">
                  <a:pos x="9" y="18"/>
                </a:cxn>
                <a:cxn ang="0">
                  <a:pos x="8" y="24"/>
                </a:cxn>
                <a:cxn ang="0">
                  <a:pos x="4" y="29"/>
                </a:cxn>
                <a:cxn ang="0">
                  <a:pos x="3" y="30"/>
                </a:cxn>
                <a:cxn ang="0">
                  <a:pos x="3" y="30"/>
                </a:cxn>
                <a:cxn ang="0">
                  <a:pos x="1" y="34"/>
                </a:cxn>
                <a:cxn ang="0">
                  <a:pos x="1" y="38"/>
                </a:cxn>
                <a:cxn ang="0">
                  <a:pos x="4" y="37"/>
                </a:cxn>
                <a:cxn ang="0">
                  <a:pos x="6" y="36"/>
                </a:cxn>
                <a:cxn ang="0">
                  <a:pos x="10" y="40"/>
                </a:cxn>
                <a:cxn ang="0">
                  <a:pos x="10" y="44"/>
                </a:cxn>
                <a:cxn ang="0">
                  <a:pos x="10" y="48"/>
                </a:cxn>
                <a:cxn ang="0">
                  <a:pos x="13" y="52"/>
                </a:cxn>
                <a:cxn ang="0">
                  <a:pos x="15" y="51"/>
                </a:cxn>
                <a:cxn ang="0">
                  <a:pos x="13" y="47"/>
                </a:cxn>
              </a:cxnLst>
              <a:rect l="0" t="0" r="r" b="b"/>
              <a:pathLst>
                <a:path w="16" h="53">
                  <a:moveTo>
                    <a:pt x="13" y="47"/>
                  </a:moveTo>
                  <a:cubicBezTo>
                    <a:pt x="12" y="47"/>
                    <a:pt x="12" y="45"/>
                    <a:pt x="12" y="44"/>
                  </a:cubicBezTo>
                  <a:cubicBezTo>
                    <a:pt x="13" y="43"/>
                    <a:pt x="13" y="41"/>
                    <a:pt x="12" y="39"/>
                  </a:cubicBezTo>
                  <a:cubicBezTo>
                    <a:pt x="11" y="38"/>
                    <a:pt x="11" y="36"/>
                    <a:pt x="10" y="36"/>
                  </a:cubicBezTo>
                  <a:cubicBezTo>
                    <a:pt x="9" y="35"/>
                    <a:pt x="8" y="34"/>
                    <a:pt x="8" y="33"/>
                  </a:cubicBezTo>
                  <a:cubicBezTo>
                    <a:pt x="7" y="32"/>
                    <a:pt x="7" y="31"/>
                    <a:pt x="8" y="30"/>
                  </a:cubicBezTo>
                  <a:cubicBezTo>
                    <a:pt x="9" y="29"/>
                    <a:pt x="10" y="29"/>
                    <a:pt x="10" y="30"/>
                  </a:cubicBezTo>
                  <a:cubicBezTo>
                    <a:pt x="11" y="31"/>
                    <a:pt x="11" y="31"/>
                    <a:pt x="12" y="31"/>
                  </a:cubicBezTo>
                  <a:cubicBezTo>
                    <a:pt x="12" y="30"/>
                    <a:pt x="12" y="28"/>
                    <a:pt x="12" y="26"/>
                  </a:cubicBezTo>
                  <a:cubicBezTo>
                    <a:pt x="12" y="25"/>
                    <a:pt x="11" y="22"/>
                    <a:pt x="11" y="21"/>
                  </a:cubicBezTo>
                  <a:cubicBezTo>
                    <a:pt x="11" y="19"/>
                    <a:pt x="11" y="16"/>
                    <a:pt x="11" y="14"/>
                  </a:cubicBezTo>
                  <a:cubicBezTo>
                    <a:pt x="11" y="13"/>
                    <a:pt x="12" y="10"/>
                    <a:pt x="13" y="8"/>
                  </a:cubicBezTo>
                  <a:cubicBezTo>
                    <a:pt x="13" y="6"/>
                    <a:pt x="14" y="3"/>
                    <a:pt x="14" y="2"/>
                  </a:cubicBezTo>
                  <a:cubicBezTo>
                    <a:pt x="14" y="0"/>
                    <a:pt x="14" y="1"/>
                    <a:pt x="13" y="3"/>
                  </a:cubicBezTo>
                  <a:cubicBezTo>
                    <a:pt x="12" y="6"/>
                    <a:pt x="11" y="9"/>
                    <a:pt x="11" y="11"/>
                  </a:cubicBezTo>
                  <a:cubicBezTo>
                    <a:pt x="10" y="13"/>
                    <a:pt x="9" y="16"/>
                    <a:pt x="9" y="18"/>
                  </a:cubicBezTo>
                  <a:cubicBezTo>
                    <a:pt x="9" y="20"/>
                    <a:pt x="8" y="22"/>
                    <a:pt x="8" y="24"/>
                  </a:cubicBezTo>
                  <a:cubicBezTo>
                    <a:pt x="7" y="25"/>
                    <a:pt x="5" y="28"/>
                    <a:pt x="4" y="29"/>
                  </a:cubicBezTo>
                  <a:cubicBezTo>
                    <a:pt x="4" y="29"/>
                    <a:pt x="4" y="29"/>
                    <a:pt x="3" y="30"/>
                  </a:cubicBezTo>
                  <a:cubicBezTo>
                    <a:pt x="3" y="30"/>
                    <a:pt x="3" y="30"/>
                    <a:pt x="3" y="30"/>
                  </a:cubicBezTo>
                  <a:cubicBezTo>
                    <a:pt x="3" y="32"/>
                    <a:pt x="1" y="34"/>
                    <a:pt x="1" y="34"/>
                  </a:cubicBezTo>
                  <a:cubicBezTo>
                    <a:pt x="0" y="35"/>
                    <a:pt x="0" y="37"/>
                    <a:pt x="1" y="38"/>
                  </a:cubicBezTo>
                  <a:cubicBezTo>
                    <a:pt x="3" y="39"/>
                    <a:pt x="4" y="38"/>
                    <a:pt x="4" y="37"/>
                  </a:cubicBezTo>
                  <a:cubicBezTo>
                    <a:pt x="4" y="36"/>
                    <a:pt x="5" y="36"/>
                    <a:pt x="6" y="36"/>
                  </a:cubicBezTo>
                  <a:cubicBezTo>
                    <a:pt x="7" y="37"/>
                    <a:pt x="9" y="39"/>
                    <a:pt x="10" y="40"/>
                  </a:cubicBezTo>
                  <a:cubicBezTo>
                    <a:pt x="11" y="41"/>
                    <a:pt x="11" y="43"/>
                    <a:pt x="10" y="44"/>
                  </a:cubicBezTo>
                  <a:cubicBezTo>
                    <a:pt x="9" y="46"/>
                    <a:pt x="9" y="47"/>
                    <a:pt x="10" y="48"/>
                  </a:cubicBezTo>
                  <a:cubicBezTo>
                    <a:pt x="10" y="49"/>
                    <a:pt x="12" y="50"/>
                    <a:pt x="13" y="52"/>
                  </a:cubicBezTo>
                  <a:cubicBezTo>
                    <a:pt x="15" y="53"/>
                    <a:pt x="16" y="53"/>
                    <a:pt x="15" y="51"/>
                  </a:cubicBezTo>
                  <a:cubicBezTo>
                    <a:pt x="15" y="50"/>
                    <a:pt x="14" y="48"/>
                    <a:pt x="13" y="4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42"/>
            <p:cNvSpPr>
              <a:spLocks/>
            </p:cNvSpPr>
            <p:nvPr/>
          </p:nvSpPr>
          <p:spPr bwMode="auto">
            <a:xfrm>
              <a:off x="1865313" y="2711450"/>
              <a:ext cx="47625" cy="66675"/>
            </a:xfrm>
            <a:custGeom>
              <a:avLst/>
              <a:gdLst/>
              <a:ahLst/>
              <a:cxnLst>
                <a:cxn ang="0">
                  <a:pos x="9" y="0"/>
                </a:cxn>
                <a:cxn ang="0">
                  <a:pos x="4" y="5"/>
                </a:cxn>
                <a:cxn ang="0">
                  <a:pos x="1" y="12"/>
                </a:cxn>
                <a:cxn ang="0">
                  <a:pos x="0" y="17"/>
                </a:cxn>
                <a:cxn ang="0">
                  <a:pos x="3" y="17"/>
                </a:cxn>
                <a:cxn ang="0">
                  <a:pos x="5" y="14"/>
                </a:cxn>
                <a:cxn ang="0">
                  <a:pos x="7" y="9"/>
                </a:cxn>
                <a:cxn ang="0">
                  <a:pos x="11" y="5"/>
                </a:cxn>
                <a:cxn ang="0">
                  <a:pos x="13" y="3"/>
                </a:cxn>
                <a:cxn ang="0">
                  <a:pos x="12" y="0"/>
                </a:cxn>
                <a:cxn ang="0">
                  <a:pos x="9" y="0"/>
                </a:cxn>
              </a:cxnLst>
              <a:rect l="0" t="0" r="r" b="b"/>
              <a:pathLst>
                <a:path w="13" h="18">
                  <a:moveTo>
                    <a:pt x="9" y="0"/>
                  </a:moveTo>
                  <a:cubicBezTo>
                    <a:pt x="8" y="0"/>
                    <a:pt x="5" y="3"/>
                    <a:pt x="4" y="5"/>
                  </a:cubicBezTo>
                  <a:cubicBezTo>
                    <a:pt x="3" y="7"/>
                    <a:pt x="2" y="11"/>
                    <a:pt x="1" y="12"/>
                  </a:cubicBezTo>
                  <a:cubicBezTo>
                    <a:pt x="0" y="14"/>
                    <a:pt x="0" y="16"/>
                    <a:pt x="0" y="17"/>
                  </a:cubicBezTo>
                  <a:cubicBezTo>
                    <a:pt x="1" y="17"/>
                    <a:pt x="2" y="18"/>
                    <a:pt x="3" y="17"/>
                  </a:cubicBezTo>
                  <a:cubicBezTo>
                    <a:pt x="4" y="17"/>
                    <a:pt x="5" y="15"/>
                    <a:pt x="5" y="14"/>
                  </a:cubicBezTo>
                  <a:cubicBezTo>
                    <a:pt x="6" y="13"/>
                    <a:pt x="6" y="10"/>
                    <a:pt x="7" y="9"/>
                  </a:cubicBezTo>
                  <a:cubicBezTo>
                    <a:pt x="8" y="8"/>
                    <a:pt x="9" y="6"/>
                    <a:pt x="11" y="5"/>
                  </a:cubicBezTo>
                  <a:cubicBezTo>
                    <a:pt x="12" y="5"/>
                    <a:pt x="13" y="3"/>
                    <a:pt x="13" y="3"/>
                  </a:cubicBezTo>
                  <a:cubicBezTo>
                    <a:pt x="12" y="2"/>
                    <a:pt x="12" y="1"/>
                    <a:pt x="12" y="0"/>
                  </a:cubicBezTo>
                  <a:cubicBezTo>
                    <a:pt x="12" y="0"/>
                    <a:pt x="11" y="0"/>
                    <a:pt x="9"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43"/>
            <p:cNvSpPr>
              <a:spLocks/>
            </p:cNvSpPr>
            <p:nvPr/>
          </p:nvSpPr>
          <p:spPr bwMode="auto">
            <a:xfrm>
              <a:off x="1984375" y="2995613"/>
              <a:ext cx="49213" cy="68263"/>
            </a:xfrm>
            <a:custGeom>
              <a:avLst/>
              <a:gdLst/>
              <a:ahLst/>
              <a:cxnLst>
                <a:cxn ang="0">
                  <a:pos x="8" y="5"/>
                </a:cxn>
                <a:cxn ang="0">
                  <a:pos x="3" y="1"/>
                </a:cxn>
                <a:cxn ang="0">
                  <a:pos x="1" y="1"/>
                </a:cxn>
                <a:cxn ang="0">
                  <a:pos x="1" y="6"/>
                </a:cxn>
                <a:cxn ang="0">
                  <a:pos x="4" y="11"/>
                </a:cxn>
                <a:cxn ang="0">
                  <a:pos x="7" y="16"/>
                </a:cxn>
                <a:cxn ang="0">
                  <a:pos x="11" y="18"/>
                </a:cxn>
                <a:cxn ang="0">
                  <a:pos x="12" y="14"/>
                </a:cxn>
                <a:cxn ang="0">
                  <a:pos x="11" y="8"/>
                </a:cxn>
                <a:cxn ang="0">
                  <a:pos x="8" y="5"/>
                </a:cxn>
              </a:cxnLst>
              <a:rect l="0" t="0" r="r" b="b"/>
              <a:pathLst>
                <a:path w="13" h="18">
                  <a:moveTo>
                    <a:pt x="8" y="5"/>
                  </a:moveTo>
                  <a:cubicBezTo>
                    <a:pt x="6" y="4"/>
                    <a:pt x="4" y="3"/>
                    <a:pt x="3" y="1"/>
                  </a:cubicBezTo>
                  <a:cubicBezTo>
                    <a:pt x="2" y="0"/>
                    <a:pt x="1" y="0"/>
                    <a:pt x="1" y="1"/>
                  </a:cubicBezTo>
                  <a:cubicBezTo>
                    <a:pt x="0" y="2"/>
                    <a:pt x="1" y="4"/>
                    <a:pt x="1" y="6"/>
                  </a:cubicBezTo>
                  <a:cubicBezTo>
                    <a:pt x="2" y="7"/>
                    <a:pt x="3" y="9"/>
                    <a:pt x="4" y="11"/>
                  </a:cubicBezTo>
                  <a:cubicBezTo>
                    <a:pt x="4" y="12"/>
                    <a:pt x="6" y="15"/>
                    <a:pt x="7" y="16"/>
                  </a:cubicBezTo>
                  <a:cubicBezTo>
                    <a:pt x="9" y="17"/>
                    <a:pt x="10" y="18"/>
                    <a:pt x="11" y="18"/>
                  </a:cubicBezTo>
                  <a:cubicBezTo>
                    <a:pt x="12" y="18"/>
                    <a:pt x="13" y="16"/>
                    <a:pt x="12" y="14"/>
                  </a:cubicBezTo>
                  <a:cubicBezTo>
                    <a:pt x="12" y="12"/>
                    <a:pt x="11" y="9"/>
                    <a:pt x="11" y="8"/>
                  </a:cubicBezTo>
                  <a:cubicBezTo>
                    <a:pt x="11" y="6"/>
                    <a:pt x="9" y="5"/>
                    <a:pt x="8"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44"/>
            <p:cNvSpPr>
              <a:spLocks/>
            </p:cNvSpPr>
            <p:nvPr/>
          </p:nvSpPr>
          <p:spPr bwMode="auto">
            <a:xfrm>
              <a:off x="2058988" y="3149600"/>
              <a:ext cx="7938" cy="7938"/>
            </a:xfrm>
            <a:custGeom>
              <a:avLst/>
              <a:gdLst/>
              <a:ahLst/>
              <a:cxnLst>
                <a:cxn ang="0">
                  <a:pos x="1" y="1"/>
                </a:cxn>
                <a:cxn ang="0">
                  <a:pos x="1" y="2"/>
                </a:cxn>
                <a:cxn ang="0">
                  <a:pos x="2" y="1"/>
                </a:cxn>
                <a:cxn ang="0">
                  <a:pos x="1" y="1"/>
                </a:cxn>
              </a:cxnLst>
              <a:rect l="0" t="0" r="r" b="b"/>
              <a:pathLst>
                <a:path w="2" h="2">
                  <a:moveTo>
                    <a:pt x="1" y="1"/>
                  </a:moveTo>
                  <a:cubicBezTo>
                    <a:pt x="0" y="2"/>
                    <a:pt x="1" y="2"/>
                    <a:pt x="1" y="2"/>
                  </a:cubicBezTo>
                  <a:cubicBezTo>
                    <a:pt x="2" y="2"/>
                    <a:pt x="2" y="2"/>
                    <a:pt x="2" y="1"/>
                  </a:cubicBezTo>
                  <a:cubicBezTo>
                    <a:pt x="1" y="0"/>
                    <a:pt x="1" y="0"/>
                    <a:pt x="1" y="1"/>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45"/>
            <p:cNvSpPr>
              <a:spLocks/>
            </p:cNvSpPr>
            <p:nvPr/>
          </p:nvSpPr>
          <p:spPr bwMode="auto">
            <a:xfrm>
              <a:off x="2070100" y="3171825"/>
              <a:ext cx="19050" cy="30163"/>
            </a:xfrm>
            <a:custGeom>
              <a:avLst/>
              <a:gdLst/>
              <a:ahLst/>
              <a:cxnLst>
                <a:cxn ang="0">
                  <a:pos x="2" y="0"/>
                </a:cxn>
                <a:cxn ang="0">
                  <a:pos x="0" y="3"/>
                </a:cxn>
                <a:cxn ang="0">
                  <a:pos x="1" y="7"/>
                </a:cxn>
                <a:cxn ang="0">
                  <a:pos x="3" y="8"/>
                </a:cxn>
                <a:cxn ang="0">
                  <a:pos x="5" y="4"/>
                </a:cxn>
                <a:cxn ang="0">
                  <a:pos x="2" y="0"/>
                </a:cxn>
              </a:cxnLst>
              <a:rect l="0" t="0" r="r" b="b"/>
              <a:pathLst>
                <a:path w="5" h="8">
                  <a:moveTo>
                    <a:pt x="2" y="0"/>
                  </a:moveTo>
                  <a:cubicBezTo>
                    <a:pt x="1" y="0"/>
                    <a:pt x="0" y="1"/>
                    <a:pt x="0" y="3"/>
                  </a:cubicBezTo>
                  <a:cubicBezTo>
                    <a:pt x="0" y="4"/>
                    <a:pt x="0" y="6"/>
                    <a:pt x="1" y="7"/>
                  </a:cubicBezTo>
                  <a:cubicBezTo>
                    <a:pt x="1" y="8"/>
                    <a:pt x="2" y="8"/>
                    <a:pt x="3" y="8"/>
                  </a:cubicBezTo>
                  <a:cubicBezTo>
                    <a:pt x="4" y="7"/>
                    <a:pt x="5" y="5"/>
                    <a:pt x="5" y="4"/>
                  </a:cubicBezTo>
                  <a:cubicBezTo>
                    <a:pt x="4" y="2"/>
                    <a:pt x="3" y="1"/>
                    <a:pt x="2"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46"/>
            <p:cNvSpPr>
              <a:spLocks/>
            </p:cNvSpPr>
            <p:nvPr/>
          </p:nvSpPr>
          <p:spPr bwMode="auto">
            <a:xfrm>
              <a:off x="2190750" y="3240088"/>
              <a:ext cx="30163" cy="47625"/>
            </a:xfrm>
            <a:custGeom>
              <a:avLst/>
              <a:gdLst/>
              <a:ahLst/>
              <a:cxnLst>
                <a:cxn ang="0">
                  <a:pos x="0" y="0"/>
                </a:cxn>
                <a:cxn ang="0">
                  <a:pos x="1" y="5"/>
                </a:cxn>
                <a:cxn ang="0">
                  <a:pos x="6" y="12"/>
                </a:cxn>
                <a:cxn ang="0">
                  <a:pos x="8" y="12"/>
                </a:cxn>
                <a:cxn ang="0">
                  <a:pos x="6" y="8"/>
                </a:cxn>
                <a:cxn ang="0">
                  <a:pos x="3" y="3"/>
                </a:cxn>
                <a:cxn ang="0">
                  <a:pos x="0" y="0"/>
                </a:cxn>
              </a:cxnLst>
              <a:rect l="0" t="0" r="r" b="b"/>
              <a:pathLst>
                <a:path w="8" h="13">
                  <a:moveTo>
                    <a:pt x="0" y="0"/>
                  </a:moveTo>
                  <a:cubicBezTo>
                    <a:pt x="0" y="0"/>
                    <a:pt x="0" y="3"/>
                    <a:pt x="1" y="5"/>
                  </a:cubicBezTo>
                  <a:cubicBezTo>
                    <a:pt x="2" y="8"/>
                    <a:pt x="4" y="11"/>
                    <a:pt x="6" y="12"/>
                  </a:cubicBezTo>
                  <a:cubicBezTo>
                    <a:pt x="7" y="13"/>
                    <a:pt x="8" y="13"/>
                    <a:pt x="8" y="12"/>
                  </a:cubicBezTo>
                  <a:cubicBezTo>
                    <a:pt x="8" y="11"/>
                    <a:pt x="7" y="9"/>
                    <a:pt x="6" y="8"/>
                  </a:cubicBezTo>
                  <a:cubicBezTo>
                    <a:pt x="5" y="7"/>
                    <a:pt x="4" y="5"/>
                    <a:pt x="3" y="3"/>
                  </a:cubicBezTo>
                  <a:cubicBezTo>
                    <a:pt x="2" y="1"/>
                    <a:pt x="1" y="0"/>
                    <a:pt x="0"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47"/>
            <p:cNvSpPr>
              <a:spLocks/>
            </p:cNvSpPr>
            <p:nvPr/>
          </p:nvSpPr>
          <p:spPr bwMode="auto">
            <a:xfrm>
              <a:off x="2359025" y="2849563"/>
              <a:ext cx="52388" cy="38100"/>
            </a:xfrm>
            <a:custGeom>
              <a:avLst/>
              <a:gdLst/>
              <a:ahLst/>
              <a:cxnLst>
                <a:cxn ang="0">
                  <a:pos x="9" y="3"/>
                </a:cxn>
                <a:cxn ang="0">
                  <a:pos x="2" y="0"/>
                </a:cxn>
                <a:cxn ang="0">
                  <a:pos x="1" y="2"/>
                </a:cxn>
                <a:cxn ang="0">
                  <a:pos x="9" y="7"/>
                </a:cxn>
                <a:cxn ang="0">
                  <a:pos x="14" y="9"/>
                </a:cxn>
                <a:cxn ang="0">
                  <a:pos x="9" y="3"/>
                </a:cxn>
              </a:cxnLst>
              <a:rect l="0" t="0" r="r" b="b"/>
              <a:pathLst>
                <a:path w="14" h="10">
                  <a:moveTo>
                    <a:pt x="9" y="3"/>
                  </a:moveTo>
                  <a:cubicBezTo>
                    <a:pt x="7" y="1"/>
                    <a:pt x="4" y="0"/>
                    <a:pt x="2" y="0"/>
                  </a:cubicBezTo>
                  <a:cubicBezTo>
                    <a:pt x="0" y="1"/>
                    <a:pt x="0" y="2"/>
                    <a:pt x="1" y="2"/>
                  </a:cubicBezTo>
                  <a:cubicBezTo>
                    <a:pt x="3" y="3"/>
                    <a:pt x="6" y="5"/>
                    <a:pt x="9" y="7"/>
                  </a:cubicBezTo>
                  <a:cubicBezTo>
                    <a:pt x="12" y="9"/>
                    <a:pt x="14" y="10"/>
                    <a:pt x="14" y="9"/>
                  </a:cubicBezTo>
                  <a:cubicBezTo>
                    <a:pt x="14" y="8"/>
                    <a:pt x="12" y="5"/>
                    <a:pt x="9" y="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48"/>
            <p:cNvSpPr>
              <a:spLocks/>
            </p:cNvSpPr>
            <p:nvPr/>
          </p:nvSpPr>
          <p:spPr bwMode="auto">
            <a:xfrm>
              <a:off x="8445500" y="4184650"/>
              <a:ext cx="66675" cy="9366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49"/>
            <p:cNvSpPr>
              <a:spLocks/>
            </p:cNvSpPr>
            <p:nvPr/>
          </p:nvSpPr>
          <p:spPr bwMode="auto">
            <a:xfrm>
              <a:off x="5491163" y="3989388"/>
              <a:ext cx="100013" cy="173038"/>
            </a:xfrm>
            <a:custGeom>
              <a:avLst/>
              <a:gdLst/>
              <a:ahLst/>
              <a:cxnLst>
                <a:cxn ang="0">
                  <a:pos x="19" y="37"/>
                </a:cxn>
                <a:cxn ang="0">
                  <a:pos x="18" y="39"/>
                </a:cxn>
                <a:cxn ang="0">
                  <a:pos x="20" y="44"/>
                </a:cxn>
                <a:cxn ang="0">
                  <a:pos x="23" y="41"/>
                </a:cxn>
                <a:cxn ang="0">
                  <a:pos x="26" y="31"/>
                </a:cxn>
                <a:cxn ang="0">
                  <a:pos x="23" y="23"/>
                </a:cxn>
                <a:cxn ang="0">
                  <a:pos x="15" y="15"/>
                </a:cxn>
                <a:cxn ang="0">
                  <a:pos x="7" y="9"/>
                </a:cxn>
                <a:cxn ang="0">
                  <a:pos x="2" y="2"/>
                </a:cxn>
                <a:cxn ang="0">
                  <a:pos x="2" y="4"/>
                </a:cxn>
                <a:cxn ang="0">
                  <a:pos x="8" y="14"/>
                </a:cxn>
                <a:cxn ang="0">
                  <a:pos x="15" y="23"/>
                </a:cxn>
                <a:cxn ang="0">
                  <a:pos x="20" y="28"/>
                </a:cxn>
                <a:cxn ang="0">
                  <a:pos x="22" y="33"/>
                </a:cxn>
                <a:cxn ang="0">
                  <a:pos x="19" y="37"/>
                </a:cxn>
              </a:cxnLst>
              <a:rect l="0" t="0" r="r" b="b"/>
              <a:pathLst>
                <a:path w="27" h="46">
                  <a:moveTo>
                    <a:pt x="19" y="37"/>
                  </a:moveTo>
                  <a:cubicBezTo>
                    <a:pt x="18" y="37"/>
                    <a:pt x="18" y="38"/>
                    <a:pt x="18" y="39"/>
                  </a:cubicBezTo>
                  <a:cubicBezTo>
                    <a:pt x="18" y="40"/>
                    <a:pt x="19" y="42"/>
                    <a:pt x="20" y="44"/>
                  </a:cubicBezTo>
                  <a:cubicBezTo>
                    <a:pt x="21" y="46"/>
                    <a:pt x="22" y="44"/>
                    <a:pt x="23" y="41"/>
                  </a:cubicBezTo>
                  <a:cubicBezTo>
                    <a:pt x="24" y="38"/>
                    <a:pt x="26" y="34"/>
                    <a:pt x="26" y="31"/>
                  </a:cubicBezTo>
                  <a:cubicBezTo>
                    <a:pt x="27" y="29"/>
                    <a:pt x="26" y="25"/>
                    <a:pt x="23" y="23"/>
                  </a:cubicBezTo>
                  <a:cubicBezTo>
                    <a:pt x="21" y="21"/>
                    <a:pt x="17" y="17"/>
                    <a:pt x="15" y="15"/>
                  </a:cubicBezTo>
                  <a:cubicBezTo>
                    <a:pt x="12" y="13"/>
                    <a:pt x="9" y="10"/>
                    <a:pt x="7" y="9"/>
                  </a:cubicBezTo>
                  <a:cubicBezTo>
                    <a:pt x="6" y="8"/>
                    <a:pt x="3" y="5"/>
                    <a:pt x="2" y="2"/>
                  </a:cubicBezTo>
                  <a:cubicBezTo>
                    <a:pt x="1" y="0"/>
                    <a:pt x="0" y="1"/>
                    <a:pt x="2" y="4"/>
                  </a:cubicBezTo>
                  <a:cubicBezTo>
                    <a:pt x="3" y="7"/>
                    <a:pt x="6" y="12"/>
                    <a:pt x="8" y="14"/>
                  </a:cubicBezTo>
                  <a:cubicBezTo>
                    <a:pt x="10" y="17"/>
                    <a:pt x="13" y="21"/>
                    <a:pt x="15" y="23"/>
                  </a:cubicBezTo>
                  <a:cubicBezTo>
                    <a:pt x="16" y="25"/>
                    <a:pt x="19" y="27"/>
                    <a:pt x="20" y="28"/>
                  </a:cubicBezTo>
                  <a:cubicBezTo>
                    <a:pt x="22" y="29"/>
                    <a:pt x="23" y="32"/>
                    <a:pt x="22" y="33"/>
                  </a:cubicBezTo>
                  <a:cubicBezTo>
                    <a:pt x="21" y="35"/>
                    <a:pt x="19" y="37"/>
                    <a:pt x="19" y="3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50"/>
            <p:cNvSpPr>
              <a:spLocks/>
            </p:cNvSpPr>
            <p:nvPr/>
          </p:nvSpPr>
          <p:spPr bwMode="auto">
            <a:xfrm>
              <a:off x="7154863" y="4818063"/>
              <a:ext cx="79375" cy="57150"/>
            </a:xfrm>
            <a:custGeom>
              <a:avLst/>
              <a:gdLst/>
              <a:ahLst/>
              <a:cxnLst>
                <a:cxn ang="0">
                  <a:pos x="3" y="14"/>
                </a:cxn>
                <a:cxn ang="0">
                  <a:pos x="7" y="13"/>
                </a:cxn>
                <a:cxn ang="0">
                  <a:pos x="10" y="10"/>
                </a:cxn>
                <a:cxn ang="0">
                  <a:pos x="13" y="7"/>
                </a:cxn>
                <a:cxn ang="0">
                  <a:pos x="17" y="5"/>
                </a:cxn>
                <a:cxn ang="0">
                  <a:pos x="20" y="3"/>
                </a:cxn>
                <a:cxn ang="0">
                  <a:pos x="20" y="0"/>
                </a:cxn>
                <a:cxn ang="0">
                  <a:pos x="15" y="1"/>
                </a:cxn>
                <a:cxn ang="0">
                  <a:pos x="9" y="4"/>
                </a:cxn>
                <a:cxn ang="0">
                  <a:pos x="4" y="8"/>
                </a:cxn>
                <a:cxn ang="0">
                  <a:pos x="1" y="12"/>
                </a:cxn>
                <a:cxn ang="0">
                  <a:pos x="3" y="14"/>
                </a:cxn>
              </a:cxnLst>
              <a:rect l="0" t="0" r="r" b="b"/>
              <a:pathLst>
                <a:path w="21" h="15">
                  <a:moveTo>
                    <a:pt x="3" y="14"/>
                  </a:moveTo>
                  <a:cubicBezTo>
                    <a:pt x="4" y="15"/>
                    <a:pt x="6" y="14"/>
                    <a:pt x="7" y="13"/>
                  </a:cubicBezTo>
                  <a:cubicBezTo>
                    <a:pt x="7" y="12"/>
                    <a:pt x="9" y="11"/>
                    <a:pt x="10" y="10"/>
                  </a:cubicBezTo>
                  <a:cubicBezTo>
                    <a:pt x="11" y="10"/>
                    <a:pt x="12" y="9"/>
                    <a:pt x="13" y="7"/>
                  </a:cubicBezTo>
                  <a:cubicBezTo>
                    <a:pt x="14" y="6"/>
                    <a:pt x="16" y="5"/>
                    <a:pt x="17" y="5"/>
                  </a:cubicBezTo>
                  <a:cubicBezTo>
                    <a:pt x="17" y="5"/>
                    <a:pt x="19" y="4"/>
                    <a:pt x="20" y="3"/>
                  </a:cubicBezTo>
                  <a:cubicBezTo>
                    <a:pt x="21" y="2"/>
                    <a:pt x="21" y="1"/>
                    <a:pt x="20" y="0"/>
                  </a:cubicBezTo>
                  <a:cubicBezTo>
                    <a:pt x="19" y="0"/>
                    <a:pt x="17" y="0"/>
                    <a:pt x="15" y="1"/>
                  </a:cubicBezTo>
                  <a:cubicBezTo>
                    <a:pt x="13" y="2"/>
                    <a:pt x="11" y="3"/>
                    <a:pt x="9" y="4"/>
                  </a:cubicBezTo>
                  <a:cubicBezTo>
                    <a:pt x="8" y="5"/>
                    <a:pt x="5" y="7"/>
                    <a:pt x="4" y="8"/>
                  </a:cubicBezTo>
                  <a:cubicBezTo>
                    <a:pt x="3" y="9"/>
                    <a:pt x="1" y="11"/>
                    <a:pt x="1" y="12"/>
                  </a:cubicBezTo>
                  <a:cubicBezTo>
                    <a:pt x="0" y="13"/>
                    <a:pt x="1" y="14"/>
                    <a:pt x="3" y="14"/>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51"/>
            <p:cNvSpPr>
              <a:spLocks/>
            </p:cNvSpPr>
            <p:nvPr/>
          </p:nvSpPr>
          <p:spPr bwMode="auto">
            <a:xfrm>
              <a:off x="6491288" y="5635625"/>
              <a:ext cx="98425" cy="41275"/>
            </a:xfrm>
            <a:custGeom>
              <a:avLst/>
              <a:gdLst/>
              <a:ahLst/>
              <a:cxnLst>
                <a:cxn ang="0">
                  <a:pos x="20" y="5"/>
                </a:cxn>
                <a:cxn ang="0">
                  <a:pos x="16" y="4"/>
                </a:cxn>
                <a:cxn ang="0">
                  <a:pos x="12" y="2"/>
                </a:cxn>
                <a:cxn ang="0">
                  <a:pos x="6" y="0"/>
                </a:cxn>
                <a:cxn ang="0">
                  <a:pos x="1" y="1"/>
                </a:cxn>
                <a:cxn ang="0">
                  <a:pos x="5" y="3"/>
                </a:cxn>
                <a:cxn ang="0">
                  <a:pos x="14" y="7"/>
                </a:cxn>
                <a:cxn ang="0">
                  <a:pos x="24" y="10"/>
                </a:cxn>
                <a:cxn ang="0">
                  <a:pos x="25" y="8"/>
                </a:cxn>
                <a:cxn ang="0">
                  <a:pos x="20" y="5"/>
                </a:cxn>
              </a:cxnLst>
              <a:rect l="0" t="0" r="r" b="b"/>
              <a:pathLst>
                <a:path w="26" h="11">
                  <a:moveTo>
                    <a:pt x="20" y="5"/>
                  </a:moveTo>
                  <a:cubicBezTo>
                    <a:pt x="19" y="4"/>
                    <a:pt x="17" y="4"/>
                    <a:pt x="16" y="4"/>
                  </a:cubicBezTo>
                  <a:cubicBezTo>
                    <a:pt x="15" y="3"/>
                    <a:pt x="13" y="3"/>
                    <a:pt x="12" y="2"/>
                  </a:cubicBezTo>
                  <a:cubicBezTo>
                    <a:pt x="11" y="1"/>
                    <a:pt x="8" y="1"/>
                    <a:pt x="6" y="0"/>
                  </a:cubicBezTo>
                  <a:cubicBezTo>
                    <a:pt x="3" y="0"/>
                    <a:pt x="1" y="0"/>
                    <a:pt x="1" y="1"/>
                  </a:cubicBezTo>
                  <a:cubicBezTo>
                    <a:pt x="0" y="2"/>
                    <a:pt x="2" y="3"/>
                    <a:pt x="5" y="3"/>
                  </a:cubicBezTo>
                  <a:cubicBezTo>
                    <a:pt x="7" y="4"/>
                    <a:pt x="11" y="6"/>
                    <a:pt x="14" y="7"/>
                  </a:cubicBezTo>
                  <a:cubicBezTo>
                    <a:pt x="17" y="9"/>
                    <a:pt x="21" y="10"/>
                    <a:pt x="24" y="10"/>
                  </a:cubicBezTo>
                  <a:cubicBezTo>
                    <a:pt x="26" y="11"/>
                    <a:pt x="26" y="9"/>
                    <a:pt x="25" y="8"/>
                  </a:cubicBezTo>
                  <a:cubicBezTo>
                    <a:pt x="23" y="7"/>
                    <a:pt x="21" y="5"/>
                    <a:pt x="20" y="5"/>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52"/>
            <p:cNvSpPr>
              <a:spLocks/>
            </p:cNvSpPr>
            <p:nvPr/>
          </p:nvSpPr>
          <p:spPr bwMode="auto">
            <a:xfrm>
              <a:off x="4241800" y="4905375"/>
              <a:ext cx="1196975" cy="741363"/>
            </a:xfrm>
            <a:custGeom>
              <a:avLst/>
              <a:gdLst/>
              <a:ahLst/>
              <a:cxnLst>
                <a:cxn ang="0">
                  <a:pos x="296" y="189"/>
                </a:cxn>
                <a:cxn ang="0">
                  <a:pos x="296" y="178"/>
                </a:cxn>
                <a:cxn ang="0">
                  <a:pos x="302" y="174"/>
                </a:cxn>
                <a:cxn ang="0">
                  <a:pos x="312" y="164"/>
                </a:cxn>
                <a:cxn ang="0">
                  <a:pos x="318" y="147"/>
                </a:cxn>
                <a:cxn ang="0">
                  <a:pos x="312" y="131"/>
                </a:cxn>
                <a:cxn ang="0">
                  <a:pos x="296" y="116"/>
                </a:cxn>
                <a:cxn ang="0">
                  <a:pos x="291" y="103"/>
                </a:cxn>
                <a:cxn ang="0">
                  <a:pos x="290" y="92"/>
                </a:cxn>
                <a:cxn ang="0">
                  <a:pos x="297" y="76"/>
                </a:cxn>
                <a:cxn ang="0">
                  <a:pos x="293" y="70"/>
                </a:cxn>
                <a:cxn ang="0">
                  <a:pos x="263" y="65"/>
                </a:cxn>
                <a:cxn ang="0">
                  <a:pos x="246" y="51"/>
                </a:cxn>
                <a:cxn ang="0">
                  <a:pos x="239" y="39"/>
                </a:cxn>
                <a:cxn ang="0">
                  <a:pos x="237" y="33"/>
                </a:cxn>
                <a:cxn ang="0">
                  <a:pos x="229" y="22"/>
                </a:cxn>
                <a:cxn ang="0">
                  <a:pos x="220" y="31"/>
                </a:cxn>
                <a:cxn ang="0">
                  <a:pos x="207" y="21"/>
                </a:cxn>
                <a:cxn ang="0">
                  <a:pos x="200" y="13"/>
                </a:cxn>
                <a:cxn ang="0">
                  <a:pos x="187" y="15"/>
                </a:cxn>
                <a:cxn ang="0">
                  <a:pos x="172" y="18"/>
                </a:cxn>
                <a:cxn ang="0">
                  <a:pos x="159" y="26"/>
                </a:cxn>
                <a:cxn ang="0">
                  <a:pos x="144" y="33"/>
                </a:cxn>
                <a:cxn ang="0">
                  <a:pos x="138" y="20"/>
                </a:cxn>
                <a:cxn ang="0">
                  <a:pos x="135" y="7"/>
                </a:cxn>
                <a:cxn ang="0">
                  <a:pos x="126" y="0"/>
                </a:cxn>
                <a:cxn ang="0">
                  <a:pos x="120" y="2"/>
                </a:cxn>
                <a:cxn ang="0">
                  <a:pos x="112" y="3"/>
                </a:cxn>
                <a:cxn ang="0">
                  <a:pos x="111" y="13"/>
                </a:cxn>
                <a:cxn ang="0">
                  <a:pos x="118" y="32"/>
                </a:cxn>
                <a:cxn ang="0">
                  <a:pos x="116" y="36"/>
                </a:cxn>
                <a:cxn ang="0">
                  <a:pos x="98" y="31"/>
                </a:cxn>
                <a:cxn ang="0">
                  <a:pos x="84" y="26"/>
                </a:cxn>
                <a:cxn ang="0">
                  <a:pos x="68" y="29"/>
                </a:cxn>
                <a:cxn ang="0">
                  <a:pos x="52" y="29"/>
                </a:cxn>
                <a:cxn ang="0">
                  <a:pos x="38" y="19"/>
                </a:cxn>
                <a:cxn ang="0">
                  <a:pos x="25" y="29"/>
                </a:cxn>
                <a:cxn ang="0">
                  <a:pos x="26" y="47"/>
                </a:cxn>
                <a:cxn ang="0">
                  <a:pos x="11" y="54"/>
                </a:cxn>
                <a:cxn ang="0">
                  <a:pos x="2" y="65"/>
                </a:cxn>
                <a:cxn ang="0">
                  <a:pos x="3" y="71"/>
                </a:cxn>
                <a:cxn ang="0">
                  <a:pos x="11" y="68"/>
                </a:cxn>
                <a:cxn ang="0">
                  <a:pos x="19" y="68"/>
                </a:cxn>
                <a:cxn ang="0">
                  <a:pos x="37" y="80"/>
                </a:cxn>
                <a:cxn ang="0">
                  <a:pos x="46" y="92"/>
                </a:cxn>
                <a:cxn ang="0">
                  <a:pos x="57" y="98"/>
                </a:cxn>
                <a:cxn ang="0">
                  <a:pos x="72" y="109"/>
                </a:cxn>
                <a:cxn ang="0">
                  <a:pos x="86" y="119"/>
                </a:cxn>
                <a:cxn ang="0">
                  <a:pos x="114" y="131"/>
                </a:cxn>
                <a:cxn ang="0">
                  <a:pos x="149" y="143"/>
                </a:cxn>
                <a:cxn ang="0">
                  <a:pos x="164" y="150"/>
                </a:cxn>
                <a:cxn ang="0">
                  <a:pos x="179" y="157"/>
                </a:cxn>
                <a:cxn ang="0">
                  <a:pos x="202" y="168"/>
                </a:cxn>
                <a:cxn ang="0">
                  <a:pos x="220" y="170"/>
                </a:cxn>
                <a:cxn ang="0">
                  <a:pos x="233" y="173"/>
                </a:cxn>
                <a:cxn ang="0">
                  <a:pos x="246" y="176"/>
                </a:cxn>
                <a:cxn ang="0">
                  <a:pos x="257" y="179"/>
                </a:cxn>
                <a:cxn ang="0">
                  <a:pos x="266" y="181"/>
                </a:cxn>
                <a:cxn ang="0">
                  <a:pos x="274" y="190"/>
                </a:cxn>
                <a:cxn ang="0">
                  <a:pos x="280" y="198"/>
                </a:cxn>
                <a:cxn ang="0">
                  <a:pos x="289" y="193"/>
                </a:cxn>
              </a:cxnLst>
              <a:rect l="0" t="0" r="r" b="b"/>
              <a:pathLst>
                <a:path w="319" h="198">
                  <a:moveTo>
                    <a:pt x="289" y="193"/>
                  </a:moveTo>
                  <a:cubicBezTo>
                    <a:pt x="291" y="192"/>
                    <a:pt x="294" y="191"/>
                    <a:pt x="296" y="189"/>
                  </a:cubicBezTo>
                  <a:cubicBezTo>
                    <a:pt x="297" y="188"/>
                    <a:pt x="298" y="185"/>
                    <a:pt x="297" y="183"/>
                  </a:cubicBezTo>
                  <a:cubicBezTo>
                    <a:pt x="297" y="181"/>
                    <a:pt x="296" y="179"/>
                    <a:pt x="296" y="178"/>
                  </a:cubicBezTo>
                  <a:cubicBezTo>
                    <a:pt x="296" y="177"/>
                    <a:pt x="298" y="176"/>
                    <a:pt x="299" y="176"/>
                  </a:cubicBezTo>
                  <a:cubicBezTo>
                    <a:pt x="300" y="176"/>
                    <a:pt x="302" y="175"/>
                    <a:pt x="302" y="174"/>
                  </a:cubicBezTo>
                  <a:cubicBezTo>
                    <a:pt x="302" y="172"/>
                    <a:pt x="303" y="170"/>
                    <a:pt x="305" y="169"/>
                  </a:cubicBezTo>
                  <a:cubicBezTo>
                    <a:pt x="307" y="168"/>
                    <a:pt x="310" y="166"/>
                    <a:pt x="312" y="164"/>
                  </a:cubicBezTo>
                  <a:cubicBezTo>
                    <a:pt x="314" y="163"/>
                    <a:pt x="315" y="160"/>
                    <a:pt x="315" y="157"/>
                  </a:cubicBezTo>
                  <a:cubicBezTo>
                    <a:pt x="316" y="154"/>
                    <a:pt x="317" y="150"/>
                    <a:pt x="318" y="147"/>
                  </a:cubicBezTo>
                  <a:cubicBezTo>
                    <a:pt x="319" y="145"/>
                    <a:pt x="319" y="141"/>
                    <a:pt x="319" y="139"/>
                  </a:cubicBezTo>
                  <a:cubicBezTo>
                    <a:pt x="318" y="137"/>
                    <a:pt x="315" y="133"/>
                    <a:pt x="312" y="131"/>
                  </a:cubicBezTo>
                  <a:cubicBezTo>
                    <a:pt x="309" y="128"/>
                    <a:pt x="304" y="124"/>
                    <a:pt x="301" y="121"/>
                  </a:cubicBezTo>
                  <a:cubicBezTo>
                    <a:pt x="298" y="118"/>
                    <a:pt x="296" y="116"/>
                    <a:pt x="296" y="116"/>
                  </a:cubicBezTo>
                  <a:cubicBezTo>
                    <a:pt x="296" y="109"/>
                    <a:pt x="296" y="109"/>
                    <a:pt x="296" y="109"/>
                  </a:cubicBezTo>
                  <a:cubicBezTo>
                    <a:pt x="291" y="103"/>
                    <a:pt x="291" y="103"/>
                    <a:pt x="291" y="103"/>
                  </a:cubicBezTo>
                  <a:cubicBezTo>
                    <a:pt x="292" y="98"/>
                    <a:pt x="292" y="98"/>
                    <a:pt x="292" y="98"/>
                  </a:cubicBezTo>
                  <a:cubicBezTo>
                    <a:pt x="290" y="92"/>
                    <a:pt x="290" y="92"/>
                    <a:pt x="290" y="92"/>
                  </a:cubicBezTo>
                  <a:cubicBezTo>
                    <a:pt x="290" y="92"/>
                    <a:pt x="290" y="90"/>
                    <a:pt x="291" y="87"/>
                  </a:cubicBezTo>
                  <a:cubicBezTo>
                    <a:pt x="291" y="84"/>
                    <a:pt x="294" y="79"/>
                    <a:pt x="297" y="76"/>
                  </a:cubicBezTo>
                  <a:cubicBezTo>
                    <a:pt x="300" y="72"/>
                    <a:pt x="302" y="69"/>
                    <a:pt x="302" y="69"/>
                  </a:cubicBezTo>
                  <a:cubicBezTo>
                    <a:pt x="302" y="69"/>
                    <a:pt x="298" y="69"/>
                    <a:pt x="293" y="70"/>
                  </a:cubicBezTo>
                  <a:cubicBezTo>
                    <a:pt x="287" y="71"/>
                    <a:pt x="280" y="71"/>
                    <a:pt x="276" y="70"/>
                  </a:cubicBezTo>
                  <a:cubicBezTo>
                    <a:pt x="273" y="69"/>
                    <a:pt x="267" y="67"/>
                    <a:pt x="263" y="65"/>
                  </a:cubicBezTo>
                  <a:cubicBezTo>
                    <a:pt x="259" y="63"/>
                    <a:pt x="254" y="59"/>
                    <a:pt x="252" y="57"/>
                  </a:cubicBezTo>
                  <a:cubicBezTo>
                    <a:pt x="250" y="54"/>
                    <a:pt x="247" y="52"/>
                    <a:pt x="246" y="51"/>
                  </a:cubicBezTo>
                  <a:cubicBezTo>
                    <a:pt x="244" y="51"/>
                    <a:pt x="242" y="49"/>
                    <a:pt x="241" y="47"/>
                  </a:cubicBezTo>
                  <a:cubicBezTo>
                    <a:pt x="240" y="46"/>
                    <a:pt x="239" y="42"/>
                    <a:pt x="239" y="39"/>
                  </a:cubicBezTo>
                  <a:cubicBezTo>
                    <a:pt x="240" y="37"/>
                    <a:pt x="240" y="34"/>
                    <a:pt x="240" y="34"/>
                  </a:cubicBezTo>
                  <a:cubicBezTo>
                    <a:pt x="240" y="34"/>
                    <a:pt x="238" y="34"/>
                    <a:pt x="237" y="33"/>
                  </a:cubicBezTo>
                  <a:cubicBezTo>
                    <a:pt x="235" y="32"/>
                    <a:pt x="233" y="29"/>
                    <a:pt x="233" y="27"/>
                  </a:cubicBezTo>
                  <a:cubicBezTo>
                    <a:pt x="232" y="25"/>
                    <a:pt x="231" y="23"/>
                    <a:pt x="229" y="22"/>
                  </a:cubicBezTo>
                  <a:cubicBezTo>
                    <a:pt x="228" y="22"/>
                    <a:pt x="226" y="24"/>
                    <a:pt x="225" y="27"/>
                  </a:cubicBezTo>
                  <a:cubicBezTo>
                    <a:pt x="223" y="29"/>
                    <a:pt x="221" y="31"/>
                    <a:pt x="220" y="31"/>
                  </a:cubicBezTo>
                  <a:cubicBezTo>
                    <a:pt x="218" y="31"/>
                    <a:pt x="215" y="29"/>
                    <a:pt x="213" y="27"/>
                  </a:cubicBezTo>
                  <a:cubicBezTo>
                    <a:pt x="211" y="25"/>
                    <a:pt x="208" y="22"/>
                    <a:pt x="207" y="21"/>
                  </a:cubicBezTo>
                  <a:cubicBezTo>
                    <a:pt x="205" y="19"/>
                    <a:pt x="204" y="18"/>
                    <a:pt x="204" y="18"/>
                  </a:cubicBezTo>
                  <a:cubicBezTo>
                    <a:pt x="204" y="18"/>
                    <a:pt x="202" y="15"/>
                    <a:pt x="200" y="13"/>
                  </a:cubicBezTo>
                  <a:cubicBezTo>
                    <a:pt x="197" y="10"/>
                    <a:pt x="194" y="9"/>
                    <a:pt x="192" y="10"/>
                  </a:cubicBezTo>
                  <a:cubicBezTo>
                    <a:pt x="190" y="11"/>
                    <a:pt x="188" y="13"/>
                    <a:pt x="187" y="15"/>
                  </a:cubicBezTo>
                  <a:cubicBezTo>
                    <a:pt x="186" y="17"/>
                    <a:pt x="183" y="18"/>
                    <a:pt x="181" y="17"/>
                  </a:cubicBezTo>
                  <a:cubicBezTo>
                    <a:pt x="179" y="16"/>
                    <a:pt x="175" y="17"/>
                    <a:pt x="172" y="18"/>
                  </a:cubicBezTo>
                  <a:cubicBezTo>
                    <a:pt x="169" y="19"/>
                    <a:pt x="165" y="21"/>
                    <a:pt x="164" y="21"/>
                  </a:cubicBezTo>
                  <a:cubicBezTo>
                    <a:pt x="163" y="22"/>
                    <a:pt x="161" y="24"/>
                    <a:pt x="159" y="26"/>
                  </a:cubicBezTo>
                  <a:cubicBezTo>
                    <a:pt x="158" y="28"/>
                    <a:pt x="155" y="31"/>
                    <a:pt x="152" y="33"/>
                  </a:cubicBezTo>
                  <a:cubicBezTo>
                    <a:pt x="149" y="35"/>
                    <a:pt x="146" y="35"/>
                    <a:pt x="144" y="33"/>
                  </a:cubicBezTo>
                  <a:cubicBezTo>
                    <a:pt x="142" y="31"/>
                    <a:pt x="141" y="28"/>
                    <a:pt x="141" y="26"/>
                  </a:cubicBezTo>
                  <a:cubicBezTo>
                    <a:pt x="142" y="24"/>
                    <a:pt x="140" y="21"/>
                    <a:pt x="138" y="20"/>
                  </a:cubicBezTo>
                  <a:cubicBezTo>
                    <a:pt x="136" y="18"/>
                    <a:pt x="134" y="15"/>
                    <a:pt x="134" y="13"/>
                  </a:cubicBezTo>
                  <a:cubicBezTo>
                    <a:pt x="134" y="11"/>
                    <a:pt x="135" y="9"/>
                    <a:pt x="135" y="7"/>
                  </a:cubicBezTo>
                  <a:cubicBezTo>
                    <a:pt x="135" y="6"/>
                    <a:pt x="134" y="4"/>
                    <a:pt x="133" y="3"/>
                  </a:cubicBezTo>
                  <a:cubicBezTo>
                    <a:pt x="131" y="2"/>
                    <a:pt x="128" y="1"/>
                    <a:pt x="126" y="0"/>
                  </a:cubicBezTo>
                  <a:cubicBezTo>
                    <a:pt x="123" y="0"/>
                    <a:pt x="122" y="0"/>
                    <a:pt x="122" y="0"/>
                  </a:cubicBezTo>
                  <a:cubicBezTo>
                    <a:pt x="122" y="0"/>
                    <a:pt x="121" y="1"/>
                    <a:pt x="120" y="2"/>
                  </a:cubicBezTo>
                  <a:cubicBezTo>
                    <a:pt x="119" y="4"/>
                    <a:pt x="117" y="4"/>
                    <a:pt x="115" y="3"/>
                  </a:cubicBezTo>
                  <a:cubicBezTo>
                    <a:pt x="114" y="1"/>
                    <a:pt x="112" y="2"/>
                    <a:pt x="112" y="3"/>
                  </a:cubicBezTo>
                  <a:cubicBezTo>
                    <a:pt x="111" y="4"/>
                    <a:pt x="111" y="7"/>
                    <a:pt x="111" y="8"/>
                  </a:cubicBezTo>
                  <a:cubicBezTo>
                    <a:pt x="111" y="10"/>
                    <a:pt x="111" y="12"/>
                    <a:pt x="111" y="13"/>
                  </a:cubicBezTo>
                  <a:cubicBezTo>
                    <a:pt x="111" y="15"/>
                    <a:pt x="111" y="18"/>
                    <a:pt x="112" y="20"/>
                  </a:cubicBezTo>
                  <a:cubicBezTo>
                    <a:pt x="113" y="23"/>
                    <a:pt x="116" y="28"/>
                    <a:pt x="118" y="32"/>
                  </a:cubicBezTo>
                  <a:cubicBezTo>
                    <a:pt x="120" y="36"/>
                    <a:pt x="121" y="39"/>
                    <a:pt x="121" y="39"/>
                  </a:cubicBezTo>
                  <a:cubicBezTo>
                    <a:pt x="121" y="39"/>
                    <a:pt x="119" y="38"/>
                    <a:pt x="116" y="36"/>
                  </a:cubicBezTo>
                  <a:cubicBezTo>
                    <a:pt x="113" y="35"/>
                    <a:pt x="109" y="33"/>
                    <a:pt x="106" y="31"/>
                  </a:cubicBezTo>
                  <a:cubicBezTo>
                    <a:pt x="103" y="30"/>
                    <a:pt x="100" y="30"/>
                    <a:pt x="98" y="31"/>
                  </a:cubicBezTo>
                  <a:cubicBezTo>
                    <a:pt x="97" y="33"/>
                    <a:pt x="94" y="32"/>
                    <a:pt x="92" y="30"/>
                  </a:cubicBezTo>
                  <a:cubicBezTo>
                    <a:pt x="91" y="28"/>
                    <a:pt x="87" y="26"/>
                    <a:pt x="84" y="26"/>
                  </a:cubicBezTo>
                  <a:cubicBezTo>
                    <a:pt x="81" y="26"/>
                    <a:pt x="77" y="26"/>
                    <a:pt x="75" y="26"/>
                  </a:cubicBezTo>
                  <a:cubicBezTo>
                    <a:pt x="73" y="26"/>
                    <a:pt x="70" y="27"/>
                    <a:pt x="68" y="29"/>
                  </a:cubicBezTo>
                  <a:cubicBezTo>
                    <a:pt x="65" y="30"/>
                    <a:pt x="62" y="31"/>
                    <a:pt x="59" y="31"/>
                  </a:cubicBezTo>
                  <a:cubicBezTo>
                    <a:pt x="57" y="31"/>
                    <a:pt x="54" y="30"/>
                    <a:pt x="52" y="29"/>
                  </a:cubicBezTo>
                  <a:cubicBezTo>
                    <a:pt x="50" y="27"/>
                    <a:pt x="47" y="25"/>
                    <a:pt x="45" y="23"/>
                  </a:cubicBezTo>
                  <a:cubicBezTo>
                    <a:pt x="43" y="21"/>
                    <a:pt x="40" y="19"/>
                    <a:pt x="38" y="19"/>
                  </a:cubicBezTo>
                  <a:cubicBezTo>
                    <a:pt x="36" y="18"/>
                    <a:pt x="32" y="20"/>
                    <a:pt x="29" y="21"/>
                  </a:cubicBezTo>
                  <a:cubicBezTo>
                    <a:pt x="27" y="23"/>
                    <a:pt x="25" y="26"/>
                    <a:pt x="25" y="29"/>
                  </a:cubicBezTo>
                  <a:cubicBezTo>
                    <a:pt x="26" y="32"/>
                    <a:pt x="27" y="36"/>
                    <a:pt x="27" y="38"/>
                  </a:cubicBezTo>
                  <a:cubicBezTo>
                    <a:pt x="28" y="40"/>
                    <a:pt x="27" y="44"/>
                    <a:pt x="26" y="47"/>
                  </a:cubicBezTo>
                  <a:cubicBezTo>
                    <a:pt x="25" y="50"/>
                    <a:pt x="22" y="52"/>
                    <a:pt x="20" y="52"/>
                  </a:cubicBezTo>
                  <a:cubicBezTo>
                    <a:pt x="17" y="52"/>
                    <a:pt x="13" y="53"/>
                    <a:pt x="11" y="54"/>
                  </a:cubicBezTo>
                  <a:cubicBezTo>
                    <a:pt x="8" y="54"/>
                    <a:pt x="5" y="56"/>
                    <a:pt x="5" y="57"/>
                  </a:cubicBezTo>
                  <a:cubicBezTo>
                    <a:pt x="4" y="58"/>
                    <a:pt x="3" y="62"/>
                    <a:pt x="2" y="65"/>
                  </a:cubicBezTo>
                  <a:cubicBezTo>
                    <a:pt x="1" y="68"/>
                    <a:pt x="0" y="70"/>
                    <a:pt x="0" y="70"/>
                  </a:cubicBezTo>
                  <a:cubicBezTo>
                    <a:pt x="0" y="70"/>
                    <a:pt x="2" y="71"/>
                    <a:pt x="3" y="71"/>
                  </a:cubicBezTo>
                  <a:cubicBezTo>
                    <a:pt x="5" y="71"/>
                    <a:pt x="7" y="71"/>
                    <a:pt x="8" y="71"/>
                  </a:cubicBezTo>
                  <a:cubicBezTo>
                    <a:pt x="8" y="70"/>
                    <a:pt x="10" y="69"/>
                    <a:pt x="11" y="68"/>
                  </a:cubicBezTo>
                  <a:cubicBezTo>
                    <a:pt x="12" y="68"/>
                    <a:pt x="13" y="67"/>
                    <a:pt x="14" y="67"/>
                  </a:cubicBezTo>
                  <a:cubicBezTo>
                    <a:pt x="15" y="67"/>
                    <a:pt x="18" y="67"/>
                    <a:pt x="19" y="68"/>
                  </a:cubicBezTo>
                  <a:cubicBezTo>
                    <a:pt x="20" y="68"/>
                    <a:pt x="24" y="70"/>
                    <a:pt x="28" y="71"/>
                  </a:cubicBezTo>
                  <a:cubicBezTo>
                    <a:pt x="31" y="73"/>
                    <a:pt x="35" y="77"/>
                    <a:pt x="37" y="80"/>
                  </a:cubicBezTo>
                  <a:cubicBezTo>
                    <a:pt x="38" y="83"/>
                    <a:pt x="40" y="86"/>
                    <a:pt x="41" y="87"/>
                  </a:cubicBezTo>
                  <a:cubicBezTo>
                    <a:pt x="42" y="89"/>
                    <a:pt x="44" y="91"/>
                    <a:pt x="46" y="92"/>
                  </a:cubicBezTo>
                  <a:cubicBezTo>
                    <a:pt x="49" y="94"/>
                    <a:pt x="52" y="95"/>
                    <a:pt x="53" y="95"/>
                  </a:cubicBezTo>
                  <a:cubicBezTo>
                    <a:pt x="55" y="96"/>
                    <a:pt x="57" y="97"/>
                    <a:pt x="57" y="98"/>
                  </a:cubicBezTo>
                  <a:cubicBezTo>
                    <a:pt x="58" y="100"/>
                    <a:pt x="60" y="102"/>
                    <a:pt x="62" y="103"/>
                  </a:cubicBezTo>
                  <a:cubicBezTo>
                    <a:pt x="65" y="105"/>
                    <a:pt x="69" y="107"/>
                    <a:pt x="72" y="109"/>
                  </a:cubicBezTo>
                  <a:cubicBezTo>
                    <a:pt x="76" y="110"/>
                    <a:pt x="80" y="113"/>
                    <a:pt x="81" y="114"/>
                  </a:cubicBezTo>
                  <a:cubicBezTo>
                    <a:pt x="83" y="115"/>
                    <a:pt x="85" y="117"/>
                    <a:pt x="86" y="119"/>
                  </a:cubicBezTo>
                  <a:cubicBezTo>
                    <a:pt x="87" y="120"/>
                    <a:pt x="92" y="123"/>
                    <a:pt x="96" y="124"/>
                  </a:cubicBezTo>
                  <a:cubicBezTo>
                    <a:pt x="100" y="126"/>
                    <a:pt x="108" y="129"/>
                    <a:pt x="114" y="131"/>
                  </a:cubicBezTo>
                  <a:cubicBezTo>
                    <a:pt x="120" y="134"/>
                    <a:pt x="129" y="137"/>
                    <a:pt x="133" y="138"/>
                  </a:cubicBezTo>
                  <a:cubicBezTo>
                    <a:pt x="137" y="139"/>
                    <a:pt x="144" y="142"/>
                    <a:pt x="149" y="143"/>
                  </a:cubicBezTo>
                  <a:cubicBezTo>
                    <a:pt x="153" y="145"/>
                    <a:pt x="157" y="147"/>
                    <a:pt x="159" y="147"/>
                  </a:cubicBezTo>
                  <a:cubicBezTo>
                    <a:pt x="160" y="147"/>
                    <a:pt x="162" y="149"/>
                    <a:pt x="164" y="150"/>
                  </a:cubicBezTo>
                  <a:cubicBezTo>
                    <a:pt x="166" y="151"/>
                    <a:pt x="169" y="152"/>
                    <a:pt x="171" y="152"/>
                  </a:cubicBezTo>
                  <a:cubicBezTo>
                    <a:pt x="174" y="152"/>
                    <a:pt x="177" y="154"/>
                    <a:pt x="179" y="157"/>
                  </a:cubicBezTo>
                  <a:cubicBezTo>
                    <a:pt x="181" y="160"/>
                    <a:pt x="185" y="163"/>
                    <a:pt x="189" y="164"/>
                  </a:cubicBezTo>
                  <a:cubicBezTo>
                    <a:pt x="193" y="166"/>
                    <a:pt x="199" y="167"/>
                    <a:pt x="202" y="168"/>
                  </a:cubicBezTo>
                  <a:cubicBezTo>
                    <a:pt x="205" y="168"/>
                    <a:pt x="209" y="168"/>
                    <a:pt x="211" y="168"/>
                  </a:cubicBezTo>
                  <a:cubicBezTo>
                    <a:pt x="213" y="168"/>
                    <a:pt x="217" y="169"/>
                    <a:pt x="220" y="170"/>
                  </a:cubicBezTo>
                  <a:cubicBezTo>
                    <a:pt x="223" y="171"/>
                    <a:pt x="226" y="172"/>
                    <a:pt x="228" y="172"/>
                  </a:cubicBezTo>
                  <a:cubicBezTo>
                    <a:pt x="229" y="172"/>
                    <a:pt x="232" y="172"/>
                    <a:pt x="233" y="173"/>
                  </a:cubicBezTo>
                  <a:cubicBezTo>
                    <a:pt x="235" y="173"/>
                    <a:pt x="238" y="173"/>
                    <a:pt x="239" y="174"/>
                  </a:cubicBezTo>
                  <a:cubicBezTo>
                    <a:pt x="241" y="174"/>
                    <a:pt x="244" y="175"/>
                    <a:pt x="246" y="176"/>
                  </a:cubicBezTo>
                  <a:cubicBezTo>
                    <a:pt x="249" y="177"/>
                    <a:pt x="252" y="178"/>
                    <a:pt x="253" y="179"/>
                  </a:cubicBezTo>
                  <a:cubicBezTo>
                    <a:pt x="255" y="179"/>
                    <a:pt x="257" y="179"/>
                    <a:pt x="257" y="179"/>
                  </a:cubicBezTo>
                  <a:cubicBezTo>
                    <a:pt x="258" y="178"/>
                    <a:pt x="259" y="178"/>
                    <a:pt x="261" y="178"/>
                  </a:cubicBezTo>
                  <a:cubicBezTo>
                    <a:pt x="262" y="178"/>
                    <a:pt x="264" y="179"/>
                    <a:pt x="266" y="181"/>
                  </a:cubicBezTo>
                  <a:cubicBezTo>
                    <a:pt x="267" y="183"/>
                    <a:pt x="269" y="186"/>
                    <a:pt x="270" y="187"/>
                  </a:cubicBezTo>
                  <a:cubicBezTo>
                    <a:pt x="271" y="189"/>
                    <a:pt x="273" y="190"/>
                    <a:pt x="274" y="190"/>
                  </a:cubicBezTo>
                  <a:cubicBezTo>
                    <a:pt x="275" y="191"/>
                    <a:pt x="277" y="193"/>
                    <a:pt x="278" y="194"/>
                  </a:cubicBezTo>
                  <a:cubicBezTo>
                    <a:pt x="279" y="196"/>
                    <a:pt x="280" y="198"/>
                    <a:pt x="280" y="198"/>
                  </a:cubicBezTo>
                  <a:cubicBezTo>
                    <a:pt x="280" y="198"/>
                    <a:pt x="281" y="197"/>
                    <a:pt x="282" y="195"/>
                  </a:cubicBezTo>
                  <a:cubicBezTo>
                    <a:pt x="283" y="194"/>
                    <a:pt x="286" y="193"/>
                    <a:pt x="289" y="19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53"/>
            <p:cNvSpPr>
              <a:spLocks/>
            </p:cNvSpPr>
            <p:nvPr/>
          </p:nvSpPr>
          <p:spPr bwMode="auto">
            <a:xfrm>
              <a:off x="5291138" y="4968875"/>
              <a:ext cx="1328738" cy="847725"/>
            </a:xfrm>
            <a:custGeom>
              <a:avLst/>
              <a:gdLst/>
              <a:ahLst/>
              <a:cxnLst>
                <a:cxn ang="0">
                  <a:pos x="289" y="102"/>
                </a:cxn>
                <a:cxn ang="0">
                  <a:pos x="264" y="89"/>
                </a:cxn>
                <a:cxn ang="0">
                  <a:pos x="237" y="69"/>
                </a:cxn>
                <a:cxn ang="0">
                  <a:pos x="215" y="80"/>
                </a:cxn>
                <a:cxn ang="0">
                  <a:pos x="198" y="60"/>
                </a:cxn>
                <a:cxn ang="0">
                  <a:pos x="199" y="31"/>
                </a:cxn>
                <a:cxn ang="0">
                  <a:pos x="177" y="29"/>
                </a:cxn>
                <a:cxn ang="0">
                  <a:pos x="162" y="14"/>
                </a:cxn>
                <a:cxn ang="0">
                  <a:pos x="142" y="2"/>
                </a:cxn>
                <a:cxn ang="0">
                  <a:pos x="126" y="25"/>
                </a:cxn>
                <a:cxn ang="0">
                  <a:pos x="104" y="34"/>
                </a:cxn>
                <a:cxn ang="0">
                  <a:pos x="82" y="46"/>
                </a:cxn>
                <a:cxn ang="0">
                  <a:pos x="68" y="36"/>
                </a:cxn>
                <a:cxn ang="0">
                  <a:pos x="65" y="20"/>
                </a:cxn>
                <a:cxn ang="0">
                  <a:pos x="57" y="41"/>
                </a:cxn>
                <a:cxn ang="0">
                  <a:pos x="46" y="50"/>
                </a:cxn>
                <a:cxn ang="0">
                  <a:pos x="26" y="49"/>
                </a:cxn>
                <a:cxn ang="0">
                  <a:pos x="11" y="70"/>
                </a:cxn>
                <a:cxn ang="0">
                  <a:pos x="11" y="86"/>
                </a:cxn>
                <a:cxn ang="0">
                  <a:pos x="21" y="104"/>
                </a:cxn>
                <a:cxn ang="0">
                  <a:pos x="38" y="130"/>
                </a:cxn>
                <a:cxn ang="0">
                  <a:pos x="25" y="152"/>
                </a:cxn>
                <a:cxn ang="0">
                  <a:pos x="16" y="161"/>
                </a:cxn>
                <a:cxn ang="0">
                  <a:pos x="9" y="176"/>
                </a:cxn>
                <a:cxn ang="0">
                  <a:pos x="5" y="181"/>
                </a:cxn>
                <a:cxn ang="0">
                  <a:pos x="33" y="187"/>
                </a:cxn>
                <a:cxn ang="0">
                  <a:pos x="51" y="200"/>
                </a:cxn>
                <a:cxn ang="0">
                  <a:pos x="91" y="207"/>
                </a:cxn>
                <a:cxn ang="0">
                  <a:pos x="112" y="211"/>
                </a:cxn>
                <a:cxn ang="0">
                  <a:pos x="144" y="223"/>
                </a:cxn>
                <a:cxn ang="0">
                  <a:pos x="171" y="223"/>
                </a:cxn>
                <a:cxn ang="0">
                  <a:pos x="220" y="204"/>
                </a:cxn>
                <a:cxn ang="0">
                  <a:pos x="247" y="189"/>
                </a:cxn>
                <a:cxn ang="0">
                  <a:pos x="271" y="178"/>
                </a:cxn>
                <a:cxn ang="0">
                  <a:pos x="272" y="173"/>
                </a:cxn>
                <a:cxn ang="0">
                  <a:pos x="275" y="163"/>
                </a:cxn>
                <a:cxn ang="0">
                  <a:pos x="285" y="167"/>
                </a:cxn>
                <a:cxn ang="0">
                  <a:pos x="297" y="166"/>
                </a:cxn>
                <a:cxn ang="0">
                  <a:pos x="296" y="174"/>
                </a:cxn>
                <a:cxn ang="0">
                  <a:pos x="311" y="178"/>
                </a:cxn>
                <a:cxn ang="0">
                  <a:pos x="316" y="169"/>
                </a:cxn>
                <a:cxn ang="0">
                  <a:pos x="333" y="174"/>
                </a:cxn>
                <a:cxn ang="0">
                  <a:pos x="342" y="181"/>
                </a:cxn>
                <a:cxn ang="0">
                  <a:pos x="340" y="159"/>
                </a:cxn>
                <a:cxn ang="0">
                  <a:pos x="343" y="133"/>
                </a:cxn>
                <a:cxn ang="0">
                  <a:pos x="352" y="113"/>
                </a:cxn>
                <a:cxn ang="0">
                  <a:pos x="349" y="102"/>
                </a:cxn>
              </a:cxnLst>
              <a:rect l="0" t="0" r="r" b="b"/>
              <a:pathLst>
                <a:path w="354" h="226">
                  <a:moveTo>
                    <a:pt x="349" y="102"/>
                  </a:moveTo>
                  <a:cubicBezTo>
                    <a:pt x="346" y="101"/>
                    <a:pt x="336" y="101"/>
                    <a:pt x="325" y="102"/>
                  </a:cubicBezTo>
                  <a:cubicBezTo>
                    <a:pt x="315" y="102"/>
                    <a:pt x="299" y="102"/>
                    <a:pt x="289" y="102"/>
                  </a:cubicBezTo>
                  <a:cubicBezTo>
                    <a:pt x="279" y="101"/>
                    <a:pt x="271" y="100"/>
                    <a:pt x="270" y="99"/>
                  </a:cubicBezTo>
                  <a:cubicBezTo>
                    <a:pt x="269" y="98"/>
                    <a:pt x="268" y="95"/>
                    <a:pt x="268" y="94"/>
                  </a:cubicBezTo>
                  <a:cubicBezTo>
                    <a:pt x="267" y="92"/>
                    <a:pt x="266" y="90"/>
                    <a:pt x="264" y="89"/>
                  </a:cubicBezTo>
                  <a:cubicBezTo>
                    <a:pt x="263" y="88"/>
                    <a:pt x="259" y="84"/>
                    <a:pt x="255" y="81"/>
                  </a:cubicBezTo>
                  <a:cubicBezTo>
                    <a:pt x="251" y="77"/>
                    <a:pt x="246" y="73"/>
                    <a:pt x="245" y="70"/>
                  </a:cubicBezTo>
                  <a:cubicBezTo>
                    <a:pt x="244" y="68"/>
                    <a:pt x="240" y="67"/>
                    <a:pt x="237" y="69"/>
                  </a:cubicBezTo>
                  <a:cubicBezTo>
                    <a:pt x="235" y="70"/>
                    <a:pt x="231" y="72"/>
                    <a:pt x="230" y="72"/>
                  </a:cubicBezTo>
                  <a:cubicBezTo>
                    <a:pt x="229" y="73"/>
                    <a:pt x="227" y="75"/>
                    <a:pt x="225" y="76"/>
                  </a:cubicBezTo>
                  <a:cubicBezTo>
                    <a:pt x="223" y="78"/>
                    <a:pt x="218" y="80"/>
                    <a:pt x="215" y="80"/>
                  </a:cubicBezTo>
                  <a:cubicBezTo>
                    <a:pt x="212" y="81"/>
                    <a:pt x="208" y="79"/>
                    <a:pt x="205" y="77"/>
                  </a:cubicBezTo>
                  <a:cubicBezTo>
                    <a:pt x="202" y="74"/>
                    <a:pt x="200" y="70"/>
                    <a:pt x="199" y="68"/>
                  </a:cubicBezTo>
                  <a:cubicBezTo>
                    <a:pt x="198" y="66"/>
                    <a:pt x="198" y="62"/>
                    <a:pt x="198" y="60"/>
                  </a:cubicBezTo>
                  <a:cubicBezTo>
                    <a:pt x="199" y="57"/>
                    <a:pt x="200" y="53"/>
                    <a:pt x="202" y="50"/>
                  </a:cubicBezTo>
                  <a:cubicBezTo>
                    <a:pt x="204" y="48"/>
                    <a:pt x="204" y="43"/>
                    <a:pt x="203" y="39"/>
                  </a:cubicBezTo>
                  <a:cubicBezTo>
                    <a:pt x="202" y="35"/>
                    <a:pt x="200" y="32"/>
                    <a:pt x="199" y="31"/>
                  </a:cubicBezTo>
                  <a:cubicBezTo>
                    <a:pt x="197" y="31"/>
                    <a:pt x="195" y="31"/>
                    <a:pt x="193" y="32"/>
                  </a:cubicBezTo>
                  <a:cubicBezTo>
                    <a:pt x="192" y="33"/>
                    <a:pt x="189" y="32"/>
                    <a:pt x="186" y="31"/>
                  </a:cubicBezTo>
                  <a:cubicBezTo>
                    <a:pt x="183" y="30"/>
                    <a:pt x="179" y="29"/>
                    <a:pt x="177" y="29"/>
                  </a:cubicBezTo>
                  <a:cubicBezTo>
                    <a:pt x="175" y="29"/>
                    <a:pt x="173" y="28"/>
                    <a:pt x="172" y="26"/>
                  </a:cubicBezTo>
                  <a:cubicBezTo>
                    <a:pt x="171" y="25"/>
                    <a:pt x="169" y="22"/>
                    <a:pt x="168" y="21"/>
                  </a:cubicBezTo>
                  <a:cubicBezTo>
                    <a:pt x="166" y="19"/>
                    <a:pt x="164" y="16"/>
                    <a:pt x="162" y="14"/>
                  </a:cubicBezTo>
                  <a:cubicBezTo>
                    <a:pt x="160" y="11"/>
                    <a:pt x="158" y="7"/>
                    <a:pt x="157" y="5"/>
                  </a:cubicBezTo>
                  <a:cubicBezTo>
                    <a:pt x="155" y="2"/>
                    <a:pt x="152" y="0"/>
                    <a:pt x="148" y="1"/>
                  </a:cubicBezTo>
                  <a:cubicBezTo>
                    <a:pt x="145" y="2"/>
                    <a:pt x="142" y="2"/>
                    <a:pt x="142" y="2"/>
                  </a:cubicBezTo>
                  <a:cubicBezTo>
                    <a:pt x="142" y="2"/>
                    <a:pt x="141" y="4"/>
                    <a:pt x="139" y="7"/>
                  </a:cubicBezTo>
                  <a:cubicBezTo>
                    <a:pt x="137" y="9"/>
                    <a:pt x="134" y="14"/>
                    <a:pt x="133" y="17"/>
                  </a:cubicBezTo>
                  <a:cubicBezTo>
                    <a:pt x="132" y="20"/>
                    <a:pt x="128" y="24"/>
                    <a:pt x="126" y="25"/>
                  </a:cubicBezTo>
                  <a:cubicBezTo>
                    <a:pt x="124" y="26"/>
                    <a:pt x="120" y="29"/>
                    <a:pt x="118" y="32"/>
                  </a:cubicBezTo>
                  <a:cubicBezTo>
                    <a:pt x="117" y="35"/>
                    <a:pt x="114" y="36"/>
                    <a:pt x="112" y="36"/>
                  </a:cubicBezTo>
                  <a:cubicBezTo>
                    <a:pt x="110" y="36"/>
                    <a:pt x="107" y="35"/>
                    <a:pt x="104" y="34"/>
                  </a:cubicBezTo>
                  <a:cubicBezTo>
                    <a:pt x="101" y="34"/>
                    <a:pt x="96" y="34"/>
                    <a:pt x="94" y="34"/>
                  </a:cubicBezTo>
                  <a:cubicBezTo>
                    <a:pt x="92" y="35"/>
                    <a:pt x="89" y="37"/>
                    <a:pt x="87" y="40"/>
                  </a:cubicBezTo>
                  <a:cubicBezTo>
                    <a:pt x="86" y="42"/>
                    <a:pt x="84" y="45"/>
                    <a:pt x="82" y="46"/>
                  </a:cubicBezTo>
                  <a:cubicBezTo>
                    <a:pt x="81" y="47"/>
                    <a:pt x="78" y="47"/>
                    <a:pt x="77" y="45"/>
                  </a:cubicBezTo>
                  <a:cubicBezTo>
                    <a:pt x="76" y="44"/>
                    <a:pt x="74" y="42"/>
                    <a:pt x="73" y="41"/>
                  </a:cubicBezTo>
                  <a:cubicBezTo>
                    <a:pt x="73" y="40"/>
                    <a:pt x="71" y="38"/>
                    <a:pt x="68" y="36"/>
                  </a:cubicBezTo>
                  <a:cubicBezTo>
                    <a:pt x="66" y="35"/>
                    <a:pt x="65" y="33"/>
                    <a:pt x="65" y="32"/>
                  </a:cubicBezTo>
                  <a:cubicBezTo>
                    <a:pt x="65" y="30"/>
                    <a:pt x="66" y="27"/>
                    <a:pt x="66" y="24"/>
                  </a:cubicBezTo>
                  <a:cubicBezTo>
                    <a:pt x="67" y="22"/>
                    <a:pt x="66" y="19"/>
                    <a:pt x="65" y="20"/>
                  </a:cubicBezTo>
                  <a:cubicBezTo>
                    <a:pt x="64" y="20"/>
                    <a:pt x="62" y="22"/>
                    <a:pt x="60" y="24"/>
                  </a:cubicBezTo>
                  <a:cubicBezTo>
                    <a:pt x="58" y="26"/>
                    <a:pt x="56" y="30"/>
                    <a:pt x="55" y="32"/>
                  </a:cubicBezTo>
                  <a:cubicBezTo>
                    <a:pt x="54" y="35"/>
                    <a:pt x="55" y="38"/>
                    <a:pt x="57" y="41"/>
                  </a:cubicBezTo>
                  <a:cubicBezTo>
                    <a:pt x="58" y="43"/>
                    <a:pt x="58" y="46"/>
                    <a:pt x="57" y="47"/>
                  </a:cubicBezTo>
                  <a:cubicBezTo>
                    <a:pt x="55" y="49"/>
                    <a:pt x="52" y="51"/>
                    <a:pt x="51" y="52"/>
                  </a:cubicBezTo>
                  <a:cubicBezTo>
                    <a:pt x="49" y="54"/>
                    <a:pt x="47" y="53"/>
                    <a:pt x="46" y="50"/>
                  </a:cubicBezTo>
                  <a:cubicBezTo>
                    <a:pt x="45" y="48"/>
                    <a:pt x="42" y="46"/>
                    <a:pt x="40" y="46"/>
                  </a:cubicBezTo>
                  <a:cubicBezTo>
                    <a:pt x="37" y="46"/>
                    <a:pt x="34" y="46"/>
                    <a:pt x="32" y="46"/>
                  </a:cubicBezTo>
                  <a:cubicBezTo>
                    <a:pt x="31" y="46"/>
                    <a:pt x="28" y="47"/>
                    <a:pt x="26" y="49"/>
                  </a:cubicBezTo>
                  <a:cubicBezTo>
                    <a:pt x="24" y="51"/>
                    <a:pt x="22" y="52"/>
                    <a:pt x="22" y="52"/>
                  </a:cubicBezTo>
                  <a:cubicBezTo>
                    <a:pt x="22" y="52"/>
                    <a:pt x="20" y="55"/>
                    <a:pt x="17" y="59"/>
                  </a:cubicBezTo>
                  <a:cubicBezTo>
                    <a:pt x="14" y="62"/>
                    <a:pt x="11" y="67"/>
                    <a:pt x="11" y="70"/>
                  </a:cubicBezTo>
                  <a:cubicBezTo>
                    <a:pt x="10" y="73"/>
                    <a:pt x="10" y="75"/>
                    <a:pt x="10" y="75"/>
                  </a:cubicBezTo>
                  <a:cubicBezTo>
                    <a:pt x="12" y="81"/>
                    <a:pt x="12" y="81"/>
                    <a:pt x="12" y="81"/>
                  </a:cubicBezTo>
                  <a:cubicBezTo>
                    <a:pt x="11" y="86"/>
                    <a:pt x="11" y="86"/>
                    <a:pt x="11" y="86"/>
                  </a:cubicBezTo>
                  <a:cubicBezTo>
                    <a:pt x="16" y="92"/>
                    <a:pt x="16" y="92"/>
                    <a:pt x="16" y="92"/>
                  </a:cubicBezTo>
                  <a:cubicBezTo>
                    <a:pt x="16" y="99"/>
                    <a:pt x="16" y="99"/>
                    <a:pt x="16" y="99"/>
                  </a:cubicBezTo>
                  <a:cubicBezTo>
                    <a:pt x="16" y="99"/>
                    <a:pt x="18" y="101"/>
                    <a:pt x="21" y="104"/>
                  </a:cubicBezTo>
                  <a:cubicBezTo>
                    <a:pt x="24" y="107"/>
                    <a:pt x="29" y="111"/>
                    <a:pt x="32" y="114"/>
                  </a:cubicBezTo>
                  <a:cubicBezTo>
                    <a:pt x="35" y="116"/>
                    <a:pt x="38" y="120"/>
                    <a:pt x="39" y="122"/>
                  </a:cubicBezTo>
                  <a:cubicBezTo>
                    <a:pt x="39" y="124"/>
                    <a:pt x="39" y="128"/>
                    <a:pt x="38" y="130"/>
                  </a:cubicBezTo>
                  <a:cubicBezTo>
                    <a:pt x="37" y="133"/>
                    <a:pt x="36" y="137"/>
                    <a:pt x="35" y="140"/>
                  </a:cubicBezTo>
                  <a:cubicBezTo>
                    <a:pt x="35" y="143"/>
                    <a:pt x="34" y="146"/>
                    <a:pt x="32" y="147"/>
                  </a:cubicBezTo>
                  <a:cubicBezTo>
                    <a:pt x="30" y="149"/>
                    <a:pt x="27" y="151"/>
                    <a:pt x="25" y="152"/>
                  </a:cubicBezTo>
                  <a:cubicBezTo>
                    <a:pt x="23" y="153"/>
                    <a:pt x="22" y="155"/>
                    <a:pt x="22" y="157"/>
                  </a:cubicBezTo>
                  <a:cubicBezTo>
                    <a:pt x="22" y="158"/>
                    <a:pt x="20" y="159"/>
                    <a:pt x="19" y="159"/>
                  </a:cubicBezTo>
                  <a:cubicBezTo>
                    <a:pt x="18" y="159"/>
                    <a:pt x="16" y="160"/>
                    <a:pt x="16" y="161"/>
                  </a:cubicBezTo>
                  <a:cubicBezTo>
                    <a:pt x="16" y="162"/>
                    <a:pt x="17" y="164"/>
                    <a:pt x="17" y="166"/>
                  </a:cubicBezTo>
                  <a:cubicBezTo>
                    <a:pt x="18" y="168"/>
                    <a:pt x="17" y="171"/>
                    <a:pt x="16" y="172"/>
                  </a:cubicBezTo>
                  <a:cubicBezTo>
                    <a:pt x="14" y="174"/>
                    <a:pt x="11" y="175"/>
                    <a:pt x="9" y="176"/>
                  </a:cubicBezTo>
                  <a:cubicBezTo>
                    <a:pt x="6" y="176"/>
                    <a:pt x="3" y="177"/>
                    <a:pt x="2" y="178"/>
                  </a:cubicBezTo>
                  <a:cubicBezTo>
                    <a:pt x="1" y="180"/>
                    <a:pt x="0" y="181"/>
                    <a:pt x="0" y="181"/>
                  </a:cubicBezTo>
                  <a:cubicBezTo>
                    <a:pt x="0" y="181"/>
                    <a:pt x="2" y="181"/>
                    <a:pt x="5" y="181"/>
                  </a:cubicBezTo>
                  <a:cubicBezTo>
                    <a:pt x="8" y="182"/>
                    <a:pt x="12" y="182"/>
                    <a:pt x="14" y="183"/>
                  </a:cubicBezTo>
                  <a:cubicBezTo>
                    <a:pt x="17" y="183"/>
                    <a:pt x="21" y="184"/>
                    <a:pt x="24" y="184"/>
                  </a:cubicBezTo>
                  <a:cubicBezTo>
                    <a:pt x="27" y="185"/>
                    <a:pt x="31" y="186"/>
                    <a:pt x="33" y="187"/>
                  </a:cubicBezTo>
                  <a:cubicBezTo>
                    <a:pt x="35" y="188"/>
                    <a:pt x="38" y="191"/>
                    <a:pt x="41" y="192"/>
                  </a:cubicBezTo>
                  <a:cubicBezTo>
                    <a:pt x="44" y="193"/>
                    <a:pt x="47" y="195"/>
                    <a:pt x="48" y="196"/>
                  </a:cubicBezTo>
                  <a:cubicBezTo>
                    <a:pt x="49" y="197"/>
                    <a:pt x="51" y="199"/>
                    <a:pt x="51" y="200"/>
                  </a:cubicBezTo>
                  <a:cubicBezTo>
                    <a:pt x="52" y="201"/>
                    <a:pt x="54" y="203"/>
                    <a:pt x="56" y="203"/>
                  </a:cubicBezTo>
                  <a:cubicBezTo>
                    <a:pt x="58" y="204"/>
                    <a:pt x="65" y="205"/>
                    <a:pt x="71" y="204"/>
                  </a:cubicBezTo>
                  <a:cubicBezTo>
                    <a:pt x="77" y="204"/>
                    <a:pt x="86" y="206"/>
                    <a:pt x="91" y="207"/>
                  </a:cubicBezTo>
                  <a:cubicBezTo>
                    <a:pt x="91" y="207"/>
                    <a:pt x="91" y="207"/>
                    <a:pt x="93" y="207"/>
                  </a:cubicBezTo>
                  <a:cubicBezTo>
                    <a:pt x="95" y="207"/>
                    <a:pt x="95" y="207"/>
                    <a:pt x="95" y="207"/>
                  </a:cubicBezTo>
                  <a:cubicBezTo>
                    <a:pt x="101" y="207"/>
                    <a:pt x="109" y="209"/>
                    <a:pt x="112" y="211"/>
                  </a:cubicBezTo>
                  <a:cubicBezTo>
                    <a:pt x="115" y="214"/>
                    <a:pt x="121" y="217"/>
                    <a:pt x="125" y="218"/>
                  </a:cubicBezTo>
                  <a:cubicBezTo>
                    <a:pt x="129" y="219"/>
                    <a:pt x="134" y="221"/>
                    <a:pt x="136" y="221"/>
                  </a:cubicBezTo>
                  <a:cubicBezTo>
                    <a:pt x="138" y="222"/>
                    <a:pt x="142" y="223"/>
                    <a:pt x="144" y="223"/>
                  </a:cubicBezTo>
                  <a:cubicBezTo>
                    <a:pt x="147" y="224"/>
                    <a:pt x="151" y="225"/>
                    <a:pt x="154" y="225"/>
                  </a:cubicBezTo>
                  <a:cubicBezTo>
                    <a:pt x="157" y="226"/>
                    <a:pt x="160" y="225"/>
                    <a:pt x="161" y="225"/>
                  </a:cubicBezTo>
                  <a:cubicBezTo>
                    <a:pt x="162" y="224"/>
                    <a:pt x="166" y="223"/>
                    <a:pt x="171" y="223"/>
                  </a:cubicBezTo>
                  <a:cubicBezTo>
                    <a:pt x="175" y="223"/>
                    <a:pt x="181" y="221"/>
                    <a:pt x="184" y="219"/>
                  </a:cubicBezTo>
                  <a:cubicBezTo>
                    <a:pt x="187" y="218"/>
                    <a:pt x="194" y="214"/>
                    <a:pt x="199" y="212"/>
                  </a:cubicBezTo>
                  <a:cubicBezTo>
                    <a:pt x="205" y="209"/>
                    <a:pt x="214" y="206"/>
                    <a:pt x="220" y="204"/>
                  </a:cubicBezTo>
                  <a:cubicBezTo>
                    <a:pt x="225" y="202"/>
                    <a:pt x="232" y="199"/>
                    <a:pt x="235" y="198"/>
                  </a:cubicBezTo>
                  <a:cubicBezTo>
                    <a:pt x="238" y="197"/>
                    <a:pt x="241" y="195"/>
                    <a:pt x="242" y="194"/>
                  </a:cubicBezTo>
                  <a:cubicBezTo>
                    <a:pt x="243" y="193"/>
                    <a:pt x="245" y="191"/>
                    <a:pt x="247" y="189"/>
                  </a:cubicBezTo>
                  <a:cubicBezTo>
                    <a:pt x="249" y="188"/>
                    <a:pt x="251" y="185"/>
                    <a:pt x="253" y="183"/>
                  </a:cubicBezTo>
                  <a:cubicBezTo>
                    <a:pt x="254" y="182"/>
                    <a:pt x="257" y="180"/>
                    <a:pt x="260" y="180"/>
                  </a:cubicBezTo>
                  <a:cubicBezTo>
                    <a:pt x="262" y="179"/>
                    <a:pt x="267" y="179"/>
                    <a:pt x="271" y="178"/>
                  </a:cubicBezTo>
                  <a:cubicBezTo>
                    <a:pt x="274" y="177"/>
                    <a:pt x="279" y="176"/>
                    <a:pt x="281" y="176"/>
                  </a:cubicBezTo>
                  <a:cubicBezTo>
                    <a:pt x="283" y="175"/>
                    <a:pt x="283" y="175"/>
                    <a:pt x="281" y="174"/>
                  </a:cubicBezTo>
                  <a:cubicBezTo>
                    <a:pt x="279" y="174"/>
                    <a:pt x="275" y="173"/>
                    <a:pt x="272" y="173"/>
                  </a:cubicBezTo>
                  <a:cubicBezTo>
                    <a:pt x="268" y="173"/>
                    <a:pt x="267" y="172"/>
                    <a:pt x="268" y="171"/>
                  </a:cubicBezTo>
                  <a:cubicBezTo>
                    <a:pt x="270" y="170"/>
                    <a:pt x="271" y="168"/>
                    <a:pt x="272" y="167"/>
                  </a:cubicBezTo>
                  <a:cubicBezTo>
                    <a:pt x="273" y="166"/>
                    <a:pt x="274" y="164"/>
                    <a:pt x="275" y="163"/>
                  </a:cubicBezTo>
                  <a:cubicBezTo>
                    <a:pt x="276" y="162"/>
                    <a:pt x="278" y="161"/>
                    <a:pt x="279" y="161"/>
                  </a:cubicBezTo>
                  <a:cubicBezTo>
                    <a:pt x="280" y="160"/>
                    <a:pt x="282" y="161"/>
                    <a:pt x="283" y="162"/>
                  </a:cubicBezTo>
                  <a:cubicBezTo>
                    <a:pt x="284" y="164"/>
                    <a:pt x="285" y="166"/>
                    <a:pt x="285" y="167"/>
                  </a:cubicBezTo>
                  <a:cubicBezTo>
                    <a:pt x="286" y="169"/>
                    <a:pt x="287" y="170"/>
                    <a:pt x="288" y="170"/>
                  </a:cubicBezTo>
                  <a:cubicBezTo>
                    <a:pt x="289" y="169"/>
                    <a:pt x="291" y="169"/>
                    <a:pt x="293" y="168"/>
                  </a:cubicBezTo>
                  <a:cubicBezTo>
                    <a:pt x="294" y="167"/>
                    <a:pt x="296" y="166"/>
                    <a:pt x="297" y="166"/>
                  </a:cubicBezTo>
                  <a:cubicBezTo>
                    <a:pt x="298" y="166"/>
                    <a:pt x="299" y="167"/>
                    <a:pt x="299" y="168"/>
                  </a:cubicBezTo>
                  <a:cubicBezTo>
                    <a:pt x="300" y="169"/>
                    <a:pt x="300" y="171"/>
                    <a:pt x="299" y="171"/>
                  </a:cubicBezTo>
                  <a:cubicBezTo>
                    <a:pt x="299" y="172"/>
                    <a:pt x="297" y="173"/>
                    <a:pt x="296" y="174"/>
                  </a:cubicBezTo>
                  <a:cubicBezTo>
                    <a:pt x="295" y="175"/>
                    <a:pt x="294" y="176"/>
                    <a:pt x="294" y="176"/>
                  </a:cubicBezTo>
                  <a:cubicBezTo>
                    <a:pt x="294" y="176"/>
                    <a:pt x="297" y="177"/>
                    <a:pt x="300" y="177"/>
                  </a:cubicBezTo>
                  <a:cubicBezTo>
                    <a:pt x="303" y="178"/>
                    <a:pt x="309" y="178"/>
                    <a:pt x="311" y="178"/>
                  </a:cubicBezTo>
                  <a:cubicBezTo>
                    <a:pt x="314" y="177"/>
                    <a:pt x="316" y="176"/>
                    <a:pt x="315" y="175"/>
                  </a:cubicBezTo>
                  <a:cubicBezTo>
                    <a:pt x="315" y="173"/>
                    <a:pt x="314" y="171"/>
                    <a:pt x="314" y="171"/>
                  </a:cubicBezTo>
                  <a:cubicBezTo>
                    <a:pt x="314" y="170"/>
                    <a:pt x="315" y="169"/>
                    <a:pt x="316" y="169"/>
                  </a:cubicBezTo>
                  <a:cubicBezTo>
                    <a:pt x="316" y="169"/>
                    <a:pt x="318" y="170"/>
                    <a:pt x="319" y="171"/>
                  </a:cubicBezTo>
                  <a:cubicBezTo>
                    <a:pt x="321" y="172"/>
                    <a:pt x="324" y="174"/>
                    <a:pt x="327" y="174"/>
                  </a:cubicBezTo>
                  <a:cubicBezTo>
                    <a:pt x="329" y="175"/>
                    <a:pt x="332" y="175"/>
                    <a:pt x="333" y="174"/>
                  </a:cubicBezTo>
                  <a:cubicBezTo>
                    <a:pt x="334" y="174"/>
                    <a:pt x="335" y="174"/>
                    <a:pt x="336" y="176"/>
                  </a:cubicBezTo>
                  <a:cubicBezTo>
                    <a:pt x="337" y="177"/>
                    <a:pt x="339" y="179"/>
                    <a:pt x="340" y="180"/>
                  </a:cubicBezTo>
                  <a:cubicBezTo>
                    <a:pt x="341" y="181"/>
                    <a:pt x="342" y="181"/>
                    <a:pt x="342" y="181"/>
                  </a:cubicBezTo>
                  <a:cubicBezTo>
                    <a:pt x="342" y="181"/>
                    <a:pt x="343" y="179"/>
                    <a:pt x="343" y="177"/>
                  </a:cubicBezTo>
                  <a:cubicBezTo>
                    <a:pt x="344" y="174"/>
                    <a:pt x="344" y="171"/>
                    <a:pt x="343" y="169"/>
                  </a:cubicBezTo>
                  <a:cubicBezTo>
                    <a:pt x="342" y="167"/>
                    <a:pt x="341" y="163"/>
                    <a:pt x="340" y="159"/>
                  </a:cubicBezTo>
                  <a:cubicBezTo>
                    <a:pt x="339" y="156"/>
                    <a:pt x="338" y="151"/>
                    <a:pt x="339" y="147"/>
                  </a:cubicBezTo>
                  <a:cubicBezTo>
                    <a:pt x="340" y="144"/>
                    <a:pt x="341" y="140"/>
                    <a:pt x="342" y="139"/>
                  </a:cubicBezTo>
                  <a:cubicBezTo>
                    <a:pt x="343" y="138"/>
                    <a:pt x="343" y="135"/>
                    <a:pt x="343" y="133"/>
                  </a:cubicBezTo>
                  <a:cubicBezTo>
                    <a:pt x="342" y="130"/>
                    <a:pt x="344" y="127"/>
                    <a:pt x="347" y="126"/>
                  </a:cubicBezTo>
                  <a:cubicBezTo>
                    <a:pt x="350" y="125"/>
                    <a:pt x="351" y="122"/>
                    <a:pt x="351" y="119"/>
                  </a:cubicBezTo>
                  <a:cubicBezTo>
                    <a:pt x="351" y="117"/>
                    <a:pt x="351" y="114"/>
                    <a:pt x="352" y="113"/>
                  </a:cubicBezTo>
                  <a:cubicBezTo>
                    <a:pt x="352" y="111"/>
                    <a:pt x="353" y="108"/>
                    <a:pt x="353" y="106"/>
                  </a:cubicBezTo>
                  <a:cubicBezTo>
                    <a:pt x="354" y="104"/>
                    <a:pt x="354" y="102"/>
                    <a:pt x="354" y="102"/>
                  </a:cubicBezTo>
                  <a:cubicBezTo>
                    <a:pt x="354" y="102"/>
                    <a:pt x="352" y="102"/>
                    <a:pt x="349" y="1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graphicFrame>
        <p:nvGraphicFramePr>
          <p:cNvPr id="183" name="Object 336"/>
          <p:cNvGraphicFramePr>
            <a:graphicFrameLocks noChangeAspect="1"/>
          </p:cNvGraphicFramePr>
          <p:nvPr/>
        </p:nvGraphicFramePr>
        <p:xfrm>
          <a:off x="5486400" y="685800"/>
          <a:ext cx="3886199" cy="6019800"/>
        </p:xfrm>
        <a:graphic>
          <a:graphicData uri="http://schemas.openxmlformats.org/drawingml/2006/chart">
            <c:chart xmlns:c="http://schemas.openxmlformats.org/drawingml/2006/chart" xmlns:r="http://schemas.openxmlformats.org/officeDocument/2006/relationships" r:id="rId2"/>
          </a:graphicData>
        </a:graphic>
      </p:graphicFrame>
      <p:grpSp>
        <p:nvGrpSpPr>
          <p:cNvPr id="210" name="Group 8"/>
          <p:cNvGrpSpPr>
            <a:grpSpLocks/>
          </p:cNvGrpSpPr>
          <p:nvPr/>
        </p:nvGrpSpPr>
        <p:grpSpPr bwMode="auto">
          <a:xfrm>
            <a:off x="3962400" y="3200400"/>
            <a:ext cx="719667" cy="780838"/>
            <a:chOff x="2822" y="2160"/>
            <a:chExt cx="481" cy="522"/>
          </a:xfrm>
        </p:grpSpPr>
        <p:sp>
          <p:nvSpPr>
            <p:cNvPr id="211" name="Freeform 9"/>
            <p:cNvSpPr>
              <a:spLocks/>
            </p:cNvSpPr>
            <p:nvPr/>
          </p:nvSpPr>
          <p:spPr bwMode="auto">
            <a:xfrm rot="-246248">
              <a:off x="2903" y="2214"/>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12" name="Freeform 10"/>
            <p:cNvSpPr>
              <a:spLocks/>
            </p:cNvSpPr>
            <p:nvPr/>
          </p:nvSpPr>
          <p:spPr bwMode="auto">
            <a:xfrm rot="-246248">
              <a:off x="2906" y="2216"/>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13" name="Oval 11"/>
            <p:cNvSpPr>
              <a:spLocks noChangeArrowheads="1"/>
            </p:cNvSpPr>
            <p:nvPr/>
          </p:nvSpPr>
          <p:spPr bwMode="auto">
            <a:xfrm rot="-246248">
              <a:off x="2822" y="2160"/>
              <a:ext cx="257" cy="257"/>
            </a:xfrm>
            <a:prstGeom prst="ellipse">
              <a:avLst/>
            </a:prstGeom>
            <a:gradFill rotWithShape="1">
              <a:gsLst>
                <a:gs pos="0">
                  <a:srgbClr val="006600"/>
                </a:gs>
                <a:gs pos="100000">
                  <a:srgbClr val="00CC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14" name="Oval 12"/>
            <p:cNvSpPr>
              <a:spLocks noChangeArrowheads="1"/>
            </p:cNvSpPr>
            <p:nvPr/>
          </p:nvSpPr>
          <p:spPr bwMode="auto">
            <a:xfrm rot="-246248">
              <a:off x="2847" y="2166"/>
              <a:ext cx="201" cy="150"/>
            </a:xfrm>
            <a:prstGeom prst="ellipse">
              <a:avLst/>
            </a:prstGeom>
            <a:gradFill rotWithShape="1">
              <a:gsLst>
                <a:gs pos="0">
                  <a:srgbClr val="FFFFFF"/>
                </a:gs>
                <a:gs pos="100000">
                  <a:srgbClr val="00CC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15" name="Freeform 13"/>
            <p:cNvSpPr>
              <a:spLocks/>
            </p:cNvSpPr>
            <p:nvPr/>
          </p:nvSpPr>
          <p:spPr bwMode="auto">
            <a:xfrm>
              <a:off x="2919" y="237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16" name="Group 14"/>
          <p:cNvGrpSpPr>
            <a:grpSpLocks/>
          </p:cNvGrpSpPr>
          <p:nvPr/>
        </p:nvGrpSpPr>
        <p:grpSpPr bwMode="auto">
          <a:xfrm>
            <a:off x="2971800" y="1295400"/>
            <a:ext cx="707972" cy="775441"/>
            <a:chOff x="3600" y="2208"/>
            <a:chExt cx="473" cy="518"/>
          </a:xfrm>
        </p:grpSpPr>
        <p:grpSp>
          <p:nvGrpSpPr>
            <p:cNvPr id="217" name="Group 15"/>
            <p:cNvGrpSpPr>
              <a:grpSpLocks/>
            </p:cNvGrpSpPr>
            <p:nvPr/>
          </p:nvGrpSpPr>
          <p:grpSpPr bwMode="auto">
            <a:xfrm rot="-252224">
              <a:off x="3600" y="2208"/>
              <a:ext cx="257" cy="518"/>
              <a:chOff x="3456" y="2208"/>
              <a:chExt cx="257" cy="518"/>
            </a:xfrm>
          </p:grpSpPr>
          <p:sp>
            <p:nvSpPr>
              <p:cNvPr id="219" name="Freeform 16"/>
              <p:cNvSpPr>
                <a:spLocks/>
              </p:cNvSpPr>
              <p:nvPr/>
            </p:nvSpPr>
            <p:spPr bwMode="auto">
              <a:xfrm>
                <a:off x="3526" y="2261"/>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0" name="Freeform 17"/>
              <p:cNvSpPr>
                <a:spLocks/>
              </p:cNvSpPr>
              <p:nvPr/>
            </p:nvSpPr>
            <p:spPr bwMode="auto">
              <a:xfrm>
                <a:off x="3529" y="2263"/>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1" name="Oval 18"/>
              <p:cNvSpPr>
                <a:spLocks noChangeArrowheads="1"/>
              </p:cNvSpPr>
              <p:nvPr/>
            </p:nvSpPr>
            <p:spPr bwMode="auto">
              <a:xfrm>
                <a:off x="3456" y="2208"/>
                <a:ext cx="257" cy="257"/>
              </a:xfrm>
              <a:prstGeom prst="ellipse">
                <a:avLst/>
              </a:prstGeom>
              <a:gradFill rotWithShape="1">
                <a:gsLst>
                  <a:gs pos="0">
                    <a:srgbClr val="0071FF">
                      <a:lumMod val="50000"/>
                    </a:srgbClr>
                  </a:gs>
                  <a:gs pos="100000">
                    <a:srgbClr val="0071FF"/>
                  </a:gs>
                </a:gsLst>
                <a:lin ang="5400000" scaled="1"/>
              </a:gradFill>
              <a:ln w="9525">
                <a:noFill/>
                <a:round/>
                <a:headEnd/>
                <a:tailEnd/>
              </a:ln>
            </p:spPr>
            <p:txBody>
              <a:bodyPr wrap="none"/>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2" name="Oval 19"/>
              <p:cNvSpPr>
                <a:spLocks noChangeArrowheads="1"/>
              </p:cNvSpPr>
              <p:nvPr/>
            </p:nvSpPr>
            <p:spPr bwMode="auto">
              <a:xfrm>
                <a:off x="3484" y="2214"/>
                <a:ext cx="201" cy="150"/>
              </a:xfrm>
              <a:prstGeom prst="ellipse">
                <a:avLst/>
              </a:prstGeom>
              <a:gradFill rotWithShape="1">
                <a:gsLst>
                  <a:gs pos="0">
                    <a:srgbClr val="FFFFFF"/>
                  </a:gs>
                  <a:gs pos="100000">
                    <a:srgbClr val="0071FF"/>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218" name="Freeform 20"/>
            <p:cNvSpPr>
              <a:spLocks/>
            </p:cNvSpPr>
            <p:nvPr/>
          </p:nvSpPr>
          <p:spPr bwMode="auto">
            <a:xfrm>
              <a:off x="3689"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23" name="Group 21"/>
          <p:cNvGrpSpPr>
            <a:grpSpLocks/>
          </p:cNvGrpSpPr>
          <p:nvPr/>
        </p:nvGrpSpPr>
        <p:grpSpPr bwMode="auto">
          <a:xfrm>
            <a:off x="2971800" y="2819400"/>
            <a:ext cx="706173" cy="775441"/>
            <a:chOff x="3455" y="2208"/>
            <a:chExt cx="472" cy="518"/>
          </a:xfrm>
        </p:grpSpPr>
        <p:grpSp>
          <p:nvGrpSpPr>
            <p:cNvPr id="224" name="Group 22"/>
            <p:cNvGrpSpPr>
              <a:grpSpLocks/>
            </p:cNvGrpSpPr>
            <p:nvPr/>
          </p:nvGrpSpPr>
          <p:grpSpPr bwMode="auto">
            <a:xfrm rot="-245609">
              <a:off x="3455" y="2208"/>
              <a:ext cx="257" cy="518"/>
              <a:chOff x="3792" y="2112"/>
              <a:chExt cx="257" cy="518"/>
            </a:xfrm>
          </p:grpSpPr>
          <p:sp>
            <p:nvSpPr>
              <p:cNvPr id="226" name="Freeform 23"/>
              <p:cNvSpPr>
                <a:spLocks/>
              </p:cNvSpPr>
              <p:nvPr/>
            </p:nvSpPr>
            <p:spPr bwMode="auto">
              <a:xfrm>
                <a:off x="3862" y="2165"/>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7" name="Freeform 24"/>
              <p:cNvSpPr>
                <a:spLocks/>
              </p:cNvSpPr>
              <p:nvPr/>
            </p:nvSpPr>
            <p:spPr bwMode="auto">
              <a:xfrm>
                <a:off x="3865" y="2167"/>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8" name="Oval 25"/>
              <p:cNvSpPr>
                <a:spLocks noChangeArrowheads="1"/>
              </p:cNvSpPr>
              <p:nvPr/>
            </p:nvSpPr>
            <p:spPr bwMode="auto">
              <a:xfrm>
                <a:off x="3792" y="2112"/>
                <a:ext cx="257" cy="257"/>
              </a:xfrm>
              <a:prstGeom prst="ellipse">
                <a:avLst/>
              </a:prstGeom>
              <a:gradFill rotWithShape="1">
                <a:gsLst>
                  <a:gs pos="0">
                    <a:srgbClr val="C5C000"/>
                  </a:gs>
                  <a:gs pos="100000">
                    <a:srgbClr val="FFFF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29" name="Oval 26"/>
              <p:cNvSpPr>
                <a:spLocks noChangeArrowheads="1"/>
              </p:cNvSpPr>
              <p:nvPr/>
            </p:nvSpPr>
            <p:spPr bwMode="auto">
              <a:xfrm>
                <a:off x="3820" y="2118"/>
                <a:ext cx="201" cy="150"/>
              </a:xfrm>
              <a:prstGeom prst="ellipse">
                <a:avLst/>
              </a:prstGeom>
              <a:gradFill rotWithShape="1">
                <a:gsLst>
                  <a:gs pos="0">
                    <a:srgbClr val="FFFFFF"/>
                  </a:gs>
                  <a:gs pos="100000">
                    <a:srgbClr val="FFFF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225" name="Freeform 27"/>
            <p:cNvSpPr>
              <a:spLocks/>
            </p:cNvSpPr>
            <p:nvPr/>
          </p:nvSpPr>
          <p:spPr bwMode="auto">
            <a:xfrm>
              <a:off x="3543" y="2416"/>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grpSp>
        <p:nvGrpSpPr>
          <p:cNvPr id="230" name="Group 28"/>
          <p:cNvGrpSpPr>
            <a:grpSpLocks/>
          </p:cNvGrpSpPr>
          <p:nvPr/>
        </p:nvGrpSpPr>
        <p:grpSpPr bwMode="auto">
          <a:xfrm>
            <a:off x="1447800" y="838200"/>
            <a:ext cx="721466" cy="777240"/>
            <a:chOff x="4310" y="2160"/>
            <a:chExt cx="482" cy="519"/>
          </a:xfrm>
        </p:grpSpPr>
        <p:sp>
          <p:nvSpPr>
            <p:cNvPr id="231" name="Freeform 29"/>
            <p:cNvSpPr>
              <a:spLocks/>
            </p:cNvSpPr>
            <p:nvPr/>
          </p:nvSpPr>
          <p:spPr bwMode="auto">
            <a:xfrm rot="-245609">
              <a:off x="4391" y="2214"/>
              <a:ext cx="85" cy="465"/>
            </a:xfrm>
            <a:custGeom>
              <a:avLst/>
              <a:gdLst/>
              <a:ahLst/>
              <a:cxnLst>
                <a:cxn ang="0">
                  <a:pos x="0" y="1275"/>
                </a:cxn>
                <a:cxn ang="0">
                  <a:pos x="8" y="975"/>
                </a:cxn>
                <a:cxn ang="0">
                  <a:pos x="159" y="0"/>
                </a:cxn>
                <a:cxn ang="0">
                  <a:pos x="232" y="12"/>
                </a:cxn>
                <a:cxn ang="0">
                  <a:pos x="81" y="987"/>
                </a:cxn>
                <a:cxn ang="0">
                  <a:pos x="0" y="1275"/>
                </a:cxn>
              </a:cxnLst>
              <a:rect l="0" t="0" r="r" b="b"/>
              <a:pathLst>
                <a:path w="232" h="1275">
                  <a:moveTo>
                    <a:pt x="0" y="1275"/>
                  </a:moveTo>
                  <a:lnTo>
                    <a:pt x="8" y="975"/>
                  </a:lnTo>
                  <a:lnTo>
                    <a:pt x="159" y="0"/>
                  </a:lnTo>
                  <a:lnTo>
                    <a:pt x="232" y="12"/>
                  </a:lnTo>
                  <a:lnTo>
                    <a:pt x="81" y="987"/>
                  </a:lnTo>
                  <a:lnTo>
                    <a:pt x="0" y="1275"/>
                  </a:lnTo>
                </a:path>
              </a:pathLst>
            </a:custGeom>
            <a:gradFill rotWithShape="1">
              <a:gsLst>
                <a:gs pos="0">
                  <a:srgbClr val="C0C0C0"/>
                </a:gs>
                <a:gs pos="50000">
                  <a:srgbClr val="808080">
                    <a:alpha val="89999"/>
                  </a:srgbClr>
                </a:gs>
                <a:gs pos="100000">
                  <a:srgbClr val="C0C0C0"/>
                </a:gs>
              </a:gsLst>
              <a:lin ang="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2" name="Freeform 30"/>
            <p:cNvSpPr>
              <a:spLocks/>
            </p:cNvSpPr>
            <p:nvPr/>
          </p:nvSpPr>
          <p:spPr bwMode="auto">
            <a:xfrm rot="-245609">
              <a:off x="4394" y="2216"/>
              <a:ext cx="64" cy="447"/>
            </a:xfrm>
            <a:custGeom>
              <a:avLst/>
              <a:gdLst>
                <a:gd name="T0" fmla="*/ 0 w 175"/>
                <a:gd name="T1" fmla="*/ 163 h 1223"/>
                <a:gd name="T2" fmla="*/ 1 w 175"/>
                <a:gd name="T3" fmla="*/ 130 h 1223"/>
                <a:gd name="T4" fmla="*/ 22 w 175"/>
                <a:gd name="T5" fmla="*/ 0 h 1223"/>
                <a:gd name="T6" fmla="*/ 23 w 175"/>
                <a:gd name="T7" fmla="*/ 0 h 1223"/>
                <a:gd name="T8" fmla="*/ 3 w 175"/>
                <a:gd name="T9" fmla="*/ 130 h 1223"/>
                <a:gd name="T10" fmla="*/ 0 w 175"/>
                <a:gd name="T11" fmla="*/ 163 h 1223"/>
                <a:gd name="T12" fmla="*/ 0 60000 65536"/>
                <a:gd name="T13" fmla="*/ 0 60000 65536"/>
                <a:gd name="T14" fmla="*/ 0 60000 65536"/>
                <a:gd name="T15" fmla="*/ 0 60000 65536"/>
                <a:gd name="T16" fmla="*/ 0 60000 65536"/>
                <a:gd name="T17" fmla="*/ 0 60000 65536"/>
                <a:gd name="T18" fmla="*/ 0 w 175"/>
                <a:gd name="T19" fmla="*/ 0 h 1223"/>
                <a:gd name="T20" fmla="*/ 175 w 175"/>
                <a:gd name="T21" fmla="*/ 1223 h 1223"/>
              </a:gdLst>
              <a:ahLst/>
              <a:cxnLst>
                <a:cxn ang="T12">
                  <a:pos x="T0" y="T1"/>
                </a:cxn>
                <a:cxn ang="T13">
                  <a:pos x="T2" y="T3"/>
                </a:cxn>
                <a:cxn ang="T14">
                  <a:pos x="T4" y="T5"/>
                </a:cxn>
                <a:cxn ang="T15">
                  <a:pos x="T6" y="T7"/>
                </a:cxn>
                <a:cxn ang="T16">
                  <a:pos x="T8" y="T9"/>
                </a:cxn>
                <a:cxn ang="T17">
                  <a:pos x="T10" y="T11"/>
                </a:cxn>
              </a:cxnLst>
              <a:rect l="T18" t="T19" r="T20" b="T21"/>
              <a:pathLst>
                <a:path w="175" h="1223">
                  <a:moveTo>
                    <a:pt x="0" y="1223"/>
                  </a:moveTo>
                  <a:lnTo>
                    <a:pt x="12" y="975"/>
                  </a:lnTo>
                  <a:lnTo>
                    <a:pt x="161" y="0"/>
                  </a:lnTo>
                  <a:lnTo>
                    <a:pt x="175" y="2"/>
                  </a:lnTo>
                  <a:lnTo>
                    <a:pt x="24" y="978"/>
                  </a:lnTo>
                  <a:lnTo>
                    <a:pt x="0" y="1223"/>
                  </a:lnTo>
                  <a:close/>
                </a:path>
              </a:pathLst>
            </a:custGeom>
            <a:solidFill>
              <a:srgbClr val="FFFFFF"/>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3" name="Oval 31"/>
            <p:cNvSpPr>
              <a:spLocks noChangeArrowheads="1"/>
            </p:cNvSpPr>
            <p:nvPr/>
          </p:nvSpPr>
          <p:spPr bwMode="auto">
            <a:xfrm rot="-245609">
              <a:off x="4310" y="2160"/>
              <a:ext cx="257" cy="257"/>
            </a:xfrm>
            <a:prstGeom prst="ellipse">
              <a:avLst/>
            </a:prstGeom>
            <a:gradFill rotWithShape="1">
              <a:gsLst>
                <a:gs pos="0">
                  <a:srgbClr val="CC0000"/>
                </a:gs>
                <a:gs pos="100000">
                  <a:srgbClr val="FF00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4" name="Oval 32"/>
            <p:cNvSpPr>
              <a:spLocks noChangeArrowheads="1"/>
            </p:cNvSpPr>
            <p:nvPr/>
          </p:nvSpPr>
          <p:spPr bwMode="auto">
            <a:xfrm rot="-245609">
              <a:off x="4335" y="2166"/>
              <a:ext cx="201" cy="150"/>
            </a:xfrm>
            <a:prstGeom prst="ellipse">
              <a:avLst/>
            </a:prstGeom>
            <a:gradFill rotWithShape="1">
              <a:gsLst>
                <a:gs pos="0">
                  <a:srgbClr val="FFFFFF"/>
                </a:gs>
                <a:gs pos="100000">
                  <a:srgbClr val="FF0000"/>
                </a:gs>
              </a:gsLst>
              <a:lin ang="5400000" scaled="1"/>
            </a:gra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sp>
          <p:nvSpPr>
            <p:cNvPr id="235" name="Freeform 33"/>
            <p:cNvSpPr>
              <a:spLocks/>
            </p:cNvSpPr>
            <p:nvPr/>
          </p:nvSpPr>
          <p:spPr bwMode="auto">
            <a:xfrm>
              <a:off x="4408" y="2368"/>
              <a:ext cx="384" cy="306"/>
            </a:xfrm>
            <a:custGeom>
              <a:avLst/>
              <a:gdLst>
                <a:gd name="T0" fmla="*/ 54 w 1886"/>
                <a:gd name="T1" fmla="*/ 0 h 1271"/>
                <a:gd name="T2" fmla="*/ 22 w 1886"/>
                <a:gd name="T3" fmla="*/ 12 h 1271"/>
                <a:gd name="T4" fmla="*/ 33 w 1886"/>
                <a:gd name="T5" fmla="*/ 28 h 1271"/>
                <a:gd name="T6" fmla="*/ 13 w 1886"/>
                <a:gd name="T7" fmla="*/ 52 h 1271"/>
                <a:gd name="T8" fmla="*/ 0 w 1886"/>
                <a:gd name="T9" fmla="*/ 74 h 1271"/>
                <a:gd name="T10" fmla="*/ 20 w 1886"/>
                <a:gd name="T11" fmla="*/ 53 h 1271"/>
                <a:gd name="T12" fmla="*/ 39 w 1886"/>
                <a:gd name="T13" fmla="*/ 29 h 1271"/>
                <a:gd name="T14" fmla="*/ 40 w 1886"/>
                <a:gd name="T15" fmla="*/ 29 h 1271"/>
                <a:gd name="T16" fmla="*/ 76 w 1886"/>
                <a:gd name="T17" fmla="*/ 14 h 1271"/>
                <a:gd name="T18" fmla="*/ 54 w 1886"/>
                <a:gd name="T19" fmla="*/ 0 h 1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6"/>
                <a:gd name="T31" fmla="*/ 0 h 1271"/>
                <a:gd name="T32" fmla="*/ 1886 w 1886"/>
                <a:gd name="T33" fmla="*/ 1271 h 1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6" h="1271">
                  <a:moveTo>
                    <a:pt x="1308" y="4"/>
                  </a:moveTo>
                  <a:cubicBezTo>
                    <a:pt x="988" y="0"/>
                    <a:pt x="652" y="88"/>
                    <a:pt x="534" y="210"/>
                  </a:cubicBezTo>
                  <a:cubicBezTo>
                    <a:pt x="424" y="325"/>
                    <a:pt x="529" y="440"/>
                    <a:pt x="794" y="485"/>
                  </a:cubicBezTo>
                  <a:cubicBezTo>
                    <a:pt x="324" y="898"/>
                    <a:pt x="324" y="898"/>
                    <a:pt x="324" y="898"/>
                  </a:cubicBezTo>
                  <a:cubicBezTo>
                    <a:pt x="0" y="1271"/>
                    <a:pt x="0" y="1271"/>
                    <a:pt x="0" y="1271"/>
                  </a:cubicBezTo>
                  <a:cubicBezTo>
                    <a:pt x="475" y="924"/>
                    <a:pt x="475" y="924"/>
                    <a:pt x="475" y="924"/>
                  </a:cubicBezTo>
                  <a:cubicBezTo>
                    <a:pt x="933" y="501"/>
                    <a:pt x="933" y="501"/>
                    <a:pt x="933" y="501"/>
                  </a:cubicBezTo>
                  <a:cubicBezTo>
                    <a:pt x="941" y="502"/>
                    <a:pt x="950" y="502"/>
                    <a:pt x="958" y="503"/>
                  </a:cubicBezTo>
                  <a:cubicBezTo>
                    <a:pt x="1361" y="523"/>
                    <a:pt x="1765" y="401"/>
                    <a:pt x="1829" y="247"/>
                  </a:cubicBezTo>
                  <a:cubicBezTo>
                    <a:pt x="1886" y="111"/>
                    <a:pt x="1644" y="8"/>
                    <a:pt x="1308" y="4"/>
                  </a:cubicBezTo>
                  <a:close/>
                </a:path>
              </a:pathLst>
            </a:custGeom>
            <a:solidFill>
              <a:srgbClr val="231F20">
                <a:alpha val="30196"/>
              </a:srgb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endParaRPr>
            </a:p>
          </p:txBody>
        </p:sp>
      </p:grpSp>
      <p:sp>
        <p:nvSpPr>
          <p:cNvPr id="237" name="Rectangle 321"/>
          <p:cNvSpPr>
            <a:spLocks noChangeArrowheads="1"/>
          </p:cNvSpPr>
          <p:nvPr/>
        </p:nvSpPr>
        <p:spPr bwMode="auto">
          <a:xfrm>
            <a:off x="381000" y="5292060"/>
            <a:ext cx="5486400" cy="1184940"/>
          </a:xfrm>
          <a:prstGeom prst="rect">
            <a:avLst/>
          </a:prstGeom>
          <a:noFill/>
          <a:ln w="9525">
            <a:noFill/>
            <a:miter lim="800000"/>
            <a:headEnd/>
            <a:tailEnd/>
          </a:ln>
        </p:spPr>
        <p:txBody>
          <a:bodyPr wrap="square" lIns="0" tIns="0" rIns="0" bIns="0">
            <a:spAutoFit/>
          </a:bodyPr>
          <a:lstStyle/>
          <a:p>
            <a:pPr marL="0" marR="0" lvl="0" indent="0" algn="just" defTabSz="914400" eaLnBrk="1" fontAlgn="auto" latinLnBrk="0" hangingPunct="1">
              <a:lnSpc>
                <a:spcPct val="100000"/>
              </a:lnSpc>
              <a:spcBef>
                <a:spcPts val="0"/>
              </a:spcBef>
              <a:spcAft>
                <a:spcPts val="0"/>
              </a:spcAft>
              <a:buClrTx/>
              <a:buSzTx/>
              <a:buFont typeface="Arial" pitchFamily="34" charset="0"/>
              <a:buChar char="•"/>
              <a:tabLst/>
              <a:defRPr/>
            </a:pPr>
            <a:r>
              <a:rPr kumimoji="0" lang="ru-RU" sz="1100" b="0" i="0" u="none" strike="noStrike" kern="0" cap="none" spc="0" normalizeH="0" baseline="0" noProof="0" dirty="0">
                <a:ln>
                  <a:noFill/>
                </a:ln>
                <a:solidFill>
                  <a:srgbClr val="000000">
                    <a:lumMod val="50000"/>
                    <a:lumOff val="50000"/>
                  </a:srgbClr>
                </a:solidFill>
                <a:effectLst/>
                <a:uLnTx/>
                <a:uFillTx/>
              </a:rPr>
              <a:t>   </a:t>
            </a:r>
            <a:r>
              <a:rPr kumimoji="0" lang="en-US" sz="1100" b="0" i="0" u="none" strike="noStrike" kern="0" cap="none" spc="0" normalizeH="0" baseline="0" noProof="0" dirty="0">
                <a:ln>
                  <a:noFill/>
                </a:ln>
                <a:solidFill>
                  <a:srgbClr val="000000">
                    <a:lumMod val="50000"/>
                    <a:lumOff val="50000"/>
                  </a:srgbClr>
                </a:solidFill>
                <a:effectLst/>
                <a:uLnTx/>
                <a:uFillTx/>
              </a:rPr>
              <a:t>Lorem Ipsum is simply dummy text of the printing and typesetting industry. Lorem Ipsum has been the industry's standard dummy text ever since the 1500s, when an unknown printer took a galley of type and scrambled it to make a type specimen book. </a:t>
            </a:r>
            <a:endParaRPr kumimoji="0" lang="ru-RU" sz="1100" b="0" i="0" u="none" strike="noStrike" kern="0" cap="none" spc="0" normalizeH="0" baseline="0" noProof="0" dirty="0">
              <a:ln>
                <a:noFill/>
              </a:ln>
              <a:solidFill>
                <a:srgbClr val="000000">
                  <a:lumMod val="50000"/>
                  <a:lumOff val="50000"/>
                </a:srgbClr>
              </a:solidFill>
              <a:effectLst/>
              <a:uLnTx/>
              <a:uFillTx/>
            </a:endParaRPr>
          </a:p>
          <a:p>
            <a:pPr marL="0" marR="0" lvl="0" indent="0" algn="just" defTabSz="914400" eaLnBrk="1" fontAlgn="auto" latinLnBrk="0" hangingPunct="1">
              <a:lnSpc>
                <a:spcPct val="100000"/>
              </a:lnSpc>
              <a:spcBef>
                <a:spcPts val="0"/>
              </a:spcBef>
              <a:spcAft>
                <a:spcPts val="0"/>
              </a:spcAft>
              <a:buClrTx/>
              <a:buSzTx/>
              <a:buFont typeface="Arial" pitchFamily="34" charset="0"/>
              <a:buChar char="•"/>
              <a:tabLst/>
              <a:defRPr/>
            </a:pPr>
            <a:endParaRPr kumimoji="0" lang="ru-RU" sz="1100" b="0" i="0" u="none" strike="noStrike" kern="0" cap="none" spc="0" normalizeH="0" baseline="0" noProof="0" dirty="0">
              <a:ln>
                <a:noFill/>
              </a:ln>
              <a:solidFill>
                <a:srgbClr val="000000">
                  <a:lumMod val="50000"/>
                  <a:lumOff val="50000"/>
                </a:srgbClr>
              </a:solidFill>
              <a:effectLst/>
              <a:uLnTx/>
              <a:uFillTx/>
            </a:endParaRPr>
          </a:p>
          <a:p>
            <a:pPr marL="0" marR="0" lvl="0" indent="0" algn="just" defTabSz="914400" eaLnBrk="1" fontAlgn="auto" latinLnBrk="0" hangingPunct="1">
              <a:lnSpc>
                <a:spcPct val="100000"/>
              </a:lnSpc>
              <a:spcBef>
                <a:spcPts val="0"/>
              </a:spcBef>
              <a:spcAft>
                <a:spcPts val="0"/>
              </a:spcAft>
              <a:buClrTx/>
              <a:buSzTx/>
              <a:buFont typeface="Arial" pitchFamily="34" charset="0"/>
              <a:buChar char="•"/>
              <a:tabLst/>
              <a:defRPr/>
            </a:pPr>
            <a:r>
              <a:rPr kumimoji="0" lang="ru-RU" sz="1100" b="0" i="0" u="none" strike="noStrike" kern="0" cap="none" spc="0" normalizeH="0" baseline="0" noProof="0" dirty="0">
                <a:ln>
                  <a:noFill/>
                </a:ln>
                <a:solidFill>
                  <a:srgbClr val="000000">
                    <a:lumMod val="50000"/>
                    <a:lumOff val="50000"/>
                  </a:srgbClr>
                </a:solidFill>
                <a:effectLst/>
                <a:uLnTx/>
                <a:uFillTx/>
              </a:rPr>
              <a:t>    </a:t>
            </a:r>
            <a:r>
              <a:rPr kumimoji="0" lang="en-US" sz="1100" b="0" i="0" u="none" strike="noStrike" kern="0" cap="none" spc="0" normalizeH="0" baseline="0" noProof="0" dirty="0">
                <a:ln>
                  <a:noFill/>
                </a:ln>
                <a:solidFill>
                  <a:srgbClr val="000000">
                    <a:lumMod val="50000"/>
                    <a:lumOff val="50000"/>
                  </a:srgbClr>
                </a:solidFill>
                <a:effectLst/>
                <a:uLnTx/>
                <a:uFillTx/>
              </a:rPr>
              <a:t>It has survived not only five centuries, but also the leap into electronic typesetting, remaining essentially unchanged.</a:t>
            </a:r>
            <a:endParaRPr kumimoji="0" lang="ru-RU" sz="1100" b="0" i="0" u="none" strike="noStrike" kern="0" cap="none" spc="0" normalizeH="0" baseline="0" noProof="0" dirty="0">
              <a:ln>
                <a:noFill/>
              </a:ln>
              <a:solidFill>
                <a:srgbClr val="000000">
                  <a:lumMod val="50000"/>
                  <a:lumOff val="50000"/>
                </a:srgbClr>
              </a:solidFill>
              <a:effectLst/>
              <a:uLnTx/>
              <a:uFillTx/>
            </a:endParaRPr>
          </a:p>
          <a:p>
            <a:pPr marL="0" marR="0" lvl="0" indent="0" algn="just" defTabSz="914400" eaLnBrk="1" fontAlgn="auto" latinLnBrk="0" hangingPunct="1">
              <a:lnSpc>
                <a:spcPct val="100000"/>
              </a:lnSpc>
              <a:spcBef>
                <a:spcPts val="0"/>
              </a:spcBef>
              <a:spcAft>
                <a:spcPts val="0"/>
              </a:spcAft>
              <a:buClrTx/>
              <a:buSzTx/>
              <a:tabLst/>
              <a:defRPr/>
            </a:pPr>
            <a:endParaRPr kumimoji="0" lang="ru-RU" sz="1100" b="0" i="0" u="none" strike="noStrike" kern="0" cap="none" spc="0" normalizeH="0" baseline="0" noProof="0" dirty="0">
              <a:ln>
                <a:noFill/>
              </a:ln>
              <a:solidFill>
                <a:srgbClr val="000000">
                  <a:lumMod val="50000"/>
                  <a:lumOff val="50000"/>
                </a:srgbClr>
              </a:solidFill>
              <a:effectLst/>
              <a:uLnTx/>
              <a:uFillTx/>
            </a:endParaRPr>
          </a:p>
        </p:txBody>
      </p:sp>
      <p:sp>
        <p:nvSpPr>
          <p:cNvPr id="158" name="Rectangle 2078"/>
          <p:cNvSpPr>
            <a:spLocks noChangeArrowheads="1"/>
          </p:cNvSpPr>
          <p:nvPr/>
        </p:nvSpPr>
        <p:spPr bwMode="auto">
          <a:xfrm>
            <a:off x="1295400" y="228600"/>
            <a:ext cx="6838950" cy="790575"/>
          </a:xfrm>
          <a:prstGeom prst="rect">
            <a:avLst/>
          </a:prstGeom>
          <a:noFill/>
          <a:ln w="9525">
            <a:noFill/>
            <a:miter lim="800000"/>
            <a:headEnd/>
            <a:tailEnd/>
          </a:ln>
          <a:effectLst/>
        </p:spPr>
        <p:txBody>
          <a:bodyPr wrap="none">
            <a:noAutofit/>
          </a:bodyPr>
          <a:lstStyle/>
          <a:p>
            <a:r>
              <a:rPr lang="en-US" sz="5000" u="none" baseline="0" dirty="0"/>
              <a:t>MEXICO</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bwMode="auto">
          <a:xfrm>
            <a:off x="842075" y="4105760"/>
            <a:ext cx="4143213" cy="2464230"/>
          </a:xfrm>
          <a:prstGeom prst="roundRect">
            <a:avLst>
              <a:gd name="adj" fmla="val 6745"/>
            </a:avLst>
          </a:prstGeom>
          <a:solidFill>
            <a:schemeClr val="bg1">
              <a:alpha val="17000"/>
            </a:schemeClr>
          </a:solidFill>
          <a:ln w="25400" cap="flat" cmpd="sng" algn="ctr">
            <a:solidFill>
              <a:schemeClr val="tx1">
                <a:lumMod val="65000"/>
                <a:lumOff val="35000"/>
                <a:alpha val="50000"/>
              </a:schemeClr>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sp>
        <p:nvSpPr>
          <p:cNvPr id="104" name="Rounded Rectangle 103"/>
          <p:cNvSpPr/>
          <p:nvPr/>
        </p:nvSpPr>
        <p:spPr bwMode="auto">
          <a:xfrm>
            <a:off x="842075" y="810110"/>
            <a:ext cx="4143213" cy="2464230"/>
          </a:xfrm>
          <a:prstGeom prst="roundRect">
            <a:avLst>
              <a:gd name="adj" fmla="val 6745"/>
            </a:avLst>
          </a:prstGeom>
          <a:solidFill>
            <a:schemeClr val="bg1">
              <a:alpha val="17000"/>
            </a:schemeClr>
          </a:solidFill>
          <a:ln w="25400" cap="flat" cmpd="sng" algn="ctr">
            <a:solidFill>
              <a:schemeClr val="tx1">
                <a:lumMod val="65000"/>
                <a:lumOff val="35000"/>
                <a:alpha val="50000"/>
              </a:schemeClr>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000" b="1" i="0" u="sng" strike="noStrike" cap="none" normalizeH="0" baseline="0">
              <a:ln>
                <a:noFill/>
              </a:ln>
              <a:solidFill>
                <a:schemeClr val="tx1"/>
              </a:solidFill>
              <a:effectLst/>
              <a:latin typeface="Arial" pitchFamily="34" charset="0"/>
            </a:endParaRPr>
          </a:p>
        </p:txBody>
      </p:sp>
      <p:sp>
        <p:nvSpPr>
          <p:cNvPr id="107" name="Text Box 394"/>
          <p:cNvSpPr txBox="1">
            <a:spLocks noChangeArrowheads="1"/>
          </p:cNvSpPr>
          <p:nvPr/>
        </p:nvSpPr>
        <p:spPr bwMode="auto">
          <a:xfrm>
            <a:off x="5658357" y="1274772"/>
            <a:ext cx="2799843" cy="425758"/>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2800" u="none" kern="0" dirty="0">
                <a:ea typeface="굴림" charset="-127"/>
                <a:cs typeface="Arial" pitchFamily="34" charset="0"/>
              </a:rPr>
              <a:t>Text  -  Your Text Here</a:t>
            </a:r>
          </a:p>
        </p:txBody>
      </p:sp>
      <p:sp>
        <p:nvSpPr>
          <p:cNvPr id="108" name="Text Box 394"/>
          <p:cNvSpPr txBox="1">
            <a:spLocks noChangeArrowheads="1"/>
          </p:cNvSpPr>
          <p:nvPr/>
        </p:nvSpPr>
        <p:spPr bwMode="auto">
          <a:xfrm>
            <a:off x="5666297" y="1731972"/>
            <a:ext cx="2735261" cy="754053"/>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2000" u="none" kern="0" dirty="0">
                <a:solidFill>
                  <a:srgbClr val="737373"/>
                </a:solidFill>
                <a:ea typeface="굴림" charset="-127"/>
                <a:cs typeface="Arial" pitchFamily="34" charset="0"/>
              </a:rPr>
              <a:t>Lorem is simp dummy text of then and scrambled it to make a type specimen book. </a:t>
            </a:r>
          </a:p>
        </p:txBody>
      </p:sp>
      <p:sp>
        <p:nvSpPr>
          <p:cNvPr id="109" name="Text Box 394"/>
          <p:cNvSpPr txBox="1">
            <a:spLocks noChangeArrowheads="1"/>
          </p:cNvSpPr>
          <p:nvPr/>
        </p:nvSpPr>
        <p:spPr bwMode="auto">
          <a:xfrm>
            <a:off x="5658357" y="4627572"/>
            <a:ext cx="2799843" cy="425758"/>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2800" u="none" kern="0" dirty="0">
                <a:ea typeface="굴림" charset="-127"/>
                <a:cs typeface="Arial" pitchFamily="34" charset="0"/>
              </a:rPr>
              <a:t>Text  -  Your Text Here</a:t>
            </a:r>
          </a:p>
        </p:txBody>
      </p:sp>
      <p:sp>
        <p:nvSpPr>
          <p:cNvPr id="110" name="Text Box 394"/>
          <p:cNvSpPr txBox="1">
            <a:spLocks noChangeArrowheads="1"/>
          </p:cNvSpPr>
          <p:nvPr/>
        </p:nvSpPr>
        <p:spPr bwMode="auto">
          <a:xfrm>
            <a:off x="5666297" y="5037147"/>
            <a:ext cx="2735261" cy="754053"/>
          </a:xfrm>
          <a:prstGeom prst="rect">
            <a:avLst/>
          </a:prstGeom>
          <a:noFill/>
          <a:ln w="9525" algn="ctr">
            <a:noFill/>
            <a:miter lim="800000"/>
            <a:headEnd/>
            <a:tailEnd/>
          </a:ln>
          <a:effectLst/>
        </p:spPr>
        <p:txBody>
          <a:bodyPr wrap="square" tIns="91440" anchor="ctr">
            <a:spAutoFit/>
          </a:bodyPr>
          <a:lstStyle/>
          <a:p>
            <a:pPr algn="r" fontAlgn="auto">
              <a:spcBef>
                <a:spcPts val="0"/>
              </a:spcBef>
              <a:spcAft>
                <a:spcPts val="0"/>
              </a:spcAft>
              <a:defRPr/>
            </a:pPr>
            <a:r>
              <a:rPr lang="en-US" altLang="ko-KR" sz="2000" u="none" kern="0" dirty="0">
                <a:solidFill>
                  <a:srgbClr val="737373"/>
                </a:solidFill>
                <a:ea typeface="굴림" charset="-127"/>
                <a:cs typeface="Arial" pitchFamily="34" charset="0"/>
              </a:rPr>
              <a:t>Lorem is simp dummy text of then and scrambled it to make a type specimen book. </a:t>
            </a:r>
          </a:p>
        </p:txBody>
      </p:sp>
      <p:sp>
        <p:nvSpPr>
          <p:cNvPr id="19" name="Freeform 30"/>
          <p:cNvSpPr>
            <a:spLocks/>
          </p:cNvSpPr>
          <p:nvPr/>
        </p:nvSpPr>
        <p:spPr bwMode="auto">
          <a:xfrm>
            <a:off x="1766867" y="948703"/>
            <a:ext cx="2904194" cy="2142102"/>
          </a:xfrm>
          <a:custGeom>
            <a:avLst/>
            <a:gdLst/>
            <a:ahLst/>
            <a:cxnLst>
              <a:cxn ang="0">
                <a:pos x="13" y="96"/>
              </a:cxn>
              <a:cxn ang="0">
                <a:pos x="18" y="100"/>
              </a:cxn>
              <a:cxn ang="0">
                <a:pos x="26" y="102"/>
              </a:cxn>
              <a:cxn ang="0">
                <a:pos x="34" y="100"/>
              </a:cxn>
              <a:cxn ang="0">
                <a:pos x="84" y="161"/>
              </a:cxn>
              <a:cxn ang="0">
                <a:pos x="198" y="74"/>
              </a:cxn>
              <a:cxn ang="0">
                <a:pos x="213" y="43"/>
              </a:cxn>
              <a:cxn ang="0">
                <a:pos x="208" y="5"/>
              </a:cxn>
              <a:cxn ang="0">
                <a:pos x="204" y="4"/>
              </a:cxn>
              <a:cxn ang="0">
                <a:pos x="195" y="3"/>
              </a:cxn>
              <a:cxn ang="0">
                <a:pos x="188" y="3"/>
              </a:cxn>
              <a:cxn ang="0">
                <a:pos x="182" y="2"/>
              </a:cxn>
              <a:cxn ang="0">
                <a:pos x="177" y="1"/>
              </a:cxn>
              <a:cxn ang="0">
                <a:pos x="168" y="1"/>
              </a:cxn>
              <a:cxn ang="0">
                <a:pos x="158" y="2"/>
              </a:cxn>
              <a:cxn ang="0">
                <a:pos x="148" y="4"/>
              </a:cxn>
              <a:cxn ang="0">
                <a:pos x="137" y="5"/>
              </a:cxn>
              <a:cxn ang="0">
                <a:pos x="127" y="10"/>
              </a:cxn>
              <a:cxn ang="0">
                <a:pos x="120" y="16"/>
              </a:cxn>
              <a:cxn ang="0">
                <a:pos x="108" y="20"/>
              </a:cxn>
              <a:cxn ang="0">
                <a:pos x="95" y="23"/>
              </a:cxn>
              <a:cxn ang="0">
                <a:pos x="87" y="26"/>
              </a:cxn>
              <a:cxn ang="0">
                <a:pos x="76" y="27"/>
              </a:cxn>
              <a:cxn ang="0">
                <a:pos x="65" y="30"/>
              </a:cxn>
              <a:cxn ang="0">
                <a:pos x="55" y="33"/>
              </a:cxn>
              <a:cxn ang="0">
                <a:pos x="44" y="35"/>
              </a:cxn>
              <a:cxn ang="0">
                <a:pos x="34" y="40"/>
              </a:cxn>
              <a:cxn ang="0">
                <a:pos x="25" y="44"/>
              </a:cxn>
              <a:cxn ang="0">
                <a:pos x="18" y="49"/>
              </a:cxn>
              <a:cxn ang="0">
                <a:pos x="10" y="55"/>
              </a:cxn>
              <a:cxn ang="0">
                <a:pos x="3" y="62"/>
              </a:cxn>
              <a:cxn ang="0">
                <a:pos x="1" y="71"/>
              </a:cxn>
              <a:cxn ang="0">
                <a:pos x="3" y="70"/>
              </a:cxn>
              <a:cxn ang="0">
                <a:pos x="6" y="69"/>
              </a:cxn>
              <a:cxn ang="0">
                <a:pos x="5" y="73"/>
              </a:cxn>
              <a:cxn ang="0">
                <a:pos x="7" y="96"/>
              </a:cxn>
              <a:cxn ang="0">
                <a:pos x="13" y="96"/>
              </a:cxn>
            </a:cxnLst>
            <a:rect l="0" t="0" r="r" b="b"/>
            <a:pathLst>
              <a:path w="213" h="161">
                <a:moveTo>
                  <a:pt x="13" y="96"/>
                </a:moveTo>
                <a:cubicBezTo>
                  <a:pt x="16" y="97"/>
                  <a:pt x="18" y="98"/>
                  <a:pt x="18" y="100"/>
                </a:cubicBezTo>
                <a:cubicBezTo>
                  <a:pt x="18" y="101"/>
                  <a:pt x="21" y="102"/>
                  <a:pt x="26" y="102"/>
                </a:cubicBezTo>
                <a:cubicBezTo>
                  <a:pt x="30" y="101"/>
                  <a:pt x="34" y="100"/>
                  <a:pt x="34" y="100"/>
                </a:cubicBezTo>
                <a:cubicBezTo>
                  <a:pt x="84" y="161"/>
                  <a:pt x="84" y="161"/>
                  <a:pt x="84" y="161"/>
                </a:cubicBezTo>
                <a:cubicBezTo>
                  <a:pt x="198" y="74"/>
                  <a:pt x="198" y="74"/>
                  <a:pt x="198" y="74"/>
                </a:cubicBezTo>
                <a:cubicBezTo>
                  <a:pt x="213" y="43"/>
                  <a:pt x="213" y="43"/>
                  <a:pt x="213" y="43"/>
                </a:cubicBezTo>
                <a:cubicBezTo>
                  <a:pt x="213" y="41"/>
                  <a:pt x="208" y="5"/>
                  <a:pt x="208" y="5"/>
                </a:cubicBezTo>
                <a:cubicBezTo>
                  <a:pt x="207" y="4"/>
                  <a:pt x="205" y="4"/>
                  <a:pt x="204" y="4"/>
                </a:cubicBezTo>
                <a:cubicBezTo>
                  <a:pt x="201" y="3"/>
                  <a:pt x="197" y="3"/>
                  <a:pt x="195" y="3"/>
                </a:cubicBezTo>
                <a:cubicBezTo>
                  <a:pt x="193" y="3"/>
                  <a:pt x="190" y="3"/>
                  <a:pt x="188" y="3"/>
                </a:cubicBezTo>
                <a:cubicBezTo>
                  <a:pt x="186" y="3"/>
                  <a:pt x="183" y="2"/>
                  <a:pt x="182" y="2"/>
                </a:cubicBezTo>
                <a:cubicBezTo>
                  <a:pt x="181" y="1"/>
                  <a:pt x="178" y="1"/>
                  <a:pt x="177" y="1"/>
                </a:cubicBezTo>
                <a:cubicBezTo>
                  <a:pt x="175" y="2"/>
                  <a:pt x="171" y="2"/>
                  <a:pt x="168" y="1"/>
                </a:cubicBezTo>
                <a:cubicBezTo>
                  <a:pt x="165" y="0"/>
                  <a:pt x="160" y="1"/>
                  <a:pt x="158" y="2"/>
                </a:cubicBezTo>
                <a:cubicBezTo>
                  <a:pt x="155" y="3"/>
                  <a:pt x="151" y="4"/>
                  <a:pt x="148" y="4"/>
                </a:cubicBezTo>
                <a:cubicBezTo>
                  <a:pt x="145" y="3"/>
                  <a:pt x="140" y="4"/>
                  <a:pt x="137" y="5"/>
                </a:cubicBezTo>
                <a:cubicBezTo>
                  <a:pt x="134" y="6"/>
                  <a:pt x="129" y="8"/>
                  <a:pt x="127" y="10"/>
                </a:cubicBezTo>
                <a:cubicBezTo>
                  <a:pt x="125" y="12"/>
                  <a:pt x="122" y="15"/>
                  <a:pt x="120" y="16"/>
                </a:cubicBezTo>
                <a:cubicBezTo>
                  <a:pt x="118" y="17"/>
                  <a:pt x="113" y="19"/>
                  <a:pt x="108" y="20"/>
                </a:cubicBezTo>
                <a:cubicBezTo>
                  <a:pt x="103" y="21"/>
                  <a:pt x="98" y="22"/>
                  <a:pt x="95" y="23"/>
                </a:cubicBezTo>
                <a:cubicBezTo>
                  <a:pt x="93" y="24"/>
                  <a:pt x="89" y="25"/>
                  <a:pt x="87" y="26"/>
                </a:cubicBezTo>
                <a:cubicBezTo>
                  <a:pt x="84" y="26"/>
                  <a:pt x="79" y="27"/>
                  <a:pt x="76" y="27"/>
                </a:cubicBezTo>
                <a:cubicBezTo>
                  <a:pt x="73" y="28"/>
                  <a:pt x="68" y="29"/>
                  <a:pt x="65" y="30"/>
                </a:cubicBezTo>
                <a:cubicBezTo>
                  <a:pt x="63" y="31"/>
                  <a:pt x="58" y="32"/>
                  <a:pt x="55" y="33"/>
                </a:cubicBezTo>
                <a:cubicBezTo>
                  <a:pt x="51" y="33"/>
                  <a:pt x="46" y="34"/>
                  <a:pt x="44" y="35"/>
                </a:cubicBezTo>
                <a:cubicBezTo>
                  <a:pt x="41" y="36"/>
                  <a:pt x="37" y="38"/>
                  <a:pt x="34" y="40"/>
                </a:cubicBezTo>
                <a:cubicBezTo>
                  <a:pt x="31" y="41"/>
                  <a:pt x="28" y="43"/>
                  <a:pt x="25" y="44"/>
                </a:cubicBezTo>
                <a:cubicBezTo>
                  <a:pt x="23" y="45"/>
                  <a:pt x="20" y="47"/>
                  <a:pt x="18" y="49"/>
                </a:cubicBezTo>
                <a:cubicBezTo>
                  <a:pt x="16" y="50"/>
                  <a:pt x="12" y="53"/>
                  <a:pt x="10" y="55"/>
                </a:cubicBezTo>
                <a:cubicBezTo>
                  <a:pt x="7" y="57"/>
                  <a:pt x="4" y="60"/>
                  <a:pt x="3" y="62"/>
                </a:cubicBezTo>
                <a:cubicBezTo>
                  <a:pt x="3" y="64"/>
                  <a:pt x="2" y="68"/>
                  <a:pt x="1" y="71"/>
                </a:cubicBezTo>
                <a:cubicBezTo>
                  <a:pt x="0" y="73"/>
                  <a:pt x="2" y="73"/>
                  <a:pt x="3" y="70"/>
                </a:cubicBezTo>
                <a:cubicBezTo>
                  <a:pt x="5" y="68"/>
                  <a:pt x="6" y="67"/>
                  <a:pt x="6" y="69"/>
                </a:cubicBezTo>
                <a:cubicBezTo>
                  <a:pt x="5" y="72"/>
                  <a:pt x="5" y="73"/>
                  <a:pt x="5" y="73"/>
                </a:cubicBezTo>
                <a:cubicBezTo>
                  <a:pt x="7" y="96"/>
                  <a:pt x="7" y="96"/>
                  <a:pt x="7" y="96"/>
                </a:cubicBezTo>
                <a:cubicBezTo>
                  <a:pt x="7" y="96"/>
                  <a:pt x="10" y="96"/>
                  <a:pt x="13" y="96"/>
                </a:cubicBez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w="9525">
            <a:solidFill>
              <a:schemeClr val="tx2"/>
            </a:solidFill>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sz="800"/>
          </a:p>
        </p:txBody>
      </p:sp>
      <p:grpSp>
        <p:nvGrpSpPr>
          <p:cNvPr id="24" name="Group 23"/>
          <p:cNvGrpSpPr/>
          <p:nvPr/>
        </p:nvGrpSpPr>
        <p:grpSpPr>
          <a:xfrm>
            <a:off x="2971800" y="4114800"/>
            <a:ext cx="1444448" cy="2391144"/>
            <a:chOff x="3048000" y="5105400"/>
            <a:chExt cx="565859" cy="936726"/>
          </a:xfr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effectLst>
            <a:outerShdw blurRad="50800" dist="38100" dir="2700000" algn="tl" rotWithShape="0">
              <a:prstClr val="black">
                <a:alpha val="40000"/>
              </a:prstClr>
            </a:outerShdw>
          </a:effectLst>
        </p:grpSpPr>
        <p:sp>
          <p:nvSpPr>
            <p:cNvPr id="20" name="Freeform 29"/>
            <p:cNvSpPr>
              <a:spLocks/>
            </p:cNvSpPr>
            <p:nvPr/>
          </p:nvSpPr>
          <p:spPr bwMode="auto">
            <a:xfrm>
              <a:off x="3048000" y="5105400"/>
              <a:ext cx="548017" cy="936726"/>
            </a:xfrm>
            <a:custGeom>
              <a:avLst/>
              <a:gdLst/>
              <a:ahLst/>
              <a:cxnLst>
                <a:cxn ang="0">
                  <a:pos x="178" y="48"/>
                </a:cxn>
                <a:cxn ang="0">
                  <a:pos x="182" y="38"/>
                </a:cxn>
                <a:cxn ang="0">
                  <a:pos x="178" y="28"/>
                </a:cxn>
                <a:cxn ang="0">
                  <a:pos x="176" y="18"/>
                </a:cxn>
                <a:cxn ang="0">
                  <a:pos x="171" y="10"/>
                </a:cxn>
                <a:cxn ang="0">
                  <a:pos x="157" y="0"/>
                </a:cxn>
                <a:cxn ang="0">
                  <a:pos x="144" y="5"/>
                </a:cxn>
                <a:cxn ang="0">
                  <a:pos x="132" y="8"/>
                </a:cxn>
                <a:cxn ang="0">
                  <a:pos x="141" y="13"/>
                </a:cxn>
                <a:cxn ang="0">
                  <a:pos x="130" y="14"/>
                </a:cxn>
                <a:cxn ang="0">
                  <a:pos x="129" y="51"/>
                </a:cxn>
                <a:cxn ang="0">
                  <a:pos x="0" y="169"/>
                </a:cxn>
                <a:cxn ang="0">
                  <a:pos x="32" y="308"/>
                </a:cxn>
                <a:cxn ang="0">
                  <a:pos x="35" y="296"/>
                </a:cxn>
                <a:cxn ang="0">
                  <a:pos x="49" y="300"/>
                </a:cxn>
                <a:cxn ang="0">
                  <a:pos x="57" y="295"/>
                </a:cxn>
                <a:cxn ang="0">
                  <a:pos x="64" y="282"/>
                </a:cxn>
                <a:cxn ang="0">
                  <a:pos x="70" y="272"/>
                </a:cxn>
                <a:cxn ang="0">
                  <a:pos x="74" y="261"/>
                </a:cxn>
                <a:cxn ang="0">
                  <a:pos x="81" y="253"/>
                </a:cxn>
                <a:cxn ang="0">
                  <a:pos x="91" y="254"/>
                </a:cxn>
                <a:cxn ang="0">
                  <a:pos x="99" y="237"/>
                </a:cxn>
                <a:cxn ang="0">
                  <a:pos x="103" y="224"/>
                </a:cxn>
                <a:cxn ang="0">
                  <a:pos x="109" y="231"/>
                </a:cxn>
                <a:cxn ang="0">
                  <a:pos x="107" y="245"/>
                </a:cxn>
                <a:cxn ang="0">
                  <a:pos x="113" y="252"/>
                </a:cxn>
                <a:cxn ang="0">
                  <a:pos x="121" y="265"/>
                </a:cxn>
                <a:cxn ang="0">
                  <a:pos x="127" y="264"/>
                </a:cxn>
                <a:cxn ang="0">
                  <a:pos x="132" y="245"/>
                </a:cxn>
                <a:cxn ang="0">
                  <a:pos x="134" y="228"/>
                </a:cxn>
                <a:cxn ang="0">
                  <a:pos x="137" y="209"/>
                </a:cxn>
                <a:cxn ang="0">
                  <a:pos x="141" y="192"/>
                </a:cxn>
                <a:cxn ang="0">
                  <a:pos x="142" y="181"/>
                </a:cxn>
                <a:cxn ang="0">
                  <a:pos x="135" y="186"/>
                </a:cxn>
                <a:cxn ang="0">
                  <a:pos x="131" y="181"/>
                </a:cxn>
                <a:cxn ang="0">
                  <a:pos x="137" y="172"/>
                </a:cxn>
                <a:cxn ang="0">
                  <a:pos x="143" y="171"/>
                </a:cxn>
                <a:cxn ang="0">
                  <a:pos x="147" y="159"/>
                </a:cxn>
                <a:cxn ang="0">
                  <a:pos x="139" y="162"/>
                </a:cxn>
                <a:cxn ang="0">
                  <a:pos x="127" y="162"/>
                </a:cxn>
                <a:cxn ang="0">
                  <a:pos x="123" y="155"/>
                </a:cxn>
                <a:cxn ang="0">
                  <a:pos x="131" y="149"/>
                </a:cxn>
                <a:cxn ang="0">
                  <a:pos x="140" y="140"/>
                </a:cxn>
                <a:cxn ang="0">
                  <a:pos x="141" y="128"/>
                </a:cxn>
                <a:cxn ang="0">
                  <a:pos x="142" y="110"/>
                </a:cxn>
                <a:cxn ang="0">
                  <a:pos x="152" y="89"/>
                </a:cxn>
                <a:cxn ang="0">
                  <a:pos x="167" y="73"/>
                </a:cxn>
                <a:cxn ang="0">
                  <a:pos x="176" y="57"/>
                </a:cxn>
              </a:cxnLst>
              <a:rect l="0" t="0" r="r" b="b"/>
              <a:pathLst>
                <a:path w="182" h="311">
                  <a:moveTo>
                    <a:pt x="176" y="57"/>
                  </a:moveTo>
                  <a:cubicBezTo>
                    <a:pt x="176" y="55"/>
                    <a:pt x="177" y="51"/>
                    <a:pt x="178" y="48"/>
                  </a:cubicBezTo>
                  <a:cubicBezTo>
                    <a:pt x="179" y="46"/>
                    <a:pt x="180" y="44"/>
                    <a:pt x="181" y="43"/>
                  </a:cubicBezTo>
                  <a:cubicBezTo>
                    <a:pt x="181" y="43"/>
                    <a:pt x="182" y="41"/>
                    <a:pt x="182" y="38"/>
                  </a:cubicBezTo>
                  <a:cubicBezTo>
                    <a:pt x="182" y="36"/>
                    <a:pt x="181" y="33"/>
                    <a:pt x="180" y="32"/>
                  </a:cubicBezTo>
                  <a:cubicBezTo>
                    <a:pt x="179" y="31"/>
                    <a:pt x="178" y="29"/>
                    <a:pt x="178" y="28"/>
                  </a:cubicBezTo>
                  <a:cubicBezTo>
                    <a:pt x="178" y="27"/>
                    <a:pt x="178" y="25"/>
                    <a:pt x="177" y="23"/>
                  </a:cubicBezTo>
                  <a:cubicBezTo>
                    <a:pt x="176" y="21"/>
                    <a:pt x="176" y="19"/>
                    <a:pt x="176" y="18"/>
                  </a:cubicBezTo>
                  <a:cubicBezTo>
                    <a:pt x="176" y="16"/>
                    <a:pt x="176" y="14"/>
                    <a:pt x="175" y="13"/>
                  </a:cubicBezTo>
                  <a:cubicBezTo>
                    <a:pt x="174" y="11"/>
                    <a:pt x="173" y="10"/>
                    <a:pt x="171" y="10"/>
                  </a:cubicBezTo>
                  <a:cubicBezTo>
                    <a:pt x="169" y="10"/>
                    <a:pt x="166" y="8"/>
                    <a:pt x="164" y="5"/>
                  </a:cubicBezTo>
                  <a:cubicBezTo>
                    <a:pt x="162" y="3"/>
                    <a:pt x="159" y="1"/>
                    <a:pt x="157" y="0"/>
                  </a:cubicBezTo>
                  <a:cubicBezTo>
                    <a:pt x="155" y="0"/>
                    <a:pt x="152" y="1"/>
                    <a:pt x="151" y="2"/>
                  </a:cubicBezTo>
                  <a:cubicBezTo>
                    <a:pt x="149" y="3"/>
                    <a:pt x="146" y="5"/>
                    <a:pt x="144" y="5"/>
                  </a:cubicBezTo>
                  <a:cubicBezTo>
                    <a:pt x="142" y="6"/>
                    <a:pt x="139" y="6"/>
                    <a:pt x="138" y="6"/>
                  </a:cubicBezTo>
                  <a:cubicBezTo>
                    <a:pt x="137" y="6"/>
                    <a:pt x="134" y="7"/>
                    <a:pt x="132" y="8"/>
                  </a:cubicBezTo>
                  <a:cubicBezTo>
                    <a:pt x="131" y="10"/>
                    <a:pt x="131" y="11"/>
                    <a:pt x="134" y="11"/>
                  </a:cubicBezTo>
                  <a:cubicBezTo>
                    <a:pt x="136" y="11"/>
                    <a:pt x="139" y="12"/>
                    <a:pt x="141" y="13"/>
                  </a:cubicBezTo>
                  <a:cubicBezTo>
                    <a:pt x="143" y="13"/>
                    <a:pt x="142" y="14"/>
                    <a:pt x="139" y="14"/>
                  </a:cubicBezTo>
                  <a:cubicBezTo>
                    <a:pt x="137" y="15"/>
                    <a:pt x="133" y="14"/>
                    <a:pt x="130" y="14"/>
                  </a:cubicBezTo>
                  <a:cubicBezTo>
                    <a:pt x="129" y="13"/>
                    <a:pt x="126" y="13"/>
                    <a:pt x="124" y="13"/>
                  </a:cubicBezTo>
                  <a:cubicBezTo>
                    <a:pt x="124" y="13"/>
                    <a:pt x="129" y="49"/>
                    <a:pt x="129" y="51"/>
                  </a:cubicBezTo>
                  <a:cubicBezTo>
                    <a:pt x="114" y="82"/>
                    <a:pt x="114" y="82"/>
                    <a:pt x="114" y="82"/>
                  </a:cubicBezTo>
                  <a:cubicBezTo>
                    <a:pt x="0" y="169"/>
                    <a:pt x="0" y="169"/>
                    <a:pt x="0" y="169"/>
                  </a:cubicBezTo>
                  <a:cubicBezTo>
                    <a:pt x="11" y="311"/>
                    <a:pt x="11" y="311"/>
                    <a:pt x="11" y="311"/>
                  </a:cubicBezTo>
                  <a:cubicBezTo>
                    <a:pt x="32" y="308"/>
                    <a:pt x="32" y="308"/>
                    <a:pt x="32" y="308"/>
                  </a:cubicBezTo>
                  <a:cubicBezTo>
                    <a:pt x="32" y="308"/>
                    <a:pt x="32" y="306"/>
                    <a:pt x="31" y="303"/>
                  </a:cubicBezTo>
                  <a:cubicBezTo>
                    <a:pt x="31" y="300"/>
                    <a:pt x="32" y="297"/>
                    <a:pt x="35" y="296"/>
                  </a:cubicBezTo>
                  <a:cubicBezTo>
                    <a:pt x="37" y="295"/>
                    <a:pt x="40" y="295"/>
                    <a:pt x="42" y="296"/>
                  </a:cubicBezTo>
                  <a:cubicBezTo>
                    <a:pt x="43" y="297"/>
                    <a:pt x="47" y="299"/>
                    <a:pt x="49" y="300"/>
                  </a:cubicBezTo>
                  <a:cubicBezTo>
                    <a:pt x="52" y="301"/>
                    <a:pt x="54" y="301"/>
                    <a:pt x="55" y="300"/>
                  </a:cubicBezTo>
                  <a:cubicBezTo>
                    <a:pt x="56" y="299"/>
                    <a:pt x="57" y="296"/>
                    <a:pt x="57" y="295"/>
                  </a:cubicBezTo>
                  <a:cubicBezTo>
                    <a:pt x="58" y="294"/>
                    <a:pt x="60" y="292"/>
                    <a:pt x="61" y="290"/>
                  </a:cubicBezTo>
                  <a:cubicBezTo>
                    <a:pt x="63" y="288"/>
                    <a:pt x="64" y="284"/>
                    <a:pt x="64" y="282"/>
                  </a:cubicBezTo>
                  <a:cubicBezTo>
                    <a:pt x="65" y="280"/>
                    <a:pt x="66" y="277"/>
                    <a:pt x="67" y="277"/>
                  </a:cubicBezTo>
                  <a:cubicBezTo>
                    <a:pt x="69" y="276"/>
                    <a:pt x="70" y="274"/>
                    <a:pt x="70" y="272"/>
                  </a:cubicBezTo>
                  <a:cubicBezTo>
                    <a:pt x="71" y="270"/>
                    <a:pt x="71" y="267"/>
                    <a:pt x="72" y="267"/>
                  </a:cubicBezTo>
                  <a:cubicBezTo>
                    <a:pt x="73" y="266"/>
                    <a:pt x="74" y="264"/>
                    <a:pt x="74" y="261"/>
                  </a:cubicBezTo>
                  <a:cubicBezTo>
                    <a:pt x="74" y="259"/>
                    <a:pt x="75" y="256"/>
                    <a:pt x="76" y="255"/>
                  </a:cubicBezTo>
                  <a:cubicBezTo>
                    <a:pt x="77" y="254"/>
                    <a:pt x="79" y="253"/>
                    <a:pt x="81" y="253"/>
                  </a:cubicBezTo>
                  <a:cubicBezTo>
                    <a:pt x="84" y="253"/>
                    <a:pt x="87" y="254"/>
                    <a:pt x="88" y="254"/>
                  </a:cubicBezTo>
                  <a:cubicBezTo>
                    <a:pt x="90" y="254"/>
                    <a:pt x="91" y="254"/>
                    <a:pt x="91" y="254"/>
                  </a:cubicBezTo>
                  <a:cubicBezTo>
                    <a:pt x="94" y="243"/>
                    <a:pt x="94" y="243"/>
                    <a:pt x="94" y="243"/>
                  </a:cubicBezTo>
                  <a:cubicBezTo>
                    <a:pt x="99" y="237"/>
                    <a:pt x="99" y="237"/>
                    <a:pt x="99" y="237"/>
                  </a:cubicBezTo>
                  <a:cubicBezTo>
                    <a:pt x="99" y="237"/>
                    <a:pt x="99" y="234"/>
                    <a:pt x="100" y="231"/>
                  </a:cubicBezTo>
                  <a:cubicBezTo>
                    <a:pt x="101" y="228"/>
                    <a:pt x="102" y="225"/>
                    <a:pt x="103" y="224"/>
                  </a:cubicBezTo>
                  <a:cubicBezTo>
                    <a:pt x="104" y="223"/>
                    <a:pt x="106" y="223"/>
                    <a:pt x="107" y="224"/>
                  </a:cubicBezTo>
                  <a:cubicBezTo>
                    <a:pt x="108" y="225"/>
                    <a:pt x="109" y="228"/>
                    <a:pt x="109" y="231"/>
                  </a:cubicBezTo>
                  <a:cubicBezTo>
                    <a:pt x="109" y="234"/>
                    <a:pt x="109" y="237"/>
                    <a:pt x="109" y="239"/>
                  </a:cubicBezTo>
                  <a:cubicBezTo>
                    <a:pt x="109" y="241"/>
                    <a:pt x="108" y="244"/>
                    <a:pt x="107" y="245"/>
                  </a:cubicBezTo>
                  <a:cubicBezTo>
                    <a:pt x="107" y="247"/>
                    <a:pt x="107" y="249"/>
                    <a:pt x="107" y="250"/>
                  </a:cubicBezTo>
                  <a:cubicBezTo>
                    <a:pt x="108" y="250"/>
                    <a:pt x="110" y="251"/>
                    <a:pt x="113" y="252"/>
                  </a:cubicBezTo>
                  <a:cubicBezTo>
                    <a:pt x="115" y="252"/>
                    <a:pt x="117" y="255"/>
                    <a:pt x="118" y="258"/>
                  </a:cubicBezTo>
                  <a:cubicBezTo>
                    <a:pt x="119" y="260"/>
                    <a:pt x="120" y="264"/>
                    <a:pt x="121" y="265"/>
                  </a:cubicBezTo>
                  <a:cubicBezTo>
                    <a:pt x="122" y="266"/>
                    <a:pt x="124" y="268"/>
                    <a:pt x="124" y="268"/>
                  </a:cubicBezTo>
                  <a:cubicBezTo>
                    <a:pt x="125" y="269"/>
                    <a:pt x="126" y="267"/>
                    <a:pt x="127" y="264"/>
                  </a:cubicBezTo>
                  <a:cubicBezTo>
                    <a:pt x="127" y="261"/>
                    <a:pt x="129" y="256"/>
                    <a:pt x="130" y="254"/>
                  </a:cubicBezTo>
                  <a:cubicBezTo>
                    <a:pt x="131" y="252"/>
                    <a:pt x="132" y="248"/>
                    <a:pt x="132" y="245"/>
                  </a:cubicBezTo>
                  <a:cubicBezTo>
                    <a:pt x="132" y="242"/>
                    <a:pt x="132" y="237"/>
                    <a:pt x="132" y="235"/>
                  </a:cubicBezTo>
                  <a:cubicBezTo>
                    <a:pt x="132" y="233"/>
                    <a:pt x="133" y="229"/>
                    <a:pt x="134" y="228"/>
                  </a:cubicBezTo>
                  <a:cubicBezTo>
                    <a:pt x="135" y="227"/>
                    <a:pt x="136" y="223"/>
                    <a:pt x="137" y="220"/>
                  </a:cubicBezTo>
                  <a:cubicBezTo>
                    <a:pt x="137" y="217"/>
                    <a:pt x="137" y="212"/>
                    <a:pt x="137" y="209"/>
                  </a:cubicBezTo>
                  <a:cubicBezTo>
                    <a:pt x="137" y="205"/>
                    <a:pt x="138" y="201"/>
                    <a:pt x="139" y="200"/>
                  </a:cubicBezTo>
                  <a:cubicBezTo>
                    <a:pt x="140" y="198"/>
                    <a:pt x="141" y="195"/>
                    <a:pt x="141" y="192"/>
                  </a:cubicBezTo>
                  <a:cubicBezTo>
                    <a:pt x="141" y="190"/>
                    <a:pt x="141" y="187"/>
                    <a:pt x="142" y="185"/>
                  </a:cubicBezTo>
                  <a:cubicBezTo>
                    <a:pt x="143" y="183"/>
                    <a:pt x="143" y="181"/>
                    <a:pt x="142" y="181"/>
                  </a:cubicBezTo>
                  <a:cubicBezTo>
                    <a:pt x="141" y="180"/>
                    <a:pt x="139" y="181"/>
                    <a:pt x="138" y="182"/>
                  </a:cubicBezTo>
                  <a:cubicBezTo>
                    <a:pt x="136" y="183"/>
                    <a:pt x="135" y="185"/>
                    <a:pt x="135" y="186"/>
                  </a:cubicBezTo>
                  <a:cubicBezTo>
                    <a:pt x="135" y="187"/>
                    <a:pt x="134" y="188"/>
                    <a:pt x="132" y="187"/>
                  </a:cubicBezTo>
                  <a:cubicBezTo>
                    <a:pt x="131" y="186"/>
                    <a:pt x="130" y="183"/>
                    <a:pt x="131" y="181"/>
                  </a:cubicBezTo>
                  <a:cubicBezTo>
                    <a:pt x="132" y="179"/>
                    <a:pt x="133" y="176"/>
                    <a:pt x="134" y="175"/>
                  </a:cubicBezTo>
                  <a:cubicBezTo>
                    <a:pt x="135" y="174"/>
                    <a:pt x="136" y="173"/>
                    <a:pt x="137" y="172"/>
                  </a:cubicBezTo>
                  <a:cubicBezTo>
                    <a:pt x="138" y="171"/>
                    <a:pt x="139" y="171"/>
                    <a:pt x="139" y="172"/>
                  </a:cubicBezTo>
                  <a:cubicBezTo>
                    <a:pt x="139" y="173"/>
                    <a:pt x="141" y="172"/>
                    <a:pt x="143" y="171"/>
                  </a:cubicBezTo>
                  <a:cubicBezTo>
                    <a:pt x="145" y="169"/>
                    <a:pt x="146" y="167"/>
                    <a:pt x="147" y="165"/>
                  </a:cubicBezTo>
                  <a:cubicBezTo>
                    <a:pt x="148" y="163"/>
                    <a:pt x="148" y="160"/>
                    <a:pt x="147" y="159"/>
                  </a:cubicBezTo>
                  <a:cubicBezTo>
                    <a:pt x="146" y="158"/>
                    <a:pt x="145" y="158"/>
                    <a:pt x="144" y="159"/>
                  </a:cubicBezTo>
                  <a:cubicBezTo>
                    <a:pt x="143" y="161"/>
                    <a:pt x="141" y="162"/>
                    <a:pt x="139" y="162"/>
                  </a:cubicBezTo>
                  <a:cubicBezTo>
                    <a:pt x="137" y="161"/>
                    <a:pt x="134" y="162"/>
                    <a:pt x="133" y="163"/>
                  </a:cubicBezTo>
                  <a:cubicBezTo>
                    <a:pt x="131" y="163"/>
                    <a:pt x="129" y="163"/>
                    <a:pt x="127" y="162"/>
                  </a:cubicBezTo>
                  <a:cubicBezTo>
                    <a:pt x="126" y="160"/>
                    <a:pt x="124" y="159"/>
                    <a:pt x="124" y="158"/>
                  </a:cubicBezTo>
                  <a:cubicBezTo>
                    <a:pt x="123" y="157"/>
                    <a:pt x="123" y="156"/>
                    <a:pt x="123" y="155"/>
                  </a:cubicBezTo>
                  <a:cubicBezTo>
                    <a:pt x="124" y="155"/>
                    <a:pt x="125" y="154"/>
                    <a:pt x="126" y="155"/>
                  </a:cubicBezTo>
                  <a:cubicBezTo>
                    <a:pt x="128" y="155"/>
                    <a:pt x="130" y="153"/>
                    <a:pt x="131" y="149"/>
                  </a:cubicBezTo>
                  <a:cubicBezTo>
                    <a:pt x="133" y="146"/>
                    <a:pt x="135" y="143"/>
                    <a:pt x="136" y="142"/>
                  </a:cubicBezTo>
                  <a:cubicBezTo>
                    <a:pt x="137" y="142"/>
                    <a:pt x="139" y="141"/>
                    <a:pt x="140" y="140"/>
                  </a:cubicBezTo>
                  <a:cubicBezTo>
                    <a:pt x="142" y="139"/>
                    <a:pt x="143" y="137"/>
                    <a:pt x="142" y="136"/>
                  </a:cubicBezTo>
                  <a:cubicBezTo>
                    <a:pt x="142" y="134"/>
                    <a:pt x="142" y="131"/>
                    <a:pt x="141" y="128"/>
                  </a:cubicBezTo>
                  <a:cubicBezTo>
                    <a:pt x="140" y="125"/>
                    <a:pt x="140" y="122"/>
                    <a:pt x="140" y="120"/>
                  </a:cubicBezTo>
                  <a:cubicBezTo>
                    <a:pt x="140" y="118"/>
                    <a:pt x="141" y="113"/>
                    <a:pt x="142" y="110"/>
                  </a:cubicBezTo>
                  <a:cubicBezTo>
                    <a:pt x="143" y="107"/>
                    <a:pt x="145" y="102"/>
                    <a:pt x="146" y="100"/>
                  </a:cubicBezTo>
                  <a:cubicBezTo>
                    <a:pt x="147" y="98"/>
                    <a:pt x="150" y="93"/>
                    <a:pt x="152" y="89"/>
                  </a:cubicBezTo>
                  <a:cubicBezTo>
                    <a:pt x="155" y="85"/>
                    <a:pt x="158" y="80"/>
                    <a:pt x="161" y="79"/>
                  </a:cubicBezTo>
                  <a:cubicBezTo>
                    <a:pt x="163" y="78"/>
                    <a:pt x="166" y="75"/>
                    <a:pt x="167" y="73"/>
                  </a:cubicBezTo>
                  <a:cubicBezTo>
                    <a:pt x="168" y="70"/>
                    <a:pt x="171" y="67"/>
                    <a:pt x="172" y="65"/>
                  </a:cubicBezTo>
                  <a:cubicBezTo>
                    <a:pt x="173" y="63"/>
                    <a:pt x="175" y="59"/>
                    <a:pt x="176" y="57"/>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sp>
          <p:nvSpPr>
            <p:cNvPr id="21" name="Freeform 48"/>
            <p:cNvSpPr>
              <a:spLocks/>
            </p:cNvSpPr>
            <p:nvPr/>
          </p:nvSpPr>
          <p:spPr bwMode="auto">
            <a:xfrm>
              <a:off x="3560332" y="5337351"/>
              <a:ext cx="53527" cy="75193"/>
            </a:xfrm>
            <a:custGeom>
              <a:avLst/>
              <a:gdLst/>
              <a:ahLst/>
              <a:cxnLst>
                <a:cxn ang="0">
                  <a:pos x="15" y="0"/>
                </a:cxn>
                <a:cxn ang="0">
                  <a:pos x="9" y="2"/>
                </a:cxn>
                <a:cxn ang="0">
                  <a:pos x="4" y="6"/>
                </a:cxn>
                <a:cxn ang="0">
                  <a:pos x="2" y="11"/>
                </a:cxn>
                <a:cxn ang="0">
                  <a:pos x="0" y="15"/>
                </a:cxn>
                <a:cxn ang="0">
                  <a:pos x="1" y="21"/>
                </a:cxn>
                <a:cxn ang="0">
                  <a:pos x="4" y="24"/>
                </a:cxn>
                <a:cxn ang="0">
                  <a:pos x="8" y="21"/>
                </a:cxn>
                <a:cxn ang="0">
                  <a:pos x="11" y="15"/>
                </a:cxn>
                <a:cxn ang="0">
                  <a:pos x="15" y="8"/>
                </a:cxn>
                <a:cxn ang="0">
                  <a:pos x="18" y="2"/>
                </a:cxn>
                <a:cxn ang="0">
                  <a:pos x="15" y="0"/>
                </a:cxn>
              </a:cxnLst>
              <a:rect l="0" t="0" r="r" b="b"/>
              <a:pathLst>
                <a:path w="18" h="25">
                  <a:moveTo>
                    <a:pt x="15" y="0"/>
                  </a:moveTo>
                  <a:cubicBezTo>
                    <a:pt x="14" y="1"/>
                    <a:pt x="11" y="2"/>
                    <a:pt x="9" y="2"/>
                  </a:cubicBezTo>
                  <a:cubicBezTo>
                    <a:pt x="7" y="2"/>
                    <a:pt x="5" y="4"/>
                    <a:pt x="4" y="6"/>
                  </a:cubicBezTo>
                  <a:cubicBezTo>
                    <a:pt x="4" y="8"/>
                    <a:pt x="3" y="10"/>
                    <a:pt x="2" y="11"/>
                  </a:cubicBezTo>
                  <a:cubicBezTo>
                    <a:pt x="1" y="12"/>
                    <a:pt x="0" y="14"/>
                    <a:pt x="0" y="15"/>
                  </a:cubicBezTo>
                  <a:cubicBezTo>
                    <a:pt x="0" y="16"/>
                    <a:pt x="0" y="19"/>
                    <a:pt x="1" y="21"/>
                  </a:cubicBezTo>
                  <a:cubicBezTo>
                    <a:pt x="1" y="24"/>
                    <a:pt x="3" y="25"/>
                    <a:pt x="4" y="24"/>
                  </a:cubicBezTo>
                  <a:cubicBezTo>
                    <a:pt x="6" y="24"/>
                    <a:pt x="7" y="22"/>
                    <a:pt x="8" y="21"/>
                  </a:cubicBezTo>
                  <a:cubicBezTo>
                    <a:pt x="9" y="19"/>
                    <a:pt x="10" y="17"/>
                    <a:pt x="11" y="15"/>
                  </a:cubicBezTo>
                  <a:cubicBezTo>
                    <a:pt x="12" y="13"/>
                    <a:pt x="14" y="10"/>
                    <a:pt x="15" y="8"/>
                  </a:cubicBezTo>
                  <a:cubicBezTo>
                    <a:pt x="17" y="6"/>
                    <a:pt x="18" y="3"/>
                    <a:pt x="18" y="2"/>
                  </a:cubicBezTo>
                  <a:cubicBezTo>
                    <a:pt x="18" y="0"/>
                    <a:pt x="17" y="0"/>
                    <a:pt x="15" y="0"/>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sz="800"/>
            </a:p>
          </p:txBody>
        </p:sp>
      </p:grpSp>
      <p:sp>
        <p:nvSpPr>
          <p:cNvPr id="22" name="Rectangle 10"/>
          <p:cNvSpPr>
            <a:spLocks noChangeArrowheads="1"/>
          </p:cNvSpPr>
          <p:nvPr/>
        </p:nvSpPr>
        <p:spPr bwMode="auto">
          <a:xfrm>
            <a:off x="1066800" y="1066800"/>
            <a:ext cx="1447800" cy="27699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800" i="0" u="none" strike="noStrike" cap="none" normalizeH="0" baseline="0" dirty="0">
                <a:ln>
                  <a:noFill/>
                </a:ln>
                <a:effectLst/>
                <a:latin typeface="Arial" pitchFamily="34" charset="0"/>
                <a:cs typeface="Arial" pitchFamily="34" charset="0"/>
              </a:rPr>
              <a:t>YUCATAN</a:t>
            </a:r>
            <a:endParaRPr kumimoji="0" lang="en-US" sz="6000" i="0" u="none" strike="noStrike" cap="none" normalizeH="0" baseline="0" dirty="0">
              <a:ln>
                <a:noFill/>
              </a:ln>
              <a:effectLst/>
              <a:latin typeface="Arial" pitchFamily="34" charset="0"/>
              <a:cs typeface="Arial" pitchFamily="34" charset="0"/>
            </a:endParaRPr>
          </a:p>
        </p:txBody>
      </p:sp>
      <p:sp>
        <p:nvSpPr>
          <p:cNvPr id="23" name="Rectangle 10"/>
          <p:cNvSpPr>
            <a:spLocks noChangeArrowheads="1"/>
          </p:cNvSpPr>
          <p:nvPr/>
        </p:nvSpPr>
        <p:spPr bwMode="auto">
          <a:xfrm>
            <a:off x="1066800" y="4267200"/>
            <a:ext cx="1861453" cy="55399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800" i="0" u="none" strike="noStrike" cap="none" normalizeH="0" baseline="0" dirty="0">
                <a:ln>
                  <a:noFill/>
                </a:ln>
                <a:effectLst/>
                <a:latin typeface="Arial" pitchFamily="34" charset="0"/>
                <a:cs typeface="Arial" pitchFamily="34" charset="0"/>
              </a:rPr>
              <a:t>QUINTANA</a:t>
            </a:r>
          </a:p>
          <a:p>
            <a:pPr marL="0" marR="0" lvl="0" indent="0" defTabSz="914400" rtl="0" eaLnBrk="1" fontAlgn="base" latinLnBrk="0" hangingPunct="1">
              <a:lnSpc>
                <a:spcPct val="100000"/>
              </a:lnSpc>
              <a:spcBef>
                <a:spcPct val="0"/>
              </a:spcBef>
              <a:spcAft>
                <a:spcPct val="0"/>
              </a:spcAft>
              <a:buClrTx/>
              <a:buSzTx/>
              <a:buFontTx/>
              <a:buNone/>
              <a:tabLst/>
            </a:pPr>
            <a:r>
              <a:rPr lang="en-US" sz="1800" u="none" baseline="0" dirty="0">
                <a:latin typeface="Arial" pitchFamily="34" charset="0"/>
                <a:cs typeface="Arial" pitchFamily="34" charset="0"/>
              </a:rPr>
              <a:t>ROO</a:t>
            </a:r>
            <a:endParaRPr kumimoji="0" lang="en-US" sz="6000" i="0" u="none" strike="noStrike" cap="none" normalizeH="0" baseline="0" dirty="0">
              <a:ln>
                <a:noFill/>
              </a:ln>
              <a:effectLst/>
              <a:latin typeface="Arial" pitchFamily="34" charset="0"/>
              <a:cs typeface="Arial" pitchFamily="34" charset="0"/>
            </a:endParaRPr>
          </a:p>
        </p:txBody>
      </p:sp>
      <p:sp>
        <p:nvSpPr>
          <p:cNvPr id="15" name="Rectangle 2078"/>
          <p:cNvSpPr>
            <a:spLocks noChangeArrowheads="1"/>
          </p:cNvSpPr>
          <p:nvPr/>
        </p:nvSpPr>
        <p:spPr bwMode="auto">
          <a:xfrm>
            <a:off x="1752600" y="228600"/>
            <a:ext cx="6838950" cy="790575"/>
          </a:xfrm>
          <a:prstGeom prst="rect">
            <a:avLst/>
          </a:prstGeom>
          <a:noFill/>
          <a:ln w="9525">
            <a:noFill/>
            <a:miter lim="800000"/>
            <a:headEnd/>
            <a:tailEnd/>
          </a:ln>
          <a:effectLst/>
        </p:spPr>
        <p:txBody>
          <a:bodyPr wrap="none">
            <a:noAutofit/>
          </a:bodyPr>
          <a:lstStyle/>
          <a:p>
            <a:pPr algn="r"/>
            <a:r>
              <a:rPr lang="en-US" sz="5000" u="none" baseline="0" dirty="0"/>
              <a:t>MEXICO</a:t>
            </a:r>
          </a:p>
        </p:txBody>
      </p:sp>
    </p:spTree>
  </p:cSld>
  <p:clrMapOvr>
    <a:masterClrMapping/>
  </p:clrMapOvr>
</p:sld>
</file>

<file path=ppt/theme/theme1.xml><?xml version="1.0" encoding="utf-8"?>
<a:theme xmlns:a="http://schemas.openxmlformats.org/drawingml/2006/main" name="italy_map_new">
  <a:themeElements>
    <a:clrScheme name="Custom 2">
      <a:dk1>
        <a:srgbClr val="000000"/>
      </a:dk1>
      <a:lt1>
        <a:srgbClr val="FFFFFF"/>
      </a:lt1>
      <a:dk2>
        <a:srgbClr val="333333"/>
      </a:dk2>
      <a:lt2>
        <a:srgbClr val="0071FF"/>
      </a:lt2>
      <a:accent1>
        <a:srgbClr val="00C9FF"/>
      </a:accent1>
      <a:accent2>
        <a:srgbClr val="808080"/>
      </a:accent2>
      <a:accent3>
        <a:srgbClr val="FFFFFF"/>
      </a:accent3>
      <a:accent4>
        <a:srgbClr val="000000"/>
      </a:accent4>
      <a:accent5>
        <a:srgbClr val="AAE1FF"/>
      </a:accent5>
      <a:accent6>
        <a:srgbClr val="737373"/>
      </a:accent6>
      <a:hlink>
        <a:srgbClr val="FF0000"/>
      </a:hlink>
      <a:folHlink>
        <a:srgbClr val="EAEAEA"/>
      </a:folHlink>
    </a:clrScheme>
    <a:fontScheme name="Presentatio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gradFill rotWithShape="1">
          <a:gsLst>
            <a:gs pos="0">
              <a:schemeClr val="bg1"/>
            </a:gs>
            <a:gs pos="100000">
              <a:schemeClr val="bg1">
                <a:alpha val="30000"/>
              </a:schemeClr>
            </a:gs>
          </a:gsLst>
          <a:lin ang="5400000" scaled="1"/>
        </a:gradFill>
        <a:ln w="9525" cap="flat" cmpd="sng" algn="ctr">
          <a:no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000" b="1" i="0" u="sng" strike="noStrike" cap="none" normalizeH="0" baseline="-25000" smtClean="0">
            <a:ln>
              <a:noFill/>
            </a:ln>
            <a:solidFill>
              <a:schemeClr val="tx1"/>
            </a:solidFill>
            <a:effectLst/>
            <a:latin typeface="Arial" charset="0"/>
          </a:defRPr>
        </a:defPPr>
      </a:lstStyle>
    </a:spDef>
    <a:lnDef>
      <a:spPr bwMode="auto">
        <a:xfrm>
          <a:off x="0" y="0"/>
          <a:ext cx="1" cy="1"/>
        </a:xfrm>
        <a:custGeom>
          <a:avLst/>
          <a:gdLst/>
          <a:ahLst/>
          <a:cxnLst/>
          <a:rect l="0" t="0" r="0" b="0"/>
          <a:pathLst/>
        </a:custGeom>
        <a:gradFill rotWithShape="1">
          <a:gsLst>
            <a:gs pos="0">
              <a:schemeClr val="bg1"/>
            </a:gs>
            <a:gs pos="100000">
              <a:schemeClr val="bg1">
                <a:alpha val="30000"/>
              </a:schemeClr>
            </a:gs>
          </a:gsLst>
          <a:lin ang="5400000" scaled="1"/>
        </a:gradFill>
        <a:ln w="9525" cap="flat" cmpd="sng" algn="ctr">
          <a:no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1000" b="1" i="0" u="sng" strike="noStrike" cap="none" normalizeH="0" baseline="-25000" smtClean="0">
            <a:ln>
              <a:noFill/>
            </a:ln>
            <a:solidFill>
              <a:schemeClr val="tx1"/>
            </a:solidFill>
            <a:effectLst/>
            <a:latin typeface="Arial" charset="0"/>
          </a:defRPr>
        </a:defPPr>
      </a:lstStyle>
    </a:lnDef>
  </a:objectDefaults>
  <a:extraClrSchemeLst>
    <a:extraClrScheme>
      <a:clrScheme name="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Presentatio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Presentation 13">
        <a:dk1>
          <a:srgbClr val="000000"/>
        </a:dk1>
        <a:lt1>
          <a:srgbClr val="FFFFFF"/>
        </a:lt1>
        <a:dk2>
          <a:srgbClr val="000000"/>
        </a:dk2>
        <a:lt2>
          <a:srgbClr val="0071FF"/>
        </a:lt2>
        <a:accent1>
          <a:srgbClr val="00C9FF"/>
        </a:accent1>
        <a:accent2>
          <a:srgbClr val="333399"/>
        </a:accent2>
        <a:accent3>
          <a:srgbClr val="FFFFFF"/>
        </a:accent3>
        <a:accent4>
          <a:srgbClr val="000000"/>
        </a:accent4>
        <a:accent5>
          <a:srgbClr val="AAE1F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Presentation 14">
        <a:dk1>
          <a:srgbClr val="000000"/>
        </a:dk1>
        <a:lt1>
          <a:srgbClr val="FFFFFF"/>
        </a:lt1>
        <a:dk2>
          <a:srgbClr val="000000"/>
        </a:dk2>
        <a:lt2>
          <a:srgbClr val="0071FF"/>
        </a:lt2>
        <a:accent1>
          <a:srgbClr val="00C9FF"/>
        </a:accent1>
        <a:accent2>
          <a:srgbClr val="808080"/>
        </a:accent2>
        <a:accent3>
          <a:srgbClr val="FFFFFF"/>
        </a:accent3>
        <a:accent4>
          <a:srgbClr val="000000"/>
        </a:accent4>
        <a:accent5>
          <a:srgbClr val="AAE1FF"/>
        </a:accent5>
        <a:accent6>
          <a:srgbClr val="737373"/>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Presentation 15">
        <a:dk1>
          <a:srgbClr val="000000"/>
        </a:dk1>
        <a:lt1>
          <a:srgbClr val="FFFFFF"/>
        </a:lt1>
        <a:dk2>
          <a:srgbClr val="000000"/>
        </a:dk2>
        <a:lt2>
          <a:srgbClr val="0071FF"/>
        </a:lt2>
        <a:accent1>
          <a:srgbClr val="00C9FF"/>
        </a:accent1>
        <a:accent2>
          <a:srgbClr val="808080"/>
        </a:accent2>
        <a:accent3>
          <a:srgbClr val="FFFFFF"/>
        </a:accent3>
        <a:accent4>
          <a:srgbClr val="000000"/>
        </a:accent4>
        <a:accent5>
          <a:srgbClr val="AAE1FF"/>
        </a:accent5>
        <a:accent6>
          <a:srgbClr val="737373"/>
        </a:accent6>
        <a:hlink>
          <a:srgbClr val="FF0000"/>
        </a:hlink>
        <a:folHlink>
          <a:srgbClr val="99CC00"/>
        </a:folHlink>
      </a:clrScheme>
      <a:clrMap bg1="lt1" tx1="dk1" bg2="lt2" tx2="dk2" accent1="accent1" accent2="accent2" accent3="accent3" accent4="accent4" accent5="accent5" accent6="accent6" hlink="hlink" folHlink="folHlink"/>
    </a:extraClrScheme>
    <a:extraClrScheme>
      <a:clrScheme name="Presentation 16">
        <a:dk1>
          <a:srgbClr val="000000"/>
        </a:dk1>
        <a:lt1>
          <a:srgbClr val="FFFFFF"/>
        </a:lt1>
        <a:dk2>
          <a:srgbClr val="333333"/>
        </a:dk2>
        <a:lt2>
          <a:srgbClr val="0071FF"/>
        </a:lt2>
        <a:accent1>
          <a:srgbClr val="00C9FF"/>
        </a:accent1>
        <a:accent2>
          <a:srgbClr val="808080"/>
        </a:accent2>
        <a:accent3>
          <a:srgbClr val="FFFFFF"/>
        </a:accent3>
        <a:accent4>
          <a:srgbClr val="000000"/>
        </a:accent4>
        <a:accent5>
          <a:srgbClr val="AAE1FF"/>
        </a:accent5>
        <a:accent6>
          <a:srgbClr val="737373"/>
        </a:accent6>
        <a:hlink>
          <a:srgbClr val="FF0000"/>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italy_map_new</Template>
  <TotalTime>1310</TotalTime>
  <Words>1970</Words>
  <Application>Microsoft Office PowerPoint</Application>
  <PresentationFormat>Presentación en pantalla (4:3)</PresentationFormat>
  <Paragraphs>871</Paragraphs>
  <Slides>45</Slides>
  <Notes>35</Notes>
  <HiddenSlides>0</HiddenSlides>
  <MMClips>0</MMClips>
  <ScaleCrop>false</ScaleCrop>
  <HeadingPairs>
    <vt:vector size="6" baseType="variant">
      <vt:variant>
        <vt:lpstr>Fuentes usadas</vt:lpstr>
      </vt:variant>
      <vt:variant>
        <vt:i4>6</vt:i4>
      </vt:variant>
      <vt:variant>
        <vt:lpstr>Tema</vt:lpstr>
      </vt:variant>
      <vt:variant>
        <vt:i4>1</vt:i4>
      </vt:variant>
      <vt:variant>
        <vt:lpstr>Títulos de diapositiva</vt:lpstr>
      </vt:variant>
      <vt:variant>
        <vt:i4>45</vt:i4>
      </vt:variant>
    </vt:vector>
  </HeadingPairs>
  <TitlesOfParts>
    <vt:vector size="52" baseType="lpstr">
      <vt:lpstr>굴림</vt:lpstr>
      <vt:lpstr>Arial</vt:lpstr>
      <vt:lpstr>Calibri</vt:lpstr>
      <vt:lpstr>Myriad Pro</vt:lpstr>
      <vt:lpstr>Tahoma</vt:lpstr>
      <vt:lpstr>Verdana</vt:lpstr>
      <vt:lpstr>italy_map_new</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Company>Organization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Name</dc:creator>
  <cp:lastModifiedBy>Joel Razo</cp:lastModifiedBy>
  <cp:revision>209</cp:revision>
  <dcterms:created xsi:type="dcterms:W3CDTF">2010-11-08T08:24:49Z</dcterms:created>
  <dcterms:modified xsi:type="dcterms:W3CDTF">2024-02-26T16:33:59Z</dcterms:modified>
</cp:coreProperties>
</file>